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colors6.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charts/style6.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99" r:id="rId3"/>
    <p:sldId id="257" r:id="rId5"/>
    <p:sldId id="259" r:id="rId6"/>
    <p:sldId id="258" r:id="rId7"/>
    <p:sldId id="260" r:id="rId8"/>
    <p:sldId id="261" r:id="rId9"/>
    <p:sldId id="262" r:id="rId10"/>
    <p:sldId id="263" r:id="rId11"/>
    <p:sldId id="264"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325" r:id="rId29"/>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141A"/>
    <a:srgbClr val="262626"/>
    <a:srgbClr val="DDA34D"/>
    <a:srgbClr val="1919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84" d="100"/>
          <a:sy n="84" d="100"/>
        </p:scale>
        <p:origin x="378" y="96"/>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3" Type="http://schemas.openxmlformats.org/officeDocument/2006/relationships/tags" Target="tags/tag1.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4" Type="http://schemas.microsoft.com/office/2011/relationships/chartColorStyle" Target="colors1.xml"/><Relationship Id="rId3" Type="http://schemas.microsoft.com/office/2011/relationships/chartStyle" Target="style1.xml"/><Relationship Id="rId2" Type="http://schemas.openxmlformats.org/officeDocument/2006/relationships/image" Target="../media/image4.png"/><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package" Target="../embeddings/Workbook4.xlsx"/></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package" Target="../embeddings/Workbook5.xlsx"/></Relationships>
</file>

<file path=ppt/charts/_rels/chart6.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package" Target="../embeddings/Workbook6.xlsx"/></Relationships>
</file>

<file path=ppt/charts/_rels/chart7.xml.rels><?xml version="1.0" encoding="UTF-8" standalone="yes"?>
<Relationships xmlns="http://schemas.openxmlformats.org/package/2006/relationships"><Relationship Id="rId1" Type="http://schemas.openxmlformats.org/officeDocument/2006/relationships/package" Target="../embeddings/Workbook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系列2</c:v>
                </c:pt>
              </c:strCache>
            </c:strRef>
          </c:tx>
          <c:spPr>
            <a:solidFill>
              <a:srgbClr val="36474F"/>
            </a:solidFill>
            <a:ln w="19050">
              <a:noFill/>
            </a:ln>
            <a:effectLst/>
          </c:spPr>
          <c:invertIfNegative val="0"/>
          <c:dPt>
            <c:idx val="0"/>
            <c:invertIfNegative val="0"/>
            <c:bubble3D val="0"/>
            <c:spPr>
              <a:solidFill>
                <a:srgbClr val="36474F"/>
              </a:solidFill>
              <a:ln w="19050">
                <a:noFill/>
              </a:ln>
              <a:effectLst/>
            </c:spPr>
          </c:dPt>
          <c:dPt>
            <c:idx val="1"/>
            <c:invertIfNegative val="0"/>
            <c:bubble3D val="0"/>
            <c:spPr>
              <a:solidFill>
                <a:srgbClr val="D8141A"/>
              </a:solidFill>
              <a:ln w="19050">
                <a:noFill/>
              </a:ln>
              <a:effectLst/>
            </c:spPr>
          </c:dPt>
          <c:dPt>
            <c:idx val="2"/>
            <c:invertIfNegative val="0"/>
            <c:bubble3D val="0"/>
            <c:spPr>
              <a:solidFill>
                <a:srgbClr val="36474F"/>
              </a:solidFill>
              <a:ln w="19050">
                <a:noFill/>
              </a:ln>
              <a:effectLst/>
            </c:spPr>
          </c:dPt>
          <c:dPt>
            <c:idx val="3"/>
            <c:invertIfNegative val="0"/>
            <c:bubble3D val="0"/>
            <c:spPr>
              <a:solidFill>
                <a:srgbClr val="D8141A"/>
              </a:solidFill>
              <a:ln w="19050">
                <a:noFill/>
              </a:ln>
              <a:effectLst/>
            </c:spPr>
          </c:dPt>
          <c:dPt>
            <c:idx val="4"/>
            <c:invertIfNegative val="0"/>
            <c:bubble3D val="0"/>
            <c:spPr>
              <a:solidFill>
                <a:srgbClr val="36474F"/>
              </a:solidFill>
              <a:ln w="19050">
                <a:noFill/>
              </a:ln>
              <a:effectLst/>
            </c:spPr>
          </c:dPt>
          <c:dPt>
            <c:idx val="5"/>
            <c:invertIfNegative val="0"/>
            <c:bubble3D val="0"/>
            <c:spPr>
              <a:solidFill>
                <a:srgbClr val="D8141A"/>
              </a:solidFill>
              <a:ln w="19050">
                <a:noFill/>
              </a:ln>
              <a:effectLst/>
            </c:spPr>
          </c:dPt>
          <c:dLbls>
            <c:dLbl>
              <c:idx val="0"/>
              <c:delete val="1"/>
            </c:dLbl>
            <c:dLbl>
              <c:idx val="1"/>
              <c:layout/>
              <c:dLblPos val="outEnd"/>
              <c:showLegendKey val="0"/>
              <c:showVal val="1"/>
              <c:showCatName val="0"/>
              <c:showSerName val="0"/>
              <c:showPercent val="0"/>
              <c:showBubbleSize val="0"/>
              <c:extLst>
                <c:ext xmlns:c15="http://schemas.microsoft.com/office/drawing/2012/chart" uri="{CE6537A1-D6FC-4f65-9D91-7224C49458BB}"/>
              </c:extLst>
            </c:dLbl>
            <c:dLbl>
              <c:idx val="2"/>
              <c:delete val="1"/>
            </c:dLbl>
            <c:dLbl>
              <c:idx val="3"/>
              <c:delete val="1"/>
            </c:dLbl>
            <c:dLbl>
              <c:idx val="4"/>
              <c:layout/>
              <c:dLblPos val="outEnd"/>
              <c:showLegendKey val="0"/>
              <c:showVal val="1"/>
              <c:showCatName val="0"/>
              <c:showSerName val="0"/>
              <c:showPercent val="0"/>
              <c:showBubbleSize val="0"/>
              <c:extLst>
                <c:ext xmlns:c15="http://schemas.microsoft.com/office/drawing/2012/chart" uri="{CE6537A1-D6FC-4f65-9D91-7224C49458BB}"/>
              </c:extLst>
            </c:dLbl>
            <c:dLbl>
              <c:idx val="5"/>
              <c:delete val="1"/>
            </c:dLbl>
            <c:spPr>
              <a:noFill/>
              <a:ln>
                <a:noFill/>
              </a:ln>
              <a:effectLst/>
            </c:spPr>
            <c:txPr>
              <a:bodyPr rot="0" spcFirstLastPara="1" vertOverflow="ellipsis" vert="horz" wrap="square" lIns="38100" tIns="19050" rIns="38100" bIns="19050" anchor="ctr" anchorCtr="1"/>
              <a:lstStyle/>
              <a:p>
                <a:pPr>
                  <a:defRPr lang="zh-CN" sz="1195" b="0" i="0" u="none" strike="noStrike" kern="1200" baseline="0">
                    <a:solidFill>
                      <a:schemeClr val="tx1">
                        <a:lumMod val="75000"/>
                        <a:lumOff val="25000"/>
                      </a:schemeClr>
                    </a:solidFill>
                    <a:latin typeface="微软雅黑 Light" panose="020B0502040204020203" pitchFamily="34" charset="-122"/>
                    <a:ea typeface="微软雅黑 Light" panose="020B0502040204020203" pitchFamily="34" charset="-122"/>
                    <a:cs typeface="+mn-cs"/>
                  </a:defRPr>
                </a:pPr>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类别 1</c:v>
                </c:pt>
                <c:pt idx="1">
                  <c:v>类别 2</c:v>
                </c:pt>
                <c:pt idx="2">
                  <c:v>类别 3</c:v>
                </c:pt>
                <c:pt idx="3">
                  <c:v>类别 4</c:v>
                </c:pt>
                <c:pt idx="4">
                  <c:v>类别 5</c:v>
                </c:pt>
                <c:pt idx="5">
                  <c:v>类别 6</c:v>
                </c:pt>
              </c:strCache>
            </c:strRef>
          </c:cat>
          <c:val>
            <c:numRef>
              <c:f>Sheet1!$B$2:$B$7</c:f>
              <c:numCache>
                <c:formatCode>General</c:formatCode>
                <c:ptCount val="6"/>
                <c:pt idx="0">
                  <c:v>3.3</c:v>
                </c:pt>
                <c:pt idx="1">
                  <c:v>2.5</c:v>
                </c:pt>
                <c:pt idx="2">
                  <c:v>3.5</c:v>
                </c:pt>
                <c:pt idx="3">
                  <c:v>4.2</c:v>
                </c:pt>
                <c:pt idx="4">
                  <c:v>5.7</c:v>
                </c:pt>
                <c:pt idx="5">
                  <c:v>3.7</c:v>
                </c:pt>
              </c:numCache>
            </c:numRef>
          </c:val>
        </c:ser>
        <c:ser>
          <c:idx val="1"/>
          <c:order val="1"/>
          <c:tx>
            <c:strRef>
              <c:f>Sheet1!$C$1</c:f>
              <c:strCache>
                <c:ptCount val="1"/>
                <c:pt idx="0">
                  <c:v>系列 1</c:v>
                </c:pt>
              </c:strCache>
            </c:strRef>
          </c:tx>
          <c:spPr>
            <a:blipFill>
              <a:blip xmlns:r="http://schemas.openxmlformats.org/officeDocument/2006/relationships" r:embed="rId2"/>
              <a:stretch>
                <a:fillRect/>
              </a:stretch>
            </a:blipFill>
            <a:ln>
              <a:noFill/>
            </a:ln>
            <a:effectLst/>
          </c:spPr>
          <c:invertIfNegative val="0"/>
          <c:dLbls>
            <c:delete val="1"/>
          </c:dLbls>
          <c:cat>
            <c:strRef>
              <c:f>Sheet1!$A$2:$A$7</c:f>
              <c:strCache>
                <c:ptCount val="6"/>
                <c:pt idx="0">
                  <c:v>类别 1</c:v>
                </c:pt>
                <c:pt idx="1">
                  <c:v>类别 2</c:v>
                </c:pt>
                <c:pt idx="2">
                  <c:v>类别 3</c:v>
                </c:pt>
                <c:pt idx="3">
                  <c:v>类别 4</c:v>
                </c:pt>
                <c:pt idx="4">
                  <c:v>类别 5</c:v>
                </c:pt>
                <c:pt idx="5">
                  <c:v>类别 6</c:v>
                </c:pt>
              </c:strCache>
            </c:strRef>
          </c:cat>
          <c:val>
            <c:numRef>
              <c:f>Sheet1!$C$2:$C$7</c:f>
              <c:numCache>
                <c:formatCode>General</c:formatCode>
                <c:ptCount val="6"/>
                <c:pt idx="0">
                  <c:v>3.3</c:v>
                </c:pt>
                <c:pt idx="1">
                  <c:v>2.5</c:v>
                </c:pt>
                <c:pt idx="2">
                  <c:v>3.5</c:v>
                </c:pt>
                <c:pt idx="3">
                  <c:v>4.2</c:v>
                </c:pt>
                <c:pt idx="4">
                  <c:v>5.7</c:v>
                </c:pt>
                <c:pt idx="5">
                  <c:v>3.7</c:v>
                </c:pt>
              </c:numCache>
            </c:numRef>
          </c:val>
        </c:ser>
        <c:dLbls>
          <c:showLegendKey val="0"/>
          <c:showVal val="0"/>
          <c:showCatName val="0"/>
          <c:showSerName val="0"/>
          <c:showPercent val="0"/>
          <c:showBubbleSize val="0"/>
        </c:dLbls>
        <c:gapWidth val="60"/>
        <c:overlap val="3"/>
        <c:axId val="280448640"/>
        <c:axId val="280449200"/>
      </c:barChart>
      <c:catAx>
        <c:axId val="280448640"/>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微软雅黑 Light" panose="020B0502040204020203" pitchFamily="34" charset="-122"/>
                <a:ea typeface="微软雅黑 Light" panose="020B0502040204020203" pitchFamily="34" charset="-122"/>
                <a:cs typeface="+mn-cs"/>
              </a:defRPr>
            </a:pPr>
          </a:p>
        </c:txPr>
        <c:crossAx val="280449200"/>
        <c:crosses val="autoZero"/>
        <c:auto val="0"/>
        <c:lblAlgn val="l"/>
        <c:lblOffset val="100"/>
        <c:noMultiLvlLbl val="0"/>
      </c:catAx>
      <c:valAx>
        <c:axId val="280449200"/>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微软雅黑 Light" panose="020B0502040204020203" pitchFamily="34" charset="-122"/>
                <a:ea typeface="微软雅黑 Light" panose="020B0502040204020203" pitchFamily="34" charset="-122"/>
                <a:cs typeface="+mn-cs"/>
              </a:defRPr>
            </a:pPr>
          </a:p>
        </c:txPr>
        <c:crossAx val="280448640"/>
        <c:crosses val="autoZero"/>
        <c:crossBetween val="between"/>
      </c:valAx>
      <c:spPr>
        <a:noFill/>
        <a:ln>
          <a:noFill/>
        </a:ln>
        <a:effectLst/>
      </c:spPr>
    </c:plotArea>
    <c:plotVisOnly val="1"/>
    <c:dispBlanksAs val="gap"/>
    <c:showDLblsOverMax val="0"/>
  </c:chart>
  <c:spPr>
    <a:noFill/>
    <a:ln>
      <a:noFill/>
    </a:ln>
    <a:effectLst/>
  </c:spPr>
  <c:txPr>
    <a:bodyPr/>
    <a:lstStyle/>
    <a:p>
      <a:pPr>
        <a:defRPr lang="zh-CN">
          <a:latin typeface="微软雅黑 Light" panose="020B0502040204020203" pitchFamily="34" charset="-122"/>
          <a:ea typeface="微软雅黑 Light" panose="020B0502040204020203" pitchFamily="34" charset="-122"/>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5B2A0"/>
            </a:solidFill>
            <a:ln w="19050">
              <a:noFill/>
            </a:ln>
          </c:spPr>
          <c:explosion val="0"/>
          <c:dPt>
            <c:idx val="0"/>
            <c:bubble3D val="0"/>
            <c:spPr>
              <a:solidFill>
                <a:srgbClr val="D8141A"/>
              </a:solidFill>
              <a:ln w="19050">
                <a:noFill/>
              </a:ln>
              <a:effectLst/>
            </c:spPr>
          </c:dPt>
          <c:dPt>
            <c:idx val="1"/>
            <c:bubble3D val="0"/>
            <c:spPr>
              <a:solidFill>
                <a:srgbClr val="262626"/>
              </a:solidFill>
              <a:ln w="19050">
                <a:noFill/>
              </a:ln>
              <a:effectLst/>
            </c:spPr>
          </c:dPt>
          <c:dPt>
            <c:idx val="2"/>
            <c:bubble3D val="0"/>
            <c:spPr>
              <a:solidFill>
                <a:schemeClr val="accent3"/>
              </a:solidFill>
              <a:ln w="19050">
                <a:noFill/>
              </a:ln>
              <a:effectLst/>
            </c:spPr>
          </c:dPt>
          <c:dPt>
            <c:idx val="3"/>
            <c:bubble3D val="0"/>
            <c:spPr>
              <a:solidFill>
                <a:schemeClr val="accent4"/>
              </a:solidFill>
              <a:ln w="19050">
                <a:noFill/>
              </a:ln>
              <a:effectLst/>
            </c:spPr>
          </c:dPt>
          <c:dLbls>
            <c:delete val="1"/>
          </c:dLbls>
          <c:cat>
            <c:strRef>
              <c:f>Sheet1!$A$2:$A$5</c:f>
              <c:strCache>
                <c:ptCount val="4"/>
                <c:pt idx="0">
                  <c:v>项目1</c:v>
                </c:pt>
                <c:pt idx="1">
                  <c:v>项目2</c:v>
                </c:pt>
                <c:pt idx="2">
                  <c:v>项目3</c:v>
                </c:pt>
                <c:pt idx="3">
                  <c:v>项目4</c:v>
                </c:pt>
              </c:strCache>
            </c:strRef>
          </c:cat>
          <c:val>
            <c:numRef>
              <c:f>Sheet1!$B$2:$B$5</c:f>
              <c:numCache>
                <c:formatCode>General</c:formatCode>
                <c:ptCount val="4"/>
                <c:pt idx="0">
                  <c:v>8.2</c:v>
                </c:pt>
                <c:pt idx="1">
                  <c:v>3.2</c:v>
                </c:pt>
                <c:pt idx="2">
                  <c:v>1.4</c:v>
                </c:pt>
                <c:pt idx="3">
                  <c:v>1.2</c:v>
                </c:pt>
              </c:numCache>
            </c:numRef>
          </c:val>
        </c:ser>
        <c:dLbls>
          <c:showLegendKey val="0"/>
          <c:showVal val="0"/>
          <c:showCatName val="0"/>
          <c:showSerName val="0"/>
          <c:showPercent val="0"/>
          <c:showBubbleSize val="0"/>
          <c:showLeaderLines val="1"/>
        </c:dLbls>
        <c:firstSliceAng val="0"/>
        <c:holeSize val="90"/>
      </c:doughnutChart>
      <c:spPr>
        <a:noFill/>
        <a:ln>
          <a:noFill/>
        </a:ln>
        <a:effectLst/>
      </c:spPr>
    </c:plotArea>
    <c:legend>
      <c:legendPos val="b"/>
      <c:layout>
        <c:manualLayout>
          <c:xMode val="edge"/>
          <c:yMode val="edge"/>
          <c:x val="0.0113285492477857"/>
          <c:y val="0.930697777369816"/>
          <c:w val="0.97423073002231"/>
          <c:h val="0.069302222630184"/>
        </c:manualLayout>
      </c:layout>
      <c:overlay val="0"/>
      <c:spPr>
        <a:noFill/>
        <a:ln>
          <a:noFill/>
        </a:ln>
        <a:effectLst/>
      </c:spPr>
      <c:txPr>
        <a:bodyPr rot="0" spcFirstLastPara="1" vertOverflow="ellipsis" vert="horz" wrap="square" anchor="ctr" anchorCtr="1"/>
        <a:lstStyle/>
        <a:p>
          <a:pPr>
            <a:defRPr lang="zh-CN" sz="1400" b="0" i="0" u="none" strike="noStrike" kern="1200" baseline="0">
              <a:solidFill>
                <a:schemeClr val="tx1">
                  <a:lumMod val="65000"/>
                  <a:lumOff val="35000"/>
                </a:schemeClr>
              </a:solidFill>
              <a:latin typeface="微软雅黑 Light" panose="020B0502040204020203" pitchFamily="34" charset="-122"/>
              <a:ea typeface="微软雅黑 Light" panose="020B0502040204020203" pitchFamily="34" charset="-122"/>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w="19050">
              <a:noFill/>
            </a:ln>
          </c:spPr>
          <c:explosion val="0"/>
          <c:dPt>
            <c:idx val="0"/>
            <c:bubble3D val="0"/>
            <c:spPr>
              <a:solidFill>
                <a:srgbClr val="262626"/>
              </a:solidFill>
              <a:ln w="19050">
                <a:noFill/>
              </a:ln>
              <a:effectLst/>
            </c:spPr>
          </c:dPt>
          <c:dPt>
            <c:idx val="1"/>
            <c:bubble3D val="0"/>
            <c:spPr>
              <a:solidFill>
                <a:srgbClr val="D8141A"/>
              </a:solidFill>
              <a:ln w="19050">
                <a:noFill/>
              </a:ln>
              <a:effectLst/>
            </c:spPr>
          </c:dPt>
          <c:dLbls>
            <c:delete val="1"/>
          </c:dLbls>
          <c:cat>
            <c:strRef>
              <c:f>Sheet1!$A$2:$A$5</c:f>
              <c:strCache>
                <c:ptCount val="2"/>
                <c:pt idx="0">
                  <c:v>第一季度</c:v>
                </c:pt>
                <c:pt idx="1">
                  <c:v>第二季度</c:v>
                </c:pt>
              </c:strCache>
            </c:strRef>
          </c:cat>
          <c:val>
            <c:numRef>
              <c:f>Sheet1!$B$2:$B$5</c:f>
              <c:numCache>
                <c:formatCode>General</c:formatCode>
                <c:ptCount val="2"/>
                <c:pt idx="0">
                  <c:v>8.2</c:v>
                </c:pt>
                <c:pt idx="1">
                  <c:v>3.2</c:v>
                </c:pt>
              </c:numCache>
            </c:numRef>
          </c:val>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w="19050">
              <a:noFill/>
            </a:ln>
          </c:spPr>
          <c:explosion val="0"/>
          <c:dPt>
            <c:idx val="0"/>
            <c:bubble3D val="0"/>
            <c:spPr>
              <a:solidFill>
                <a:srgbClr val="262626"/>
              </a:solidFill>
              <a:ln w="19050">
                <a:noFill/>
              </a:ln>
              <a:effectLst/>
            </c:spPr>
          </c:dPt>
          <c:dPt>
            <c:idx val="1"/>
            <c:bubble3D val="0"/>
            <c:spPr>
              <a:solidFill>
                <a:srgbClr val="D8141A"/>
              </a:solidFill>
              <a:ln w="19050">
                <a:noFill/>
              </a:ln>
              <a:effectLst/>
            </c:spPr>
          </c:dPt>
          <c:dLbls>
            <c:delete val="1"/>
          </c:dLbls>
          <c:cat>
            <c:strRef>
              <c:f>Sheet1!$A$2:$A$5</c:f>
              <c:strCache>
                <c:ptCount val="2"/>
                <c:pt idx="0">
                  <c:v>第一季度</c:v>
                </c:pt>
                <c:pt idx="1">
                  <c:v>第二季度</c:v>
                </c:pt>
              </c:strCache>
            </c:strRef>
          </c:cat>
          <c:val>
            <c:numRef>
              <c:f>Sheet1!$B$2:$B$5</c:f>
              <c:numCache>
                <c:formatCode>General</c:formatCode>
                <c:ptCount val="2"/>
                <c:pt idx="0">
                  <c:v>4.3</c:v>
                </c:pt>
                <c:pt idx="1">
                  <c:v>3.2</c:v>
                </c:pt>
              </c:numCache>
            </c:numRef>
          </c:val>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w="19050">
              <a:noFill/>
            </a:ln>
          </c:spPr>
          <c:explosion val="0"/>
          <c:dPt>
            <c:idx val="0"/>
            <c:bubble3D val="0"/>
            <c:spPr>
              <a:solidFill>
                <a:srgbClr val="262626"/>
              </a:solidFill>
              <a:ln w="19050">
                <a:noFill/>
              </a:ln>
              <a:effectLst/>
            </c:spPr>
          </c:dPt>
          <c:dPt>
            <c:idx val="1"/>
            <c:bubble3D val="0"/>
            <c:spPr>
              <a:solidFill>
                <a:srgbClr val="D8141A"/>
              </a:solidFill>
              <a:ln w="19050">
                <a:noFill/>
              </a:ln>
              <a:effectLst/>
            </c:spPr>
          </c:dPt>
          <c:dLbls>
            <c:delete val="1"/>
          </c:dLbls>
          <c:cat>
            <c:strRef>
              <c:f>Sheet1!$A$2:$A$5</c:f>
              <c:strCache>
                <c:ptCount val="2"/>
                <c:pt idx="0">
                  <c:v>第一季度</c:v>
                </c:pt>
                <c:pt idx="1">
                  <c:v>第二季度</c:v>
                </c:pt>
              </c:strCache>
            </c:strRef>
          </c:cat>
          <c:val>
            <c:numRef>
              <c:f>Sheet1!$B$2:$B$5</c:f>
              <c:numCache>
                <c:formatCode>General</c:formatCode>
                <c:ptCount val="2"/>
                <c:pt idx="0">
                  <c:v>4</c:v>
                </c:pt>
                <c:pt idx="1">
                  <c:v>7</c:v>
                </c:pt>
              </c:numCache>
            </c:numRef>
          </c:val>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w="19050">
              <a:noFill/>
            </a:ln>
          </c:spPr>
          <c:explosion val="0"/>
          <c:dPt>
            <c:idx val="0"/>
            <c:bubble3D val="0"/>
            <c:spPr>
              <a:solidFill>
                <a:srgbClr val="262626"/>
              </a:solidFill>
              <a:ln w="19050">
                <a:noFill/>
              </a:ln>
              <a:effectLst/>
            </c:spPr>
          </c:dPt>
          <c:dPt>
            <c:idx val="1"/>
            <c:bubble3D val="0"/>
            <c:spPr>
              <a:solidFill>
                <a:srgbClr val="D8141A"/>
              </a:solidFill>
              <a:ln w="19050">
                <a:noFill/>
              </a:ln>
              <a:effectLst/>
            </c:spPr>
          </c:dPt>
          <c:dLbls>
            <c:delete val="1"/>
          </c:dLbls>
          <c:cat>
            <c:strRef>
              <c:f>Sheet1!$A$2:$A$5</c:f>
              <c:strCache>
                <c:ptCount val="2"/>
                <c:pt idx="0">
                  <c:v>第一季度</c:v>
                </c:pt>
                <c:pt idx="1">
                  <c:v>第二季度</c:v>
                </c:pt>
              </c:strCache>
            </c:strRef>
          </c:cat>
          <c:val>
            <c:numRef>
              <c:f>Sheet1!$B$2:$B$5</c:f>
              <c:numCache>
                <c:formatCode>General</c:formatCode>
                <c:ptCount val="2"/>
                <c:pt idx="0">
                  <c:v>4</c:v>
                </c:pt>
                <c:pt idx="1">
                  <c:v>3.2</c:v>
                </c:pt>
              </c:numCache>
            </c:numRef>
          </c:val>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25613093872228"/>
          <c:y val="0.185806618171878"/>
          <c:w val="0.899307268039792"/>
          <c:h val="0.696404197482118"/>
        </c:manualLayout>
      </c:layout>
      <c:lineChart>
        <c:grouping val="stacked"/>
        <c:varyColors val="0"/>
        <c:ser>
          <c:idx val="0"/>
          <c:order val="0"/>
          <c:tx>
            <c:strRef>
              <c:f>Sheet1!$B$1</c:f>
              <c:strCache>
                <c:ptCount val="1"/>
                <c:pt idx="0">
                  <c:v>Series 1</c:v>
                </c:pt>
              </c:strCache>
            </c:strRef>
          </c:tx>
          <c:spPr>
            <a:ln w="19050" cap="rnd" cmpd="sng" algn="ctr">
              <a:solidFill>
                <a:srgbClr val="D8141A"/>
              </a:solidFill>
              <a:prstDash val="solid"/>
              <a:round/>
            </a:ln>
            <a:effectLst>
              <a:outerShdw blurRad="25400" dist="12700" dir="2700000" algn="tl" rotWithShape="0">
                <a:prstClr val="black">
                  <a:alpha val="40000"/>
                </a:prstClr>
              </a:outerShdw>
            </a:effectLst>
          </c:spPr>
          <c:marker>
            <c:symbol val="circle"/>
            <c:size val="8"/>
            <c:spPr>
              <a:solidFill>
                <a:srgbClr val="262626"/>
              </a:solidFill>
              <a:ln w="6350" cap="flat" cmpd="sng" algn="ctr">
                <a:solidFill>
                  <a:srgbClr val="D8141A"/>
                </a:solidFill>
                <a:prstDash val="solid"/>
                <a:bevel/>
              </a:ln>
              <a:effectLst>
                <a:outerShdw blurRad="25400" dist="12700" dir="2700000" algn="tl" rotWithShape="0">
                  <a:prstClr val="black">
                    <a:alpha val="40000"/>
                  </a:prstClr>
                </a:outerShdw>
              </a:effectLst>
            </c:spPr>
          </c:marker>
          <c:dPt>
            <c:idx val="2"/>
            <c:marker>
              <c:symbol val="circle"/>
              <c:size val="8"/>
              <c:spPr>
                <a:solidFill>
                  <a:srgbClr val="262626"/>
                </a:solidFill>
                <a:ln w="6350" cap="flat" cmpd="sng" algn="ctr">
                  <a:solidFill>
                    <a:srgbClr val="D8141A"/>
                  </a:solidFill>
                  <a:prstDash val="solid"/>
                  <a:bevel/>
                </a:ln>
                <a:effectLst>
                  <a:outerShdw blurRad="25400" dist="12700" dir="2700000" algn="tl" rotWithShape="0">
                    <a:prstClr val="black">
                      <a:alpha val="40000"/>
                    </a:prstClr>
                  </a:outerShdw>
                </a:effectLst>
              </c:spPr>
            </c:marker>
            <c:bubble3D val="0"/>
            <c:spPr>
              <a:ln w="104775" cap="rnd" cmpd="sng" algn="ctr">
                <a:solidFill>
                  <a:srgbClr val="D8141A"/>
                </a:solidFill>
                <a:prstDash val="sysDot"/>
                <a:round/>
              </a:ln>
              <a:effectLst>
                <a:outerShdw blurRad="25400" dist="12700" dir="2700000" algn="tl" rotWithShape="0">
                  <a:prstClr val="black">
                    <a:alpha val="40000"/>
                  </a:prstClr>
                </a:outerShdw>
              </a:effectLst>
            </c:spPr>
          </c:dPt>
          <c:dPt>
            <c:idx val="5"/>
            <c:marker>
              <c:symbol val="circle"/>
              <c:size val="8"/>
              <c:spPr>
                <a:solidFill>
                  <a:srgbClr val="262626"/>
                </a:solidFill>
                <a:ln w="6350" cap="flat" cmpd="sng" algn="ctr">
                  <a:solidFill>
                    <a:srgbClr val="D8141A"/>
                  </a:solidFill>
                  <a:prstDash val="solid"/>
                  <a:bevel/>
                </a:ln>
                <a:effectLst>
                  <a:outerShdw blurRad="25400" dist="12700" dir="2700000" algn="tl" rotWithShape="0">
                    <a:prstClr val="black">
                      <a:alpha val="40000"/>
                    </a:prstClr>
                  </a:outerShdw>
                </a:effectLst>
              </c:spPr>
            </c:marker>
            <c:bubble3D val="0"/>
            <c:spPr>
              <a:ln w="104775" cap="rnd" cmpd="sng" algn="ctr">
                <a:solidFill>
                  <a:srgbClr val="D8141A"/>
                </a:solidFill>
                <a:prstDash val="sysDot"/>
                <a:round/>
              </a:ln>
              <a:effectLst>
                <a:outerShdw blurRad="25400" dist="12700" dir="2700000" algn="tl" rotWithShape="0">
                  <a:prstClr val="black">
                    <a:alpha val="40000"/>
                  </a:prstClr>
                </a:outerShdw>
              </a:effectLst>
            </c:spPr>
          </c:dPt>
          <c:dPt>
            <c:idx val="8"/>
            <c:marker>
              <c:symbol val="circle"/>
              <c:size val="8"/>
              <c:spPr>
                <a:solidFill>
                  <a:srgbClr val="262626"/>
                </a:solidFill>
                <a:ln w="6350" cap="flat" cmpd="sng" algn="ctr">
                  <a:solidFill>
                    <a:srgbClr val="D8141A"/>
                  </a:solidFill>
                  <a:prstDash val="solid"/>
                  <a:bevel/>
                </a:ln>
                <a:effectLst>
                  <a:outerShdw blurRad="25400" dist="12700" dir="2700000" algn="tl" rotWithShape="0">
                    <a:prstClr val="black">
                      <a:alpha val="40000"/>
                    </a:prstClr>
                  </a:outerShdw>
                </a:effectLst>
              </c:spPr>
            </c:marker>
            <c:bubble3D val="0"/>
            <c:spPr>
              <a:ln w="104775" cap="rnd" cmpd="sng" algn="ctr">
                <a:solidFill>
                  <a:srgbClr val="D8141A"/>
                </a:solidFill>
                <a:prstDash val="sysDot"/>
                <a:round/>
              </a:ln>
              <a:effectLst>
                <a:outerShdw blurRad="25400" dist="12700" dir="2700000" algn="tl" rotWithShape="0">
                  <a:prstClr val="black">
                    <a:alpha val="40000"/>
                  </a:prstClr>
                </a:outerShdw>
              </a:effectLst>
            </c:spPr>
          </c:dPt>
          <c:dPt>
            <c:idx val="11"/>
            <c:marker>
              <c:symbol val="circle"/>
              <c:size val="8"/>
              <c:spPr>
                <a:solidFill>
                  <a:srgbClr val="262626"/>
                </a:solidFill>
                <a:ln w="6350" cap="flat" cmpd="sng" algn="ctr">
                  <a:solidFill>
                    <a:srgbClr val="D8141A"/>
                  </a:solidFill>
                  <a:prstDash val="solid"/>
                  <a:bevel/>
                </a:ln>
                <a:effectLst>
                  <a:outerShdw blurRad="25400" dist="12700" dir="2700000" algn="tl" rotWithShape="0">
                    <a:prstClr val="black">
                      <a:alpha val="40000"/>
                    </a:prstClr>
                  </a:outerShdw>
                </a:effectLst>
              </c:spPr>
            </c:marker>
            <c:bubble3D val="0"/>
            <c:spPr>
              <a:ln w="104775" cap="rnd" cmpd="sng" algn="ctr">
                <a:solidFill>
                  <a:srgbClr val="D8141A"/>
                </a:solidFill>
                <a:prstDash val="sysDot"/>
                <a:round/>
              </a:ln>
              <a:effectLst>
                <a:outerShdw blurRad="25400" dist="12700" dir="2700000" algn="tl" rotWithShape="0">
                  <a:prstClr val="black">
                    <a:alpha val="40000"/>
                  </a:prstClr>
                </a:outerShdw>
              </a:effectLst>
            </c:spPr>
          </c:dPt>
          <c:dLbls>
            <c:delete val="1"/>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4.3</c:v>
                </c:pt>
                <c:pt idx="1">
                  <c:v>1</c:v>
                </c:pt>
                <c:pt idx="2">
                  <c:v>3.5</c:v>
                </c:pt>
                <c:pt idx="3">
                  <c:v>2.4</c:v>
                </c:pt>
                <c:pt idx="4">
                  <c:v>4.1</c:v>
                </c:pt>
                <c:pt idx="5">
                  <c:v>1.5</c:v>
                </c:pt>
                <c:pt idx="6">
                  <c:v>2.6</c:v>
                </c:pt>
                <c:pt idx="7">
                  <c:v>2</c:v>
                </c:pt>
                <c:pt idx="8">
                  <c:v>4.6</c:v>
                </c:pt>
                <c:pt idx="9">
                  <c:v>4.9</c:v>
                </c:pt>
                <c:pt idx="10">
                  <c:v>2.6</c:v>
                </c:pt>
                <c:pt idx="11">
                  <c:v>3.1</c:v>
                </c:pt>
              </c:numCache>
            </c:numRef>
          </c:val>
          <c:smooth val="1"/>
        </c:ser>
        <c:dLbls>
          <c:showLegendKey val="0"/>
          <c:showVal val="0"/>
          <c:showCatName val="0"/>
          <c:showSerName val="0"/>
          <c:showPercent val="0"/>
          <c:showBubbleSize val="0"/>
        </c:dLbls>
        <c:marker val="1"/>
        <c:smooth val="1"/>
        <c:axId val="201801584"/>
        <c:axId val="201797104"/>
      </c:lineChart>
      <c:catAx>
        <c:axId val="201801584"/>
        <c:scaling>
          <c:orientation val="minMax"/>
        </c:scaling>
        <c:delete val="0"/>
        <c:axPos val="b"/>
        <c:numFmt formatCode="General" sourceLinked="0"/>
        <c:majorTickMark val="out"/>
        <c:minorTickMark val="none"/>
        <c:tickLblPos val="nextTo"/>
        <c:txPr>
          <a:bodyPr rot="-60000000" spcFirstLastPara="0" vertOverflow="ellipsis" vert="horz" wrap="square" anchor="ctr" anchorCtr="1"/>
          <a:lstStyle/>
          <a:p>
            <a:pPr>
              <a:defRPr lang="zh-CN" sz="1200" b="0" i="0" u="none" strike="noStrike" kern="1200" baseline="0">
                <a:solidFill>
                  <a:srgbClr val="36474F"/>
                </a:solidFill>
                <a:effectLst>
                  <a:outerShdw blurRad="25400" dist="25400" dir="2700000" algn="tl" rotWithShape="0">
                    <a:prstClr val="black">
                      <a:alpha val="40000"/>
                    </a:prstClr>
                  </a:outerShdw>
                </a:effectLst>
                <a:latin typeface="+mj-ea"/>
                <a:ea typeface="+mj-ea"/>
                <a:cs typeface="+mn-cs"/>
              </a:defRPr>
            </a:pPr>
          </a:p>
        </c:txPr>
        <c:crossAx val="201797104"/>
        <c:crosses val="autoZero"/>
        <c:auto val="1"/>
        <c:lblAlgn val="ctr"/>
        <c:lblOffset val="100"/>
        <c:noMultiLvlLbl val="0"/>
      </c:catAx>
      <c:valAx>
        <c:axId val="201797104"/>
        <c:scaling>
          <c:orientation val="minMax"/>
        </c:scaling>
        <c:delete val="1"/>
        <c:axPos val="l"/>
        <c:majorGridlines>
          <c:spPr>
            <a:ln w="6350" cap="flat" cmpd="sng" algn="ctr">
              <a:solidFill>
                <a:schemeClr val="bg1">
                  <a:lumMod val="95000"/>
                </a:schemeClr>
              </a:solidFill>
              <a:prstDash val="solid"/>
              <a:round/>
            </a:ln>
          </c:spPr>
        </c:majorGridlines>
        <c:numFmt formatCode="[$$-1009]#,##0.00" sourceLinked="0"/>
        <c:majorTickMark val="in"/>
        <c:minorTickMark val="in"/>
        <c:tickLblPos val="low"/>
        <c:txPr>
          <a:bodyPr rot="-60000000" spcFirstLastPara="0" vertOverflow="ellipsis" vert="horz" wrap="square" anchor="ctr" anchorCtr="1"/>
          <a:lstStyle/>
          <a:p>
            <a:pPr>
              <a:defRPr lang="zh-CN" sz="1200" b="0" i="0" u="none" strike="noStrike" kern="1200" baseline="0">
                <a:solidFill>
                  <a:schemeClr val="tx1"/>
                </a:solidFill>
                <a:latin typeface="Lato" panose="020F0502020204030203" pitchFamily="34" charset="0"/>
                <a:ea typeface="+mn-ea"/>
                <a:cs typeface="+mn-cs"/>
              </a:defRPr>
            </a:pPr>
          </a:p>
        </c:txPr>
        <c:crossAx val="201801584"/>
        <c:crosses val="autoZero"/>
        <c:crossBetween val="between"/>
      </c:valAx>
      <c:spPr>
        <a:noFill/>
        <a:ln>
          <a:noFill/>
        </a:ln>
      </c:spPr>
    </c:plotArea>
    <c:plotVisOnly val="1"/>
    <c:dispBlanksAs val="zero"/>
    <c:showDLblsOverMax val="0"/>
  </c:chart>
  <c:txPr>
    <a:bodyPr/>
    <a:lstStyle/>
    <a:p>
      <a:pPr>
        <a:defRPr lang="zh-CN" sz="1200">
          <a:latin typeface="Lato" panose="020F0502020204030203" pitchFamily="34" charset="0"/>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187852-526C-41BC-A9F4-2FBA1E58FBA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4AA44B-B0C8-49AD-8F07-737B85375B2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4AA44B-B0C8-49AD-8F07-737B85375B22}"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4AA44B-B0C8-49AD-8F07-737B85375B22}"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4AA44B-B0C8-49AD-8F07-737B85375B22}"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4AA44B-B0C8-49AD-8F07-737B85375B22}"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4AA44B-B0C8-49AD-8F07-737B85375B22}"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4AA44B-B0C8-49AD-8F07-737B85375B22}"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4AA44B-B0C8-49AD-8F07-737B85375B22}"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4AA44B-B0C8-49AD-8F07-737B85375B22}"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4AA44B-B0C8-49AD-8F07-737B85375B22}"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4AA44B-B0C8-49AD-8F07-737B85375B22}"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4AA44B-B0C8-49AD-8F07-737B85375B22}"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4AA44B-B0C8-49AD-8F07-737B85375B22}"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4AA44B-B0C8-49AD-8F07-737B85375B22}"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4AA44B-B0C8-49AD-8F07-737B85375B22}"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4AA44B-B0C8-49AD-8F07-737B85375B22}"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4AA44B-B0C8-49AD-8F07-737B85375B22}"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4AA44B-B0C8-49AD-8F07-737B85375B22}"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4AA44B-B0C8-49AD-8F07-737B85375B22}"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4AA44B-B0C8-49AD-8F07-737B85375B22}"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4AA44B-B0C8-49AD-8F07-737B85375B22}"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4AA44B-B0C8-49AD-8F07-737B85375B22}"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4AA44B-B0C8-49AD-8F07-737B85375B22}"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4AA44B-B0C8-49AD-8F07-737B85375B22}"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4AA44B-B0C8-49AD-8F07-737B85375B22}"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4AA44B-B0C8-49AD-8F07-737B85375B22}"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27B9DD9-119C-4B8D-B3AB-3CFC6AE69930}"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6896A742-B894-4524-9C20-3C168B22A4F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27B9DD9-119C-4B8D-B3AB-3CFC6AE69930}"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6896A742-B894-4524-9C20-3C168B22A4F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27B9DD9-119C-4B8D-B3AB-3CFC6AE69930}"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6896A742-B894-4524-9C20-3C168B22A4F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27B9DD9-119C-4B8D-B3AB-3CFC6AE69930}"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6896A742-B894-4524-9C20-3C168B22A4F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27B9DD9-119C-4B8D-B3AB-3CFC6AE69930}"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6896A742-B894-4524-9C20-3C168B22A4F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727B9DD9-119C-4B8D-B3AB-3CFC6AE69930}"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6896A742-B894-4524-9C20-3C168B22A4F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727B9DD9-119C-4B8D-B3AB-3CFC6AE69930}"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6896A742-B894-4524-9C20-3C168B22A4F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727B9DD9-119C-4B8D-B3AB-3CFC6AE69930}"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6896A742-B894-4524-9C20-3C168B22A4F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727B9DD9-119C-4B8D-B3AB-3CFC6AE69930}"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6896A742-B894-4524-9C20-3C168B22A4F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727B9DD9-119C-4B8D-B3AB-3CFC6AE69930}"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6896A742-B894-4524-9C20-3C168B22A4F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727B9DD9-119C-4B8D-B3AB-3CFC6AE69930}"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6896A742-B894-4524-9C20-3C168B22A4F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7.xml"/><Relationship Id="rId4" Type="http://schemas.openxmlformats.org/officeDocument/2006/relationships/chart" Target="../charts/chart6.xml"/><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chart" Target="../charts/char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chart" Target="../charts/char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7.xml"/><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bwMode="auto">
          <a:xfrm>
            <a:off x="8379419" y="0"/>
            <a:ext cx="3812581" cy="4318524"/>
          </a:xfrm>
          <a:custGeom>
            <a:avLst/>
            <a:gdLst>
              <a:gd name="T0" fmla="*/ 0 w 2223"/>
              <a:gd name="T1" fmla="*/ 0 h 2518"/>
              <a:gd name="T2" fmla="*/ 1154 w 2223"/>
              <a:gd name="T3" fmla="*/ 1240 h 2518"/>
              <a:gd name="T4" fmla="*/ 170 w 2223"/>
              <a:gd name="T5" fmla="*/ 2518 h 2518"/>
              <a:gd name="T6" fmla="*/ 2223 w 2223"/>
              <a:gd name="T7" fmla="*/ 1647 h 2518"/>
              <a:gd name="T8" fmla="*/ 2223 w 2223"/>
              <a:gd name="T9" fmla="*/ 0 h 2518"/>
              <a:gd name="T10" fmla="*/ 0 w 2223"/>
              <a:gd name="T11" fmla="*/ 0 h 2518"/>
            </a:gdLst>
            <a:ahLst/>
            <a:cxnLst>
              <a:cxn ang="0">
                <a:pos x="T0" y="T1"/>
              </a:cxn>
              <a:cxn ang="0">
                <a:pos x="T2" y="T3"/>
              </a:cxn>
              <a:cxn ang="0">
                <a:pos x="T4" y="T5"/>
              </a:cxn>
              <a:cxn ang="0">
                <a:pos x="T6" y="T7"/>
              </a:cxn>
              <a:cxn ang="0">
                <a:pos x="T8" y="T9"/>
              </a:cxn>
              <a:cxn ang="0">
                <a:pos x="T10" y="T11"/>
              </a:cxn>
            </a:cxnLst>
            <a:rect l="0" t="0" r="r" b="b"/>
            <a:pathLst>
              <a:path w="2223" h="2518">
                <a:moveTo>
                  <a:pt x="0" y="0"/>
                </a:moveTo>
                <a:lnTo>
                  <a:pt x="1154" y="1240"/>
                </a:lnTo>
                <a:lnTo>
                  <a:pt x="170" y="2518"/>
                </a:lnTo>
                <a:lnTo>
                  <a:pt x="2223" y="1647"/>
                </a:lnTo>
                <a:lnTo>
                  <a:pt x="2223" y="0"/>
                </a:lnTo>
                <a:lnTo>
                  <a:pt x="0" y="0"/>
                </a:lnTo>
                <a:close/>
              </a:path>
            </a:pathLst>
          </a:custGeom>
          <a:solidFill>
            <a:srgbClr val="C60E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6"/>
          <p:cNvSpPr/>
          <p:nvPr/>
        </p:nvSpPr>
        <p:spPr bwMode="auto">
          <a:xfrm>
            <a:off x="1578" y="2885440"/>
            <a:ext cx="12190421" cy="3972560"/>
          </a:xfrm>
          <a:custGeom>
            <a:avLst/>
            <a:gdLst>
              <a:gd name="T0" fmla="*/ 7014 w 7014"/>
              <a:gd name="T1" fmla="*/ 0 h 2279"/>
              <a:gd name="T2" fmla="*/ 2294 w 7014"/>
              <a:gd name="T3" fmla="*/ 1988 h 2279"/>
              <a:gd name="T4" fmla="*/ 0 w 7014"/>
              <a:gd name="T5" fmla="*/ 1598 h 2279"/>
              <a:gd name="T6" fmla="*/ 0 w 7014"/>
              <a:gd name="T7" fmla="*/ 2279 h 2279"/>
              <a:gd name="T8" fmla="*/ 7014 w 7014"/>
              <a:gd name="T9" fmla="*/ 2279 h 2279"/>
              <a:gd name="T10" fmla="*/ 7014 w 7014"/>
              <a:gd name="T11" fmla="*/ 0 h 2279"/>
            </a:gdLst>
            <a:ahLst/>
            <a:cxnLst>
              <a:cxn ang="0">
                <a:pos x="T0" y="T1"/>
              </a:cxn>
              <a:cxn ang="0">
                <a:pos x="T2" y="T3"/>
              </a:cxn>
              <a:cxn ang="0">
                <a:pos x="T4" y="T5"/>
              </a:cxn>
              <a:cxn ang="0">
                <a:pos x="T6" y="T7"/>
              </a:cxn>
              <a:cxn ang="0">
                <a:pos x="T8" y="T9"/>
              </a:cxn>
              <a:cxn ang="0">
                <a:pos x="T10" y="T11"/>
              </a:cxn>
            </a:cxnLst>
            <a:rect l="0" t="0" r="r" b="b"/>
            <a:pathLst>
              <a:path w="7014" h="2279">
                <a:moveTo>
                  <a:pt x="7014" y="0"/>
                </a:moveTo>
                <a:lnTo>
                  <a:pt x="2294" y="1988"/>
                </a:lnTo>
                <a:lnTo>
                  <a:pt x="0" y="1598"/>
                </a:lnTo>
                <a:lnTo>
                  <a:pt x="0" y="2279"/>
                </a:lnTo>
                <a:lnTo>
                  <a:pt x="7014" y="2279"/>
                </a:lnTo>
                <a:lnTo>
                  <a:pt x="7014" y="0"/>
                </a:lnTo>
                <a:close/>
              </a:path>
            </a:pathLst>
          </a:custGeom>
          <a:blipFill dpi="0" rotWithShape="1">
            <a:blip r:embed="rId1"/>
            <a:srcRect/>
            <a:stretch>
              <a:fillRect l="-1752" t="-5000" r="-9762" b="-151863"/>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7"/>
          <p:cNvSpPr/>
          <p:nvPr/>
        </p:nvSpPr>
        <p:spPr bwMode="auto">
          <a:xfrm>
            <a:off x="1578" y="4703401"/>
            <a:ext cx="3987001" cy="1538142"/>
          </a:xfrm>
          <a:custGeom>
            <a:avLst/>
            <a:gdLst>
              <a:gd name="T0" fmla="*/ 2294 w 2294"/>
              <a:gd name="T1" fmla="*/ 885 h 885"/>
              <a:gd name="T2" fmla="*/ 0 w 2294"/>
              <a:gd name="T3" fmla="*/ 485 h 885"/>
              <a:gd name="T4" fmla="*/ 0 w 2294"/>
              <a:gd name="T5" fmla="*/ 0 h 885"/>
              <a:gd name="T6" fmla="*/ 2294 w 2294"/>
              <a:gd name="T7" fmla="*/ 885 h 885"/>
            </a:gdLst>
            <a:ahLst/>
            <a:cxnLst>
              <a:cxn ang="0">
                <a:pos x="T0" y="T1"/>
              </a:cxn>
              <a:cxn ang="0">
                <a:pos x="T2" y="T3"/>
              </a:cxn>
              <a:cxn ang="0">
                <a:pos x="T4" y="T5"/>
              </a:cxn>
              <a:cxn ang="0">
                <a:pos x="T6" y="T7"/>
              </a:cxn>
            </a:cxnLst>
            <a:rect l="0" t="0" r="r" b="b"/>
            <a:pathLst>
              <a:path w="2294" h="885">
                <a:moveTo>
                  <a:pt x="2294" y="885"/>
                </a:moveTo>
                <a:lnTo>
                  <a:pt x="0" y="485"/>
                </a:lnTo>
                <a:lnTo>
                  <a:pt x="0" y="0"/>
                </a:lnTo>
                <a:lnTo>
                  <a:pt x="2294" y="885"/>
                </a:lnTo>
                <a:close/>
              </a:path>
            </a:pathLst>
          </a:custGeom>
          <a:solidFill>
            <a:srgbClr val="D814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8"/>
          <p:cNvSpPr/>
          <p:nvPr/>
        </p:nvSpPr>
        <p:spPr bwMode="auto">
          <a:xfrm>
            <a:off x="7734556" y="0"/>
            <a:ext cx="2493699" cy="2126676"/>
          </a:xfrm>
          <a:custGeom>
            <a:avLst/>
            <a:gdLst>
              <a:gd name="T0" fmla="*/ 1454 w 1454"/>
              <a:gd name="T1" fmla="*/ 1240 h 1240"/>
              <a:gd name="T2" fmla="*/ 300 w 1454"/>
              <a:gd name="T3" fmla="*/ 0 h 1240"/>
              <a:gd name="T4" fmla="*/ 0 w 1454"/>
              <a:gd name="T5" fmla="*/ 0 h 1240"/>
              <a:gd name="T6" fmla="*/ 1454 w 1454"/>
              <a:gd name="T7" fmla="*/ 1240 h 1240"/>
            </a:gdLst>
            <a:ahLst/>
            <a:cxnLst>
              <a:cxn ang="0">
                <a:pos x="T0" y="T1"/>
              </a:cxn>
              <a:cxn ang="0">
                <a:pos x="T2" y="T3"/>
              </a:cxn>
              <a:cxn ang="0">
                <a:pos x="T4" y="T5"/>
              </a:cxn>
              <a:cxn ang="0">
                <a:pos x="T6" y="T7"/>
              </a:cxn>
            </a:cxnLst>
            <a:rect l="0" t="0" r="r" b="b"/>
            <a:pathLst>
              <a:path w="1454" h="1240">
                <a:moveTo>
                  <a:pt x="1454" y="1240"/>
                </a:moveTo>
                <a:lnTo>
                  <a:pt x="300" y="0"/>
                </a:lnTo>
                <a:lnTo>
                  <a:pt x="0" y="0"/>
                </a:lnTo>
                <a:lnTo>
                  <a:pt x="1454" y="1240"/>
                </a:lnTo>
                <a:close/>
              </a:path>
            </a:pathLst>
          </a:custGeom>
          <a:solidFill>
            <a:srgbClr val="2626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文本框 12"/>
          <p:cNvSpPr txBox="1"/>
          <p:nvPr/>
        </p:nvSpPr>
        <p:spPr>
          <a:xfrm>
            <a:off x="645614" y="1896990"/>
            <a:ext cx="7614584" cy="1231106"/>
          </a:xfrm>
          <a:prstGeom prst="rect">
            <a:avLst/>
          </a:prstGeom>
          <a:noFill/>
        </p:spPr>
        <p:txBody>
          <a:bodyPr wrap="none" rtlCol="0">
            <a:spAutoFit/>
          </a:bodyPr>
          <a:lstStyle>
            <a:defPPr>
              <a:defRPr lang="zh-CN"/>
            </a:defPPr>
            <a:lvl1pPr>
              <a:defRPr sz="7200" spc="300">
                <a:gradFill>
                  <a:gsLst>
                    <a:gs pos="20000">
                      <a:srgbClr val="1B5B95"/>
                    </a:gs>
                    <a:gs pos="100000">
                      <a:srgbClr val="00ABED"/>
                    </a:gs>
                  </a:gsLst>
                  <a:lin ang="2700000" scaled="1"/>
                </a:gradFill>
                <a:latin typeface="方正兰亭中黑_GBK" panose="02000000000000000000" pitchFamily="2" charset="-122"/>
                <a:ea typeface="方正兰亭中黑_GBK" panose="02000000000000000000" pitchFamily="2" charset="-122"/>
              </a:defRPr>
            </a:lvl1pPr>
          </a:lstStyle>
          <a:p>
            <a:pPr algn="ctr"/>
            <a:r>
              <a:rPr lang="zh-CN" altLang="en-US" sz="7400" spc="0" dirty="0" smtClean="0">
                <a:solidFill>
                  <a:srgbClr val="D8141A"/>
                </a:solidFill>
                <a:latin typeface="方正尚酷简体" panose="03000509000000000000" pitchFamily="65" charset="-122"/>
                <a:ea typeface="方正尚酷简体" panose="03000509000000000000" pitchFamily="65" charset="-122"/>
              </a:rPr>
              <a:t>市场营销</a:t>
            </a:r>
            <a:r>
              <a:rPr lang="en-US" altLang="zh-CN" sz="7400" spc="0" dirty="0" smtClean="0">
                <a:solidFill>
                  <a:srgbClr val="D8141A"/>
                </a:solidFill>
                <a:latin typeface="方正尚酷简体" panose="03000509000000000000" pitchFamily="65" charset="-122"/>
                <a:ea typeface="方正尚酷简体" panose="03000509000000000000" pitchFamily="65" charset="-122"/>
              </a:rPr>
              <a:t>PPT</a:t>
            </a:r>
            <a:r>
              <a:rPr lang="zh-CN" altLang="en-US" sz="7400" spc="0" dirty="0" smtClean="0">
                <a:solidFill>
                  <a:srgbClr val="D8141A"/>
                </a:solidFill>
                <a:latin typeface="方正尚酷简体" panose="03000509000000000000" pitchFamily="65" charset="-122"/>
                <a:ea typeface="方正尚酷简体" panose="03000509000000000000" pitchFamily="65" charset="-122"/>
              </a:rPr>
              <a:t>模板</a:t>
            </a:r>
            <a:endParaRPr lang="zh-CN" altLang="en-US" sz="7400" spc="0" dirty="0">
              <a:solidFill>
                <a:srgbClr val="D8141A"/>
              </a:solidFill>
              <a:latin typeface="方正尚酷简体" panose="03000509000000000000" pitchFamily="65" charset="-122"/>
              <a:ea typeface="方正尚酷简体" panose="03000509000000000000" pitchFamily="65" charset="-122"/>
            </a:endParaRPr>
          </a:p>
        </p:txBody>
      </p:sp>
      <p:sp>
        <p:nvSpPr>
          <p:cNvPr id="14" name="文本框 13"/>
          <p:cNvSpPr txBox="1"/>
          <p:nvPr/>
        </p:nvSpPr>
        <p:spPr>
          <a:xfrm>
            <a:off x="1364647" y="1341157"/>
            <a:ext cx="6176516" cy="400110"/>
          </a:xfrm>
          <a:prstGeom prst="rect">
            <a:avLst/>
          </a:prstGeom>
          <a:noFill/>
        </p:spPr>
        <p:txBody>
          <a:bodyPr wrap="square" rtlCol="0">
            <a:spAutoFit/>
          </a:bodyPr>
          <a:lstStyle/>
          <a:p>
            <a:pPr algn="ctr"/>
            <a:r>
              <a:rPr lang="zh-CN" altLang="en-US" sz="2000" spc="300" dirty="0" smtClean="0">
                <a:solidFill>
                  <a:srgbClr val="262626"/>
                </a:solidFill>
                <a:latin typeface="微软雅黑 Light" panose="020B0502040204020203" pitchFamily="34" charset="-122"/>
                <a:ea typeface="微软雅黑 Light" panose="020B0502040204020203" pitchFamily="34" charset="-122"/>
              </a:rPr>
              <a:t>总结计划</a:t>
            </a:r>
            <a:r>
              <a:rPr lang="en-US" altLang="zh-CN" sz="2000" spc="300" dirty="0" smtClean="0">
                <a:solidFill>
                  <a:srgbClr val="262626"/>
                </a:solidFill>
                <a:latin typeface="微软雅黑 Light" panose="020B0502040204020203" pitchFamily="34" charset="-122"/>
                <a:ea typeface="微软雅黑 Light" panose="020B0502040204020203" pitchFamily="34" charset="-122"/>
              </a:rPr>
              <a:t>| </a:t>
            </a:r>
            <a:r>
              <a:rPr lang="zh-CN" altLang="en-US" sz="2000" spc="300" dirty="0" smtClean="0">
                <a:solidFill>
                  <a:srgbClr val="262626"/>
                </a:solidFill>
                <a:latin typeface="微软雅黑 Light" panose="020B0502040204020203" pitchFamily="34" charset="-122"/>
                <a:ea typeface="微软雅黑 Light" panose="020B0502040204020203" pitchFamily="34" charset="-122"/>
              </a:rPr>
              <a:t>工作汇报 </a:t>
            </a:r>
            <a:r>
              <a:rPr lang="en-US" altLang="zh-CN" sz="2000" spc="300" dirty="0">
                <a:solidFill>
                  <a:srgbClr val="262626"/>
                </a:solidFill>
                <a:latin typeface="微软雅黑 Light" panose="020B0502040204020203" pitchFamily="34" charset="-122"/>
                <a:ea typeface="微软雅黑 Light" panose="020B0502040204020203" pitchFamily="34" charset="-122"/>
              </a:rPr>
              <a:t>| </a:t>
            </a:r>
            <a:r>
              <a:rPr lang="zh-CN" altLang="en-US" sz="2000" spc="300" dirty="0" smtClean="0">
                <a:solidFill>
                  <a:srgbClr val="262626"/>
                </a:solidFill>
                <a:latin typeface="微软雅黑 Light" panose="020B0502040204020203" pitchFamily="34" charset="-122"/>
                <a:ea typeface="微软雅黑 Light" panose="020B0502040204020203" pitchFamily="34" charset="-122"/>
              </a:rPr>
              <a:t>述职报告</a:t>
            </a:r>
            <a:r>
              <a:rPr lang="en-US" altLang="zh-CN" sz="2000" spc="300" dirty="0" smtClean="0">
                <a:solidFill>
                  <a:srgbClr val="262626"/>
                </a:solidFill>
                <a:latin typeface="微软雅黑 Light" panose="020B0502040204020203" pitchFamily="34" charset="-122"/>
                <a:ea typeface="微软雅黑 Light" panose="020B0502040204020203" pitchFamily="34" charset="-122"/>
              </a:rPr>
              <a:t>| </a:t>
            </a:r>
            <a:r>
              <a:rPr lang="zh-CN" altLang="en-US" sz="2000" spc="300" dirty="0" smtClean="0">
                <a:solidFill>
                  <a:srgbClr val="262626"/>
                </a:solidFill>
                <a:latin typeface="微软雅黑 Light" panose="020B0502040204020203" pitchFamily="34" charset="-122"/>
                <a:ea typeface="微软雅黑 Light" panose="020B0502040204020203" pitchFamily="34" charset="-122"/>
              </a:rPr>
              <a:t>商务策划等</a:t>
            </a:r>
            <a:endParaRPr lang="zh-CN" altLang="en-US" sz="2000" spc="300" dirty="0">
              <a:solidFill>
                <a:srgbClr val="262626"/>
              </a:solidFill>
              <a:latin typeface="微软雅黑 Light" panose="020B0502040204020203" pitchFamily="34" charset="-122"/>
              <a:ea typeface="微软雅黑 Light" panose="020B0502040204020203" pitchFamily="34" charset="-122"/>
            </a:endParaRPr>
          </a:p>
        </p:txBody>
      </p:sp>
      <p:sp>
        <p:nvSpPr>
          <p:cNvPr id="15" name="文本框 14"/>
          <p:cNvSpPr txBox="1"/>
          <p:nvPr/>
        </p:nvSpPr>
        <p:spPr>
          <a:xfrm>
            <a:off x="2192305" y="3283850"/>
            <a:ext cx="4521200" cy="368300"/>
          </a:xfrm>
          <a:prstGeom prst="rect">
            <a:avLst/>
          </a:prstGeom>
          <a:noFill/>
        </p:spPr>
        <p:txBody>
          <a:bodyPr wrap="square" rtlCol="0">
            <a:spAutoFit/>
          </a:bodyPr>
          <a:lstStyle/>
          <a:p>
            <a:pPr algn="ctr"/>
            <a:r>
              <a:rPr lang="zh-CN" altLang="en-US" dirty="0" smtClean="0">
                <a:solidFill>
                  <a:srgbClr val="262626"/>
                </a:solidFill>
                <a:latin typeface="微软雅黑 Light" panose="020B0502040204020203" pitchFamily="34" charset="-122"/>
                <a:ea typeface="微软雅黑 Light" panose="020B0502040204020203" pitchFamily="34" charset="-122"/>
              </a:rPr>
              <a:t>汇报：</a:t>
            </a:r>
            <a:r>
              <a:rPr lang="en-US" altLang="zh-CN" dirty="0" smtClean="0">
                <a:solidFill>
                  <a:srgbClr val="262626"/>
                </a:solidFill>
                <a:latin typeface="微软雅黑 Light" panose="020B0502040204020203" pitchFamily="34" charset="-122"/>
                <a:ea typeface="微软雅黑 Light" panose="020B0502040204020203" pitchFamily="34" charset="-122"/>
              </a:rPr>
              <a:t>PPT</a:t>
            </a:r>
            <a:r>
              <a:rPr lang="zh-CN" altLang="en-US" dirty="0" smtClean="0">
                <a:solidFill>
                  <a:srgbClr val="262626"/>
                </a:solidFill>
                <a:latin typeface="微软雅黑 Light" panose="020B0502040204020203" pitchFamily="34" charset="-122"/>
                <a:ea typeface="微软雅黑 Light" panose="020B0502040204020203" pitchFamily="34" charset="-122"/>
              </a:rPr>
              <a:t>营  时间：</a:t>
            </a:r>
            <a:r>
              <a:rPr lang="en-US" altLang="zh-CN" dirty="0" smtClean="0">
                <a:solidFill>
                  <a:srgbClr val="262626"/>
                </a:solidFill>
                <a:latin typeface="微软雅黑 Light" panose="020B0502040204020203" pitchFamily="34" charset="-122"/>
                <a:ea typeface="微软雅黑 Light" panose="020B0502040204020203" pitchFamily="34" charset="-122"/>
              </a:rPr>
              <a:t>201X.08.08</a:t>
            </a:r>
            <a:endParaRPr lang="zh-CN" altLang="en-US" dirty="0">
              <a:solidFill>
                <a:srgbClr val="262626"/>
              </a:solidFill>
              <a:latin typeface="微软雅黑 Light" panose="020B0502040204020203" pitchFamily="34" charset="-122"/>
              <a:ea typeface="微软雅黑 Light" panose="020B0502040204020203" pitchFamily="34" charset="-122"/>
            </a:endParaRPr>
          </a:p>
        </p:txBody>
      </p:sp>
      <p:grpSp>
        <p:nvGrpSpPr>
          <p:cNvPr id="16" name="组合 15"/>
          <p:cNvGrpSpPr/>
          <p:nvPr/>
        </p:nvGrpSpPr>
        <p:grpSpPr>
          <a:xfrm>
            <a:off x="3093528" y="3808936"/>
            <a:ext cx="495300" cy="509588"/>
            <a:chOff x="7127876" y="5013176"/>
            <a:chExt cx="495300" cy="509588"/>
          </a:xfrm>
        </p:grpSpPr>
        <p:sp>
          <p:nvSpPr>
            <p:cNvPr id="17" name="Oval 9"/>
            <p:cNvSpPr>
              <a:spLocks noChangeArrowheads="1"/>
            </p:cNvSpPr>
            <p:nvPr/>
          </p:nvSpPr>
          <p:spPr bwMode="auto">
            <a:xfrm>
              <a:off x="7127876" y="5013176"/>
              <a:ext cx="495300" cy="509588"/>
            </a:xfrm>
            <a:prstGeom prst="ellipse">
              <a:avLst/>
            </a:pr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9600">
                <a:solidFill>
                  <a:srgbClr val="D8141A"/>
                </a:solidFill>
                <a:latin typeface="Agency FB" panose="020B0503020202020204" pitchFamily="34" charset="0"/>
              </a:endParaRPr>
            </a:p>
          </p:txBody>
        </p:sp>
        <p:sp>
          <p:nvSpPr>
            <p:cNvPr id="18" name="Freeform 14"/>
            <p:cNvSpPr>
              <a:spLocks noEditPoints="1"/>
            </p:cNvSpPr>
            <p:nvPr/>
          </p:nvSpPr>
          <p:spPr bwMode="auto">
            <a:xfrm>
              <a:off x="7215188" y="5073501"/>
              <a:ext cx="331787" cy="327025"/>
            </a:xfrm>
            <a:custGeom>
              <a:avLst/>
              <a:gdLst>
                <a:gd name="T0" fmla="*/ 285 w 427"/>
                <a:gd name="T1" fmla="*/ 157 h 408"/>
                <a:gd name="T2" fmla="*/ 279 w 427"/>
                <a:gd name="T3" fmla="*/ 169 h 408"/>
                <a:gd name="T4" fmla="*/ 278 w 427"/>
                <a:gd name="T5" fmla="*/ 177 h 408"/>
                <a:gd name="T6" fmla="*/ 278 w 427"/>
                <a:gd name="T7" fmla="*/ 192 h 408"/>
                <a:gd name="T8" fmla="*/ 284 w 427"/>
                <a:gd name="T9" fmla="*/ 207 h 408"/>
                <a:gd name="T10" fmla="*/ 288 w 427"/>
                <a:gd name="T11" fmla="*/ 214 h 408"/>
                <a:gd name="T12" fmla="*/ 300 w 427"/>
                <a:gd name="T13" fmla="*/ 224 h 408"/>
                <a:gd name="T14" fmla="*/ 308 w 427"/>
                <a:gd name="T15" fmla="*/ 228 h 408"/>
                <a:gd name="T16" fmla="*/ 325 w 427"/>
                <a:gd name="T17" fmla="*/ 136 h 408"/>
                <a:gd name="T18" fmla="*/ 305 w 427"/>
                <a:gd name="T19" fmla="*/ 140 h 408"/>
                <a:gd name="T20" fmla="*/ 294 w 427"/>
                <a:gd name="T21" fmla="*/ 147 h 408"/>
                <a:gd name="T22" fmla="*/ 289 w 427"/>
                <a:gd name="T23" fmla="*/ 152 h 408"/>
                <a:gd name="T24" fmla="*/ 261 w 427"/>
                <a:gd name="T25" fmla="*/ 47 h 408"/>
                <a:gd name="T26" fmla="*/ 213 w 427"/>
                <a:gd name="T27" fmla="*/ 95 h 408"/>
                <a:gd name="T28" fmla="*/ 258 w 427"/>
                <a:gd name="T29" fmla="*/ 192 h 408"/>
                <a:gd name="T30" fmla="*/ 258 w 427"/>
                <a:gd name="T31" fmla="*/ 173 h 408"/>
                <a:gd name="T32" fmla="*/ 244 w 427"/>
                <a:gd name="T33" fmla="*/ 104 h 408"/>
                <a:gd name="T34" fmla="*/ 169 w 427"/>
                <a:gd name="T35" fmla="*/ 183 h 408"/>
                <a:gd name="T36" fmla="*/ 213 w 427"/>
                <a:gd name="T37" fmla="*/ 269 h 408"/>
                <a:gd name="T38" fmla="*/ 192 w 427"/>
                <a:gd name="T39" fmla="*/ 272 h 408"/>
                <a:gd name="T40" fmla="*/ 181 w 427"/>
                <a:gd name="T41" fmla="*/ 260 h 408"/>
                <a:gd name="T42" fmla="*/ 174 w 427"/>
                <a:gd name="T43" fmla="*/ 254 h 408"/>
                <a:gd name="T44" fmla="*/ 145 w 427"/>
                <a:gd name="T45" fmla="*/ 242 h 408"/>
                <a:gd name="T46" fmla="*/ 133 w 427"/>
                <a:gd name="T47" fmla="*/ 241 h 408"/>
                <a:gd name="T48" fmla="*/ 0 w 427"/>
                <a:gd name="T49" fmla="*/ 408 h 408"/>
                <a:gd name="T50" fmla="*/ 56 w 427"/>
                <a:gd name="T51" fmla="*/ 309 h 408"/>
                <a:gd name="T52" fmla="*/ 146 w 427"/>
                <a:gd name="T53" fmla="*/ 309 h 408"/>
                <a:gd name="T54" fmla="*/ 204 w 427"/>
                <a:gd name="T55" fmla="*/ 408 h 408"/>
                <a:gd name="T56" fmla="*/ 192 w 427"/>
                <a:gd name="T57" fmla="*/ 272 h 408"/>
                <a:gd name="T58" fmla="*/ 294 w 427"/>
                <a:gd name="T59" fmla="*/ 241 h 408"/>
                <a:gd name="T60" fmla="*/ 281 w 427"/>
                <a:gd name="T61" fmla="*/ 242 h 408"/>
                <a:gd name="T62" fmla="*/ 245 w 427"/>
                <a:gd name="T63" fmla="*/ 260 h 408"/>
                <a:gd name="T64" fmla="*/ 240 w 427"/>
                <a:gd name="T65" fmla="*/ 266 h 408"/>
                <a:gd name="T66" fmla="*/ 264 w 427"/>
                <a:gd name="T67" fmla="*/ 408 h 408"/>
                <a:gd name="T68" fmla="*/ 279 w 427"/>
                <a:gd name="T69" fmla="*/ 408 h 408"/>
                <a:gd name="T70" fmla="*/ 384 w 427"/>
                <a:gd name="T71" fmla="*/ 309 h 408"/>
                <a:gd name="T72" fmla="*/ 427 w 427"/>
                <a:gd name="T73" fmla="*/ 313 h 408"/>
                <a:gd name="T74" fmla="*/ 102 w 427"/>
                <a:gd name="T75" fmla="*/ 231 h 408"/>
                <a:gd name="T76" fmla="*/ 126 w 427"/>
                <a:gd name="T77" fmla="*/ 224 h 408"/>
                <a:gd name="T78" fmla="*/ 133 w 427"/>
                <a:gd name="T79" fmla="*/ 220 h 408"/>
                <a:gd name="T80" fmla="*/ 146 w 427"/>
                <a:gd name="T81" fmla="*/ 200 h 408"/>
                <a:gd name="T82" fmla="*/ 149 w 427"/>
                <a:gd name="T83" fmla="*/ 191 h 408"/>
                <a:gd name="T84" fmla="*/ 149 w 427"/>
                <a:gd name="T85" fmla="*/ 175 h 408"/>
                <a:gd name="T86" fmla="*/ 145 w 427"/>
                <a:gd name="T87" fmla="*/ 164 h 408"/>
                <a:gd name="T88" fmla="*/ 142 w 427"/>
                <a:gd name="T89" fmla="*/ 157 h 408"/>
                <a:gd name="T90" fmla="*/ 133 w 427"/>
                <a:gd name="T91" fmla="*/ 147 h 408"/>
                <a:gd name="T92" fmla="*/ 126 w 427"/>
                <a:gd name="T93" fmla="*/ 143 h 408"/>
                <a:gd name="T94" fmla="*/ 102 w 427"/>
                <a:gd name="T95" fmla="*/ 136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7" h="408">
                  <a:moveTo>
                    <a:pt x="289" y="152"/>
                  </a:moveTo>
                  <a:cubicBezTo>
                    <a:pt x="288" y="154"/>
                    <a:pt x="286" y="155"/>
                    <a:pt x="285" y="157"/>
                  </a:cubicBezTo>
                  <a:cubicBezTo>
                    <a:pt x="285" y="157"/>
                    <a:pt x="285" y="157"/>
                    <a:pt x="285" y="157"/>
                  </a:cubicBezTo>
                  <a:cubicBezTo>
                    <a:pt x="284" y="159"/>
                    <a:pt x="283" y="161"/>
                    <a:pt x="282" y="162"/>
                  </a:cubicBezTo>
                  <a:cubicBezTo>
                    <a:pt x="282" y="163"/>
                    <a:pt x="282" y="163"/>
                    <a:pt x="282" y="164"/>
                  </a:cubicBezTo>
                  <a:cubicBezTo>
                    <a:pt x="281" y="165"/>
                    <a:pt x="280" y="167"/>
                    <a:pt x="279" y="169"/>
                  </a:cubicBezTo>
                  <a:cubicBezTo>
                    <a:pt x="279" y="169"/>
                    <a:pt x="279" y="169"/>
                    <a:pt x="279" y="170"/>
                  </a:cubicBezTo>
                  <a:cubicBezTo>
                    <a:pt x="279" y="171"/>
                    <a:pt x="278" y="173"/>
                    <a:pt x="278" y="175"/>
                  </a:cubicBezTo>
                  <a:cubicBezTo>
                    <a:pt x="278" y="176"/>
                    <a:pt x="278" y="176"/>
                    <a:pt x="278" y="177"/>
                  </a:cubicBezTo>
                  <a:cubicBezTo>
                    <a:pt x="277" y="179"/>
                    <a:pt x="277" y="181"/>
                    <a:pt x="277" y="183"/>
                  </a:cubicBezTo>
                  <a:cubicBezTo>
                    <a:pt x="277" y="186"/>
                    <a:pt x="278" y="189"/>
                    <a:pt x="278" y="191"/>
                  </a:cubicBezTo>
                  <a:cubicBezTo>
                    <a:pt x="278" y="192"/>
                    <a:pt x="278" y="192"/>
                    <a:pt x="278" y="192"/>
                  </a:cubicBezTo>
                  <a:cubicBezTo>
                    <a:pt x="279" y="195"/>
                    <a:pt x="279" y="197"/>
                    <a:pt x="280" y="199"/>
                  </a:cubicBezTo>
                  <a:cubicBezTo>
                    <a:pt x="280" y="200"/>
                    <a:pt x="280" y="200"/>
                    <a:pt x="280" y="200"/>
                  </a:cubicBezTo>
                  <a:cubicBezTo>
                    <a:pt x="281" y="203"/>
                    <a:pt x="282" y="205"/>
                    <a:pt x="284" y="207"/>
                  </a:cubicBezTo>
                  <a:cubicBezTo>
                    <a:pt x="284" y="207"/>
                    <a:pt x="284" y="208"/>
                    <a:pt x="284" y="208"/>
                  </a:cubicBezTo>
                  <a:cubicBezTo>
                    <a:pt x="285" y="210"/>
                    <a:pt x="287" y="212"/>
                    <a:pt x="288" y="214"/>
                  </a:cubicBezTo>
                  <a:cubicBezTo>
                    <a:pt x="288" y="214"/>
                    <a:pt x="288" y="214"/>
                    <a:pt x="288" y="214"/>
                  </a:cubicBezTo>
                  <a:cubicBezTo>
                    <a:pt x="290" y="216"/>
                    <a:pt x="292" y="218"/>
                    <a:pt x="294" y="219"/>
                  </a:cubicBezTo>
                  <a:cubicBezTo>
                    <a:pt x="294" y="219"/>
                    <a:pt x="294" y="220"/>
                    <a:pt x="294" y="220"/>
                  </a:cubicBezTo>
                  <a:cubicBezTo>
                    <a:pt x="296" y="221"/>
                    <a:pt x="298" y="223"/>
                    <a:pt x="300" y="224"/>
                  </a:cubicBezTo>
                  <a:cubicBezTo>
                    <a:pt x="300" y="224"/>
                    <a:pt x="301" y="224"/>
                    <a:pt x="301" y="224"/>
                  </a:cubicBezTo>
                  <a:cubicBezTo>
                    <a:pt x="303" y="226"/>
                    <a:pt x="305" y="227"/>
                    <a:pt x="308" y="228"/>
                  </a:cubicBezTo>
                  <a:cubicBezTo>
                    <a:pt x="308" y="228"/>
                    <a:pt x="308" y="228"/>
                    <a:pt x="308" y="228"/>
                  </a:cubicBezTo>
                  <a:cubicBezTo>
                    <a:pt x="313" y="230"/>
                    <a:pt x="319" y="231"/>
                    <a:pt x="325" y="231"/>
                  </a:cubicBezTo>
                  <a:cubicBezTo>
                    <a:pt x="351" y="231"/>
                    <a:pt x="372" y="210"/>
                    <a:pt x="372" y="183"/>
                  </a:cubicBezTo>
                  <a:cubicBezTo>
                    <a:pt x="372" y="157"/>
                    <a:pt x="351" y="136"/>
                    <a:pt x="325" y="136"/>
                  </a:cubicBezTo>
                  <a:cubicBezTo>
                    <a:pt x="318" y="136"/>
                    <a:pt x="312" y="137"/>
                    <a:pt x="306" y="140"/>
                  </a:cubicBezTo>
                  <a:cubicBezTo>
                    <a:pt x="306" y="140"/>
                    <a:pt x="306" y="140"/>
                    <a:pt x="306" y="140"/>
                  </a:cubicBezTo>
                  <a:cubicBezTo>
                    <a:pt x="306" y="140"/>
                    <a:pt x="306" y="140"/>
                    <a:pt x="305" y="140"/>
                  </a:cubicBezTo>
                  <a:cubicBezTo>
                    <a:pt x="304" y="141"/>
                    <a:pt x="302" y="142"/>
                    <a:pt x="301" y="143"/>
                  </a:cubicBezTo>
                  <a:cubicBezTo>
                    <a:pt x="300" y="143"/>
                    <a:pt x="300" y="143"/>
                    <a:pt x="299" y="143"/>
                  </a:cubicBezTo>
                  <a:cubicBezTo>
                    <a:pt x="298" y="144"/>
                    <a:pt x="296" y="146"/>
                    <a:pt x="294" y="147"/>
                  </a:cubicBezTo>
                  <a:cubicBezTo>
                    <a:pt x="294" y="147"/>
                    <a:pt x="294" y="147"/>
                    <a:pt x="294" y="147"/>
                  </a:cubicBezTo>
                  <a:cubicBezTo>
                    <a:pt x="293" y="148"/>
                    <a:pt x="291" y="150"/>
                    <a:pt x="290" y="151"/>
                  </a:cubicBezTo>
                  <a:cubicBezTo>
                    <a:pt x="290" y="151"/>
                    <a:pt x="289" y="152"/>
                    <a:pt x="289" y="152"/>
                  </a:cubicBezTo>
                  <a:close/>
                  <a:moveTo>
                    <a:pt x="213" y="95"/>
                  </a:moveTo>
                  <a:lnTo>
                    <a:pt x="213" y="95"/>
                  </a:lnTo>
                  <a:cubicBezTo>
                    <a:pt x="240" y="95"/>
                    <a:pt x="261" y="73"/>
                    <a:pt x="261" y="47"/>
                  </a:cubicBezTo>
                  <a:cubicBezTo>
                    <a:pt x="261" y="21"/>
                    <a:pt x="240" y="0"/>
                    <a:pt x="213" y="0"/>
                  </a:cubicBezTo>
                  <a:cubicBezTo>
                    <a:pt x="187" y="0"/>
                    <a:pt x="166" y="21"/>
                    <a:pt x="166" y="47"/>
                  </a:cubicBezTo>
                  <a:cubicBezTo>
                    <a:pt x="166" y="73"/>
                    <a:pt x="187" y="95"/>
                    <a:pt x="213" y="95"/>
                  </a:cubicBezTo>
                  <a:close/>
                  <a:moveTo>
                    <a:pt x="258" y="228"/>
                  </a:moveTo>
                  <a:lnTo>
                    <a:pt x="258" y="228"/>
                  </a:lnTo>
                  <a:lnTo>
                    <a:pt x="258" y="192"/>
                  </a:lnTo>
                  <a:cubicBezTo>
                    <a:pt x="258" y="189"/>
                    <a:pt x="257" y="186"/>
                    <a:pt x="257" y="183"/>
                  </a:cubicBezTo>
                  <a:cubicBezTo>
                    <a:pt x="257" y="180"/>
                    <a:pt x="258" y="178"/>
                    <a:pt x="258" y="175"/>
                  </a:cubicBezTo>
                  <a:lnTo>
                    <a:pt x="258" y="173"/>
                  </a:lnTo>
                  <a:lnTo>
                    <a:pt x="258" y="173"/>
                  </a:lnTo>
                  <a:cubicBezTo>
                    <a:pt x="262" y="151"/>
                    <a:pt x="275" y="134"/>
                    <a:pt x="293" y="124"/>
                  </a:cubicBezTo>
                  <a:cubicBezTo>
                    <a:pt x="280" y="112"/>
                    <a:pt x="263" y="104"/>
                    <a:pt x="244" y="104"/>
                  </a:cubicBezTo>
                  <a:lnTo>
                    <a:pt x="183" y="104"/>
                  </a:lnTo>
                  <a:cubicBezTo>
                    <a:pt x="164" y="104"/>
                    <a:pt x="147" y="112"/>
                    <a:pt x="134" y="124"/>
                  </a:cubicBezTo>
                  <a:cubicBezTo>
                    <a:pt x="155" y="135"/>
                    <a:pt x="169" y="158"/>
                    <a:pt x="169" y="183"/>
                  </a:cubicBezTo>
                  <a:cubicBezTo>
                    <a:pt x="169" y="189"/>
                    <a:pt x="169" y="194"/>
                    <a:pt x="168" y="199"/>
                  </a:cubicBezTo>
                  <a:lnTo>
                    <a:pt x="168" y="228"/>
                  </a:lnTo>
                  <a:cubicBezTo>
                    <a:pt x="187" y="236"/>
                    <a:pt x="203" y="251"/>
                    <a:pt x="213" y="269"/>
                  </a:cubicBezTo>
                  <a:cubicBezTo>
                    <a:pt x="223" y="251"/>
                    <a:pt x="239" y="237"/>
                    <a:pt x="258" y="228"/>
                  </a:cubicBezTo>
                  <a:close/>
                  <a:moveTo>
                    <a:pt x="192" y="272"/>
                  </a:moveTo>
                  <a:lnTo>
                    <a:pt x="192" y="272"/>
                  </a:lnTo>
                  <a:cubicBezTo>
                    <a:pt x="190" y="270"/>
                    <a:pt x="189" y="268"/>
                    <a:pt x="187" y="266"/>
                  </a:cubicBezTo>
                  <a:cubicBezTo>
                    <a:pt x="187" y="265"/>
                    <a:pt x="186" y="265"/>
                    <a:pt x="186" y="265"/>
                  </a:cubicBezTo>
                  <a:cubicBezTo>
                    <a:pt x="185" y="263"/>
                    <a:pt x="183" y="262"/>
                    <a:pt x="181" y="260"/>
                  </a:cubicBezTo>
                  <a:cubicBezTo>
                    <a:pt x="181" y="260"/>
                    <a:pt x="181" y="259"/>
                    <a:pt x="181" y="259"/>
                  </a:cubicBezTo>
                  <a:cubicBezTo>
                    <a:pt x="179" y="258"/>
                    <a:pt x="177" y="256"/>
                    <a:pt x="175" y="255"/>
                  </a:cubicBezTo>
                  <a:cubicBezTo>
                    <a:pt x="175" y="255"/>
                    <a:pt x="175" y="254"/>
                    <a:pt x="174" y="254"/>
                  </a:cubicBezTo>
                  <a:cubicBezTo>
                    <a:pt x="168" y="250"/>
                    <a:pt x="161" y="246"/>
                    <a:pt x="153" y="244"/>
                  </a:cubicBezTo>
                  <a:cubicBezTo>
                    <a:pt x="151" y="243"/>
                    <a:pt x="150" y="243"/>
                    <a:pt x="148" y="242"/>
                  </a:cubicBezTo>
                  <a:cubicBezTo>
                    <a:pt x="147" y="242"/>
                    <a:pt x="146" y="242"/>
                    <a:pt x="145" y="242"/>
                  </a:cubicBezTo>
                  <a:cubicBezTo>
                    <a:pt x="144" y="242"/>
                    <a:pt x="143" y="241"/>
                    <a:pt x="141" y="241"/>
                  </a:cubicBezTo>
                  <a:cubicBezTo>
                    <a:pt x="141" y="241"/>
                    <a:pt x="140" y="241"/>
                    <a:pt x="139" y="241"/>
                  </a:cubicBezTo>
                  <a:cubicBezTo>
                    <a:pt x="137" y="241"/>
                    <a:pt x="135" y="241"/>
                    <a:pt x="133" y="241"/>
                  </a:cubicBezTo>
                  <a:lnTo>
                    <a:pt x="71" y="241"/>
                  </a:lnTo>
                  <a:cubicBezTo>
                    <a:pt x="32" y="241"/>
                    <a:pt x="0" y="273"/>
                    <a:pt x="0" y="313"/>
                  </a:cubicBezTo>
                  <a:lnTo>
                    <a:pt x="0" y="408"/>
                  </a:lnTo>
                  <a:lnTo>
                    <a:pt x="42" y="408"/>
                  </a:lnTo>
                  <a:lnTo>
                    <a:pt x="42" y="309"/>
                  </a:lnTo>
                  <a:lnTo>
                    <a:pt x="56" y="309"/>
                  </a:lnTo>
                  <a:lnTo>
                    <a:pt x="56" y="408"/>
                  </a:lnTo>
                  <a:lnTo>
                    <a:pt x="146" y="408"/>
                  </a:lnTo>
                  <a:lnTo>
                    <a:pt x="146" y="309"/>
                  </a:lnTo>
                  <a:lnTo>
                    <a:pt x="161" y="309"/>
                  </a:lnTo>
                  <a:lnTo>
                    <a:pt x="161" y="408"/>
                  </a:lnTo>
                  <a:lnTo>
                    <a:pt x="204" y="408"/>
                  </a:lnTo>
                  <a:lnTo>
                    <a:pt x="204" y="313"/>
                  </a:lnTo>
                  <a:cubicBezTo>
                    <a:pt x="204" y="297"/>
                    <a:pt x="200" y="283"/>
                    <a:pt x="192" y="272"/>
                  </a:cubicBezTo>
                  <a:cubicBezTo>
                    <a:pt x="192" y="272"/>
                    <a:pt x="192" y="272"/>
                    <a:pt x="192" y="272"/>
                  </a:cubicBezTo>
                  <a:close/>
                  <a:moveTo>
                    <a:pt x="355" y="241"/>
                  </a:moveTo>
                  <a:lnTo>
                    <a:pt x="355" y="241"/>
                  </a:lnTo>
                  <a:lnTo>
                    <a:pt x="294" y="241"/>
                  </a:lnTo>
                  <a:cubicBezTo>
                    <a:pt x="292" y="241"/>
                    <a:pt x="290" y="241"/>
                    <a:pt x="288" y="241"/>
                  </a:cubicBezTo>
                  <a:cubicBezTo>
                    <a:pt x="287" y="241"/>
                    <a:pt x="286" y="241"/>
                    <a:pt x="285" y="241"/>
                  </a:cubicBezTo>
                  <a:cubicBezTo>
                    <a:pt x="284" y="241"/>
                    <a:pt x="283" y="242"/>
                    <a:pt x="281" y="242"/>
                  </a:cubicBezTo>
                  <a:cubicBezTo>
                    <a:pt x="280" y="242"/>
                    <a:pt x="280" y="242"/>
                    <a:pt x="279" y="242"/>
                  </a:cubicBezTo>
                  <a:cubicBezTo>
                    <a:pt x="277" y="243"/>
                    <a:pt x="276" y="243"/>
                    <a:pt x="274" y="244"/>
                  </a:cubicBezTo>
                  <a:cubicBezTo>
                    <a:pt x="263" y="247"/>
                    <a:pt x="254" y="252"/>
                    <a:pt x="245" y="260"/>
                  </a:cubicBezTo>
                  <a:cubicBezTo>
                    <a:pt x="245" y="260"/>
                    <a:pt x="245" y="260"/>
                    <a:pt x="245" y="260"/>
                  </a:cubicBezTo>
                  <a:cubicBezTo>
                    <a:pt x="243" y="262"/>
                    <a:pt x="242" y="263"/>
                    <a:pt x="240" y="265"/>
                  </a:cubicBezTo>
                  <a:cubicBezTo>
                    <a:pt x="240" y="265"/>
                    <a:pt x="240" y="266"/>
                    <a:pt x="240" y="266"/>
                  </a:cubicBezTo>
                  <a:cubicBezTo>
                    <a:pt x="229" y="278"/>
                    <a:pt x="222" y="295"/>
                    <a:pt x="222" y="313"/>
                  </a:cubicBezTo>
                  <a:lnTo>
                    <a:pt x="222" y="408"/>
                  </a:lnTo>
                  <a:lnTo>
                    <a:pt x="264" y="408"/>
                  </a:lnTo>
                  <a:lnTo>
                    <a:pt x="264" y="309"/>
                  </a:lnTo>
                  <a:lnTo>
                    <a:pt x="279" y="309"/>
                  </a:lnTo>
                  <a:lnTo>
                    <a:pt x="279" y="408"/>
                  </a:lnTo>
                  <a:lnTo>
                    <a:pt x="369" y="408"/>
                  </a:lnTo>
                  <a:lnTo>
                    <a:pt x="369" y="309"/>
                  </a:lnTo>
                  <a:lnTo>
                    <a:pt x="384" y="309"/>
                  </a:lnTo>
                  <a:lnTo>
                    <a:pt x="384" y="408"/>
                  </a:lnTo>
                  <a:lnTo>
                    <a:pt x="427" y="408"/>
                  </a:lnTo>
                  <a:lnTo>
                    <a:pt x="427" y="313"/>
                  </a:lnTo>
                  <a:cubicBezTo>
                    <a:pt x="427" y="273"/>
                    <a:pt x="395" y="241"/>
                    <a:pt x="355" y="241"/>
                  </a:cubicBezTo>
                  <a:close/>
                  <a:moveTo>
                    <a:pt x="102" y="231"/>
                  </a:moveTo>
                  <a:lnTo>
                    <a:pt x="102" y="231"/>
                  </a:lnTo>
                  <a:cubicBezTo>
                    <a:pt x="108" y="231"/>
                    <a:pt x="114" y="230"/>
                    <a:pt x="119" y="228"/>
                  </a:cubicBezTo>
                  <a:cubicBezTo>
                    <a:pt x="119" y="228"/>
                    <a:pt x="119" y="228"/>
                    <a:pt x="119" y="228"/>
                  </a:cubicBezTo>
                  <a:cubicBezTo>
                    <a:pt x="122" y="227"/>
                    <a:pt x="124" y="226"/>
                    <a:pt x="126" y="224"/>
                  </a:cubicBezTo>
                  <a:cubicBezTo>
                    <a:pt x="126" y="224"/>
                    <a:pt x="126" y="224"/>
                    <a:pt x="126" y="224"/>
                  </a:cubicBezTo>
                  <a:cubicBezTo>
                    <a:pt x="129" y="223"/>
                    <a:pt x="131" y="221"/>
                    <a:pt x="133" y="220"/>
                  </a:cubicBezTo>
                  <a:cubicBezTo>
                    <a:pt x="133" y="220"/>
                    <a:pt x="133" y="220"/>
                    <a:pt x="133" y="220"/>
                  </a:cubicBezTo>
                  <a:cubicBezTo>
                    <a:pt x="137" y="216"/>
                    <a:pt x="140" y="212"/>
                    <a:pt x="143" y="208"/>
                  </a:cubicBezTo>
                  <a:cubicBezTo>
                    <a:pt x="143" y="207"/>
                    <a:pt x="143" y="207"/>
                    <a:pt x="143" y="207"/>
                  </a:cubicBezTo>
                  <a:cubicBezTo>
                    <a:pt x="144" y="205"/>
                    <a:pt x="145" y="203"/>
                    <a:pt x="146" y="200"/>
                  </a:cubicBezTo>
                  <a:cubicBezTo>
                    <a:pt x="146" y="200"/>
                    <a:pt x="147" y="200"/>
                    <a:pt x="147" y="199"/>
                  </a:cubicBezTo>
                  <a:cubicBezTo>
                    <a:pt x="148" y="197"/>
                    <a:pt x="148" y="195"/>
                    <a:pt x="149" y="192"/>
                  </a:cubicBezTo>
                  <a:cubicBezTo>
                    <a:pt x="149" y="192"/>
                    <a:pt x="149" y="192"/>
                    <a:pt x="149" y="191"/>
                  </a:cubicBezTo>
                  <a:cubicBezTo>
                    <a:pt x="149" y="189"/>
                    <a:pt x="150" y="186"/>
                    <a:pt x="150" y="183"/>
                  </a:cubicBezTo>
                  <a:cubicBezTo>
                    <a:pt x="150" y="181"/>
                    <a:pt x="149" y="179"/>
                    <a:pt x="149" y="177"/>
                  </a:cubicBezTo>
                  <a:cubicBezTo>
                    <a:pt x="149" y="176"/>
                    <a:pt x="149" y="176"/>
                    <a:pt x="149" y="175"/>
                  </a:cubicBezTo>
                  <a:cubicBezTo>
                    <a:pt x="148" y="173"/>
                    <a:pt x="148" y="171"/>
                    <a:pt x="147" y="169"/>
                  </a:cubicBezTo>
                  <a:cubicBezTo>
                    <a:pt x="147" y="169"/>
                    <a:pt x="147" y="169"/>
                    <a:pt x="147" y="169"/>
                  </a:cubicBezTo>
                  <a:cubicBezTo>
                    <a:pt x="147" y="167"/>
                    <a:pt x="146" y="165"/>
                    <a:pt x="145" y="164"/>
                  </a:cubicBezTo>
                  <a:cubicBezTo>
                    <a:pt x="145" y="163"/>
                    <a:pt x="145" y="163"/>
                    <a:pt x="145" y="162"/>
                  </a:cubicBezTo>
                  <a:cubicBezTo>
                    <a:pt x="144" y="161"/>
                    <a:pt x="143" y="159"/>
                    <a:pt x="142" y="157"/>
                  </a:cubicBezTo>
                  <a:lnTo>
                    <a:pt x="142" y="157"/>
                  </a:lnTo>
                  <a:cubicBezTo>
                    <a:pt x="140" y="155"/>
                    <a:pt x="139" y="154"/>
                    <a:pt x="138" y="152"/>
                  </a:cubicBezTo>
                  <a:cubicBezTo>
                    <a:pt x="137" y="152"/>
                    <a:pt x="137" y="151"/>
                    <a:pt x="137" y="151"/>
                  </a:cubicBezTo>
                  <a:cubicBezTo>
                    <a:pt x="136" y="150"/>
                    <a:pt x="134" y="148"/>
                    <a:pt x="133" y="147"/>
                  </a:cubicBezTo>
                  <a:cubicBezTo>
                    <a:pt x="133" y="147"/>
                    <a:pt x="133" y="147"/>
                    <a:pt x="132" y="147"/>
                  </a:cubicBezTo>
                  <a:cubicBezTo>
                    <a:pt x="131" y="146"/>
                    <a:pt x="129" y="144"/>
                    <a:pt x="127" y="143"/>
                  </a:cubicBezTo>
                  <a:cubicBezTo>
                    <a:pt x="127" y="143"/>
                    <a:pt x="127" y="143"/>
                    <a:pt x="126" y="143"/>
                  </a:cubicBezTo>
                  <a:cubicBezTo>
                    <a:pt x="125" y="142"/>
                    <a:pt x="123" y="141"/>
                    <a:pt x="121" y="140"/>
                  </a:cubicBezTo>
                  <a:cubicBezTo>
                    <a:pt x="121" y="140"/>
                    <a:pt x="121" y="140"/>
                    <a:pt x="121" y="140"/>
                  </a:cubicBezTo>
                  <a:cubicBezTo>
                    <a:pt x="115" y="137"/>
                    <a:pt x="109" y="136"/>
                    <a:pt x="102" y="136"/>
                  </a:cubicBezTo>
                  <a:cubicBezTo>
                    <a:pt x="76" y="136"/>
                    <a:pt x="54" y="157"/>
                    <a:pt x="54" y="183"/>
                  </a:cubicBezTo>
                  <a:cubicBezTo>
                    <a:pt x="54" y="210"/>
                    <a:pt x="76" y="231"/>
                    <a:pt x="102" y="2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D8141A"/>
                </a:solidFill>
              </a:endParaRPr>
            </a:p>
          </p:txBody>
        </p:sp>
      </p:grpSp>
      <p:grpSp>
        <p:nvGrpSpPr>
          <p:cNvPr id="19" name="组合 18"/>
          <p:cNvGrpSpPr/>
          <p:nvPr/>
        </p:nvGrpSpPr>
        <p:grpSpPr>
          <a:xfrm>
            <a:off x="3709478" y="3808936"/>
            <a:ext cx="495300" cy="509588"/>
            <a:chOff x="7743826" y="5013176"/>
            <a:chExt cx="495300" cy="509588"/>
          </a:xfrm>
        </p:grpSpPr>
        <p:sp>
          <p:nvSpPr>
            <p:cNvPr id="20" name="Oval 10"/>
            <p:cNvSpPr>
              <a:spLocks noChangeArrowheads="1"/>
            </p:cNvSpPr>
            <p:nvPr/>
          </p:nvSpPr>
          <p:spPr bwMode="auto">
            <a:xfrm>
              <a:off x="7743826" y="5013176"/>
              <a:ext cx="495300" cy="509588"/>
            </a:xfrm>
            <a:prstGeom prst="ellipse">
              <a:avLst/>
            </a:pr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9600">
                <a:solidFill>
                  <a:srgbClr val="D8141A"/>
                </a:solidFill>
                <a:latin typeface="Agency FB" panose="020B0503020202020204" pitchFamily="34" charset="0"/>
              </a:endParaRPr>
            </a:p>
          </p:txBody>
        </p:sp>
        <p:sp>
          <p:nvSpPr>
            <p:cNvPr id="21" name="Freeform 15"/>
            <p:cNvSpPr>
              <a:spLocks noEditPoints="1"/>
            </p:cNvSpPr>
            <p:nvPr/>
          </p:nvSpPr>
          <p:spPr bwMode="auto">
            <a:xfrm>
              <a:off x="7834313" y="5141764"/>
              <a:ext cx="311150" cy="250825"/>
            </a:xfrm>
            <a:custGeom>
              <a:avLst/>
              <a:gdLst>
                <a:gd name="T0" fmla="*/ 147 w 400"/>
                <a:gd name="T1" fmla="*/ 158 h 313"/>
                <a:gd name="T2" fmla="*/ 204 w 400"/>
                <a:gd name="T3" fmla="*/ 129 h 313"/>
                <a:gd name="T4" fmla="*/ 311 w 400"/>
                <a:gd name="T5" fmla="*/ 111 h 313"/>
                <a:gd name="T6" fmla="*/ 341 w 400"/>
                <a:gd name="T7" fmla="*/ 67 h 313"/>
                <a:gd name="T8" fmla="*/ 297 w 400"/>
                <a:gd name="T9" fmla="*/ 97 h 313"/>
                <a:gd name="T10" fmla="*/ 204 w 400"/>
                <a:gd name="T11" fmla="*/ 102 h 313"/>
                <a:gd name="T12" fmla="*/ 400 w 400"/>
                <a:gd name="T13" fmla="*/ 42 h 313"/>
                <a:gd name="T14" fmla="*/ 243 w 400"/>
                <a:gd name="T15" fmla="*/ 16 h 313"/>
                <a:gd name="T16" fmla="*/ 228 w 400"/>
                <a:gd name="T17" fmla="*/ 0 h 313"/>
                <a:gd name="T18" fmla="*/ 80 w 400"/>
                <a:gd name="T19" fmla="*/ 16 h 313"/>
                <a:gd name="T20" fmla="*/ 91 w 400"/>
                <a:gd name="T21" fmla="*/ 42 h 313"/>
                <a:gd name="T22" fmla="*/ 113 w 400"/>
                <a:gd name="T23" fmla="*/ 71 h 313"/>
                <a:gd name="T24" fmla="*/ 368 w 400"/>
                <a:gd name="T25" fmla="*/ 42 h 313"/>
                <a:gd name="T26" fmla="*/ 185 w 400"/>
                <a:gd name="T27" fmla="*/ 205 h 313"/>
                <a:gd name="T28" fmla="*/ 368 w 400"/>
                <a:gd name="T29" fmla="*/ 214 h 313"/>
                <a:gd name="T30" fmla="*/ 188 w 400"/>
                <a:gd name="T31" fmla="*/ 223 h 313"/>
                <a:gd name="T32" fmla="*/ 189 w 400"/>
                <a:gd name="T33" fmla="*/ 249 h 313"/>
                <a:gd name="T34" fmla="*/ 228 w 400"/>
                <a:gd name="T35" fmla="*/ 311 h 313"/>
                <a:gd name="T36" fmla="*/ 243 w 400"/>
                <a:gd name="T37" fmla="*/ 249 h 313"/>
                <a:gd name="T38" fmla="*/ 315 w 400"/>
                <a:gd name="T39" fmla="*/ 309 h 313"/>
                <a:gd name="T40" fmla="*/ 308 w 400"/>
                <a:gd name="T41" fmla="*/ 249 h 313"/>
                <a:gd name="T42" fmla="*/ 400 w 400"/>
                <a:gd name="T43" fmla="*/ 223 h 313"/>
                <a:gd name="T44" fmla="*/ 390 w 400"/>
                <a:gd name="T45" fmla="*/ 42 h 313"/>
                <a:gd name="T46" fmla="*/ 84 w 400"/>
                <a:gd name="T47" fmla="*/ 162 h 313"/>
                <a:gd name="T48" fmla="*/ 123 w 400"/>
                <a:gd name="T49" fmla="*/ 123 h 313"/>
                <a:gd name="T50" fmla="*/ 45 w 400"/>
                <a:gd name="T51" fmla="*/ 123 h 313"/>
                <a:gd name="T52" fmla="*/ 109 w 400"/>
                <a:gd name="T53" fmla="*/ 170 h 313"/>
                <a:gd name="T54" fmla="*/ 94 w 400"/>
                <a:gd name="T55" fmla="*/ 170 h 313"/>
                <a:gd name="T56" fmla="*/ 98 w 400"/>
                <a:gd name="T57" fmla="*/ 177 h 313"/>
                <a:gd name="T58" fmla="*/ 102 w 400"/>
                <a:gd name="T59" fmla="*/ 266 h 313"/>
                <a:gd name="T60" fmla="*/ 67 w 400"/>
                <a:gd name="T61" fmla="*/ 266 h 313"/>
                <a:gd name="T62" fmla="*/ 71 w 400"/>
                <a:gd name="T63" fmla="*/ 177 h 313"/>
                <a:gd name="T64" fmla="*/ 76 w 400"/>
                <a:gd name="T65" fmla="*/ 170 h 313"/>
                <a:gd name="T66" fmla="*/ 0 w 400"/>
                <a:gd name="T67" fmla="*/ 228 h 313"/>
                <a:gd name="T68" fmla="*/ 34 w 400"/>
                <a:gd name="T69" fmla="*/ 313 h 313"/>
                <a:gd name="T70" fmla="*/ 46 w 400"/>
                <a:gd name="T71" fmla="*/ 226 h 313"/>
                <a:gd name="T72" fmla="*/ 120 w 400"/>
                <a:gd name="T73" fmla="*/ 313 h 313"/>
                <a:gd name="T74" fmla="*/ 132 w 400"/>
                <a:gd name="T75" fmla="*/ 226 h 313"/>
                <a:gd name="T76" fmla="*/ 167 w 400"/>
                <a:gd name="T77" fmla="*/ 313 h 313"/>
                <a:gd name="T78" fmla="*/ 109 w 400"/>
                <a:gd name="T79" fmla="*/ 17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0" h="313">
                  <a:moveTo>
                    <a:pt x="204" y="102"/>
                  </a:moveTo>
                  <a:lnTo>
                    <a:pt x="147" y="158"/>
                  </a:lnTo>
                  <a:cubicBezTo>
                    <a:pt x="153" y="162"/>
                    <a:pt x="158" y="166"/>
                    <a:pt x="163" y="170"/>
                  </a:cubicBezTo>
                  <a:lnTo>
                    <a:pt x="204" y="129"/>
                  </a:lnTo>
                  <a:lnTo>
                    <a:pt x="248" y="174"/>
                  </a:lnTo>
                  <a:lnTo>
                    <a:pt x="311" y="111"/>
                  </a:lnTo>
                  <a:lnTo>
                    <a:pt x="321" y="135"/>
                  </a:lnTo>
                  <a:lnTo>
                    <a:pt x="341" y="67"/>
                  </a:lnTo>
                  <a:lnTo>
                    <a:pt x="272" y="87"/>
                  </a:lnTo>
                  <a:lnTo>
                    <a:pt x="297" y="97"/>
                  </a:lnTo>
                  <a:lnTo>
                    <a:pt x="248" y="146"/>
                  </a:lnTo>
                  <a:lnTo>
                    <a:pt x="204" y="102"/>
                  </a:lnTo>
                  <a:close/>
                  <a:moveTo>
                    <a:pt x="400" y="42"/>
                  </a:moveTo>
                  <a:lnTo>
                    <a:pt x="400" y="42"/>
                  </a:lnTo>
                  <a:lnTo>
                    <a:pt x="400" y="16"/>
                  </a:lnTo>
                  <a:lnTo>
                    <a:pt x="243" y="16"/>
                  </a:lnTo>
                  <a:lnTo>
                    <a:pt x="243" y="0"/>
                  </a:lnTo>
                  <a:lnTo>
                    <a:pt x="228" y="0"/>
                  </a:lnTo>
                  <a:lnTo>
                    <a:pt x="228" y="16"/>
                  </a:lnTo>
                  <a:lnTo>
                    <a:pt x="80" y="16"/>
                  </a:lnTo>
                  <a:lnTo>
                    <a:pt x="80" y="42"/>
                  </a:lnTo>
                  <a:lnTo>
                    <a:pt x="91" y="42"/>
                  </a:lnTo>
                  <a:lnTo>
                    <a:pt x="91" y="64"/>
                  </a:lnTo>
                  <a:cubicBezTo>
                    <a:pt x="99" y="65"/>
                    <a:pt x="106" y="67"/>
                    <a:pt x="113" y="71"/>
                  </a:cubicBezTo>
                  <a:lnTo>
                    <a:pt x="113" y="42"/>
                  </a:lnTo>
                  <a:lnTo>
                    <a:pt x="368" y="42"/>
                  </a:lnTo>
                  <a:lnTo>
                    <a:pt x="368" y="205"/>
                  </a:lnTo>
                  <a:lnTo>
                    <a:pt x="185" y="205"/>
                  </a:lnTo>
                  <a:cubicBezTo>
                    <a:pt x="186" y="208"/>
                    <a:pt x="187" y="211"/>
                    <a:pt x="187" y="214"/>
                  </a:cubicBezTo>
                  <a:lnTo>
                    <a:pt x="368" y="214"/>
                  </a:lnTo>
                  <a:lnTo>
                    <a:pt x="368" y="223"/>
                  </a:lnTo>
                  <a:lnTo>
                    <a:pt x="188" y="223"/>
                  </a:lnTo>
                  <a:cubicBezTo>
                    <a:pt x="188" y="225"/>
                    <a:pt x="189" y="226"/>
                    <a:pt x="189" y="228"/>
                  </a:cubicBezTo>
                  <a:lnTo>
                    <a:pt x="189" y="249"/>
                  </a:lnTo>
                  <a:lnTo>
                    <a:pt x="228" y="249"/>
                  </a:lnTo>
                  <a:lnTo>
                    <a:pt x="228" y="311"/>
                  </a:lnTo>
                  <a:lnTo>
                    <a:pt x="243" y="311"/>
                  </a:lnTo>
                  <a:lnTo>
                    <a:pt x="243" y="249"/>
                  </a:lnTo>
                  <a:lnTo>
                    <a:pt x="292" y="249"/>
                  </a:lnTo>
                  <a:lnTo>
                    <a:pt x="315" y="309"/>
                  </a:lnTo>
                  <a:lnTo>
                    <a:pt x="330" y="305"/>
                  </a:lnTo>
                  <a:lnTo>
                    <a:pt x="308" y="249"/>
                  </a:lnTo>
                  <a:lnTo>
                    <a:pt x="400" y="249"/>
                  </a:lnTo>
                  <a:lnTo>
                    <a:pt x="400" y="223"/>
                  </a:lnTo>
                  <a:lnTo>
                    <a:pt x="390" y="223"/>
                  </a:lnTo>
                  <a:lnTo>
                    <a:pt x="390" y="42"/>
                  </a:lnTo>
                  <a:lnTo>
                    <a:pt x="400" y="42"/>
                  </a:lnTo>
                  <a:close/>
                  <a:moveTo>
                    <a:pt x="84" y="162"/>
                  </a:moveTo>
                  <a:lnTo>
                    <a:pt x="84" y="162"/>
                  </a:lnTo>
                  <a:cubicBezTo>
                    <a:pt x="105" y="162"/>
                    <a:pt x="123" y="144"/>
                    <a:pt x="123" y="123"/>
                  </a:cubicBezTo>
                  <a:cubicBezTo>
                    <a:pt x="123" y="101"/>
                    <a:pt x="105" y="84"/>
                    <a:pt x="84" y="84"/>
                  </a:cubicBezTo>
                  <a:cubicBezTo>
                    <a:pt x="62" y="84"/>
                    <a:pt x="45" y="101"/>
                    <a:pt x="45" y="123"/>
                  </a:cubicBezTo>
                  <a:cubicBezTo>
                    <a:pt x="45" y="144"/>
                    <a:pt x="62" y="162"/>
                    <a:pt x="84" y="162"/>
                  </a:cubicBezTo>
                  <a:close/>
                  <a:moveTo>
                    <a:pt x="109" y="170"/>
                  </a:moveTo>
                  <a:lnTo>
                    <a:pt x="109" y="170"/>
                  </a:lnTo>
                  <a:lnTo>
                    <a:pt x="94" y="170"/>
                  </a:lnTo>
                  <a:lnTo>
                    <a:pt x="97" y="171"/>
                  </a:lnTo>
                  <a:cubicBezTo>
                    <a:pt x="98" y="172"/>
                    <a:pt x="99" y="175"/>
                    <a:pt x="98" y="177"/>
                  </a:cubicBezTo>
                  <a:lnTo>
                    <a:pt x="93" y="190"/>
                  </a:lnTo>
                  <a:lnTo>
                    <a:pt x="102" y="266"/>
                  </a:lnTo>
                  <a:lnTo>
                    <a:pt x="85" y="282"/>
                  </a:lnTo>
                  <a:lnTo>
                    <a:pt x="67" y="266"/>
                  </a:lnTo>
                  <a:lnTo>
                    <a:pt x="77" y="190"/>
                  </a:lnTo>
                  <a:lnTo>
                    <a:pt x="71" y="177"/>
                  </a:lnTo>
                  <a:cubicBezTo>
                    <a:pt x="71" y="175"/>
                    <a:pt x="71" y="172"/>
                    <a:pt x="73" y="171"/>
                  </a:cubicBezTo>
                  <a:lnTo>
                    <a:pt x="76" y="170"/>
                  </a:lnTo>
                  <a:lnTo>
                    <a:pt x="59" y="170"/>
                  </a:lnTo>
                  <a:cubicBezTo>
                    <a:pt x="26" y="170"/>
                    <a:pt x="0" y="196"/>
                    <a:pt x="0" y="228"/>
                  </a:cubicBezTo>
                  <a:lnTo>
                    <a:pt x="0" y="313"/>
                  </a:lnTo>
                  <a:lnTo>
                    <a:pt x="34" y="313"/>
                  </a:lnTo>
                  <a:lnTo>
                    <a:pt x="34" y="226"/>
                  </a:lnTo>
                  <a:lnTo>
                    <a:pt x="46" y="226"/>
                  </a:lnTo>
                  <a:lnTo>
                    <a:pt x="46" y="313"/>
                  </a:lnTo>
                  <a:lnTo>
                    <a:pt x="120" y="313"/>
                  </a:lnTo>
                  <a:lnTo>
                    <a:pt x="120" y="226"/>
                  </a:lnTo>
                  <a:lnTo>
                    <a:pt x="132" y="226"/>
                  </a:lnTo>
                  <a:lnTo>
                    <a:pt x="132" y="313"/>
                  </a:lnTo>
                  <a:lnTo>
                    <a:pt x="167" y="313"/>
                  </a:lnTo>
                  <a:lnTo>
                    <a:pt x="167" y="228"/>
                  </a:lnTo>
                  <a:cubicBezTo>
                    <a:pt x="167" y="196"/>
                    <a:pt x="141" y="170"/>
                    <a:pt x="109" y="17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D8141A"/>
                </a:solidFill>
              </a:endParaRPr>
            </a:p>
          </p:txBody>
        </p:sp>
      </p:grpSp>
      <p:grpSp>
        <p:nvGrpSpPr>
          <p:cNvPr id="22" name="组合 21"/>
          <p:cNvGrpSpPr/>
          <p:nvPr/>
        </p:nvGrpSpPr>
        <p:grpSpPr>
          <a:xfrm>
            <a:off x="4292090" y="3808936"/>
            <a:ext cx="495300" cy="509588"/>
            <a:chOff x="8326438" y="5013176"/>
            <a:chExt cx="495300" cy="509588"/>
          </a:xfrm>
        </p:grpSpPr>
        <p:sp>
          <p:nvSpPr>
            <p:cNvPr id="23" name="Oval 11"/>
            <p:cNvSpPr>
              <a:spLocks noChangeArrowheads="1"/>
            </p:cNvSpPr>
            <p:nvPr/>
          </p:nvSpPr>
          <p:spPr bwMode="auto">
            <a:xfrm>
              <a:off x="8326438" y="5013176"/>
              <a:ext cx="495300" cy="509588"/>
            </a:xfrm>
            <a:prstGeom prst="ellipse">
              <a:avLst/>
            </a:pr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9600">
                <a:solidFill>
                  <a:srgbClr val="D8141A"/>
                </a:solidFill>
                <a:latin typeface="Agency FB" panose="020B0503020202020204" pitchFamily="34" charset="0"/>
              </a:endParaRPr>
            </a:p>
          </p:txBody>
        </p:sp>
        <p:sp>
          <p:nvSpPr>
            <p:cNvPr id="24" name="Freeform 16"/>
            <p:cNvSpPr>
              <a:spLocks noEditPoints="1"/>
            </p:cNvSpPr>
            <p:nvPr/>
          </p:nvSpPr>
          <p:spPr bwMode="auto">
            <a:xfrm>
              <a:off x="8443913" y="5125889"/>
              <a:ext cx="279400" cy="284163"/>
            </a:xfrm>
            <a:custGeom>
              <a:avLst/>
              <a:gdLst>
                <a:gd name="T0" fmla="*/ 324 w 358"/>
                <a:gd name="T1" fmla="*/ 306 h 355"/>
                <a:gd name="T2" fmla="*/ 287 w 358"/>
                <a:gd name="T3" fmla="*/ 306 h 355"/>
                <a:gd name="T4" fmla="*/ 235 w 358"/>
                <a:gd name="T5" fmla="*/ 207 h 355"/>
                <a:gd name="T6" fmla="*/ 229 w 358"/>
                <a:gd name="T7" fmla="*/ 226 h 355"/>
                <a:gd name="T8" fmla="*/ 201 w 358"/>
                <a:gd name="T9" fmla="*/ 248 h 355"/>
                <a:gd name="T10" fmla="*/ 294 w 358"/>
                <a:gd name="T11" fmla="*/ 351 h 355"/>
                <a:gd name="T12" fmla="*/ 353 w 358"/>
                <a:gd name="T13" fmla="*/ 311 h 355"/>
                <a:gd name="T14" fmla="*/ 310 w 358"/>
                <a:gd name="T15" fmla="*/ 265 h 355"/>
                <a:gd name="T16" fmla="*/ 244 w 358"/>
                <a:gd name="T17" fmla="*/ 211 h 355"/>
                <a:gd name="T18" fmla="*/ 129 w 358"/>
                <a:gd name="T19" fmla="*/ 126 h 355"/>
                <a:gd name="T20" fmla="*/ 149 w 358"/>
                <a:gd name="T21" fmla="*/ 121 h 355"/>
                <a:gd name="T22" fmla="*/ 154 w 358"/>
                <a:gd name="T23" fmla="*/ 102 h 355"/>
                <a:gd name="T24" fmla="*/ 159 w 358"/>
                <a:gd name="T25" fmla="*/ 83 h 355"/>
                <a:gd name="T26" fmla="*/ 69 w 358"/>
                <a:gd name="T27" fmla="*/ 8 h 355"/>
                <a:gd name="T28" fmla="*/ 57 w 358"/>
                <a:gd name="T29" fmla="*/ 101 h 355"/>
                <a:gd name="T30" fmla="*/ 0 w 358"/>
                <a:gd name="T31" fmla="*/ 77 h 355"/>
                <a:gd name="T32" fmla="*/ 106 w 358"/>
                <a:gd name="T33" fmla="*/ 153 h 355"/>
                <a:gd name="T34" fmla="*/ 120 w 358"/>
                <a:gd name="T35" fmla="*/ 136 h 355"/>
                <a:gd name="T36" fmla="*/ 345 w 358"/>
                <a:gd name="T37" fmla="*/ 35 h 355"/>
                <a:gd name="T38" fmla="*/ 297 w 358"/>
                <a:gd name="T39" fmla="*/ 1 h 355"/>
                <a:gd name="T40" fmla="*/ 168 w 358"/>
                <a:gd name="T41" fmla="*/ 116 h 355"/>
                <a:gd name="T42" fmla="*/ 150 w 358"/>
                <a:gd name="T43" fmla="*/ 142 h 355"/>
                <a:gd name="T44" fmla="*/ 134 w 358"/>
                <a:gd name="T45" fmla="*/ 150 h 355"/>
                <a:gd name="T46" fmla="*/ 136 w 358"/>
                <a:gd name="T47" fmla="*/ 199 h 355"/>
                <a:gd name="T48" fmla="*/ 32 w 358"/>
                <a:gd name="T49" fmla="*/ 289 h 355"/>
                <a:gd name="T50" fmla="*/ 20 w 358"/>
                <a:gd name="T51" fmla="*/ 355 h 355"/>
                <a:gd name="T52" fmla="*/ 74 w 358"/>
                <a:gd name="T53" fmla="*/ 301 h 355"/>
                <a:gd name="T54" fmla="*/ 159 w 358"/>
                <a:gd name="T55" fmla="*/ 222 h 355"/>
                <a:gd name="T56" fmla="*/ 206 w 358"/>
                <a:gd name="T57" fmla="*/ 222 h 355"/>
                <a:gd name="T58" fmla="*/ 220 w 358"/>
                <a:gd name="T59" fmla="*/ 192 h 355"/>
                <a:gd name="T60" fmla="*/ 240 w 358"/>
                <a:gd name="T61" fmla="*/ 188 h 355"/>
                <a:gd name="T62" fmla="*/ 345 w 358"/>
                <a:gd name="T63" fmla="*/ 35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8" h="355">
                  <a:moveTo>
                    <a:pt x="305" y="288"/>
                  </a:moveTo>
                  <a:cubicBezTo>
                    <a:pt x="316" y="288"/>
                    <a:pt x="324" y="296"/>
                    <a:pt x="324" y="306"/>
                  </a:cubicBezTo>
                  <a:cubicBezTo>
                    <a:pt x="324" y="316"/>
                    <a:pt x="316" y="325"/>
                    <a:pt x="305" y="325"/>
                  </a:cubicBezTo>
                  <a:cubicBezTo>
                    <a:pt x="295" y="325"/>
                    <a:pt x="287" y="316"/>
                    <a:pt x="287" y="306"/>
                  </a:cubicBezTo>
                  <a:cubicBezTo>
                    <a:pt x="287" y="296"/>
                    <a:pt x="295" y="288"/>
                    <a:pt x="305" y="288"/>
                  </a:cubicBezTo>
                  <a:close/>
                  <a:moveTo>
                    <a:pt x="235" y="207"/>
                  </a:moveTo>
                  <a:lnTo>
                    <a:pt x="239" y="216"/>
                  </a:lnTo>
                  <a:lnTo>
                    <a:pt x="229" y="226"/>
                  </a:lnTo>
                  <a:lnTo>
                    <a:pt x="220" y="235"/>
                  </a:lnTo>
                  <a:cubicBezTo>
                    <a:pt x="215" y="241"/>
                    <a:pt x="208" y="245"/>
                    <a:pt x="201" y="248"/>
                  </a:cubicBezTo>
                  <a:lnTo>
                    <a:pt x="264" y="311"/>
                  </a:lnTo>
                  <a:lnTo>
                    <a:pt x="294" y="351"/>
                  </a:lnTo>
                  <a:lnTo>
                    <a:pt x="309" y="355"/>
                  </a:lnTo>
                  <a:lnTo>
                    <a:pt x="353" y="311"/>
                  </a:lnTo>
                  <a:lnTo>
                    <a:pt x="349" y="295"/>
                  </a:lnTo>
                  <a:lnTo>
                    <a:pt x="310" y="265"/>
                  </a:lnTo>
                  <a:lnTo>
                    <a:pt x="250" y="205"/>
                  </a:lnTo>
                  <a:lnTo>
                    <a:pt x="244" y="211"/>
                  </a:lnTo>
                  <a:lnTo>
                    <a:pt x="235" y="207"/>
                  </a:lnTo>
                  <a:close/>
                  <a:moveTo>
                    <a:pt x="129" y="126"/>
                  </a:moveTo>
                  <a:lnTo>
                    <a:pt x="140" y="116"/>
                  </a:lnTo>
                  <a:lnTo>
                    <a:pt x="149" y="121"/>
                  </a:lnTo>
                  <a:lnTo>
                    <a:pt x="144" y="112"/>
                  </a:lnTo>
                  <a:lnTo>
                    <a:pt x="154" y="102"/>
                  </a:lnTo>
                  <a:lnTo>
                    <a:pt x="155" y="101"/>
                  </a:lnTo>
                  <a:cubicBezTo>
                    <a:pt x="158" y="95"/>
                    <a:pt x="159" y="89"/>
                    <a:pt x="159" y="83"/>
                  </a:cubicBezTo>
                  <a:cubicBezTo>
                    <a:pt x="159" y="41"/>
                    <a:pt x="119" y="0"/>
                    <a:pt x="76" y="1"/>
                  </a:cubicBezTo>
                  <a:cubicBezTo>
                    <a:pt x="76" y="1"/>
                    <a:pt x="72" y="6"/>
                    <a:pt x="69" y="8"/>
                  </a:cubicBezTo>
                  <a:cubicBezTo>
                    <a:pt x="103" y="42"/>
                    <a:pt x="100" y="37"/>
                    <a:pt x="100" y="57"/>
                  </a:cubicBezTo>
                  <a:cubicBezTo>
                    <a:pt x="100" y="74"/>
                    <a:pt x="73" y="101"/>
                    <a:pt x="57" y="101"/>
                  </a:cubicBezTo>
                  <a:cubicBezTo>
                    <a:pt x="35" y="101"/>
                    <a:pt x="42" y="104"/>
                    <a:pt x="8" y="70"/>
                  </a:cubicBezTo>
                  <a:cubicBezTo>
                    <a:pt x="5" y="72"/>
                    <a:pt x="0" y="77"/>
                    <a:pt x="0" y="77"/>
                  </a:cubicBezTo>
                  <a:cubicBezTo>
                    <a:pt x="1" y="119"/>
                    <a:pt x="40" y="160"/>
                    <a:pt x="83" y="160"/>
                  </a:cubicBezTo>
                  <a:cubicBezTo>
                    <a:pt x="90" y="160"/>
                    <a:pt x="98" y="157"/>
                    <a:pt x="106" y="153"/>
                  </a:cubicBezTo>
                  <a:lnTo>
                    <a:pt x="108" y="155"/>
                  </a:lnTo>
                  <a:cubicBezTo>
                    <a:pt x="111" y="148"/>
                    <a:pt x="115" y="141"/>
                    <a:pt x="120" y="136"/>
                  </a:cubicBezTo>
                  <a:lnTo>
                    <a:pt x="129" y="126"/>
                  </a:lnTo>
                  <a:close/>
                  <a:moveTo>
                    <a:pt x="345" y="35"/>
                  </a:moveTo>
                  <a:lnTo>
                    <a:pt x="321" y="10"/>
                  </a:lnTo>
                  <a:cubicBezTo>
                    <a:pt x="314" y="4"/>
                    <a:pt x="306" y="1"/>
                    <a:pt x="297" y="1"/>
                  </a:cubicBezTo>
                  <a:cubicBezTo>
                    <a:pt x="289" y="1"/>
                    <a:pt x="280" y="4"/>
                    <a:pt x="273" y="10"/>
                  </a:cubicBezTo>
                  <a:lnTo>
                    <a:pt x="168" y="116"/>
                  </a:lnTo>
                  <a:cubicBezTo>
                    <a:pt x="171" y="122"/>
                    <a:pt x="169" y="131"/>
                    <a:pt x="164" y="136"/>
                  </a:cubicBezTo>
                  <a:cubicBezTo>
                    <a:pt x="161" y="140"/>
                    <a:pt x="155" y="142"/>
                    <a:pt x="150" y="142"/>
                  </a:cubicBezTo>
                  <a:cubicBezTo>
                    <a:pt x="148" y="142"/>
                    <a:pt x="145" y="141"/>
                    <a:pt x="143" y="140"/>
                  </a:cubicBezTo>
                  <a:lnTo>
                    <a:pt x="134" y="150"/>
                  </a:lnTo>
                  <a:cubicBezTo>
                    <a:pt x="121" y="163"/>
                    <a:pt x="121" y="184"/>
                    <a:pt x="134" y="197"/>
                  </a:cubicBezTo>
                  <a:lnTo>
                    <a:pt x="136" y="199"/>
                  </a:lnTo>
                  <a:lnTo>
                    <a:pt x="54" y="281"/>
                  </a:lnTo>
                  <a:lnTo>
                    <a:pt x="32" y="289"/>
                  </a:lnTo>
                  <a:lnTo>
                    <a:pt x="0" y="335"/>
                  </a:lnTo>
                  <a:lnTo>
                    <a:pt x="20" y="355"/>
                  </a:lnTo>
                  <a:lnTo>
                    <a:pt x="66" y="323"/>
                  </a:lnTo>
                  <a:lnTo>
                    <a:pt x="74" y="301"/>
                  </a:lnTo>
                  <a:lnTo>
                    <a:pt x="156" y="219"/>
                  </a:lnTo>
                  <a:lnTo>
                    <a:pt x="159" y="222"/>
                  </a:lnTo>
                  <a:cubicBezTo>
                    <a:pt x="165" y="228"/>
                    <a:pt x="174" y="231"/>
                    <a:pt x="182" y="231"/>
                  </a:cubicBezTo>
                  <a:cubicBezTo>
                    <a:pt x="191" y="231"/>
                    <a:pt x="200" y="228"/>
                    <a:pt x="206" y="222"/>
                  </a:cubicBezTo>
                  <a:lnTo>
                    <a:pt x="215" y="212"/>
                  </a:lnTo>
                  <a:cubicBezTo>
                    <a:pt x="212" y="206"/>
                    <a:pt x="215" y="197"/>
                    <a:pt x="220" y="192"/>
                  </a:cubicBezTo>
                  <a:cubicBezTo>
                    <a:pt x="223" y="188"/>
                    <a:pt x="229" y="186"/>
                    <a:pt x="234" y="186"/>
                  </a:cubicBezTo>
                  <a:cubicBezTo>
                    <a:pt x="236" y="186"/>
                    <a:pt x="238" y="187"/>
                    <a:pt x="240" y="188"/>
                  </a:cubicBezTo>
                  <a:lnTo>
                    <a:pt x="345" y="82"/>
                  </a:lnTo>
                  <a:cubicBezTo>
                    <a:pt x="358" y="69"/>
                    <a:pt x="358" y="48"/>
                    <a:pt x="345"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D8141A"/>
                </a:solidFill>
              </a:endParaRPr>
            </a:p>
          </p:txBody>
        </p:sp>
      </p:grpSp>
      <p:grpSp>
        <p:nvGrpSpPr>
          <p:cNvPr id="25" name="组合 24"/>
          <p:cNvGrpSpPr/>
          <p:nvPr/>
        </p:nvGrpSpPr>
        <p:grpSpPr>
          <a:xfrm>
            <a:off x="4906453" y="3808936"/>
            <a:ext cx="493712" cy="509588"/>
            <a:chOff x="8940801" y="5013176"/>
            <a:chExt cx="493712" cy="509588"/>
          </a:xfrm>
        </p:grpSpPr>
        <p:sp>
          <p:nvSpPr>
            <p:cNvPr id="26" name="Oval 12"/>
            <p:cNvSpPr>
              <a:spLocks noChangeArrowheads="1"/>
            </p:cNvSpPr>
            <p:nvPr/>
          </p:nvSpPr>
          <p:spPr bwMode="auto">
            <a:xfrm>
              <a:off x="8940801" y="5013176"/>
              <a:ext cx="493712" cy="509588"/>
            </a:xfrm>
            <a:prstGeom prst="ellipse">
              <a:avLst/>
            </a:pr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9600">
                <a:solidFill>
                  <a:srgbClr val="D8141A"/>
                </a:solidFill>
                <a:latin typeface="Agency FB" panose="020B0503020202020204" pitchFamily="34" charset="0"/>
              </a:endParaRPr>
            </a:p>
          </p:txBody>
        </p:sp>
        <p:sp>
          <p:nvSpPr>
            <p:cNvPr id="27" name="Freeform 17"/>
            <p:cNvSpPr>
              <a:spLocks noEditPoints="1"/>
            </p:cNvSpPr>
            <p:nvPr/>
          </p:nvSpPr>
          <p:spPr bwMode="auto">
            <a:xfrm>
              <a:off x="9043988" y="5105251"/>
              <a:ext cx="300037" cy="330200"/>
            </a:xfrm>
            <a:custGeom>
              <a:avLst/>
              <a:gdLst>
                <a:gd name="T0" fmla="*/ 117 w 387"/>
                <a:gd name="T1" fmla="*/ 63 h 412"/>
                <a:gd name="T2" fmla="*/ 253 w 387"/>
                <a:gd name="T3" fmla="*/ 46 h 412"/>
                <a:gd name="T4" fmla="*/ 204 w 387"/>
                <a:gd name="T5" fmla="*/ 28 h 412"/>
                <a:gd name="T6" fmla="*/ 148 w 387"/>
                <a:gd name="T7" fmla="*/ 28 h 412"/>
                <a:gd name="T8" fmla="*/ 99 w 387"/>
                <a:gd name="T9" fmla="*/ 46 h 412"/>
                <a:gd name="T10" fmla="*/ 318 w 387"/>
                <a:gd name="T11" fmla="*/ 357 h 412"/>
                <a:gd name="T12" fmla="*/ 324 w 387"/>
                <a:gd name="T13" fmla="*/ 345 h 412"/>
                <a:gd name="T14" fmla="*/ 301 w 387"/>
                <a:gd name="T15" fmla="*/ 268 h 412"/>
                <a:gd name="T16" fmla="*/ 287 w 387"/>
                <a:gd name="T17" fmla="*/ 268 h 412"/>
                <a:gd name="T18" fmla="*/ 287 w 387"/>
                <a:gd name="T19" fmla="*/ 327 h 412"/>
                <a:gd name="T20" fmla="*/ 288 w 387"/>
                <a:gd name="T21" fmla="*/ 328 h 412"/>
                <a:gd name="T22" fmla="*/ 288 w 387"/>
                <a:gd name="T23" fmla="*/ 330 h 412"/>
                <a:gd name="T24" fmla="*/ 289 w 387"/>
                <a:gd name="T25" fmla="*/ 331 h 412"/>
                <a:gd name="T26" fmla="*/ 368 w 387"/>
                <a:gd name="T27" fmla="*/ 272 h 412"/>
                <a:gd name="T28" fmla="*/ 294 w 387"/>
                <a:gd name="T29" fmla="*/ 233 h 412"/>
                <a:gd name="T30" fmla="*/ 277 w 387"/>
                <a:gd name="T31" fmla="*/ 411 h 412"/>
                <a:gd name="T32" fmla="*/ 382 w 387"/>
                <a:gd name="T33" fmla="*/ 339 h 412"/>
                <a:gd name="T34" fmla="*/ 369 w 387"/>
                <a:gd name="T35" fmla="*/ 337 h 412"/>
                <a:gd name="T36" fmla="*/ 294 w 387"/>
                <a:gd name="T37" fmla="*/ 398 h 412"/>
                <a:gd name="T38" fmla="*/ 220 w 387"/>
                <a:gd name="T39" fmla="*/ 308 h 412"/>
                <a:gd name="T40" fmla="*/ 308 w 387"/>
                <a:gd name="T41" fmla="*/ 248 h 412"/>
                <a:gd name="T42" fmla="*/ 369 w 387"/>
                <a:gd name="T43" fmla="*/ 337 h 412"/>
                <a:gd name="T44" fmla="*/ 130 w 387"/>
                <a:gd name="T45" fmla="*/ 336 h 412"/>
                <a:gd name="T46" fmla="*/ 221 w 387"/>
                <a:gd name="T47" fmla="*/ 245 h 412"/>
                <a:gd name="T48" fmla="*/ 240 w 387"/>
                <a:gd name="T49" fmla="*/ 231 h 412"/>
                <a:gd name="T50" fmla="*/ 334 w 387"/>
                <a:gd name="T51" fmla="*/ 140 h 412"/>
                <a:gd name="T52" fmla="*/ 338 w 387"/>
                <a:gd name="T53" fmla="*/ 226 h 412"/>
                <a:gd name="T54" fmla="*/ 352 w 387"/>
                <a:gd name="T55" fmla="*/ 231 h 412"/>
                <a:gd name="T56" fmla="*/ 352 w 387"/>
                <a:gd name="T57" fmla="*/ 95 h 412"/>
                <a:gd name="T58" fmla="*/ 19 w 387"/>
                <a:gd name="T59" fmla="*/ 77 h 412"/>
                <a:gd name="T60" fmla="*/ 0 w 387"/>
                <a:gd name="T61" fmla="*/ 144 h 412"/>
                <a:gd name="T62" fmla="*/ 0 w 387"/>
                <a:gd name="T63" fmla="*/ 245 h 412"/>
                <a:gd name="T64" fmla="*/ 0 w 387"/>
                <a:gd name="T65" fmla="*/ 343 h 412"/>
                <a:gd name="T66" fmla="*/ 195 w 387"/>
                <a:gd name="T67" fmla="*/ 361 h 412"/>
                <a:gd name="T68" fmla="*/ 15 w 387"/>
                <a:gd name="T69" fmla="*/ 144 h 412"/>
                <a:gd name="T70" fmla="*/ 19 w 387"/>
                <a:gd name="T71" fmla="*/ 140 h 412"/>
                <a:gd name="T72" fmla="*/ 115 w 387"/>
                <a:gd name="T73" fmla="*/ 231 h 412"/>
                <a:gd name="T74" fmla="*/ 15 w 387"/>
                <a:gd name="T75" fmla="*/ 144 h 412"/>
                <a:gd name="T76" fmla="*/ 115 w 387"/>
                <a:gd name="T77" fmla="*/ 245 h 412"/>
                <a:gd name="T78" fmla="*/ 19 w 387"/>
                <a:gd name="T79" fmla="*/ 336 h 412"/>
                <a:gd name="T80" fmla="*/ 15 w 387"/>
                <a:gd name="T81" fmla="*/ 245 h 412"/>
                <a:gd name="T82" fmla="*/ 130 w 387"/>
                <a:gd name="T83" fmla="*/ 231 h 412"/>
                <a:gd name="T84" fmla="*/ 130 w 387"/>
                <a:gd name="T85" fmla="*/ 140 h 412"/>
                <a:gd name="T86" fmla="*/ 226 w 387"/>
                <a:gd name="T87" fmla="*/ 231 h 412"/>
                <a:gd name="T88" fmla="*/ 233 w 387"/>
                <a:gd name="T89" fmla="*/ 95 h 412"/>
                <a:gd name="T90" fmla="*/ 246 w 387"/>
                <a:gd name="T91" fmla="*/ 107 h 412"/>
                <a:gd name="T92" fmla="*/ 221 w 387"/>
                <a:gd name="T93" fmla="*/ 107 h 412"/>
                <a:gd name="T94" fmla="*/ 123 w 387"/>
                <a:gd name="T95" fmla="*/ 95 h 412"/>
                <a:gd name="T96" fmla="*/ 135 w 387"/>
                <a:gd name="T97" fmla="*/ 107 h 412"/>
                <a:gd name="T98" fmla="*/ 110 w 387"/>
                <a:gd name="T99" fmla="*/ 10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7" h="412">
                  <a:moveTo>
                    <a:pt x="99" y="46"/>
                  </a:moveTo>
                  <a:cubicBezTo>
                    <a:pt x="99" y="55"/>
                    <a:pt x="107" y="63"/>
                    <a:pt x="117" y="63"/>
                  </a:cubicBezTo>
                  <a:lnTo>
                    <a:pt x="236" y="63"/>
                  </a:lnTo>
                  <a:cubicBezTo>
                    <a:pt x="246" y="63"/>
                    <a:pt x="253" y="55"/>
                    <a:pt x="253" y="46"/>
                  </a:cubicBezTo>
                  <a:cubicBezTo>
                    <a:pt x="253" y="36"/>
                    <a:pt x="246" y="28"/>
                    <a:pt x="236" y="28"/>
                  </a:cubicBezTo>
                  <a:lnTo>
                    <a:pt x="204" y="28"/>
                  </a:lnTo>
                  <a:cubicBezTo>
                    <a:pt x="204" y="13"/>
                    <a:pt x="192" y="0"/>
                    <a:pt x="176" y="0"/>
                  </a:cubicBezTo>
                  <a:cubicBezTo>
                    <a:pt x="161" y="0"/>
                    <a:pt x="148" y="13"/>
                    <a:pt x="148" y="28"/>
                  </a:cubicBezTo>
                  <a:lnTo>
                    <a:pt x="117" y="28"/>
                  </a:lnTo>
                  <a:cubicBezTo>
                    <a:pt x="107" y="28"/>
                    <a:pt x="99" y="36"/>
                    <a:pt x="99" y="46"/>
                  </a:cubicBezTo>
                  <a:close/>
                  <a:moveTo>
                    <a:pt x="313" y="355"/>
                  </a:moveTo>
                  <a:cubicBezTo>
                    <a:pt x="315" y="356"/>
                    <a:pt x="317" y="357"/>
                    <a:pt x="318" y="357"/>
                  </a:cubicBezTo>
                  <a:cubicBezTo>
                    <a:pt x="320" y="357"/>
                    <a:pt x="322" y="356"/>
                    <a:pt x="324" y="355"/>
                  </a:cubicBezTo>
                  <a:cubicBezTo>
                    <a:pt x="326" y="352"/>
                    <a:pt x="326" y="348"/>
                    <a:pt x="324" y="345"/>
                  </a:cubicBezTo>
                  <a:lnTo>
                    <a:pt x="301" y="323"/>
                  </a:lnTo>
                  <a:lnTo>
                    <a:pt x="301" y="268"/>
                  </a:lnTo>
                  <a:cubicBezTo>
                    <a:pt x="301" y="264"/>
                    <a:pt x="298" y="260"/>
                    <a:pt x="294" y="260"/>
                  </a:cubicBezTo>
                  <a:cubicBezTo>
                    <a:pt x="290" y="260"/>
                    <a:pt x="287" y="264"/>
                    <a:pt x="287" y="268"/>
                  </a:cubicBezTo>
                  <a:lnTo>
                    <a:pt x="287" y="326"/>
                  </a:lnTo>
                  <a:cubicBezTo>
                    <a:pt x="287" y="326"/>
                    <a:pt x="287" y="327"/>
                    <a:pt x="287" y="327"/>
                  </a:cubicBezTo>
                  <a:cubicBezTo>
                    <a:pt x="287" y="327"/>
                    <a:pt x="287" y="327"/>
                    <a:pt x="287" y="328"/>
                  </a:cubicBezTo>
                  <a:cubicBezTo>
                    <a:pt x="287" y="328"/>
                    <a:pt x="287" y="328"/>
                    <a:pt x="288" y="328"/>
                  </a:cubicBezTo>
                  <a:cubicBezTo>
                    <a:pt x="288" y="329"/>
                    <a:pt x="288" y="329"/>
                    <a:pt x="288" y="329"/>
                  </a:cubicBezTo>
                  <a:cubicBezTo>
                    <a:pt x="288" y="329"/>
                    <a:pt x="288" y="329"/>
                    <a:pt x="288" y="330"/>
                  </a:cubicBezTo>
                  <a:cubicBezTo>
                    <a:pt x="288" y="330"/>
                    <a:pt x="289" y="330"/>
                    <a:pt x="289" y="331"/>
                  </a:cubicBezTo>
                  <a:cubicBezTo>
                    <a:pt x="289" y="331"/>
                    <a:pt x="289" y="331"/>
                    <a:pt x="289" y="331"/>
                  </a:cubicBezTo>
                  <a:lnTo>
                    <a:pt x="313" y="355"/>
                  </a:lnTo>
                  <a:close/>
                  <a:moveTo>
                    <a:pt x="368" y="272"/>
                  </a:moveTo>
                  <a:cubicBezTo>
                    <a:pt x="355" y="252"/>
                    <a:pt x="335" y="239"/>
                    <a:pt x="311" y="234"/>
                  </a:cubicBezTo>
                  <a:cubicBezTo>
                    <a:pt x="305" y="233"/>
                    <a:pt x="300" y="233"/>
                    <a:pt x="294" y="233"/>
                  </a:cubicBezTo>
                  <a:cubicBezTo>
                    <a:pt x="251" y="233"/>
                    <a:pt x="214" y="264"/>
                    <a:pt x="206" y="306"/>
                  </a:cubicBezTo>
                  <a:cubicBezTo>
                    <a:pt x="197" y="354"/>
                    <a:pt x="229" y="401"/>
                    <a:pt x="277" y="411"/>
                  </a:cubicBezTo>
                  <a:cubicBezTo>
                    <a:pt x="283" y="412"/>
                    <a:pt x="289" y="412"/>
                    <a:pt x="294" y="412"/>
                  </a:cubicBezTo>
                  <a:cubicBezTo>
                    <a:pt x="337" y="412"/>
                    <a:pt x="374" y="382"/>
                    <a:pt x="382" y="339"/>
                  </a:cubicBezTo>
                  <a:cubicBezTo>
                    <a:pt x="387" y="316"/>
                    <a:pt x="382" y="292"/>
                    <a:pt x="368" y="272"/>
                  </a:cubicBezTo>
                  <a:close/>
                  <a:moveTo>
                    <a:pt x="369" y="337"/>
                  </a:moveTo>
                  <a:lnTo>
                    <a:pt x="369" y="337"/>
                  </a:lnTo>
                  <a:cubicBezTo>
                    <a:pt x="362" y="372"/>
                    <a:pt x="330" y="398"/>
                    <a:pt x="294" y="398"/>
                  </a:cubicBezTo>
                  <a:cubicBezTo>
                    <a:pt x="289" y="398"/>
                    <a:pt x="285" y="398"/>
                    <a:pt x="280" y="397"/>
                  </a:cubicBezTo>
                  <a:cubicBezTo>
                    <a:pt x="239" y="389"/>
                    <a:pt x="212" y="349"/>
                    <a:pt x="220" y="308"/>
                  </a:cubicBezTo>
                  <a:cubicBezTo>
                    <a:pt x="227" y="273"/>
                    <a:pt x="258" y="247"/>
                    <a:pt x="294" y="247"/>
                  </a:cubicBezTo>
                  <a:cubicBezTo>
                    <a:pt x="299" y="247"/>
                    <a:pt x="304" y="247"/>
                    <a:pt x="308" y="248"/>
                  </a:cubicBezTo>
                  <a:cubicBezTo>
                    <a:pt x="328" y="252"/>
                    <a:pt x="345" y="263"/>
                    <a:pt x="357" y="280"/>
                  </a:cubicBezTo>
                  <a:cubicBezTo>
                    <a:pt x="368" y="297"/>
                    <a:pt x="372" y="317"/>
                    <a:pt x="369" y="337"/>
                  </a:cubicBezTo>
                  <a:close/>
                  <a:moveTo>
                    <a:pt x="189" y="336"/>
                  </a:moveTo>
                  <a:lnTo>
                    <a:pt x="130" y="336"/>
                  </a:lnTo>
                  <a:lnTo>
                    <a:pt x="130" y="245"/>
                  </a:lnTo>
                  <a:lnTo>
                    <a:pt x="221" y="245"/>
                  </a:lnTo>
                  <a:cubicBezTo>
                    <a:pt x="227" y="240"/>
                    <a:pt x="234" y="235"/>
                    <a:pt x="241" y="231"/>
                  </a:cubicBezTo>
                  <a:lnTo>
                    <a:pt x="240" y="231"/>
                  </a:lnTo>
                  <a:lnTo>
                    <a:pt x="240" y="140"/>
                  </a:lnTo>
                  <a:lnTo>
                    <a:pt x="334" y="140"/>
                  </a:lnTo>
                  <a:cubicBezTo>
                    <a:pt x="336" y="140"/>
                    <a:pt x="338" y="142"/>
                    <a:pt x="338" y="144"/>
                  </a:cubicBezTo>
                  <a:lnTo>
                    <a:pt x="338" y="226"/>
                  </a:lnTo>
                  <a:cubicBezTo>
                    <a:pt x="343" y="228"/>
                    <a:pt x="348" y="231"/>
                    <a:pt x="352" y="234"/>
                  </a:cubicBezTo>
                  <a:lnTo>
                    <a:pt x="352" y="231"/>
                  </a:lnTo>
                  <a:lnTo>
                    <a:pt x="352" y="144"/>
                  </a:lnTo>
                  <a:lnTo>
                    <a:pt x="352" y="95"/>
                  </a:lnTo>
                  <a:cubicBezTo>
                    <a:pt x="352" y="85"/>
                    <a:pt x="344" y="77"/>
                    <a:pt x="334" y="77"/>
                  </a:cubicBezTo>
                  <a:lnTo>
                    <a:pt x="19" y="77"/>
                  </a:lnTo>
                  <a:cubicBezTo>
                    <a:pt x="8" y="77"/>
                    <a:pt x="0" y="85"/>
                    <a:pt x="0" y="95"/>
                  </a:cubicBezTo>
                  <a:lnTo>
                    <a:pt x="0" y="144"/>
                  </a:lnTo>
                  <a:lnTo>
                    <a:pt x="0" y="231"/>
                  </a:lnTo>
                  <a:lnTo>
                    <a:pt x="0" y="245"/>
                  </a:lnTo>
                  <a:lnTo>
                    <a:pt x="0" y="332"/>
                  </a:lnTo>
                  <a:lnTo>
                    <a:pt x="0" y="343"/>
                  </a:lnTo>
                  <a:cubicBezTo>
                    <a:pt x="0" y="353"/>
                    <a:pt x="8" y="361"/>
                    <a:pt x="19" y="361"/>
                  </a:cubicBezTo>
                  <a:lnTo>
                    <a:pt x="195" y="361"/>
                  </a:lnTo>
                  <a:cubicBezTo>
                    <a:pt x="192" y="353"/>
                    <a:pt x="190" y="345"/>
                    <a:pt x="189" y="336"/>
                  </a:cubicBezTo>
                  <a:close/>
                  <a:moveTo>
                    <a:pt x="15" y="144"/>
                  </a:moveTo>
                  <a:lnTo>
                    <a:pt x="15" y="144"/>
                  </a:lnTo>
                  <a:cubicBezTo>
                    <a:pt x="15" y="142"/>
                    <a:pt x="16" y="140"/>
                    <a:pt x="19" y="140"/>
                  </a:cubicBezTo>
                  <a:lnTo>
                    <a:pt x="115" y="140"/>
                  </a:lnTo>
                  <a:lnTo>
                    <a:pt x="115" y="231"/>
                  </a:lnTo>
                  <a:lnTo>
                    <a:pt x="15" y="231"/>
                  </a:lnTo>
                  <a:lnTo>
                    <a:pt x="15" y="144"/>
                  </a:lnTo>
                  <a:close/>
                  <a:moveTo>
                    <a:pt x="115" y="245"/>
                  </a:moveTo>
                  <a:lnTo>
                    <a:pt x="115" y="245"/>
                  </a:lnTo>
                  <a:lnTo>
                    <a:pt x="115" y="336"/>
                  </a:lnTo>
                  <a:lnTo>
                    <a:pt x="19" y="336"/>
                  </a:lnTo>
                  <a:cubicBezTo>
                    <a:pt x="16" y="336"/>
                    <a:pt x="15" y="334"/>
                    <a:pt x="15" y="332"/>
                  </a:cubicBezTo>
                  <a:lnTo>
                    <a:pt x="15" y="245"/>
                  </a:lnTo>
                  <a:lnTo>
                    <a:pt x="115" y="245"/>
                  </a:lnTo>
                  <a:close/>
                  <a:moveTo>
                    <a:pt x="130" y="231"/>
                  </a:moveTo>
                  <a:lnTo>
                    <a:pt x="130" y="231"/>
                  </a:lnTo>
                  <a:lnTo>
                    <a:pt x="130" y="140"/>
                  </a:lnTo>
                  <a:lnTo>
                    <a:pt x="226" y="140"/>
                  </a:lnTo>
                  <a:lnTo>
                    <a:pt x="226" y="231"/>
                  </a:lnTo>
                  <a:lnTo>
                    <a:pt x="130" y="231"/>
                  </a:lnTo>
                  <a:close/>
                  <a:moveTo>
                    <a:pt x="233" y="95"/>
                  </a:moveTo>
                  <a:lnTo>
                    <a:pt x="233" y="95"/>
                  </a:lnTo>
                  <a:cubicBezTo>
                    <a:pt x="240" y="95"/>
                    <a:pt x="246" y="101"/>
                    <a:pt x="246" y="107"/>
                  </a:cubicBezTo>
                  <a:cubicBezTo>
                    <a:pt x="246" y="114"/>
                    <a:pt x="240" y="120"/>
                    <a:pt x="233" y="120"/>
                  </a:cubicBezTo>
                  <a:cubicBezTo>
                    <a:pt x="226" y="120"/>
                    <a:pt x="221" y="114"/>
                    <a:pt x="221" y="107"/>
                  </a:cubicBezTo>
                  <a:cubicBezTo>
                    <a:pt x="221" y="101"/>
                    <a:pt x="226" y="95"/>
                    <a:pt x="233" y="95"/>
                  </a:cubicBezTo>
                  <a:close/>
                  <a:moveTo>
                    <a:pt x="123" y="95"/>
                  </a:moveTo>
                  <a:lnTo>
                    <a:pt x="123" y="95"/>
                  </a:lnTo>
                  <a:cubicBezTo>
                    <a:pt x="129" y="95"/>
                    <a:pt x="135" y="101"/>
                    <a:pt x="135" y="107"/>
                  </a:cubicBezTo>
                  <a:cubicBezTo>
                    <a:pt x="135" y="114"/>
                    <a:pt x="129" y="120"/>
                    <a:pt x="123" y="120"/>
                  </a:cubicBezTo>
                  <a:cubicBezTo>
                    <a:pt x="116" y="120"/>
                    <a:pt x="110" y="114"/>
                    <a:pt x="110" y="107"/>
                  </a:cubicBezTo>
                  <a:cubicBezTo>
                    <a:pt x="110" y="101"/>
                    <a:pt x="116" y="95"/>
                    <a:pt x="123" y="9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D8141A"/>
                </a:solidFill>
              </a:endParaRPr>
            </a:p>
          </p:txBody>
        </p:sp>
      </p:grpSp>
      <p:grpSp>
        <p:nvGrpSpPr>
          <p:cNvPr id="28" name="组合 27"/>
          <p:cNvGrpSpPr/>
          <p:nvPr/>
        </p:nvGrpSpPr>
        <p:grpSpPr>
          <a:xfrm>
            <a:off x="5525578" y="3808936"/>
            <a:ext cx="495300" cy="509588"/>
            <a:chOff x="9559926" y="5013176"/>
            <a:chExt cx="495300" cy="509588"/>
          </a:xfrm>
        </p:grpSpPr>
        <p:sp>
          <p:nvSpPr>
            <p:cNvPr id="29" name="Oval 13"/>
            <p:cNvSpPr>
              <a:spLocks noChangeArrowheads="1"/>
            </p:cNvSpPr>
            <p:nvPr/>
          </p:nvSpPr>
          <p:spPr bwMode="auto">
            <a:xfrm>
              <a:off x="9559926" y="5013176"/>
              <a:ext cx="495300" cy="509588"/>
            </a:xfrm>
            <a:prstGeom prst="ellipse">
              <a:avLst/>
            </a:pr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9600" dirty="0">
                <a:solidFill>
                  <a:srgbClr val="D8141A"/>
                </a:solidFill>
                <a:latin typeface="Agency FB" panose="020B0503020202020204" pitchFamily="34" charset="0"/>
              </a:endParaRPr>
            </a:p>
          </p:txBody>
        </p:sp>
        <p:sp>
          <p:nvSpPr>
            <p:cNvPr id="30" name="Freeform 18"/>
            <p:cNvSpPr>
              <a:spLocks noEditPoints="1"/>
            </p:cNvSpPr>
            <p:nvPr/>
          </p:nvSpPr>
          <p:spPr bwMode="auto">
            <a:xfrm>
              <a:off x="9685338" y="5114776"/>
              <a:ext cx="300037" cy="290513"/>
            </a:xfrm>
            <a:custGeom>
              <a:avLst/>
              <a:gdLst>
                <a:gd name="T0" fmla="*/ 13 w 387"/>
                <a:gd name="T1" fmla="*/ 287 h 362"/>
                <a:gd name="T2" fmla="*/ 276 w 387"/>
                <a:gd name="T3" fmla="*/ 215 h 362"/>
                <a:gd name="T4" fmla="*/ 253 w 387"/>
                <a:gd name="T5" fmla="*/ 297 h 362"/>
                <a:gd name="T6" fmla="*/ 245 w 387"/>
                <a:gd name="T7" fmla="*/ 226 h 362"/>
                <a:gd name="T8" fmla="*/ 245 w 387"/>
                <a:gd name="T9" fmla="*/ 163 h 362"/>
                <a:gd name="T10" fmla="*/ 238 w 387"/>
                <a:gd name="T11" fmla="*/ 166 h 362"/>
                <a:gd name="T12" fmla="*/ 244 w 387"/>
                <a:gd name="T13" fmla="*/ 175 h 362"/>
                <a:gd name="T14" fmla="*/ 250 w 387"/>
                <a:gd name="T15" fmla="*/ 173 h 362"/>
                <a:gd name="T16" fmla="*/ 214 w 387"/>
                <a:gd name="T17" fmla="*/ 181 h 362"/>
                <a:gd name="T18" fmla="*/ 217 w 387"/>
                <a:gd name="T19" fmla="*/ 193 h 362"/>
                <a:gd name="T20" fmla="*/ 221 w 387"/>
                <a:gd name="T21" fmla="*/ 189 h 362"/>
                <a:gd name="T22" fmla="*/ 195 w 387"/>
                <a:gd name="T23" fmla="*/ 205 h 362"/>
                <a:gd name="T24" fmla="*/ 192 w 387"/>
                <a:gd name="T25" fmla="*/ 211 h 362"/>
                <a:gd name="T26" fmla="*/ 201 w 387"/>
                <a:gd name="T27" fmla="*/ 216 h 362"/>
                <a:gd name="T28" fmla="*/ 204 w 387"/>
                <a:gd name="T29" fmla="*/ 210 h 362"/>
                <a:gd name="T30" fmla="*/ 183 w 387"/>
                <a:gd name="T31" fmla="*/ 240 h 362"/>
                <a:gd name="T32" fmla="*/ 193 w 387"/>
                <a:gd name="T33" fmla="*/ 247 h 362"/>
                <a:gd name="T34" fmla="*/ 194 w 387"/>
                <a:gd name="T35" fmla="*/ 241 h 362"/>
                <a:gd name="T36" fmla="*/ 185 w 387"/>
                <a:gd name="T37" fmla="*/ 270 h 362"/>
                <a:gd name="T38" fmla="*/ 187 w 387"/>
                <a:gd name="T39" fmla="*/ 277 h 362"/>
                <a:gd name="T40" fmla="*/ 196 w 387"/>
                <a:gd name="T41" fmla="*/ 273 h 362"/>
                <a:gd name="T42" fmla="*/ 195 w 387"/>
                <a:gd name="T43" fmla="*/ 267 h 362"/>
                <a:gd name="T44" fmla="*/ 200 w 387"/>
                <a:gd name="T45" fmla="*/ 304 h 362"/>
                <a:gd name="T46" fmla="*/ 212 w 387"/>
                <a:gd name="T47" fmla="*/ 302 h 362"/>
                <a:gd name="T48" fmla="*/ 208 w 387"/>
                <a:gd name="T49" fmla="*/ 297 h 362"/>
                <a:gd name="T50" fmla="*/ 221 w 387"/>
                <a:gd name="T51" fmla="*/ 325 h 362"/>
                <a:gd name="T52" fmla="*/ 227 w 387"/>
                <a:gd name="T53" fmla="*/ 329 h 362"/>
                <a:gd name="T54" fmla="*/ 232 w 387"/>
                <a:gd name="T55" fmla="*/ 320 h 362"/>
                <a:gd name="T56" fmla="*/ 227 w 387"/>
                <a:gd name="T57" fmla="*/ 316 h 362"/>
                <a:gd name="T58" fmla="*/ 254 w 387"/>
                <a:gd name="T59" fmla="*/ 340 h 362"/>
                <a:gd name="T60" fmla="*/ 261 w 387"/>
                <a:gd name="T61" fmla="*/ 342 h 362"/>
                <a:gd name="T62" fmla="*/ 257 w 387"/>
                <a:gd name="T63" fmla="*/ 330 h 362"/>
                <a:gd name="T64" fmla="*/ 284 w 387"/>
                <a:gd name="T65" fmla="*/ 342 h 362"/>
                <a:gd name="T66" fmla="*/ 291 w 387"/>
                <a:gd name="T67" fmla="*/ 341 h 362"/>
                <a:gd name="T68" fmla="*/ 290 w 387"/>
                <a:gd name="T69" fmla="*/ 331 h 362"/>
                <a:gd name="T70" fmla="*/ 284 w 387"/>
                <a:gd name="T71" fmla="*/ 332 h 362"/>
                <a:gd name="T72" fmla="*/ 319 w 387"/>
                <a:gd name="T73" fmla="*/ 332 h 362"/>
                <a:gd name="T74" fmla="*/ 325 w 387"/>
                <a:gd name="T75" fmla="*/ 328 h 362"/>
                <a:gd name="T76" fmla="*/ 315 w 387"/>
                <a:gd name="T77" fmla="*/ 321 h 362"/>
                <a:gd name="T78" fmla="*/ 343 w 387"/>
                <a:gd name="T79" fmla="*/ 313 h 362"/>
                <a:gd name="T80" fmla="*/ 347 w 387"/>
                <a:gd name="T81" fmla="*/ 308 h 362"/>
                <a:gd name="T82" fmla="*/ 340 w 387"/>
                <a:gd name="T83" fmla="*/ 300 h 362"/>
                <a:gd name="T84" fmla="*/ 336 w 387"/>
                <a:gd name="T85" fmla="*/ 305 h 362"/>
                <a:gd name="T86" fmla="*/ 362 w 387"/>
                <a:gd name="T87" fmla="*/ 282 h 362"/>
                <a:gd name="T88" fmla="*/ 364 w 387"/>
                <a:gd name="T89" fmla="*/ 275 h 362"/>
                <a:gd name="T90" fmla="*/ 352 w 387"/>
                <a:gd name="T91" fmla="*/ 276 h 362"/>
                <a:gd name="T92" fmla="*/ 367 w 387"/>
                <a:gd name="T93" fmla="*/ 252 h 362"/>
                <a:gd name="T94" fmla="*/ 367 w 387"/>
                <a:gd name="T95" fmla="*/ 245 h 362"/>
                <a:gd name="T96" fmla="*/ 356 w 387"/>
                <a:gd name="T97" fmla="*/ 244 h 362"/>
                <a:gd name="T98" fmla="*/ 356 w 387"/>
                <a:gd name="T99" fmla="*/ 250 h 362"/>
                <a:gd name="T100" fmla="*/ 360 w 387"/>
                <a:gd name="T101" fmla="*/ 215 h 362"/>
                <a:gd name="T102" fmla="*/ 357 w 387"/>
                <a:gd name="T103" fmla="*/ 208 h 362"/>
                <a:gd name="T104" fmla="*/ 350 w 387"/>
                <a:gd name="T105" fmla="*/ 218 h 362"/>
                <a:gd name="T106" fmla="*/ 344 w 387"/>
                <a:gd name="T107" fmla="*/ 190 h 362"/>
                <a:gd name="T108" fmla="*/ 340 w 387"/>
                <a:gd name="T109" fmla="*/ 185 h 362"/>
                <a:gd name="T110" fmla="*/ 331 w 387"/>
                <a:gd name="T111" fmla="*/ 191 h 362"/>
                <a:gd name="T112" fmla="*/ 335 w 387"/>
                <a:gd name="T113" fmla="*/ 196 h 362"/>
                <a:gd name="T114" fmla="*/ 315 w 387"/>
                <a:gd name="T115" fmla="*/ 168 h 362"/>
                <a:gd name="T116" fmla="*/ 309 w 387"/>
                <a:gd name="T117" fmla="*/ 165 h 362"/>
                <a:gd name="T118" fmla="*/ 308 w 387"/>
                <a:gd name="T119" fmla="*/ 176 h 362"/>
                <a:gd name="T120" fmla="*/ 275 w 387"/>
                <a:gd name="T121" fmla="*/ 138 h 362"/>
                <a:gd name="T122" fmla="*/ 215 w 387"/>
                <a:gd name="T123" fmla="*/ 5 h 362"/>
                <a:gd name="T124" fmla="*/ 18 w 387"/>
                <a:gd name="T125" fmla="*/ 9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7" h="362">
                  <a:moveTo>
                    <a:pt x="30" y="269"/>
                  </a:moveTo>
                  <a:cubicBezTo>
                    <a:pt x="50" y="267"/>
                    <a:pt x="69" y="266"/>
                    <a:pt x="88" y="265"/>
                  </a:cubicBezTo>
                  <a:cubicBezTo>
                    <a:pt x="76" y="265"/>
                    <a:pt x="65" y="264"/>
                    <a:pt x="53" y="262"/>
                  </a:cubicBezTo>
                  <a:cubicBezTo>
                    <a:pt x="43" y="261"/>
                    <a:pt x="35" y="254"/>
                    <a:pt x="35" y="244"/>
                  </a:cubicBezTo>
                  <a:cubicBezTo>
                    <a:pt x="35" y="230"/>
                    <a:pt x="35" y="215"/>
                    <a:pt x="35" y="201"/>
                  </a:cubicBezTo>
                  <a:cubicBezTo>
                    <a:pt x="35" y="191"/>
                    <a:pt x="43" y="184"/>
                    <a:pt x="53" y="183"/>
                  </a:cubicBezTo>
                  <a:cubicBezTo>
                    <a:pt x="89" y="180"/>
                    <a:pt x="124" y="178"/>
                    <a:pt x="160" y="179"/>
                  </a:cubicBezTo>
                  <a:cubicBezTo>
                    <a:pt x="147" y="200"/>
                    <a:pt x="140" y="224"/>
                    <a:pt x="140" y="250"/>
                  </a:cubicBezTo>
                  <a:cubicBezTo>
                    <a:pt x="140" y="288"/>
                    <a:pt x="155" y="322"/>
                    <a:pt x="179" y="346"/>
                  </a:cubicBezTo>
                  <a:cubicBezTo>
                    <a:pt x="181" y="347"/>
                    <a:pt x="182" y="349"/>
                    <a:pt x="184" y="350"/>
                  </a:cubicBezTo>
                  <a:cubicBezTo>
                    <a:pt x="133" y="355"/>
                    <a:pt x="82" y="354"/>
                    <a:pt x="30" y="348"/>
                  </a:cubicBezTo>
                  <a:cubicBezTo>
                    <a:pt x="21" y="347"/>
                    <a:pt x="13" y="340"/>
                    <a:pt x="13" y="330"/>
                  </a:cubicBezTo>
                  <a:cubicBezTo>
                    <a:pt x="13" y="316"/>
                    <a:pt x="13" y="301"/>
                    <a:pt x="13" y="287"/>
                  </a:cubicBezTo>
                  <a:cubicBezTo>
                    <a:pt x="13" y="277"/>
                    <a:pt x="21" y="270"/>
                    <a:pt x="30" y="269"/>
                  </a:cubicBezTo>
                  <a:close/>
                  <a:moveTo>
                    <a:pt x="266" y="159"/>
                  </a:moveTo>
                  <a:lnTo>
                    <a:pt x="266" y="159"/>
                  </a:lnTo>
                  <a:cubicBezTo>
                    <a:pt x="273" y="158"/>
                    <a:pt x="281" y="157"/>
                    <a:pt x="288" y="159"/>
                  </a:cubicBezTo>
                  <a:cubicBezTo>
                    <a:pt x="287" y="163"/>
                    <a:pt x="287" y="167"/>
                    <a:pt x="287" y="171"/>
                  </a:cubicBezTo>
                  <a:cubicBezTo>
                    <a:pt x="280" y="170"/>
                    <a:pt x="273" y="170"/>
                    <a:pt x="267" y="171"/>
                  </a:cubicBezTo>
                  <a:cubicBezTo>
                    <a:pt x="267" y="167"/>
                    <a:pt x="266" y="163"/>
                    <a:pt x="266" y="159"/>
                  </a:cubicBezTo>
                  <a:close/>
                  <a:moveTo>
                    <a:pt x="307" y="231"/>
                  </a:moveTo>
                  <a:lnTo>
                    <a:pt x="307" y="231"/>
                  </a:lnTo>
                  <a:lnTo>
                    <a:pt x="281" y="231"/>
                  </a:lnTo>
                  <a:lnTo>
                    <a:pt x="281" y="226"/>
                  </a:lnTo>
                  <a:cubicBezTo>
                    <a:pt x="281" y="222"/>
                    <a:pt x="280" y="219"/>
                    <a:pt x="280" y="217"/>
                  </a:cubicBezTo>
                  <a:cubicBezTo>
                    <a:pt x="279" y="216"/>
                    <a:pt x="278" y="215"/>
                    <a:pt x="276" y="215"/>
                  </a:cubicBezTo>
                  <a:cubicBezTo>
                    <a:pt x="274" y="215"/>
                    <a:pt x="273" y="216"/>
                    <a:pt x="272" y="217"/>
                  </a:cubicBezTo>
                  <a:cubicBezTo>
                    <a:pt x="272" y="218"/>
                    <a:pt x="271" y="220"/>
                    <a:pt x="271" y="223"/>
                  </a:cubicBezTo>
                  <a:cubicBezTo>
                    <a:pt x="271" y="227"/>
                    <a:pt x="272" y="230"/>
                    <a:pt x="274" y="231"/>
                  </a:cubicBezTo>
                  <a:cubicBezTo>
                    <a:pt x="275" y="233"/>
                    <a:pt x="280" y="236"/>
                    <a:pt x="288" y="241"/>
                  </a:cubicBezTo>
                  <a:cubicBezTo>
                    <a:pt x="294" y="245"/>
                    <a:pt x="299" y="248"/>
                    <a:pt x="301" y="250"/>
                  </a:cubicBezTo>
                  <a:cubicBezTo>
                    <a:pt x="304" y="252"/>
                    <a:pt x="306" y="255"/>
                    <a:pt x="307" y="259"/>
                  </a:cubicBezTo>
                  <a:cubicBezTo>
                    <a:pt x="309" y="263"/>
                    <a:pt x="310" y="268"/>
                    <a:pt x="310" y="274"/>
                  </a:cubicBezTo>
                  <a:cubicBezTo>
                    <a:pt x="310" y="283"/>
                    <a:pt x="308" y="290"/>
                    <a:pt x="303" y="295"/>
                  </a:cubicBezTo>
                  <a:cubicBezTo>
                    <a:pt x="299" y="301"/>
                    <a:pt x="292" y="304"/>
                    <a:pt x="283" y="305"/>
                  </a:cubicBezTo>
                  <a:lnTo>
                    <a:pt x="283" y="315"/>
                  </a:lnTo>
                  <a:lnTo>
                    <a:pt x="271" y="315"/>
                  </a:lnTo>
                  <a:lnTo>
                    <a:pt x="271" y="305"/>
                  </a:lnTo>
                  <a:cubicBezTo>
                    <a:pt x="264" y="304"/>
                    <a:pt x="258" y="302"/>
                    <a:pt x="253" y="297"/>
                  </a:cubicBezTo>
                  <a:cubicBezTo>
                    <a:pt x="248" y="292"/>
                    <a:pt x="245" y="284"/>
                    <a:pt x="245" y="272"/>
                  </a:cubicBezTo>
                  <a:lnTo>
                    <a:pt x="245" y="267"/>
                  </a:lnTo>
                  <a:lnTo>
                    <a:pt x="271" y="267"/>
                  </a:lnTo>
                  <a:lnTo>
                    <a:pt x="271" y="274"/>
                  </a:lnTo>
                  <a:cubicBezTo>
                    <a:pt x="271" y="281"/>
                    <a:pt x="271" y="285"/>
                    <a:pt x="272" y="287"/>
                  </a:cubicBezTo>
                  <a:cubicBezTo>
                    <a:pt x="272" y="288"/>
                    <a:pt x="274" y="289"/>
                    <a:pt x="276" y="289"/>
                  </a:cubicBezTo>
                  <a:cubicBezTo>
                    <a:pt x="277" y="289"/>
                    <a:pt x="279" y="289"/>
                    <a:pt x="280" y="288"/>
                  </a:cubicBezTo>
                  <a:cubicBezTo>
                    <a:pt x="280" y="286"/>
                    <a:pt x="281" y="285"/>
                    <a:pt x="281" y="282"/>
                  </a:cubicBezTo>
                  <a:cubicBezTo>
                    <a:pt x="281" y="276"/>
                    <a:pt x="280" y="272"/>
                    <a:pt x="280" y="270"/>
                  </a:cubicBezTo>
                  <a:cubicBezTo>
                    <a:pt x="279" y="267"/>
                    <a:pt x="276" y="264"/>
                    <a:pt x="271" y="262"/>
                  </a:cubicBezTo>
                  <a:cubicBezTo>
                    <a:pt x="263" y="257"/>
                    <a:pt x="258" y="253"/>
                    <a:pt x="255" y="251"/>
                  </a:cubicBezTo>
                  <a:cubicBezTo>
                    <a:pt x="252" y="248"/>
                    <a:pt x="250" y="245"/>
                    <a:pt x="248" y="241"/>
                  </a:cubicBezTo>
                  <a:cubicBezTo>
                    <a:pt x="246" y="236"/>
                    <a:pt x="245" y="232"/>
                    <a:pt x="245" y="226"/>
                  </a:cubicBezTo>
                  <a:cubicBezTo>
                    <a:pt x="245" y="218"/>
                    <a:pt x="247" y="212"/>
                    <a:pt x="251" y="208"/>
                  </a:cubicBezTo>
                  <a:cubicBezTo>
                    <a:pt x="256" y="203"/>
                    <a:pt x="262" y="201"/>
                    <a:pt x="271" y="200"/>
                  </a:cubicBezTo>
                  <a:lnTo>
                    <a:pt x="271" y="191"/>
                  </a:lnTo>
                  <a:lnTo>
                    <a:pt x="283" y="191"/>
                  </a:lnTo>
                  <a:lnTo>
                    <a:pt x="283" y="200"/>
                  </a:lnTo>
                  <a:cubicBezTo>
                    <a:pt x="291" y="201"/>
                    <a:pt x="297" y="203"/>
                    <a:pt x="301" y="208"/>
                  </a:cubicBezTo>
                  <a:cubicBezTo>
                    <a:pt x="305" y="212"/>
                    <a:pt x="307" y="218"/>
                    <a:pt x="307" y="226"/>
                  </a:cubicBezTo>
                  <a:cubicBezTo>
                    <a:pt x="307" y="227"/>
                    <a:pt x="307" y="229"/>
                    <a:pt x="307" y="231"/>
                  </a:cubicBezTo>
                  <a:close/>
                  <a:moveTo>
                    <a:pt x="247" y="163"/>
                  </a:moveTo>
                  <a:lnTo>
                    <a:pt x="247" y="163"/>
                  </a:lnTo>
                  <a:lnTo>
                    <a:pt x="246" y="163"/>
                  </a:lnTo>
                  <a:lnTo>
                    <a:pt x="246" y="163"/>
                  </a:lnTo>
                  <a:lnTo>
                    <a:pt x="245" y="163"/>
                  </a:lnTo>
                  <a:lnTo>
                    <a:pt x="245" y="163"/>
                  </a:lnTo>
                  <a:lnTo>
                    <a:pt x="244" y="164"/>
                  </a:lnTo>
                  <a:lnTo>
                    <a:pt x="244" y="164"/>
                  </a:lnTo>
                  <a:lnTo>
                    <a:pt x="243" y="164"/>
                  </a:lnTo>
                  <a:lnTo>
                    <a:pt x="243" y="164"/>
                  </a:lnTo>
                  <a:lnTo>
                    <a:pt x="242" y="164"/>
                  </a:lnTo>
                  <a:lnTo>
                    <a:pt x="242" y="164"/>
                  </a:lnTo>
                  <a:lnTo>
                    <a:pt x="241" y="165"/>
                  </a:lnTo>
                  <a:lnTo>
                    <a:pt x="241" y="165"/>
                  </a:lnTo>
                  <a:lnTo>
                    <a:pt x="240" y="165"/>
                  </a:lnTo>
                  <a:lnTo>
                    <a:pt x="239" y="165"/>
                  </a:lnTo>
                  <a:lnTo>
                    <a:pt x="239" y="166"/>
                  </a:lnTo>
                  <a:lnTo>
                    <a:pt x="238" y="166"/>
                  </a:lnTo>
                  <a:lnTo>
                    <a:pt x="238" y="166"/>
                  </a:lnTo>
                  <a:lnTo>
                    <a:pt x="237" y="166"/>
                  </a:lnTo>
                  <a:lnTo>
                    <a:pt x="237" y="166"/>
                  </a:lnTo>
                  <a:lnTo>
                    <a:pt x="236" y="167"/>
                  </a:lnTo>
                  <a:lnTo>
                    <a:pt x="236" y="167"/>
                  </a:lnTo>
                  <a:lnTo>
                    <a:pt x="241" y="176"/>
                  </a:lnTo>
                  <a:lnTo>
                    <a:pt x="241" y="176"/>
                  </a:lnTo>
                  <a:lnTo>
                    <a:pt x="241" y="176"/>
                  </a:lnTo>
                  <a:lnTo>
                    <a:pt x="242" y="176"/>
                  </a:lnTo>
                  <a:lnTo>
                    <a:pt x="242" y="176"/>
                  </a:lnTo>
                  <a:lnTo>
                    <a:pt x="243" y="175"/>
                  </a:lnTo>
                  <a:lnTo>
                    <a:pt x="243" y="175"/>
                  </a:lnTo>
                  <a:lnTo>
                    <a:pt x="244" y="175"/>
                  </a:lnTo>
                  <a:lnTo>
                    <a:pt x="244" y="175"/>
                  </a:lnTo>
                  <a:lnTo>
                    <a:pt x="244" y="175"/>
                  </a:lnTo>
                  <a:lnTo>
                    <a:pt x="245" y="175"/>
                  </a:lnTo>
                  <a:lnTo>
                    <a:pt x="245" y="174"/>
                  </a:lnTo>
                  <a:lnTo>
                    <a:pt x="246" y="174"/>
                  </a:lnTo>
                  <a:lnTo>
                    <a:pt x="246" y="174"/>
                  </a:lnTo>
                  <a:lnTo>
                    <a:pt x="247" y="174"/>
                  </a:lnTo>
                  <a:lnTo>
                    <a:pt x="247" y="174"/>
                  </a:lnTo>
                  <a:lnTo>
                    <a:pt x="248" y="173"/>
                  </a:lnTo>
                  <a:lnTo>
                    <a:pt x="248" y="173"/>
                  </a:lnTo>
                  <a:lnTo>
                    <a:pt x="249" y="173"/>
                  </a:lnTo>
                  <a:lnTo>
                    <a:pt x="249" y="173"/>
                  </a:lnTo>
                  <a:lnTo>
                    <a:pt x="250" y="173"/>
                  </a:lnTo>
                  <a:lnTo>
                    <a:pt x="250" y="173"/>
                  </a:lnTo>
                  <a:lnTo>
                    <a:pt x="247" y="163"/>
                  </a:lnTo>
                  <a:close/>
                  <a:moveTo>
                    <a:pt x="217" y="178"/>
                  </a:moveTo>
                  <a:lnTo>
                    <a:pt x="217" y="178"/>
                  </a:lnTo>
                  <a:lnTo>
                    <a:pt x="217" y="179"/>
                  </a:lnTo>
                  <a:lnTo>
                    <a:pt x="217" y="179"/>
                  </a:lnTo>
                  <a:lnTo>
                    <a:pt x="216" y="179"/>
                  </a:lnTo>
                  <a:lnTo>
                    <a:pt x="216" y="180"/>
                  </a:lnTo>
                  <a:lnTo>
                    <a:pt x="215" y="180"/>
                  </a:lnTo>
                  <a:lnTo>
                    <a:pt x="215" y="180"/>
                  </a:lnTo>
                  <a:lnTo>
                    <a:pt x="215" y="181"/>
                  </a:lnTo>
                  <a:lnTo>
                    <a:pt x="214" y="181"/>
                  </a:lnTo>
                  <a:lnTo>
                    <a:pt x="214" y="181"/>
                  </a:lnTo>
                  <a:lnTo>
                    <a:pt x="213" y="182"/>
                  </a:lnTo>
                  <a:lnTo>
                    <a:pt x="213" y="182"/>
                  </a:lnTo>
                  <a:lnTo>
                    <a:pt x="212" y="183"/>
                  </a:lnTo>
                  <a:lnTo>
                    <a:pt x="212" y="183"/>
                  </a:lnTo>
                  <a:lnTo>
                    <a:pt x="212" y="183"/>
                  </a:lnTo>
                  <a:lnTo>
                    <a:pt x="211" y="184"/>
                  </a:lnTo>
                  <a:lnTo>
                    <a:pt x="211" y="184"/>
                  </a:lnTo>
                  <a:lnTo>
                    <a:pt x="210" y="184"/>
                  </a:lnTo>
                  <a:lnTo>
                    <a:pt x="210" y="185"/>
                  </a:lnTo>
                  <a:lnTo>
                    <a:pt x="210" y="185"/>
                  </a:lnTo>
                  <a:lnTo>
                    <a:pt x="209" y="186"/>
                  </a:lnTo>
                  <a:lnTo>
                    <a:pt x="209" y="186"/>
                  </a:lnTo>
                  <a:lnTo>
                    <a:pt x="217" y="193"/>
                  </a:lnTo>
                  <a:lnTo>
                    <a:pt x="217" y="193"/>
                  </a:lnTo>
                  <a:lnTo>
                    <a:pt x="217" y="193"/>
                  </a:lnTo>
                  <a:lnTo>
                    <a:pt x="218" y="192"/>
                  </a:lnTo>
                  <a:lnTo>
                    <a:pt x="218" y="192"/>
                  </a:lnTo>
                  <a:lnTo>
                    <a:pt x="218" y="192"/>
                  </a:lnTo>
                  <a:lnTo>
                    <a:pt x="219" y="191"/>
                  </a:lnTo>
                  <a:lnTo>
                    <a:pt x="219" y="191"/>
                  </a:lnTo>
                  <a:lnTo>
                    <a:pt x="219" y="191"/>
                  </a:lnTo>
                  <a:lnTo>
                    <a:pt x="220" y="190"/>
                  </a:lnTo>
                  <a:lnTo>
                    <a:pt x="220" y="190"/>
                  </a:lnTo>
                  <a:lnTo>
                    <a:pt x="220" y="190"/>
                  </a:lnTo>
                  <a:lnTo>
                    <a:pt x="221" y="189"/>
                  </a:lnTo>
                  <a:lnTo>
                    <a:pt x="221" y="189"/>
                  </a:lnTo>
                  <a:lnTo>
                    <a:pt x="221" y="189"/>
                  </a:lnTo>
                  <a:lnTo>
                    <a:pt x="222" y="188"/>
                  </a:lnTo>
                  <a:lnTo>
                    <a:pt x="222" y="188"/>
                  </a:lnTo>
                  <a:lnTo>
                    <a:pt x="223" y="188"/>
                  </a:lnTo>
                  <a:lnTo>
                    <a:pt x="223" y="188"/>
                  </a:lnTo>
                  <a:lnTo>
                    <a:pt x="223" y="187"/>
                  </a:lnTo>
                  <a:lnTo>
                    <a:pt x="224" y="187"/>
                  </a:lnTo>
                  <a:lnTo>
                    <a:pt x="224" y="187"/>
                  </a:lnTo>
                  <a:lnTo>
                    <a:pt x="217" y="178"/>
                  </a:lnTo>
                  <a:close/>
                  <a:moveTo>
                    <a:pt x="195" y="204"/>
                  </a:moveTo>
                  <a:lnTo>
                    <a:pt x="195" y="204"/>
                  </a:lnTo>
                  <a:lnTo>
                    <a:pt x="195" y="204"/>
                  </a:lnTo>
                  <a:lnTo>
                    <a:pt x="195" y="205"/>
                  </a:lnTo>
                  <a:lnTo>
                    <a:pt x="195" y="205"/>
                  </a:lnTo>
                  <a:lnTo>
                    <a:pt x="194" y="206"/>
                  </a:lnTo>
                  <a:lnTo>
                    <a:pt x="194" y="206"/>
                  </a:lnTo>
                  <a:lnTo>
                    <a:pt x="194" y="206"/>
                  </a:lnTo>
                  <a:lnTo>
                    <a:pt x="194" y="207"/>
                  </a:lnTo>
                  <a:lnTo>
                    <a:pt x="193" y="207"/>
                  </a:lnTo>
                  <a:lnTo>
                    <a:pt x="193" y="208"/>
                  </a:lnTo>
                  <a:lnTo>
                    <a:pt x="193" y="208"/>
                  </a:lnTo>
                  <a:lnTo>
                    <a:pt x="193" y="209"/>
                  </a:lnTo>
                  <a:lnTo>
                    <a:pt x="192" y="209"/>
                  </a:lnTo>
                  <a:lnTo>
                    <a:pt x="192" y="210"/>
                  </a:lnTo>
                  <a:lnTo>
                    <a:pt x="192" y="210"/>
                  </a:lnTo>
                  <a:lnTo>
                    <a:pt x="192" y="211"/>
                  </a:lnTo>
                  <a:lnTo>
                    <a:pt x="191" y="211"/>
                  </a:lnTo>
                  <a:lnTo>
                    <a:pt x="191" y="212"/>
                  </a:lnTo>
                  <a:lnTo>
                    <a:pt x="191" y="213"/>
                  </a:lnTo>
                  <a:lnTo>
                    <a:pt x="191" y="213"/>
                  </a:lnTo>
                  <a:lnTo>
                    <a:pt x="190" y="214"/>
                  </a:lnTo>
                  <a:lnTo>
                    <a:pt x="190" y="214"/>
                  </a:lnTo>
                  <a:lnTo>
                    <a:pt x="200" y="218"/>
                  </a:lnTo>
                  <a:lnTo>
                    <a:pt x="200" y="218"/>
                  </a:lnTo>
                  <a:lnTo>
                    <a:pt x="200" y="217"/>
                  </a:lnTo>
                  <a:lnTo>
                    <a:pt x="200" y="217"/>
                  </a:lnTo>
                  <a:lnTo>
                    <a:pt x="201" y="216"/>
                  </a:lnTo>
                  <a:lnTo>
                    <a:pt x="201" y="216"/>
                  </a:lnTo>
                  <a:lnTo>
                    <a:pt x="201" y="216"/>
                  </a:lnTo>
                  <a:lnTo>
                    <a:pt x="201" y="215"/>
                  </a:lnTo>
                  <a:lnTo>
                    <a:pt x="202" y="215"/>
                  </a:lnTo>
                  <a:lnTo>
                    <a:pt x="202" y="214"/>
                  </a:lnTo>
                  <a:lnTo>
                    <a:pt x="202" y="214"/>
                  </a:lnTo>
                  <a:lnTo>
                    <a:pt x="202" y="213"/>
                  </a:lnTo>
                  <a:lnTo>
                    <a:pt x="202" y="213"/>
                  </a:lnTo>
                  <a:lnTo>
                    <a:pt x="203" y="212"/>
                  </a:lnTo>
                  <a:lnTo>
                    <a:pt x="203" y="212"/>
                  </a:lnTo>
                  <a:lnTo>
                    <a:pt x="203" y="212"/>
                  </a:lnTo>
                  <a:lnTo>
                    <a:pt x="203" y="211"/>
                  </a:lnTo>
                  <a:lnTo>
                    <a:pt x="204" y="211"/>
                  </a:lnTo>
                  <a:lnTo>
                    <a:pt x="204" y="210"/>
                  </a:lnTo>
                  <a:lnTo>
                    <a:pt x="204" y="210"/>
                  </a:lnTo>
                  <a:lnTo>
                    <a:pt x="204" y="209"/>
                  </a:lnTo>
                  <a:lnTo>
                    <a:pt x="204" y="209"/>
                  </a:lnTo>
                  <a:lnTo>
                    <a:pt x="195" y="204"/>
                  </a:lnTo>
                  <a:close/>
                  <a:moveTo>
                    <a:pt x="184" y="235"/>
                  </a:moveTo>
                  <a:lnTo>
                    <a:pt x="184" y="235"/>
                  </a:lnTo>
                  <a:lnTo>
                    <a:pt x="184" y="236"/>
                  </a:lnTo>
                  <a:lnTo>
                    <a:pt x="184" y="236"/>
                  </a:lnTo>
                  <a:lnTo>
                    <a:pt x="184" y="237"/>
                  </a:lnTo>
                  <a:lnTo>
                    <a:pt x="184" y="238"/>
                  </a:lnTo>
                  <a:lnTo>
                    <a:pt x="183" y="238"/>
                  </a:lnTo>
                  <a:lnTo>
                    <a:pt x="183" y="239"/>
                  </a:lnTo>
                  <a:lnTo>
                    <a:pt x="183" y="239"/>
                  </a:lnTo>
                  <a:lnTo>
                    <a:pt x="183" y="240"/>
                  </a:lnTo>
                  <a:lnTo>
                    <a:pt x="183" y="240"/>
                  </a:lnTo>
                  <a:lnTo>
                    <a:pt x="183" y="241"/>
                  </a:lnTo>
                  <a:lnTo>
                    <a:pt x="183" y="242"/>
                  </a:lnTo>
                  <a:lnTo>
                    <a:pt x="183" y="242"/>
                  </a:lnTo>
                  <a:lnTo>
                    <a:pt x="183" y="243"/>
                  </a:lnTo>
                  <a:lnTo>
                    <a:pt x="183" y="243"/>
                  </a:lnTo>
                  <a:lnTo>
                    <a:pt x="183" y="244"/>
                  </a:lnTo>
                  <a:lnTo>
                    <a:pt x="183" y="245"/>
                  </a:lnTo>
                  <a:lnTo>
                    <a:pt x="183" y="245"/>
                  </a:lnTo>
                  <a:lnTo>
                    <a:pt x="183" y="246"/>
                  </a:lnTo>
                  <a:lnTo>
                    <a:pt x="183" y="246"/>
                  </a:lnTo>
                  <a:lnTo>
                    <a:pt x="183" y="247"/>
                  </a:lnTo>
                  <a:lnTo>
                    <a:pt x="193" y="247"/>
                  </a:lnTo>
                  <a:lnTo>
                    <a:pt x="193" y="247"/>
                  </a:lnTo>
                  <a:lnTo>
                    <a:pt x="193" y="246"/>
                  </a:lnTo>
                  <a:lnTo>
                    <a:pt x="193" y="246"/>
                  </a:lnTo>
                  <a:lnTo>
                    <a:pt x="193" y="245"/>
                  </a:lnTo>
                  <a:lnTo>
                    <a:pt x="193" y="245"/>
                  </a:lnTo>
                  <a:lnTo>
                    <a:pt x="194" y="244"/>
                  </a:lnTo>
                  <a:lnTo>
                    <a:pt x="194" y="244"/>
                  </a:lnTo>
                  <a:lnTo>
                    <a:pt x="194" y="243"/>
                  </a:lnTo>
                  <a:lnTo>
                    <a:pt x="194" y="243"/>
                  </a:lnTo>
                  <a:lnTo>
                    <a:pt x="194" y="242"/>
                  </a:lnTo>
                  <a:lnTo>
                    <a:pt x="194" y="242"/>
                  </a:lnTo>
                  <a:lnTo>
                    <a:pt x="194" y="241"/>
                  </a:lnTo>
                  <a:lnTo>
                    <a:pt x="194" y="241"/>
                  </a:lnTo>
                  <a:lnTo>
                    <a:pt x="194" y="240"/>
                  </a:lnTo>
                  <a:lnTo>
                    <a:pt x="194" y="240"/>
                  </a:lnTo>
                  <a:lnTo>
                    <a:pt x="194" y="239"/>
                  </a:lnTo>
                  <a:lnTo>
                    <a:pt x="194" y="239"/>
                  </a:lnTo>
                  <a:lnTo>
                    <a:pt x="194" y="238"/>
                  </a:lnTo>
                  <a:lnTo>
                    <a:pt x="194" y="238"/>
                  </a:lnTo>
                  <a:lnTo>
                    <a:pt x="194" y="237"/>
                  </a:lnTo>
                  <a:lnTo>
                    <a:pt x="184" y="235"/>
                  </a:lnTo>
                  <a:close/>
                  <a:moveTo>
                    <a:pt x="185" y="269"/>
                  </a:moveTo>
                  <a:lnTo>
                    <a:pt x="185" y="269"/>
                  </a:lnTo>
                  <a:lnTo>
                    <a:pt x="185" y="269"/>
                  </a:lnTo>
                  <a:lnTo>
                    <a:pt x="185" y="270"/>
                  </a:lnTo>
                  <a:lnTo>
                    <a:pt x="185" y="270"/>
                  </a:lnTo>
                  <a:lnTo>
                    <a:pt x="185" y="271"/>
                  </a:lnTo>
                  <a:lnTo>
                    <a:pt x="185" y="271"/>
                  </a:lnTo>
                  <a:lnTo>
                    <a:pt x="185" y="272"/>
                  </a:lnTo>
                  <a:lnTo>
                    <a:pt x="185" y="272"/>
                  </a:lnTo>
                  <a:lnTo>
                    <a:pt x="185" y="273"/>
                  </a:lnTo>
                  <a:lnTo>
                    <a:pt x="186" y="273"/>
                  </a:lnTo>
                  <a:lnTo>
                    <a:pt x="186" y="274"/>
                  </a:lnTo>
                  <a:lnTo>
                    <a:pt x="186" y="275"/>
                  </a:lnTo>
                  <a:lnTo>
                    <a:pt x="186" y="275"/>
                  </a:lnTo>
                  <a:lnTo>
                    <a:pt x="186" y="276"/>
                  </a:lnTo>
                  <a:lnTo>
                    <a:pt x="186" y="276"/>
                  </a:lnTo>
                  <a:lnTo>
                    <a:pt x="186" y="277"/>
                  </a:lnTo>
                  <a:lnTo>
                    <a:pt x="187" y="277"/>
                  </a:lnTo>
                  <a:lnTo>
                    <a:pt x="187" y="278"/>
                  </a:lnTo>
                  <a:lnTo>
                    <a:pt x="187" y="278"/>
                  </a:lnTo>
                  <a:lnTo>
                    <a:pt x="187" y="279"/>
                  </a:lnTo>
                  <a:lnTo>
                    <a:pt x="187" y="279"/>
                  </a:lnTo>
                  <a:lnTo>
                    <a:pt x="187" y="280"/>
                  </a:lnTo>
                  <a:lnTo>
                    <a:pt x="197" y="276"/>
                  </a:lnTo>
                  <a:lnTo>
                    <a:pt x="197" y="276"/>
                  </a:lnTo>
                  <a:lnTo>
                    <a:pt x="197" y="276"/>
                  </a:lnTo>
                  <a:lnTo>
                    <a:pt x="197" y="275"/>
                  </a:lnTo>
                  <a:lnTo>
                    <a:pt x="197" y="275"/>
                  </a:lnTo>
                  <a:lnTo>
                    <a:pt x="197" y="274"/>
                  </a:lnTo>
                  <a:lnTo>
                    <a:pt x="197" y="274"/>
                  </a:lnTo>
                  <a:lnTo>
                    <a:pt x="196" y="273"/>
                  </a:lnTo>
                  <a:lnTo>
                    <a:pt x="196" y="273"/>
                  </a:lnTo>
                  <a:lnTo>
                    <a:pt x="196" y="272"/>
                  </a:lnTo>
                  <a:lnTo>
                    <a:pt x="196" y="272"/>
                  </a:lnTo>
                  <a:lnTo>
                    <a:pt x="196" y="271"/>
                  </a:lnTo>
                  <a:lnTo>
                    <a:pt x="196" y="271"/>
                  </a:lnTo>
                  <a:lnTo>
                    <a:pt x="196" y="270"/>
                  </a:lnTo>
                  <a:lnTo>
                    <a:pt x="196" y="270"/>
                  </a:lnTo>
                  <a:lnTo>
                    <a:pt x="195" y="269"/>
                  </a:lnTo>
                  <a:lnTo>
                    <a:pt x="195" y="269"/>
                  </a:lnTo>
                  <a:lnTo>
                    <a:pt x="195" y="268"/>
                  </a:lnTo>
                  <a:lnTo>
                    <a:pt x="195" y="268"/>
                  </a:lnTo>
                  <a:lnTo>
                    <a:pt x="195" y="267"/>
                  </a:lnTo>
                  <a:lnTo>
                    <a:pt x="195" y="267"/>
                  </a:lnTo>
                  <a:lnTo>
                    <a:pt x="195" y="267"/>
                  </a:lnTo>
                  <a:lnTo>
                    <a:pt x="185" y="269"/>
                  </a:lnTo>
                  <a:close/>
                  <a:moveTo>
                    <a:pt x="197" y="300"/>
                  </a:moveTo>
                  <a:lnTo>
                    <a:pt x="197" y="300"/>
                  </a:lnTo>
                  <a:lnTo>
                    <a:pt x="197" y="300"/>
                  </a:lnTo>
                  <a:lnTo>
                    <a:pt x="197" y="301"/>
                  </a:lnTo>
                  <a:lnTo>
                    <a:pt x="198" y="301"/>
                  </a:lnTo>
                  <a:lnTo>
                    <a:pt x="198" y="302"/>
                  </a:lnTo>
                  <a:lnTo>
                    <a:pt x="198" y="302"/>
                  </a:lnTo>
                  <a:lnTo>
                    <a:pt x="199" y="302"/>
                  </a:lnTo>
                  <a:lnTo>
                    <a:pt x="199" y="303"/>
                  </a:lnTo>
                  <a:lnTo>
                    <a:pt x="199" y="303"/>
                  </a:lnTo>
                  <a:lnTo>
                    <a:pt x="200" y="304"/>
                  </a:lnTo>
                  <a:lnTo>
                    <a:pt x="200" y="304"/>
                  </a:lnTo>
                  <a:lnTo>
                    <a:pt x="200" y="305"/>
                  </a:lnTo>
                  <a:lnTo>
                    <a:pt x="201" y="305"/>
                  </a:lnTo>
                  <a:lnTo>
                    <a:pt x="201" y="306"/>
                  </a:lnTo>
                  <a:lnTo>
                    <a:pt x="201" y="306"/>
                  </a:lnTo>
                  <a:lnTo>
                    <a:pt x="202" y="306"/>
                  </a:lnTo>
                  <a:lnTo>
                    <a:pt x="202" y="307"/>
                  </a:lnTo>
                  <a:lnTo>
                    <a:pt x="202" y="307"/>
                  </a:lnTo>
                  <a:lnTo>
                    <a:pt x="203" y="308"/>
                  </a:lnTo>
                  <a:lnTo>
                    <a:pt x="203" y="308"/>
                  </a:lnTo>
                  <a:lnTo>
                    <a:pt x="203" y="309"/>
                  </a:lnTo>
                  <a:lnTo>
                    <a:pt x="204" y="309"/>
                  </a:lnTo>
                  <a:lnTo>
                    <a:pt x="212" y="302"/>
                  </a:lnTo>
                  <a:lnTo>
                    <a:pt x="212" y="302"/>
                  </a:lnTo>
                  <a:lnTo>
                    <a:pt x="211" y="302"/>
                  </a:lnTo>
                  <a:lnTo>
                    <a:pt x="211" y="301"/>
                  </a:lnTo>
                  <a:lnTo>
                    <a:pt x="211" y="301"/>
                  </a:lnTo>
                  <a:lnTo>
                    <a:pt x="210" y="300"/>
                  </a:lnTo>
                  <a:lnTo>
                    <a:pt x="210" y="300"/>
                  </a:lnTo>
                  <a:lnTo>
                    <a:pt x="210" y="300"/>
                  </a:lnTo>
                  <a:lnTo>
                    <a:pt x="209" y="299"/>
                  </a:lnTo>
                  <a:lnTo>
                    <a:pt x="209" y="299"/>
                  </a:lnTo>
                  <a:lnTo>
                    <a:pt x="209" y="298"/>
                  </a:lnTo>
                  <a:lnTo>
                    <a:pt x="209" y="298"/>
                  </a:lnTo>
                  <a:lnTo>
                    <a:pt x="208" y="298"/>
                  </a:lnTo>
                  <a:lnTo>
                    <a:pt x="208" y="297"/>
                  </a:lnTo>
                  <a:lnTo>
                    <a:pt x="208" y="297"/>
                  </a:lnTo>
                  <a:lnTo>
                    <a:pt x="207" y="296"/>
                  </a:lnTo>
                  <a:lnTo>
                    <a:pt x="207" y="296"/>
                  </a:lnTo>
                  <a:lnTo>
                    <a:pt x="207" y="296"/>
                  </a:lnTo>
                  <a:lnTo>
                    <a:pt x="207" y="295"/>
                  </a:lnTo>
                  <a:lnTo>
                    <a:pt x="206" y="295"/>
                  </a:lnTo>
                  <a:lnTo>
                    <a:pt x="206" y="294"/>
                  </a:lnTo>
                  <a:lnTo>
                    <a:pt x="206" y="294"/>
                  </a:lnTo>
                  <a:lnTo>
                    <a:pt x="197" y="300"/>
                  </a:lnTo>
                  <a:close/>
                  <a:moveTo>
                    <a:pt x="220" y="324"/>
                  </a:moveTo>
                  <a:lnTo>
                    <a:pt x="220" y="324"/>
                  </a:lnTo>
                  <a:lnTo>
                    <a:pt x="220" y="325"/>
                  </a:lnTo>
                  <a:lnTo>
                    <a:pt x="221" y="325"/>
                  </a:lnTo>
                  <a:lnTo>
                    <a:pt x="221" y="325"/>
                  </a:lnTo>
                  <a:lnTo>
                    <a:pt x="221" y="326"/>
                  </a:lnTo>
                  <a:lnTo>
                    <a:pt x="222" y="326"/>
                  </a:lnTo>
                  <a:lnTo>
                    <a:pt x="222" y="326"/>
                  </a:lnTo>
                  <a:lnTo>
                    <a:pt x="223" y="327"/>
                  </a:lnTo>
                  <a:lnTo>
                    <a:pt x="223" y="327"/>
                  </a:lnTo>
                  <a:lnTo>
                    <a:pt x="224" y="327"/>
                  </a:lnTo>
                  <a:lnTo>
                    <a:pt x="224" y="328"/>
                  </a:lnTo>
                  <a:lnTo>
                    <a:pt x="225" y="328"/>
                  </a:lnTo>
                  <a:lnTo>
                    <a:pt x="225" y="328"/>
                  </a:lnTo>
                  <a:lnTo>
                    <a:pt x="226" y="328"/>
                  </a:lnTo>
                  <a:lnTo>
                    <a:pt x="226" y="329"/>
                  </a:lnTo>
                  <a:lnTo>
                    <a:pt x="227" y="329"/>
                  </a:lnTo>
                  <a:lnTo>
                    <a:pt x="227" y="329"/>
                  </a:lnTo>
                  <a:lnTo>
                    <a:pt x="228" y="330"/>
                  </a:lnTo>
                  <a:lnTo>
                    <a:pt x="228" y="330"/>
                  </a:lnTo>
                  <a:lnTo>
                    <a:pt x="228" y="330"/>
                  </a:lnTo>
                  <a:lnTo>
                    <a:pt x="229" y="330"/>
                  </a:lnTo>
                  <a:lnTo>
                    <a:pt x="229" y="331"/>
                  </a:lnTo>
                  <a:lnTo>
                    <a:pt x="235" y="321"/>
                  </a:lnTo>
                  <a:lnTo>
                    <a:pt x="234" y="321"/>
                  </a:lnTo>
                  <a:lnTo>
                    <a:pt x="234" y="321"/>
                  </a:lnTo>
                  <a:lnTo>
                    <a:pt x="233" y="321"/>
                  </a:lnTo>
                  <a:lnTo>
                    <a:pt x="233" y="320"/>
                  </a:lnTo>
                  <a:lnTo>
                    <a:pt x="233" y="320"/>
                  </a:lnTo>
                  <a:lnTo>
                    <a:pt x="232" y="320"/>
                  </a:lnTo>
                  <a:lnTo>
                    <a:pt x="232" y="320"/>
                  </a:lnTo>
                  <a:lnTo>
                    <a:pt x="231" y="319"/>
                  </a:lnTo>
                  <a:lnTo>
                    <a:pt x="231" y="319"/>
                  </a:lnTo>
                  <a:lnTo>
                    <a:pt x="230" y="319"/>
                  </a:lnTo>
                  <a:lnTo>
                    <a:pt x="230" y="319"/>
                  </a:lnTo>
                  <a:lnTo>
                    <a:pt x="230" y="318"/>
                  </a:lnTo>
                  <a:lnTo>
                    <a:pt x="229" y="318"/>
                  </a:lnTo>
                  <a:lnTo>
                    <a:pt x="229" y="318"/>
                  </a:lnTo>
                  <a:lnTo>
                    <a:pt x="228" y="318"/>
                  </a:lnTo>
                  <a:lnTo>
                    <a:pt x="228" y="317"/>
                  </a:lnTo>
                  <a:lnTo>
                    <a:pt x="228" y="317"/>
                  </a:lnTo>
                  <a:lnTo>
                    <a:pt x="227" y="317"/>
                  </a:lnTo>
                  <a:lnTo>
                    <a:pt x="227" y="316"/>
                  </a:lnTo>
                  <a:lnTo>
                    <a:pt x="226" y="316"/>
                  </a:lnTo>
                  <a:lnTo>
                    <a:pt x="226" y="316"/>
                  </a:lnTo>
                  <a:lnTo>
                    <a:pt x="220" y="324"/>
                  </a:lnTo>
                  <a:close/>
                  <a:moveTo>
                    <a:pt x="250" y="339"/>
                  </a:moveTo>
                  <a:lnTo>
                    <a:pt x="250" y="339"/>
                  </a:lnTo>
                  <a:lnTo>
                    <a:pt x="250" y="339"/>
                  </a:lnTo>
                  <a:lnTo>
                    <a:pt x="251" y="339"/>
                  </a:lnTo>
                  <a:lnTo>
                    <a:pt x="251" y="340"/>
                  </a:lnTo>
                  <a:lnTo>
                    <a:pt x="252" y="340"/>
                  </a:lnTo>
                  <a:lnTo>
                    <a:pt x="252" y="340"/>
                  </a:lnTo>
                  <a:lnTo>
                    <a:pt x="253" y="340"/>
                  </a:lnTo>
                  <a:lnTo>
                    <a:pt x="253" y="340"/>
                  </a:lnTo>
                  <a:lnTo>
                    <a:pt x="254" y="340"/>
                  </a:lnTo>
                  <a:lnTo>
                    <a:pt x="255" y="340"/>
                  </a:lnTo>
                  <a:lnTo>
                    <a:pt x="255" y="341"/>
                  </a:lnTo>
                  <a:lnTo>
                    <a:pt x="256" y="341"/>
                  </a:lnTo>
                  <a:lnTo>
                    <a:pt x="256" y="341"/>
                  </a:lnTo>
                  <a:lnTo>
                    <a:pt x="257" y="341"/>
                  </a:lnTo>
                  <a:lnTo>
                    <a:pt x="257" y="341"/>
                  </a:lnTo>
                  <a:lnTo>
                    <a:pt x="258" y="341"/>
                  </a:lnTo>
                  <a:lnTo>
                    <a:pt x="259" y="341"/>
                  </a:lnTo>
                  <a:lnTo>
                    <a:pt x="259" y="341"/>
                  </a:lnTo>
                  <a:lnTo>
                    <a:pt x="260" y="341"/>
                  </a:lnTo>
                  <a:lnTo>
                    <a:pt x="260" y="341"/>
                  </a:lnTo>
                  <a:lnTo>
                    <a:pt x="261" y="342"/>
                  </a:lnTo>
                  <a:lnTo>
                    <a:pt x="261" y="342"/>
                  </a:lnTo>
                  <a:lnTo>
                    <a:pt x="263" y="331"/>
                  </a:lnTo>
                  <a:lnTo>
                    <a:pt x="262" y="331"/>
                  </a:lnTo>
                  <a:lnTo>
                    <a:pt x="262" y="331"/>
                  </a:lnTo>
                  <a:lnTo>
                    <a:pt x="261" y="331"/>
                  </a:lnTo>
                  <a:lnTo>
                    <a:pt x="261" y="331"/>
                  </a:lnTo>
                  <a:lnTo>
                    <a:pt x="260" y="331"/>
                  </a:lnTo>
                  <a:lnTo>
                    <a:pt x="260" y="331"/>
                  </a:lnTo>
                  <a:lnTo>
                    <a:pt x="259" y="331"/>
                  </a:lnTo>
                  <a:lnTo>
                    <a:pt x="259" y="330"/>
                  </a:lnTo>
                  <a:lnTo>
                    <a:pt x="258" y="330"/>
                  </a:lnTo>
                  <a:lnTo>
                    <a:pt x="258" y="330"/>
                  </a:lnTo>
                  <a:lnTo>
                    <a:pt x="257" y="330"/>
                  </a:lnTo>
                  <a:lnTo>
                    <a:pt x="257" y="330"/>
                  </a:lnTo>
                  <a:lnTo>
                    <a:pt x="256" y="330"/>
                  </a:lnTo>
                  <a:lnTo>
                    <a:pt x="256" y="330"/>
                  </a:lnTo>
                  <a:lnTo>
                    <a:pt x="255" y="330"/>
                  </a:lnTo>
                  <a:lnTo>
                    <a:pt x="255" y="330"/>
                  </a:lnTo>
                  <a:lnTo>
                    <a:pt x="254" y="329"/>
                  </a:lnTo>
                  <a:lnTo>
                    <a:pt x="254" y="329"/>
                  </a:lnTo>
                  <a:lnTo>
                    <a:pt x="253" y="329"/>
                  </a:lnTo>
                  <a:lnTo>
                    <a:pt x="253" y="329"/>
                  </a:lnTo>
                  <a:lnTo>
                    <a:pt x="253" y="329"/>
                  </a:lnTo>
                  <a:lnTo>
                    <a:pt x="250" y="339"/>
                  </a:lnTo>
                  <a:close/>
                  <a:moveTo>
                    <a:pt x="283" y="342"/>
                  </a:moveTo>
                  <a:lnTo>
                    <a:pt x="283" y="342"/>
                  </a:lnTo>
                  <a:lnTo>
                    <a:pt x="284" y="342"/>
                  </a:lnTo>
                  <a:lnTo>
                    <a:pt x="284" y="342"/>
                  </a:lnTo>
                  <a:lnTo>
                    <a:pt x="285" y="342"/>
                  </a:lnTo>
                  <a:lnTo>
                    <a:pt x="285" y="342"/>
                  </a:lnTo>
                  <a:lnTo>
                    <a:pt x="286" y="342"/>
                  </a:lnTo>
                  <a:lnTo>
                    <a:pt x="287" y="342"/>
                  </a:lnTo>
                  <a:lnTo>
                    <a:pt x="287" y="342"/>
                  </a:lnTo>
                  <a:lnTo>
                    <a:pt x="288" y="342"/>
                  </a:lnTo>
                  <a:lnTo>
                    <a:pt x="288" y="342"/>
                  </a:lnTo>
                  <a:lnTo>
                    <a:pt x="289" y="342"/>
                  </a:lnTo>
                  <a:lnTo>
                    <a:pt x="289" y="341"/>
                  </a:lnTo>
                  <a:lnTo>
                    <a:pt x="290" y="341"/>
                  </a:lnTo>
                  <a:lnTo>
                    <a:pt x="291" y="341"/>
                  </a:lnTo>
                  <a:lnTo>
                    <a:pt x="291" y="341"/>
                  </a:lnTo>
                  <a:lnTo>
                    <a:pt x="292" y="341"/>
                  </a:lnTo>
                  <a:lnTo>
                    <a:pt x="292" y="341"/>
                  </a:lnTo>
                  <a:lnTo>
                    <a:pt x="293" y="341"/>
                  </a:lnTo>
                  <a:lnTo>
                    <a:pt x="293" y="341"/>
                  </a:lnTo>
                  <a:lnTo>
                    <a:pt x="294" y="341"/>
                  </a:lnTo>
                  <a:lnTo>
                    <a:pt x="295" y="341"/>
                  </a:lnTo>
                  <a:lnTo>
                    <a:pt x="295" y="341"/>
                  </a:lnTo>
                  <a:lnTo>
                    <a:pt x="292" y="330"/>
                  </a:lnTo>
                  <a:lnTo>
                    <a:pt x="292" y="330"/>
                  </a:lnTo>
                  <a:lnTo>
                    <a:pt x="292" y="330"/>
                  </a:lnTo>
                  <a:lnTo>
                    <a:pt x="291" y="330"/>
                  </a:lnTo>
                  <a:lnTo>
                    <a:pt x="291" y="330"/>
                  </a:lnTo>
                  <a:lnTo>
                    <a:pt x="290" y="331"/>
                  </a:lnTo>
                  <a:lnTo>
                    <a:pt x="290" y="331"/>
                  </a:lnTo>
                  <a:lnTo>
                    <a:pt x="289" y="331"/>
                  </a:lnTo>
                  <a:lnTo>
                    <a:pt x="289" y="331"/>
                  </a:lnTo>
                  <a:lnTo>
                    <a:pt x="288" y="331"/>
                  </a:lnTo>
                  <a:lnTo>
                    <a:pt x="288" y="331"/>
                  </a:lnTo>
                  <a:lnTo>
                    <a:pt x="287" y="331"/>
                  </a:lnTo>
                  <a:lnTo>
                    <a:pt x="287" y="331"/>
                  </a:lnTo>
                  <a:lnTo>
                    <a:pt x="286" y="331"/>
                  </a:lnTo>
                  <a:lnTo>
                    <a:pt x="286" y="331"/>
                  </a:lnTo>
                  <a:lnTo>
                    <a:pt x="285" y="331"/>
                  </a:lnTo>
                  <a:lnTo>
                    <a:pt x="285" y="331"/>
                  </a:lnTo>
                  <a:lnTo>
                    <a:pt x="284" y="332"/>
                  </a:lnTo>
                  <a:lnTo>
                    <a:pt x="284" y="332"/>
                  </a:lnTo>
                  <a:lnTo>
                    <a:pt x="283" y="332"/>
                  </a:lnTo>
                  <a:lnTo>
                    <a:pt x="283" y="332"/>
                  </a:lnTo>
                  <a:lnTo>
                    <a:pt x="282" y="332"/>
                  </a:lnTo>
                  <a:lnTo>
                    <a:pt x="283" y="342"/>
                  </a:lnTo>
                  <a:close/>
                  <a:moveTo>
                    <a:pt x="316" y="333"/>
                  </a:moveTo>
                  <a:lnTo>
                    <a:pt x="316" y="333"/>
                  </a:lnTo>
                  <a:lnTo>
                    <a:pt x="316" y="333"/>
                  </a:lnTo>
                  <a:lnTo>
                    <a:pt x="316" y="333"/>
                  </a:lnTo>
                  <a:lnTo>
                    <a:pt x="317" y="333"/>
                  </a:lnTo>
                  <a:lnTo>
                    <a:pt x="317" y="332"/>
                  </a:lnTo>
                  <a:lnTo>
                    <a:pt x="318" y="332"/>
                  </a:lnTo>
                  <a:lnTo>
                    <a:pt x="318" y="332"/>
                  </a:lnTo>
                  <a:lnTo>
                    <a:pt x="319" y="332"/>
                  </a:lnTo>
                  <a:lnTo>
                    <a:pt x="319" y="331"/>
                  </a:lnTo>
                  <a:lnTo>
                    <a:pt x="320" y="331"/>
                  </a:lnTo>
                  <a:lnTo>
                    <a:pt x="320" y="331"/>
                  </a:lnTo>
                  <a:lnTo>
                    <a:pt x="321" y="330"/>
                  </a:lnTo>
                  <a:lnTo>
                    <a:pt x="321" y="330"/>
                  </a:lnTo>
                  <a:lnTo>
                    <a:pt x="322" y="330"/>
                  </a:lnTo>
                  <a:lnTo>
                    <a:pt x="322" y="330"/>
                  </a:lnTo>
                  <a:lnTo>
                    <a:pt x="323" y="329"/>
                  </a:lnTo>
                  <a:lnTo>
                    <a:pt x="323" y="329"/>
                  </a:lnTo>
                  <a:lnTo>
                    <a:pt x="324" y="329"/>
                  </a:lnTo>
                  <a:lnTo>
                    <a:pt x="324" y="328"/>
                  </a:lnTo>
                  <a:lnTo>
                    <a:pt x="325" y="328"/>
                  </a:lnTo>
                  <a:lnTo>
                    <a:pt x="325" y="328"/>
                  </a:lnTo>
                  <a:lnTo>
                    <a:pt x="325" y="328"/>
                  </a:lnTo>
                  <a:lnTo>
                    <a:pt x="320" y="319"/>
                  </a:lnTo>
                  <a:lnTo>
                    <a:pt x="319" y="319"/>
                  </a:lnTo>
                  <a:lnTo>
                    <a:pt x="319" y="319"/>
                  </a:lnTo>
                  <a:lnTo>
                    <a:pt x="318" y="319"/>
                  </a:lnTo>
                  <a:lnTo>
                    <a:pt x="318" y="320"/>
                  </a:lnTo>
                  <a:lnTo>
                    <a:pt x="318" y="320"/>
                  </a:lnTo>
                  <a:lnTo>
                    <a:pt x="317" y="320"/>
                  </a:lnTo>
                  <a:lnTo>
                    <a:pt x="317" y="320"/>
                  </a:lnTo>
                  <a:lnTo>
                    <a:pt x="316" y="321"/>
                  </a:lnTo>
                  <a:lnTo>
                    <a:pt x="316" y="321"/>
                  </a:lnTo>
                  <a:lnTo>
                    <a:pt x="315" y="321"/>
                  </a:lnTo>
                  <a:lnTo>
                    <a:pt x="315" y="321"/>
                  </a:lnTo>
                  <a:lnTo>
                    <a:pt x="315" y="322"/>
                  </a:lnTo>
                  <a:lnTo>
                    <a:pt x="314" y="322"/>
                  </a:lnTo>
                  <a:lnTo>
                    <a:pt x="314" y="322"/>
                  </a:lnTo>
                  <a:lnTo>
                    <a:pt x="313" y="322"/>
                  </a:lnTo>
                  <a:lnTo>
                    <a:pt x="313" y="323"/>
                  </a:lnTo>
                  <a:lnTo>
                    <a:pt x="312" y="323"/>
                  </a:lnTo>
                  <a:lnTo>
                    <a:pt x="312" y="323"/>
                  </a:lnTo>
                  <a:lnTo>
                    <a:pt x="312" y="323"/>
                  </a:lnTo>
                  <a:lnTo>
                    <a:pt x="311" y="324"/>
                  </a:lnTo>
                  <a:lnTo>
                    <a:pt x="311" y="324"/>
                  </a:lnTo>
                  <a:lnTo>
                    <a:pt x="316" y="333"/>
                  </a:lnTo>
                  <a:close/>
                  <a:moveTo>
                    <a:pt x="343" y="313"/>
                  </a:moveTo>
                  <a:lnTo>
                    <a:pt x="343" y="313"/>
                  </a:lnTo>
                  <a:lnTo>
                    <a:pt x="343" y="313"/>
                  </a:lnTo>
                  <a:lnTo>
                    <a:pt x="343" y="312"/>
                  </a:lnTo>
                  <a:lnTo>
                    <a:pt x="343" y="312"/>
                  </a:lnTo>
                  <a:lnTo>
                    <a:pt x="344" y="312"/>
                  </a:lnTo>
                  <a:lnTo>
                    <a:pt x="344" y="311"/>
                  </a:lnTo>
                  <a:lnTo>
                    <a:pt x="345" y="311"/>
                  </a:lnTo>
                  <a:lnTo>
                    <a:pt x="345" y="310"/>
                  </a:lnTo>
                  <a:lnTo>
                    <a:pt x="345" y="310"/>
                  </a:lnTo>
                  <a:lnTo>
                    <a:pt x="346" y="310"/>
                  </a:lnTo>
                  <a:lnTo>
                    <a:pt x="346" y="309"/>
                  </a:lnTo>
                  <a:lnTo>
                    <a:pt x="346" y="309"/>
                  </a:lnTo>
                  <a:lnTo>
                    <a:pt x="347" y="308"/>
                  </a:lnTo>
                  <a:lnTo>
                    <a:pt x="347" y="308"/>
                  </a:lnTo>
                  <a:lnTo>
                    <a:pt x="347" y="307"/>
                  </a:lnTo>
                  <a:lnTo>
                    <a:pt x="348" y="307"/>
                  </a:lnTo>
                  <a:lnTo>
                    <a:pt x="348" y="306"/>
                  </a:lnTo>
                  <a:lnTo>
                    <a:pt x="348" y="306"/>
                  </a:lnTo>
                  <a:lnTo>
                    <a:pt x="349" y="306"/>
                  </a:lnTo>
                  <a:lnTo>
                    <a:pt x="349" y="305"/>
                  </a:lnTo>
                  <a:lnTo>
                    <a:pt x="349" y="305"/>
                  </a:lnTo>
                  <a:lnTo>
                    <a:pt x="350" y="304"/>
                  </a:lnTo>
                  <a:lnTo>
                    <a:pt x="341" y="298"/>
                  </a:lnTo>
                  <a:lnTo>
                    <a:pt x="341" y="298"/>
                  </a:lnTo>
                  <a:lnTo>
                    <a:pt x="341" y="299"/>
                  </a:lnTo>
                  <a:lnTo>
                    <a:pt x="340" y="299"/>
                  </a:lnTo>
                  <a:lnTo>
                    <a:pt x="340" y="300"/>
                  </a:lnTo>
                  <a:lnTo>
                    <a:pt x="340" y="300"/>
                  </a:lnTo>
                  <a:lnTo>
                    <a:pt x="339" y="300"/>
                  </a:lnTo>
                  <a:lnTo>
                    <a:pt x="339" y="301"/>
                  </a:lnTo>
                  <a:lnTo>
                    <a:pt x="339" y="301"/>
                  </a:lnTo>
                  <a:lnTo>
                    <a:pt x="338" y="302"/>
                  </a:lnTo>
                  <a:lnTo>
                    <a:pt x="338" y="302"/>
                  </a:lnTo>
                  <a:lnTo>
                    <a:pt x="338" y="302"/>
                  </a:lnTo>
                  <a:lnTo>
                    <a:pt x="337" y="303"/>
                  </a:lnTo>
                  <a:lnTo>
                    <a:pt x="337" y="303"/>
                  </a:lnTo>
                  <a:lnTo>
                    <a:pt x="337" y="303"/>
                  </a:lnTo>
                  <a:lnTo>
                    <a:pt x="337" y="304"/>
                  </a:lnTo>
                  <a:lnTo>
                    <a:pt x="336" y="304"/>
                  </a:lnTo>
                  <a:lnTo>
                    <a:pt x="336" y="305"/>
                  </a:lnTo>
                  <a:lnTo>
                    <a:pt x="336" y="305"/>
                  </a:lnTo>
                  <a:lnTo>
                    <a:pt x="335" y="305"/>
                  </a:lnTo>
                  <a:lnTo>
                    <a:pt x="335" y="306"/>
                  </a:lnTo>
                  <a:lnTo>
                    <a:pt x="335" y="306"/>
                  </a:lnTo>
                  <a:lnTo>
                    <a:pt x="343" y="313"/>
                  </a:lnTo>
                  <a:close/>
                  <a:moveTo>
                    <a:pt x="360" y="285"/>
                  </a:moveTo>
                  <a:lnTo>
                    <a:pt x="360" y="285"/>
                  </a:lnTo>
                  <a:lnTo>
                    <a:pt x="361" y="284"/>
                  </a:lnTo>
                  <a:lnTo>
                    <a:pt x="361" y="284"/>
                  </a:lnTo>
                  <a:lnTo>
                    <a:pt x="361" y="283"/>
                  </a:lnTo>
                  <a:lnTo>
                    <a:pt x="361" y="283"/>
                  </a:lnTo>
                  <a:lnTo>
                    <a:pt x="361" y="282"/>
                  </a:lnTo>
                  <a:lnTo>
                    <a:pt x="362" y="282"/>
                  </a:lnTo>
                  <a:lnTo>
                    <a:pt x="362" y="281"/>
                  </a:lnTo>
                  <a:lnTo>
                    <a:pt x="362" y="281"/>
                  </a:lnTo>
                  <a:lnTo>
                    <a:pt x="362" y="280"/>
                  </a:lnTo>
                  <a:lnTo>
                    <a:pt x="362" y="279"/>
                  </a:lnTo>
                  <a:lnTo>
                    <a:pt x="363" y="279"/>
                  </a:lnTo>
                  <a:lnTo>
                    <a:pt x="363" y="278"/>
                  </a:lnTo>
                  <a:lnTo>
                    <a:pt x="363" y="278"/>
                  </a:lnTo>
                  <a:lnTo>
                    <a:pt x="363" y="277"/>
                  </a:lnTo>
                  <a:lnTo>
                    <a:pt x="363" y="277"/>
                  </a:lnTo>
                  <a:lnTo>
                    <a:pt x="363" y="276"/>
                  </a:lnTo>
                  <a:lnTo>
                    <a:pt x="364" y="276"/>
                  </a:lnTo>
                  <a:lnTo>
                    <a:pt x="364" y="275"/>
                  </a:lnTo>
                  <a:lnTo>
                    <a:pt x="364" y="275"/>
                  </a:lnTo>
                  <a:lnTo>
                    <a:pt x="364" y="274"/>
                  </a:lnTo>
                  <a:lnTo>
                    <a:pt x="364" y="274"/>
                  </a:lnTo>
                  <a:lnTo>
                    <a:pt x="354" y="271"/>
                  </a:lnTo>
                  <a:lnTo>
                    <a:pt x="354" y="271"/>
                  </a:lnTo>
                  <a:lnTo>
                    <a:pt x="354" y="272"/>
                  </a:lnTo>
                  <a:lnTo>
                    <a:pt x="353" y="272"/>
                  </a:lnTo>
                  <a:lnTo>
                    <a:pt x="353" y="273"/>
                  </a:lnTo>
                  <a:lnTo>
                    <a:pt x="353" y="273"/>
                  </a:lnTo>
                  <a:lnTo>
                    <a:pt x="353" y="274"/>
                  </a:lnTo>
                  <a:lnTo>
                    <a:pt x="353" y="274"/>
                  </a:lnTo>
                  <a:lnTo>
                    <a:pt x="353" y="275"/>
                  </a:lnTo>
                  <a:lnTo>
                    <a:pt x="353" y="275"/>
                  </a:lnTo>
                  <a:lnTo>
                    <a:pt x="352" y="276"/>
                  </a:lnTo>
                  <a:lnTo>
                    <a:pt x="352" y="276"/>
                  </a:lnTo>
                  <a:lnTo>
                    <a:pt x="352" y="277"/>
                  </a:lnTo>
                  <a:lnTo>
                    <a:pt x="352" y="277"/>
                  </a:lnTo>
                  <a:lnTo>
                    <a:pt x="352" y="278"/>
                  </a:lnTo>
                  <a:lnTo>
                    <a:pt x="352" y="278"/>
                  </a:lnTo>
                  <a:lnTo>
                    <a:pt x="351" y="278"/>
                  </a:lnTo>
                  <a:lnTo>
                    <a:pt x="351" y="279"/>
                  </a:lnTo>
                  <a:lnTo>
                    <a:pt x="351" y="279"/>
                  </a:lnTo>
                  <a:lnTo>
                    <a:pt x="351" y="280"/>
                  </a:lnTo>
                  <a:lnTo>
                    <a:pt x="351" y="280"/>
                  </a:lnTo>
                  <a:lnTo>
                    <a:pt x="351" y="281"/>
                  </a:lnTo>
                  <a:lnTo>
                    <a:pt x="360" y="285"/>
                  </a:lnTo>
                  <a:close/>
                  <a:moveTo>
                    <a:pt x="367" y="252"/>
                  </a:moveTo>
                  <a:lnTo>
                    <a:pt x="367" y="252"/>
                  </a:lnTo>
                  <a:lnTo>
                    <a:pt x="367" y="252"/>
                  </a:lnTo>
                  <a:lnTo>
                    <a:pt x="367" y="251"/>
                  </a:lnTo>
                  <a:lnTo>
                    <a:pt x="367" y="250"/>
                  </a:lnTo>
                  <a:lnTo>
                    <a:pt x="367" y="250"/>
                  </a:lnTo>
                  <a:lnTo>
                    <a:pt x="367" y="249"/>
                  </a:lnTo>
                  <a:lnTo>
                    <a:pt x="367" y="249"/>
                  </a:lnTo>
                  <a:lnTo>
                    <a:pt x="367" y="248"/>
                  </a:lnTo>
                  <a:lnTo>
                    <a:pt x="367" y="247"/>
                  </a:lnTo>
                  <a:lnTo>
                    <a:pt x="367" y="247"/>
                  </a:lnTo>
                  <a:lnTo>
                    <a:pt x="367" y="246"/>
                  </a:lnTo>
                  <a:lnTo>
                    <a:pt x="367" y="246"/>
                  </a:lnTo>
                  <a:lnTo>
                    <a:pt x="367" y="245"/>
                  </a:lnTo>
                  <a:lnTo>
                    <a:pt x="367" y="245"/>
                  </a:lnTo>
                  <a:lnTo>
                    <a:pt x="367" y="244"/>
                  </a:lnTo>
                  <a:lnTo>
                    <a:pt x="367" y="243"/>
                  </a:lnTo>
                  <a:lnTo>
                    <a:pt x="367" y="243"/>
                  </a:lnTo>
                  <a:lnTo>
                    <a:pt x="367" y="242"/>
                  </a:lnTo>
                  <a:lnTo>
                    <a:pt x="367" y="242"/>
                  </a:lnTo>
                  <a:lnTo>
                    <a:pt x="367" y="241"/>
                  </a:lnTo>
                  <a:lnTo>
                    <a:pt x="366" y="241"/>
                  </a:lnTo>
                  <a:lnTo>
                    <a:pt x="356" y="242"/>
                  </a:lnTo>
                  <a:lnTo>
                    <a:pt x="356" y="242"/>
                  </a:lnTo>
                  <a:lnTo>
                    <a:pt x="356" y="243"/>
                  </a:lnTo>
                  <a:lnTo>
                    <a:pt x="356" y="243"/>
                  </a:lnTo>
                  <a:lnTo>
                    <a:pt x="356" y="244"/>
                  </a:lnTo>
                  <a:lnTo>
                    <a:pt x="356" y="244"/>
                  </a:lnTo>
                  <a:lnTo>
                    <a:pt x="356" y="245"/>
                  </a:lnTo>
                  <a:lnTo>
                    <a:pt x="356" y="245"/>
                  </a:lnTo>
                  <a:lnTo>
                    <a:pt x="356" y="246"/>
                  </a:lnTo>
                  <a:lnTo>
                    <a:pt x="356" y="246"/>
                  </a:lnTo>
                  <a:lnTo>
                    <a:pt x="356" y="247"/>
                  </a:lnTo>
                  <a:lnTo>
                    <a:pt x="356" y="247"/>
                  </a:lnTo>
                  <a:lnTo>
                    <a:pt x="356" y="248"/>
                  </a:lnTo>
                  <a:lnTo>
                    <a:pt x="356" y="248"/>
                  </a:lnTo>
                  <a:lnTo>
                    <a:pt x="356" y="249"/>
                  </a:lnTo>
                  <a:lnTo>
                    <a:pt x="356" y="249"/>
                  </a:lnTo>
                  <a:lnTo>
                    <a:pt x="356" y="250"/>
                  </a:lnTo>
                  <a:lnTo>
                    <a:pt x="356" y="250"/>
                  </a:lnTo>
                  <a:lnTo>
                    <a:pt x="356" y="251"/>
                  </a:lnTo>
                  <a:lnTo>
                    <a:pt x="356" y="252"/>
                  </a:lnTo>
                  <a:lnTo>
                    <a:pt x="356" y="252"/>
                  </a:lnTo>
                  <a:lnTo>
                    <a:pt x="367" y="252"/>
                  </a:lnTo>
                  <a:close/>
                  <a:moveTo>
                    <a:pt x="361" y="219"/>
                  </a:moveTo>
                  <a:lnTo>
                    <a:pt x="361" y="219"/>
                  </a:lnTo>
                  <a:lnTo>
                    <a:pt x="361" y="218"/>
                  </a:lnTo>
                  <a:lnTo>
                    <a:pt x="361" y="218"/>
                  </a:lnTo>
                  <a:lnTo>
                    <a:pt x="361" y="217"/>
                  </a:lnTo>
                  <a:lnTo>
                    <a:pt x="361" y="217"/>
                  </a:lnTo>
                  <a:lnTo>
                    <a:pt x="360" y="216"/>
                  </a:lnTo>
                  <a:lnTo>
                    <a:pt x="360" y="216"/>
                  </a:lnTo>
                  <a:lnTo>
                    <a:pt x="360" y="215"/>
                  </a:lnTo>
                  <a:lnTo>
                    <a:pt x="360" y="215"/>
                  </a:lnTo>
                  <a:lnTo>
                    <a:pt x="360" y="214"/>
                  </a:lnTo>
                  <a:lnTo>
                    <a:pt x="359" y="214"/>
                  </a:lnTo>
                  <a:lnTo>
                    <a:pt x="359" y="213"/>
                  </a:lnTo>
                  <a:lnTo>
                    <a:pt x="359" y="213"/>
                  </a:lnTo>
                  <a:lnTo>
                    <a:pt x="359" y="212"/>
                  </a:lnTo>
                  <a:lnTo>
                    <a:pt x="358" y="211"/>
                  </a:lnTo>
                  <a:lnTo>
                    <a:pt x="358" y="211"/>
                  </a:lnTo>
                  <a:lnTo>
                    <a:pt x="358" y="210"/>
                  </a:lnTo>
                  <a:lnTo>
                    <a:pt x="358" y="210"/>
                  </a:lnTo>
                  <a:lnTo>
                    <a:pt x="357" y="209"/>
                  </a:lnTo>
                  <a:lnTo>
                    <a:pt x="357" y="209"/>
                  </a:lnTo>
                  <a:lnTo>
                    <a:pt x="357" y="208"/>
                  </a:lnTo>
                  <a:lnTo>
                    <a:pt x="357" y="208"/>
                  </a:lnTo>
                  <a:lnTo>
                    <a:pt x="347" y="213"/>
                  </a:lnTo>
                  <a:lnTo>
                    <a:pt x="347" y="213"/>
                  </a:lnTo>
                  <a:lnTo>
                    <a:pt x="348" y="214"/>
                  </a:lnTo>
                  <a:lnTo>
                    <a:pt x="348" y="214"/>
                  </a:lnTo>
                  <a:lnTo>
                    <a:pt x="348" y="215"/>
                  </a:lnTo>
                  <a:lnTo>
                    <a:pt x="348" y="215"/>
                  </a:lnTo>
                  <a:lnTo>
                    <a:pt x="349" y="216"/>
                  </a:lnTo>
                  <a:lnTo>
                    <a:pt x="349" y="216"/>
                  </a:lnTo>
                  <a:lnTo>
                    <a:pt x="349" y="216"/>
                  </a:lnTo>
                  <a:lnTo>
                    <a:pt x="349" y="217"/>
                  </a:lnTo>
                  <a:lnTo>
                    <a:pt x="349" y="217"/>
                  </a:lnTo>
                  <a:lnTo>
                    <a:pt x="350" y="218"/>
                  </a:lnTo>
                  <a:lnTo>
                    <a:pt x="350" y="218"/>
                  </a:lnTo>
                  <a:lnTo>
                    <a:pt x="350" y="219"/>
                  </a:lnTo>
                  <a:lnTo>
                    <a:pt x="350" y="219"/>
                  </a:lnTo>
                  <a:lnTo>
                    <a:pt x="350" y="220"/>
                  </a:lnTo>
                  <a:lnTo>
                    <a:pt x="351" y="220"/>
                  </a:lnTo>
                  <a:lnTo>
                    <a:pt x="351" y="221"/>
                  </a:lnTo>
                  <a:lnTo>
                    <a:pt x="351" y="221"/>
                  </a:lnTo>
                  <a:lnTo>
                    <a:pt x="351" y="221"/>
                  </a:lnTo>
                  <a:lnTo>
                    <a:pt x="351" y="222"/>
                  </a:lnTo>
                  <a:lnTo>
                    <a:pt x="351" y="222"/>
                  </a:lnTo>
                  <a:lnTo>
                    <a:pt x="361" y="219"/>
                  </a:lnTo>
                  <a:close/>
                  <a:moveTo>
                    <a:pt x="344" y="190"/>
                  </a:moveTo>
                  <a:lnTo>
                    <a:pt x="344" y="190"/>
                  </a:lnTo>
                  <a:lnTo>
                    <a:pt x="344" y="190"/>
                  </a:lnTo>
                  <a:lnTo>
                    <a:pt x="344" y="189"/>
                  </a:lnTo>
                  <a:lnTo>
                    <a:pt x="343" y="189"/>
                  </a:lnTo>
                  <a:lnTo>
                    <a:pt x="343" y="188"/>
                  </a:lnTo>
                  <a:lnTo>
                    <a:pt x="343" y="188"/>
                  </a:lnTo>
                  <a:lnTo>
                    <a:pt x="342" y="188"/>
                  </a:lnTo>
                  <a:lnTo>
                    <a:pt x="342" y="187"/>
                  </a:lnTo>
                  <a:lnTo>
                    <a:pt x="342" y="187"/>
                  </a:lnTo>
                  <a:lnTo>
                    <a:pt x="341" y="186"/>
                  </a:lnTo>
                  <a:lnTo>
                    <a:pt x="341" y="186"/>
                  </a:lnTo>
                  <a:lnTo>
                    <a:pt x="340" y="186"/>
                  </a:lnTo>
                  <a:lnTo>
                    <a:pt x="340" y="185"/>
                  </a:lnTo>
                  <a:lnTo>
                    <a:pt x="340" y="185"/>
                  </a:lnTo>
                  <a:lnTo>
                    <a:pt x="339" y="184"/>
                  </a:lnTo>
                  <a:lnTo>
                    <a:pt x="339" y="184"/>
                  </a:lnTo>
                  <a:lnTo>
                    <a:pt x="338" y="184"/>
                  </a:lnTo>
                  <a:lnTo>
                    <a:pt x="338" y="183"/>
                  </a:lnTo>
                  <a:lnTo>
                    <a:pt x="338" y="183"/>
                  </a:lnTo>
                  <a:lnTo>
                    <a:pt x="337" y="183"/>
                  </a:lnTo>
                  <a:lnTo>
                    <a:pt x="337" y="182"/>
                  </a:lnTo>
                  <a:lnTo>
                    <a:pt x="336" y="182"/>
                  </a:lnTo>
                  <a:lnTo>
                    <a:pt x="329" y="190"/>
                  </a:lnTo>
                  <a:lnTo>
                    <a:pt x="330" y="190"/>
                  </a:lnTo>
                  <a:lnTo>
                    <a:pt x="330" y="190"/>
                  </a:lnTo>
                  <a:lnTo>
                    <a:pt x="330" y="191"/>
                  </a:lnTo>
                  <a:lnTo>
                    <a:pt x="331" y="191"/>
                  </a:lnTo>
                  <a:lnTo>
                    <a:pt x="331" y="191"/>
                  </a:lnTo>
                  <a:lnTo>
                    <a:pt x="331" y="192"/>
                  </a:lnTo>
                  <a:lnTo>
                    <a:pt x="332" y="192"/>
                  </a:lnTo>
                  <a:lnTo>
                    <a:pt x="332" y="192"/>
                  </a:lnTo>
                  <a:lnTo>
                    <a:pt x="333" y="193"/>
                  </a:lnTo>
                  <a:lnTo>
                    <a:pt x="333" y="193"/>
                  </a:lnTo>
                  <a:lnTo>
                    <a:pt x="333" y="193"/>
                  </a:lnTo>
                  <a:lnTo>
                    <a:pt x="334" y="194"/>
                  </a:lnTo>
                  <a:lnTo>
                    <a:pt x="334" y="194"/>
                  </a:lnTo>
                  <a:lnTo>
                    <a:pt x="334" y="195"/>
                  </a:lnTo>
                  <a:lnTo>
                    <a:pt x="335" y="195"/>
                  </a:lnTo>
                  <a:lnTo>
                    <a:pt x="335" y="195"/>
                  </a:lnTo>
                  <a:lnTo>
                    <a:pt x="335" y="196"/>
                  </a:lnTo>
                  <a:lnTo>
                    <a:pt x="336" y="196"/>
                  </a:lnTo>
                  <a:lnTo>
                    <a:pt x="336" y="196"/>
                  </a:lnTo>
                  <a:lnTo>
                    <a:pt x="336" y="197"/>
                  </a:lnTo>
                  <a:lnTo>
                    <a:pt x="336" y="197"/>
                  </a:lnTo>
                  <a:lnTo>
                    <a:pt x="344" y="190"/>
                  </a:lnTo>
                  <a:close/>
                  <a:moveTo>
                    <a:pt x="318" y="169"/>
                  </a:moveTo>
                  <a:lnTo>
                    <a:pt x="318" y="169"/>
                  </a:lnTo>
                  <a:lnTo>
                    <a:pt x="318" y="169"/>
                  </a:lnTo>
                  <a:lnTo>
                    <a:pt x="317" y="169"/>
                  </a:lnTo>
                  <a:lnTo>
                    <a:pt x="317" y="168"/>
                  </a:lnTo>
                  <a:lnTo>
                    <a:pt x="316" y="168"/>
                  </a:lnTo>
                  <a:lnTo>
                    <a:pt x="316" y="168"/>
                  </a:lnTo>
                  <a:lnTo>
                    <a:pt x="315" y="168"/>
                  </a:lnTo>
                  <a:lnTo>
                    <a:pt x="315" y="167"/>
                  </a:lnTo>
                  <a:lnTo>
                    <a:pt x="314" y="167"/>
                  </a:lnTo>
                  <a:lnTo>
                    <a:pt x="314" y="167"/>
                  </a:lnTo>
                  <a:lnTo>
                    <a:pt x="313" y="167"/>
                  </a:lnTo>
                  <a:lnTo>
                    <a:pt x="313" y="166"/>
                  </a:lnTo>
                  <a:lnTo>
                    <a:pt x="312" y="166"/>
                  </a:lnTo>
                  <a:lnTo>
                    <a:pt x="312" y="166"/>
                  </a:lnTo>
                  <a:lnTo>
                    <a:pt x="311" y="166"/>
                  </a:lnTo>
                  <a:lnTo>
                    <a:pt x="311" y="166"/>
                  </a:lnTo>
                  <a:lnTo>
                    <a:pt x="310" y="165"/>
                  </a:lnTo>
                  <a:lnTo>
                    <a:pt x="310" y="165"/>
                  </a:lnTo>
                  <a:lnTo>
                    <a:pt x="309" y="165"/>
                  </a:lnTo>
                  <a:lnTo>
                    <a:pt x="309" y="165"/>
                  </a:lnTo>
                  <a:lnTo>
                    <a:pt x="308" y="164"/>
                  </a:lnTo>
                  <a:lnTo>
                    <a:pt x="308" y="164"/>
                  </a:lnTo>
                  <a:lnTo>
                    <a:pt x="304" y="174"/>
                  </a:lnTo>
                  <a:lnTo>
                    <a:pt x="304" y="174"/>
                  </a:lnTo>
                  <a:lnTo>
                    <a:pt x="305" y="175"/>
                  </a:lnTo>
                  <a:lnTo>
                    <a:pt x="305" y="175"/>
                  </a:lnTo>
                  <a:lnTo>
                    <a:pt x="306" y="175"/>
                  </a:lnTo>
                  <a:lnTo>
                    <a:pt x="306" y="175"/>
                  </a:lnTo>
                  <a:lnTo>
                    <a:pt x="307" y="175"/>
                  </a:lnTo>
                  <a:lnTo>
                    <a:pt x="307" y="175"/>
                  </a:lnTo>
                  <a:lnTo>
                    <a:pt x="308" y="176"/>
                  </a:lnTo>
                  <a:lnTo>
                    <a:pt x="308" y="176"/>
                  </a:lnTo>
                  <a:lnTo>
                    <a:pt x="308" y="176"/>
                  </a:lnTo>
                  <a:lnTo>
                    <a:pt x="309" y="176"/>
                  </a:lnTo>
                  <a:lnTo>
                    <a:pt x="309" y="176"/>
                  </a:lnTo>
                  <a:lnTo>
                    <a:pt x="310" y="177"/>
                  </a:lnTo>
                  <a:lnTo>
                    <a:pt x="310" y="177"/>
                  </a:lnTo>
                  <a:lnTo>
                    <a:pt x="311" y="177"/>
                  </a:lnTo>
                  <a:lnTo>
                    <a:pt x="311" y="177"/>
                  </a:lnTo>
                  <a:lnTo>
                    <a:pt x="312" y="178"/>
                  </a:lnTo>
                  <a:lnTo>
                    <a:pt x="312" y="178"/>
                  </a:lnTo>
                  <a:lnTo>
                    <a:pt x="312" y="178"/>
                  </a:lnTo>
                  <a:lnTo>
                    <a:pt x="313" y="178"/>
                  </a:lnTo>
                  <a:lnTo>
                    <a:pt x="313" y="178"/>
                  </a:lnTo>
                  <a:lnTo>
                    <a:pt x="318" y="169"/>
                  </a:lnTo>
                  <a:close/>
                  <a:moveTo>
                    <a:pt x="275" y="138"/>
                  </a:moveTo>
                  <a:lnTo>
                    <a:pt x="275" y="138"/>
                  </a:lnTo>
                  <a:cubicBezTo>
                    <a:pt x="213" y="138"/>
                    <a:pt x="163" y="189"/>
                    <a:pt x="163" y="250"/>
                  </a:cubicBezTo>
                  <a:cubicBezTo>
                    <a:pt x="163" y="312"/>
                    <a:pt x="213" y="362"/>
                    <a:pt x="275" y="362"/>
                  </a:cubicBezTo>
                  <a:cubicBezTo>
                    <a:pt x="337" y="362"/>
                    <a:pt x="387" y="312"/>
                    <a:pt x="387" y="250"/>
                  </a:cubicBezTo>
                  <a:cubicBezTo>
                    <a:pt x="387" y="189"/>
                    <a:pt x="337" y="138"/>
                    <a:pt x="275" y="138"/>
                  </a:cubicBezTo>
                  <a:close/>
                  <a:moveTo>
                    <a:pt x="18" y="92"/>
                  </a:moveTo>
                  <a:lnTo>
                    <a:pt x="18" y="92"/>
                  </a:lnTo>
                  <a:cubicBezTo>
                    <a:pt x="39" y="90"/>
                    <a:pt x="61" y="89"/>
                    <a:pt x="83" y="88"/>
                  </a:cubicBezTo>
                  <a:cubicBezTo>
                    <a:pt x="68" y="87"/>
                    <a:pt x="53" y="86"/>
                    <a:pt x="39" y="84"/>
                  </a:cubicBezTo>
                  <a:cubicBezTo>
                    <a:pt x="29" y="83"/>
                    <a:pt x="21" y="76"/>
                    <a:pt x="21" y="66"/>
                  </a:cubicBezTo>
                  <a:cubicBezTo>
                    <a:pt x="21" y="52"/>
                    <a:pt x="21" y="38"/>
                    <a:pt x="21" y="23"/>
                  </a:cubicBezTo>
                  <a:cubicBezTo>
                    <a:pt x="21" y="13"/>
                    <a:pt x="29" y="6"/>
                    <a:pt x="39" y="5"/>
                  </a:cubicBezTo>
                  <a:cubicBezTo>
                    <a:pt x="98" y="0"/>
                    <a:pt x="156" y="0"/>
                    <a:pt x="215" y="5"/>
                  </a:cubicBezTo>
                  <a:cubicBezTo>
                    <a:pt x="225" y="6"/>
                    <a:pt x="233" y="13"/>
                    <a:pt x="233" y="23"/>
                  </a:cubicBezTo>
                  <a:cubicBezTo>
                    <a:pt x="233" y="38"/>
                    <a:pt x="233" y="52"/>
                    <a:pt x="233" y="66"/>
                  </a:cubicBezTo>
                  <a:cubicBezTo>
                    <a:pt x="233" y="76"/>
                    <a:pt x="225" y="83"/>
                    <a:pt x="215" y="84"/>
                  </a:cubicBezTo>
                  <a:cubicBezTo>
                    <a:pt x="194" y="87"/>
                    <a:pt x="173" y="88"/>
                    <a:pt x="151" y="89"/>
                  </a:cubicBezTo>
                  <a:cubicBezTo>
                    <a:pt x="166" y="90"/>
                    <a:pt x="180" y="91"/>
                    <a:pt x="194" y="92"/>
                  </a:cubicBezTo>
                  <a:cubicBezTo>
                    <a:pt x="204" y="93"/>
                    <a:pt x="212" y="100"/>
                    <a:pt x="212" y="110"/>
                  </a:cubicBezTo>
                  <a:lnTo>
                    <a:pt x="212" y="131"/>
                  </a:lnTo>
                  <a:cubicBezTo>
                    <a:pt x="200" y="137"/>
                    <a:pt x="189" y="145"/>
                    <a:pt x="179" y="155"/>
                  </a:cubicBezTo>
                  <a:cubicBezTo>
                    <a:pt x="174" y="161"/>
                    <a:pt x="168" y="167"/>
                    <a:pt x="164" y="174"/>
                  </a:cubicBezTo>
                  <a:cubicBezTo>
                    <a:pt x="115" y="177"/>
                    <a:pt x="66" y="176"/>
                    <a:pt x="18" y="171"/>
                  </a:cubicBezTo>
                  <a:cubicBezTo>
                    <a:pt x="8" y="170"/>
                    <a:pt x="0" y="163"/>
                    <a:pt x="0" y="153"/>
                  </a:cubicBezTo>
                  <a:cubicBezTo>
                    <a:pt x="0" y="139"/>
                    <a:pt x="0" y="124"/>
                    <a:pt x="0" y="110"/>
                  </a:cubicBezTo>
                  <a:cubicBezTo>
                    <a:pt x="0" y="100"/>
                    <a:pt x="8" y="93"/>
                    <a:pt x="18"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D8141A"/>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4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40000">
                                          <p:cBhvr additive="base">
                                            <p:cTn id="7" dur="100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22" presetClass="entr" presetSubtype="1" fill="hold" grpId="0" nodeType="withEffect">
                                      <p:stCondLst>
                                        <p:cond delay="25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par>
                                    <p:cTn id="16" presetID="22" presetClass="entr" presetSubtype="4" fill="hold" grpId="0" nodeType="withEffect">
                                      <p:stCondLst>
                                        <p:cond delay="50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anim calcmode="lin" valueType="num">
                                          <p:cBhvr>
                                            <p:cTn id="23" dur="500" fill="hold"/>
                                            <p:tgtEl>
                                              <p:spTgt spid="14"/>
                                            </p:tgtEl>
                                            <p:attrNameLst>
                                              <p:attrName>ppt_x</p:attrName>
                                            </p:attrNameLst>
                                          </p:cBhvr>
                                          <p:tavLst>
                                            <p:tav tm="0">
                                              <p:val>
                                                <p:strVal val="#ppt_x"/>
                                              </p:val>
                                            </p:tav>
                                            <p:tav tm="100000">
                                              <p:val>
                                                <p:strVal val="#ppt_x"/>
                                              </p:val>
                                            </p:tav>
                                          </p:tavLst>
                                        </p:anim>
                                        <p:anim calcmode="lin" valueType="num">
                                          <p:cBhvr>
                                            <p:cTn id="24" dur="500" fill="hold"/>
                                            <p:tgtEl>
                                              <p:spTgt spid="14"/>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5" presetClass="entr" presetSubtype="0" fill="hold" grpId="0" nodeType="afterEffect">
                                      <p:stCondLst>
                                        <p:cond delay="0"/>
                                      </p:stCondLst>
                                      <p:iterate type="lt">
                                        <p:tmPct val="10000"/>
                                      </p:iterate>
                                      <p:childTnLst>
                                        <p:set>
                                          <p:cBhvr>
                                            <p:cTn id="27" dur="1" fill="hold">
                                              <p:stCondLst>
                                                <p:cond delay="0"/>
                                              </p:stCondLst>
                                            </p:cTn>
                                            <p:tgtEl>
                                              <p:spTgt spid="13"/>
                                            </p:tgtEl>
                                            <p:attrNameLst>
                                              <p:attrName>style.visibility</p:attrName>
                                            </p:attrNameLst>
                                          </p:cBhvr>
                                          <p:to>
                                            <p:strVal val="visible"/>
                                          </p:to>
                                        </p:set>
                                        <p:anim calcmode="lin" valueType="num">
                                          <p:cBhvr>
                                            <p:cTn id="28"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31" dur="1000" fill="hold"/>
                                            <p:tgtEl>
                                              <p:spTgt spid="13"/>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13"/>
                                            </p:tgtEl>
                                          </p:cBhvr>
                                        </p:animEffect>
                                      </p:childTnLst>
                                    </p:cTn>
                                  </p:par>
                                </p:childTnLst>
                              </p:cTn>
                            </p:par>
                            <p:par>
                              <p:cTn id="36" fill="hold">
                                <p:stCondLst>
                                  <p:cond delay="4300"/>
                                </p:stCondLst>
                                <p:childTnLst>
                                  <p:par>
                                    <p:cTn id="37" presetID="42"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anim calcmode="lin" valueType="num">
                                          <p:cBhvr>
                                            <p:cTn id="40" dur="500" fill="hold"/>
                                            <p:tgtEl>
                                              <p:spTgt spid="15"/>
                                            </p:tgtEl>
                                            <p:attrNameLst>
                                              <p:attrName>ppt_x</p:attrName>
                                            </p:attrNameLst>
                                          </p:cBhvr>
                                          <p:tavLst>
                                            <p:tav tm="0">
                                              <p:val>
                                                <p:strVal val="#ppt_x"/>
                                              </p:val>
                                            </p:tav>
                                            <p:tav tm="100000">
                                              <p:val>
                                                <p:strVal val="#ppt_x"/>
                                              </p:val>
                                            </p:tav>
                                          </p:tavLst>
                                        </p:anim>
                                        <p:anim calcmode="lin" valueType="num">
                                          <p:cBhvr>
                                            <p:cTn id="41" dur="500" fill="hold"/>
                                            <p:tgtEl>
                                              <p:spTgt spid="15"/>
                                            </p:tgtEl>
                                            <p:attrNameLst>
                                              <p:attrName>ppt_y</p:attrName>
                                            </p:attrNameLst>
                                          </p:cBhvr>
                                          <p:tavLst>
                                            <p:tav tm="0">
                                              <p:val>
                                                <p:strVal val="#ppt_y+.1"/>
                                              </p:val>
                                            </p:tav>
                                            <p:tav tm="100000">
                                              <p:val>
                                                <p:strVal val="#ppt_y"/>
                                              </p:val>
                                            </p:tav>
                                          </p:tavLst>
                                        </p:anim>
                                      </p:childTnLst>
                                    </p:cTn>
                                  </p:par>
                                </p:childTnLst>
                              </p:cTn>
                            </p:par>
                            <p:par>
                              <p:cTn id="42" fill="hold">
                                <p:stCondLst>
                                  <p:cond delay="4800"/>
                                </p:stCondLst>
                                <p:childTnLst>
                                  <p:par>
                                    <p:cTn id="43" presetID="2" presetClass="entr" presetSubtype="4" fill="hold"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ppt_x"/>
                                              </p:val>
                                            </p:tav>
                                            <p:tav tm="100000">
                                              <p:val>
                                                <p:strVal val="#ppt_x"/>
                                              </p:val>
                                            </p:tav>
                                          </p:tavLst>
                                        </p:anim>
                                        <p:anim calcmode="lin" valueType="num">
                                          <p:cBhvr additive="base">
                                            <p:cTn id="46" dur="500" fill="hold"/>
                                            <p:tgtEl>
                                              <p:spTgt spid="16"/>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10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20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500" fill="hold"/>
                                            <p:tgtEl>
                                              <p:spTgt spid="22"/>
                                            </p:tgtEl>
                                            <p:attrNameLst>
                                              <p:attrName>ppt_x</p:attrName>
                                            </p:attrNameLst>
                                          </p:cBhvr>
                                          <p:tavLst>
                                            <p:tav tm="0">
                                              <p:val>
                                                <p:strVal val="#ppt_x"/>
                                              </p:val>
                                            </p:tav>
                                            <p:tav tm="100000">
                                              <p:val>
                                                <p:strVal val="#ppt_x"/>
                                              </p:val>
                                            </p:tav>
                                          </p:tavLst>
                                        </p:anim>
                                        <p:anim calcmode="lin" valueType="num">
                                          <p:cBhvr additive="base">
                                            <p:cTn id="54" dur="500" fill="hold"/>
                                            <p:tgtEl>
                                              <p:spTgt spid="22"/>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300"/>
                                      </p:stCondLst>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500" fill="hold"/>
                                            <p:tgtEl>
                                              <p:spTgt spid="25"/>
                                            </p:tgtEl>
                                            <p:attrNameLst>
                                              <p:attrName>ppt_x</p:attrName>
                                            </p:attrNameLst>
                                          </p:cBhvr>
                                          <p:tavLst>
                                            <p:tav tm="0">
                                              <p:val>
                                                <p:strVal val="#ppt_x"/>
                                              </p:val>
                                            </p:tav>
                                            <p:tav tm="100000">
                                              <p:val>
                                                <p:strVal val="#ppt_x"/>
                                              </p:val>
                                            </p:tav>
                                          </p:tavLst>
                                        </p:anim>
                                        <p:anim calcmode="lin" valueType="num">
                                          <p:cBhvr additive="base">
                                            <p:cTn id="58" dur="500" fill="hold"/>
                                            <p:tgtEl>
                                              <p:spTgt spid="25"/>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40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3" grpId="0"/>
          <p:bldP spid="14" grpId="0"/>
          <p:bldP spid="1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22" presetClass="entr" presetSubtype="1" fill="hold" grpId="0" nodeType="withEffect">
                                      <p:stCondLst>
                                        <p:cond delay="25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par>
                                    <p:cTn id="16" presetID="22" presetClass="entr" presetSubtype="4" fill="hold" grpId="0" nodeType="withEffect">
                                      <p:stCondLst>
                                        <p:cond delay="50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anim calcmode="lin" valueType="num">
                                          <p:cBhvr>
                                            <p:cTn id="23" dur="500" fill="hold"/>
                                            <p:tgtEl>
                                              <p:spTgt spid="14"/>
                                            </p:tgtEl>
                                            <p:attrNameLst>
                                              <p:attrName>ppt_x</p:attrName>
                                            </p:attrNameLst>
                                          </p:cBhvr>
                                          <p:tavLst>
                                            <p:tav tm="0">
                                              <p:val>
                                                <p:strVal val="#ppt_x"/>
                                              </p:val>
                                            </p:tav>
                                            <p:tav tm="100000">
                                              <p:val>
                                                <p:strVal val="#ppt_x"/>
                                              </p:val>
                                            </p:tav>
                                          </p:tavLst>
                                        </p:anim>
                                        <p:anim calcmode="lin" valueType="num">
                                          <p:cBhvr>
                                            <p:cTn id="24" dur="500" fill="hold"/>
                                            <p:tgtEl>
                                              <p:spTgt spid="14"/>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5" presetClass="entr" presetSubtype="0" fill="hold" grpId="0" nodeType="afterEffect">
                                      <p:stCondLst>
                                        <p:cond delay="0"/>
                                      </p:stCondLst>
                                      <p:iterate type="lt">
                                        <p:tmPct val="10000"/>
                                      </p:iterate>
                                      <p:childTnLst>
                                        <p:set>
                                          <p:cBhvr>
                                            <p:cTn id="27" dur="1" fill="hold">
                                              <p:stCondLst>
                                                <p:cond delay="0"/>
                                              </p:stCondLst>
                                            </p:cTn>
                                            <p:tgtEl>
                                              <p:spTgt spid="13"/>
                                            </p:tgtEl>
                                            <p:attrNameLst>
                                              <p:attrName>style.visibility</p:attrName>
                                            </p:attrNameLst>
                                          </p:cBhvr>
                                          <p:to>
                                            <p:strVal val="visible"/>
                                          </p:to>
                                        </p:set>
                                        <p:anim calcmode="lin" valueType="num">
                                          <p:cBhvr>
                                            <p:cTn id="28"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31" dur="1000" fill="hold"/>
                                            <p:tgtEl>
                                              <p:spTgt spid="13"/>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13"/>
                                            </p:tgtEl>
                                          </p:cBhvr>
                                        </p:animEffect>
                                      </p:childTnLst>
                                    </p:cTn>
                                  </p:par>
                                </p:childTnLst>
                              </p:cTn>
                            </p:par>
                            <p:par>
                              <p:cTn id="36" fill="hold">
                                <p:stCondLst>
                                  <p:cond delay="4300"/>
                                </p:stCondLst>
                                <p:childTnLst>
                                  <p:par>
                                    <p:cTn id="37" presetID="42"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anim calcmode="lin" valueType="num">
                                          <p:cBhvr>
                                            <p:cTn id="40" dur="500" fill="hold"/>
                                            <p:tgtEl>
                                              <p:spTgt spid="15"/>
                                            </p:tgtEl>
                                            <p:attrNameLst>
                                              <p:attrName>ppt_x</p:attrName>
                                            </p:attrNameLst>
                                          </p:cBhvr>
                                          <p:tavLst>
                                            <p:tav tm="0">
                                              <p:val>
                                                <p:strVal val="#ppt_x"/>
                                              </p:val>
                                            </p:tav>
                                            <p:tav tm="100000">
                                              <p:val>
                                                <p:strVal val="#ppt_x"/>
                                              </p:val>
                                            </p:tav>
                                          </p:tavLst>
                                        </p:anim>
                                        <p:anim calcmode="lin" valueType="num">
                                          <p:cBhvr>
                                            <p:cTn id="41" dur="500" fill="hold"/>
                                            <p:tgtEl>
                                              <p:spTgt spid="15"/>
                                            </p:tgtEl>
                                            <p:attrNameLst>
                                              <p:attrName>ppt_y</p:attrName>
                                            </p:attrNameLst>
                                          </p:cBhvr>
                                          <p:tavLst>
                                            <p:tav tm="0">
                                              <p:val>
                                                <p:strVal val="#ppt_y+.1"/>
                                              </p:val>
                                            </p:tav>
                                            <p:tav tm="100000">
                                              <p:val>
                                                <p:strVal val="#ppt_y"/>
                                              </p:val>
                                            </p:tav>
                                          </p:tavLst>
                                        </p:anim>
                                      </p:childTnLst>
                                    </p:cTn>
                                  </p:par>
                                </p:childTnLst>
                              </p:cTn>
                            </p:par>
                            <p:par>
                              <p:cTn id="42" fill="hold">
                                <p:stCondLst>
                                  <p:cond delay="4800"/>
                                </p:stCondLst>
                                <p:childTnLst>
                                  <p:par>
                                    <p:cTn id="43" presetID="2" presetClass="entr" presetSubtype="4" fill="hold"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ppt_x"/>
                                              </p:val>
                                            </p:tav>
                                            <p:tav tm="100000">
                                              <p:val>
                                                <p:strVal val="#ppt_x"/>
                                              </p:val>
                                            </p:tav>
                                          </p:tavLst>
                                        </p:anim>
                                        <p:anim calcmode="lin" valueType="num">
                                          <p:cBhvr additive="base">
                                            <p:cTn id="46" dur="500" fill="hold"/>
                                            <p:tgtEl>
                                              <p:spTgt spid="16"/>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10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20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500" fill="hold"/>
                                            <p:tgtEl>
                                              <p:spTgt spid="22"/>
                                            </p:tgtEl>
                                            <p:attrNameLst>
                                              <p:attrName>ppt_x</p:attrName>
                                            </p:attrNameLst>
                                          </p:cBhvr>
                                          <p:tavLst>
                                            <p:tav tm="0">
                                              <p:val>
                                                <p:strVal val="#ppt_x"/>
                                              </p:val>
                                            </p:tav>
                                            <p:tav tm="100000">
                                              <p:val>
                                                <p:strVal val="#ppt_x"/>
                                              </p:val>
                                            </p:tav>
                                          </p:tavLst>
                                        </p:anim>
                                        <p:anim calcmode="lin" valueType="num">
                                          <p:cBhvr additive="base">
                                            <p:cTn id="54" dur="500" fill="hold"/>
                                            <p:tgtEl>
                                              <p:spTgt spid="22"/>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300"/>
                                      </p:stCondLst>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500" fill="hold"/>
                                            <p:tgtEl>
                                              <p:spTgt spid="25"/>
                                            </p:tgtEl>
                                            <p:attrNameLst>
                                              <p:attrName>ppt_x</p:attrName>
                                            </p:attrNameLst>
                                          </p:cBhvr>
                                          <p:tavLst>
                                            <p:tav tm="0">
                                              <p:val>
                                                <p:strVal val="#ppt_x"/>
                                              </p:val>
                                            </p:tav>
                                            <p:tav tm="100000">
                                              <p:val>
                                                <p:strVal val="#ppt_x"/>
                                              </p:val>
                                            </p:tav>
                                          </p:tavLst>
                                        </p:anim>
                                        <p:anim calcmode="lin" valueType="num">
                                          <p:cBhvr additive="base">
                                            <p:cTn id="58" dur="500" fill="hold"/>
                                            <p:tgtEl>
                                              <p:spTgt spid="25"/>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40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3" grpId="0"/>
          <p:bldP spid="14" grpId="0"/>
          <p:bldP spid="15"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bwMode="auto">
          <a:xfrm>
            <a:off x="6143661" y="-1"/>
            <a:ext cx="6048339" cy="6850975"/>
          </a:xfrm>
          <a:custGeom>
            <a:avLst/>
            <a:gdLst>
              <a:gd name="T0" fmla="*/ 0 w 2223"/>
              <a:gd name="T1" fmla="*/ 0 h 2518"/>
              <a:gd name="T2" fmla="*/ 1154 w 2223"/>
              <a:gd name="T3" fmla="*/ 1240 h 2518"/>
              <a:gd name="T4" fmla="*/ 170 w 2223"/>
              <a:gd name="T5" fmla="*/ 2518 h 2518"/>
              <a:gd name="T6" fmla="*/ 2223 w 2223"/>
              <a:gd name="T7" fmla="*/ 1647 h 2518"/>
              <a:gd name="T8" fmla="*/ 2223 w 2223"/>
              <a:gd name="T9" fmla="*/ 0 h 2518"/>
              <a:gd name="T10" fmla="*/ 0 w 2223"/>
              <a:gd name="T11" fmla="*/ 0 h 2518"/>
            </a:gdLst>
            <a:ahLst/>
            <a:cxnLst>
              <a:cxn ang="0">
                <a:pos x="T0" y="T1"/>
              </a:cxn>
              <a:cxn ang="0">
                <a:pos x="T2" y="T3"/>
              </a:cxn>
              <a:cxn ang="0">
                <a:pos x="T4" y="T5"/>
              </a:cxn>
              <a:cxn ang="0">
                <a:pos x="T6" y="T7"/>
              </a:cxn>
              <a:cxn ang="0">
                <a:pos x="T8" y="T9"/>
              </a:cxn>
              <a:cxn ang="0">
                <a:pos x="T10" y="T11"/>
              </a:cxn>
            </a:cxnLst>
            <a:rect l="0" t="0" r="r" b="b"/>
            <a:pathLst>
              <a:path w="2223" h="2518">
                <a:moveTo>
                  <a:pt x="0" y="0"/>
                </a:moveTo>
                <a:lnTo>
                  <a:pt x="1154" y="1240"/>
                </a:lnTo>
                <a:lnTo>
                  <a:pt x="170" y="2518"/>
                </a:lnTo>
                <a:lnTo>
                  <a:pt x="2223" y="1647"/>
                </a:lnTo>
                <a:lnTo>
                  <a:pt x="2223" y="0"/>
                </a:lnTo>
                <a:lnTo>
                  <a:pt x="0" y="0"/>
                </a:lnTo>
                <a:close/>
              </a:path>
            </a:pathLst>
          </a:custGeom>
          <a:blipFill dpi="0" rotWithShape="1">
            <a:blip r:embed="rId1"/>
            <a:srcRect/>
            <a:stretch>
              <a:fillRect l="-74673" t="-31083" r="-50084" b="-17861"/>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8"/>
          <p:cNvSpPr/>
          <p:nvPr/>
        </p:nvSpPr>
        <p:spPr bwMode="auto">
          <a:xfrm>
            <a:off x="5120640" y="-1"/>
            <a:ext cx="3956044" cy="3373793"/>
          </a:xfrm>
          <a:custGeom>
            <a:avLst/>
            <a:gdLst>
              <a:gd name="T0" fmla="*/ 1454 w 1454"/>
              <a:gd name="T1" fmla="*/ 1240 h 1240"/>
              <a:gd name="T2" fmla="*/ 300 w 1454"/>
              <a:gd name="T3" fmla="*/ 0 h 1240"/>
              <a:gd name="T4" fmla="*/ 0 w 1454"/>
              <a:gd name="T5" fmla="*/ 0 h 1240"/>
              <a:gd name="T6" fmla="*/ 1454 w 1454"/>
              <a:gd name="T7" fmla="*/ 1240 h 1240"/>
            </a:gdLst>
            <a:ahLst/>
            <a:cxnLst>
              <a:cxn ang="0">
                <a:pos x="T0" y="T1"/>
              </a:cxn>
              <a:cxn ang="0">
                <a:pos x="T2" y="T3"/>
              </a:cxn>
              <a:cxn ang="0">
                <a:pos x="T4" y="T5"/>
              </a:cxn>
              <a:cxn ang="0">
                <a:pos x="T6" y="T7"/>
              </a:cxn>
            </a:cxnLst>
            <a:rect l="0" t="0" r="r" b="b"/>
            <a:pathLst>
              <a:path w="1454" h="1240">
                <a:moveTo>
                  <a:pt x="1454" y="1240"/>
                </a:moveTo>
                <a:lnTo>
                  <a:pt x="300" y="0"/>
                </a:lnTo>
                <a:lnTo>
                  <a:pt x="0" y="0"/>
                </a:lnTo>
                <a:lnTo>
                  <a:pt x="1454" y="1240"/>
                </a:lnTo>
                <a:close/>
              </a:path>
            </a:pathLst>
          </a:cu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9600">
              <a:solidFill>
                <a:srgbClr val="D8141A"/>
              </a:solidFill>
              <a:latin typeface="Agency FB" panose="020B0503020202020204" pitchFamily="34" charset="0"/>
            </a:endParaRPr>
          </a:p>
        </p:txBody>
      </p:sp>
      <p:sp>
        <p:nvSpPr>
          <p:cNvPr id="10" name="椭圆 9"/>
          <p:cNvSpPr/>
          <p:nvPr/>
        </p:nvSpPr>
        <p:spPr>
          <a:xfrm>
            <a:off x="2952665" y="1554003"/>
            <a:ext cx="1967594" cy="1967594"/>
          </a:xfrm>
          <a:prstGeom prst="ellipse">
            <a:avLst/>
          </a:pr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9600" dirty="0" smtClean="0">
                <a:latin typeface="Agency FB" panose="020B0503020202020204" pitchFamily="34" charset="0"/>
              </a:rPr>
              <a:t>02</a:t>
            </a:r>
            <a:endParaRPr lang="zh-CN" altLang="en-US" sz="9600" dirty="0">
              <a:latin typeface="Agency FB" panose="020B0503020202020204" pitchFamily="34" charset="0"/>
            </a:endParaRPr>
          </a:p>
        </p:txBody>
      </p:sp>
      <p:sp>
        <p:nvSpPr>
          <p:cNvPr id="11" name="文本框 10"/>
          <p:cNvSpPr txBox="1"/>
          <p:nvPr/>
        </p:nvSpPr>
        <p:spPr>
          <a:xfrm>
            <a:off x="881779" y="3685765"/>
            <a:ext cx="6109365" cy="1107996"/>
          </a:xfrm>
          <a:prstGeom prst="rect">
            <a:avLst/>
          </a:prstGeom>
          <a:noFill/>
        </p:spPr>
        <p:txBody>
          <a:bodyPr wrap="none" rtlCol="0">
            <a:spAutoFit/>
          </a:bodyPr>
          <a:lstStyle/>
          <a:p>
            <a:pPr algn="ctr"/>
            <a:r>
              <a:rPr lang="zh-CN" altLang="en-US" sz="6600" dirty="0" smtClean="0">
                <a:solidFill>
                  <a:srgbClr val="D8141A"/>
                </a:solidFill>
                <a:latin typeface="方正尚酷简体" panose="03000509000000000000" pitchFamily="65" charset="-122"/>
                <a:ea typeface="方正尚酷简体" panose="03000509000000000000" pitchFamily="65" charset="-122"/>
              </a:rPr>
              <a:t>营销目标和任务</a:t>
            </a:r>
            <a:endParaRPr lang="zh-CN" altLang="en-US" sz="6600" dirty="0" smtClean="0">
              <a:solidFill>
                <a:srgbClr val="D8141A"/>
              </a:solidFill>
              <a:latin typeface="方正尚酷简体" panose="03000509000000000000" pitchFamily="65" charset="-122"/>
              <a:ea typeface="方正尚酷简体" panose="03000509000000000000" pitchFamily="65" charset="-122"/>
            </a:endParaRPr>
          </a:p>
        </p:txBody>
      </p:sp>
      <p:sp>
        <p:nvSpPr>
          <p:cNvPr id="12" name="矩形 11"/>
          <p:cNvSpPr/>
          <p:nvPr/>
        </p:nvSpPr>
        <p:spPr>
          <a:xfrm>
            <a:off x="587519" y="4859069"/>
            <a:ext cx="6697882" cy="757130"/>
          </a:xfrm>
          <a:prstGeom prst="rect">
            <a:avLst/>
          </a:prstGeom>
        </p:spPr>
        <p:txBody>
          <a:bodyPr wrap="square">
            <a:spAutoFit/>
          </a:bodyPr>
          <a:lstStyle/>
          <a:p>
            <a:pPr algn="ctr">
              <a:lnSpc>
                <a:spcPct val="120000"/>
              </a:lnSpc>
            </a:pPr>
            <a:r>
              <a:rPr lang="en-US" altLang="zh-CN" sz="1200" dirty="0" smtClean="0">
                <a:solidFill>
                  <a:srgbClr val="262626"/>
                </a:solidFill>
                <a:latin typeface="微软雅黑 Light" panose="020B0502040204020203" pitchFamily="34" charset="-122"/>
                <a:ea typeface="微软雅黑 Light" panose="020B0502040204020203" pitchFamily="34" charset="-122"/>
              </a:rPr>
              <a:t>We have many PowerPoint </a:t>
            </a:r>
            <a:r>
              <a:rPr lang="zh-CN" altLang="en-US" sz="1200" dirty="0" smtClean="0">
                <a:solidFill>
                  <a:srgbClr val="262626"/>
                </a:solidFill>
                <a:latin typeface="微软雅黑 Light" panose="020B0502040204020203" pitchFamily="34" charset="-122"/>
                <a:ea typeface="微软雅黑 Light" panose="020B0502040204020203" pitchFamily="34" charset="-122"/>
              </a:rPr>
              <a:t>templates</a:t>
            </a:r>
            <a:r>
              <a:rPr lang="en-US" altLang="zh-CN" sz="1200" dirty="0" smtClean="0">
                <a:solidFill>
                  <a:srgbClr val="262626"/>
                </a:solidFill>
                <a:latin typeface="微软雅黑 Light" panose="020B0502040204020203" pitchFamily="34" charset="-122"/>
                <a:ea typeface="微软雅黑 Light" panose="020B0502040204020203" pitchFamily="34" charset="-122"/>
              </a:rPr>
              <a:t> that has been specifically designed to help anyone that is stepping into the world of PowerPoint We have many </a:t>
            </a:r>
            <a:r>
              <a:rPr lang="zh-CN" altLang="en-US" sz="1200" dirty="0" smtClean="0">
                <a:solidFill>
                  <a:srgbClr val="262626"/>
                </a:solidFill>
                <a:latin typeface="微软雅黑 Light" panose="020B0502040204020203" pitchFamily="34" charset="-122"/>
                <a:ea typeface="微软雅黑 Light" panose="020B0502040204020203" pitchFamily="34" charset="-122"/>
              </a:rPr>
              <a:t>templates</a:t>
            </a:r>
            <a:r>
              <a:rPr lang="en-US" altLang="zh-CN" sz="1200" dirty="0" smtClean="0">
                <a:solidFill>
                  <a:srgbClr val="262626"/>
                </a:solidFill>
                <a:latin typeface="微软雅黑 Light" panose="020B0502040204020203" pitchFamily="34" charset="-122"/>
                <a:ea typeface="微软雅黑 Light" panose="020B0502040204020203" pitchFamily="34" charset="-122"/>
              </a:rPr>
              <a:t> that has been specifically designed to help anyone </a:t>
            </a:r>
            <a:endParaRPr lang="zh-CN" altLang="en-US" sz="1200" dirty="0">
              <a:solidFill>
                <a:srgbClr val="262626"/>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par>
                          <p:cTn id="17" fill="hold">
                            <p:stCondLst>
                              <p:cond delay="1000"/>
                            </p:stCondLst>
                            <p:childTnLst>
                              <p:par>
                                <p:cTn id="18" presetID="53" presetClass="entr" presetSubtype="528" fill="hold" grpId="0" nodeType="afterEffect">
                                  <p:stCondLst>
                                    <p:cond delay="0"/>
                                  </p:stCondLst>
                                  <p:iterate type="lt">
                                    <p:tmPct val="10000"/>
                                  </p:iterate>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anim calcmode="lin" valueType="num">
                                      <p:cBhvr>
                                        <p:cTn id="23" dur="500" fill="hold"/>
                                        <p:tgtEl>
                                          <p:spTgt spid="11"/>
                                        </p:tgtEl>
                                        <p:attrNameLst>
                                          <p:attrName>ppt_x</p:attrName>
                                        </p:attrNameLst>
                                      </p:cBhvr>
                                      <p:tavLst>
                                        <p:tav tm="0">
                                          <p:val>
                                            <p:fltVal val="0.5"/>
                                          </p:val>
                                        </p:tav>
                                        <p:tav tm="100000">
                                          <p:val>
                                            <p:strVal val="#ppt_x"/>
                                          </p:val>
                                        </p:tav>
                                      </p:tavLst>
                                    </p:anim>
                                    <p:anim calcmode="lin" valueType="num">
                                      <p:cBhvr>
                                        <p:cTn id="24" dur="500" fill="hold"/>
                                        <p:tgtEl>
                                          <p:spTgt spid="11"/>
                                        </p:tgtEl>
                                        <p:attrNameLst>
                                          <p:attrName>ppt_y</p:attrName>
                                        </p:attrNameLst>
                                      </p:cBhvr>
                                      <p:tavLst>
                                        <p:tav tm="0">
                                          <p:val>
                                            <p:fltVal val="0.5"/>
                                          </p:val>
                                        </p:tav>
                                        <p:tav tm="100000">
                                          <p:val>
                                            <p:strVal val="#ppt_y"/>
                                          </p:val>
                                        </p:tav>
                                      </p:tavLst>
                                    </p:anim>
                                  </p:childTnLst>
                                </p:cTn>
                              </p:par>
                            </p:childTnLst>
                          </p:cTn>
                        </p:par>
                        <p:par>
                          <p:cTn id="25" fill="hold">
                            <p:stCondLst>
                              <p:cond delay="1799"/>
                            </p:stCondLst>
                            <p:childTnLst>
                              <p:par>
                                <p:cTn id="26" presetID="10"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1"/>
          <p:cNvGrpSpPr/>
          <p:nvPr/>
        </p:nvGrpSpPr>
        <p:grpSpPr bwMode="auto">
          <a:xfrm>
            <a:off x="126138" y="308241"/>
            <a:ext cx="492011" cy="319014"/>
            <a:chOff x="3017520" y="601990"/>
            <a:chExt cx="491490" cy="414010"/>
          </a:xfrm>
        </p:grpSpPr>
        <p:sp>
          <p:nvSpPr>
            <p:cNvPr id="4" name="燕尾形 3"/>
            <p:cNvSpPr/>
            <p:nvPr/>
          </p:nvSpPr>
          <p:spPr>
            <a:xfrm>
              <a:off x="3017520" y="601990"/>
              <a:ext cx="198181" cy="414010"/>
            </a:xfrm>
            <a:prstGeom prst="chevron">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5" name="燕尾形 4"/>
            <p:cNvSpPr/>
            <p:nvPr/>
          </p:nvSpPr>
          <p:spPr>
            <a:xfrm>
              <a:off x="3164967" y="601990"/>
              <a:ext cx="196596" cy="414010"/>
            </a:xfrm>
            <a:prstGeom prst="chevron">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6" name="燕尾形 5"/>
            <p:cNvSpPr/>
            <p:nvPr/>
          </p:nvSpPr>
          <p:spPr>
            <a:xfrm>
              <a:off x="3310828" y="601990"/>
              <a:ext cx="198182" cy="414010"/>
            </a:xfrm>
            <a:prstGeom prst="chevron">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grpSp>
      <p:sp>
        <p:nvSpPr>
          <p:cNvPr id="7" name="文本框 5"/>
          <p:cNvSpPr txBox="1">
            <a:spLocks noChangeArrowheads="1"/>
          </p:cNvSpPr>
          <p:nvPr/>
        </p:nvSpPr>
        <p:spPr bwMode="auto">
          <a:xfrm>
            <a:off x="814823" y="206202"/>
            <a:ext cx="3416320" cy="523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dirty="0" smtClean="0">
                <a:solidFill>
                  <a:srgbClr val="D8141A"/>
                </a:solidFill>
                <a:latin typeface="方正尚酷简体" panose="03000509000000000000" pitchFamily="65" charset="-122"/>
                <a:ea typeface="方正尚酷简体" panose="03000509000000000000" pitchFamily="65" charset="-122"/>
              </a:rPr>
              <a:t>二、营销目标和任务</a:t>
            </a:r>
            <a:endParaRPr lang="zh-CN" altLang="en-US" sz="2800" dirty="0" smtClean="0">
              <a:solidFill>
                <a:srgbClr val="D8141A"/>
              </a:solidFill>
              <a:latin typeface="方正尚酷简体" panose="03000509000000000000" pitchFamily="65" charset="-122"/>
              <a:ea typeface="方正尚酷简体" panose="03000509000000000000" pitchFamily="65" charset="-122"/>
            </a:endParaRPr>
          </a:p>
        </p:txBody>
      </p:sp>
      <p:graphicFrame>
        <p:nvGraphicFramePr>
          <p:cNvPr id="34" name="图表 33"/>
          <p:cNvGraphicFramePr/>
          <p:nvPr/>
        </p:nvGraphicFramePr>
        <p:xfrm>
          <a:off x="717221" y="2386834"/>
          <a:ext cx="2518126" cy="1678751"/>
        </p:xfrm>
        <a:graphic>
          <a:graphicData uri="http://schemas.openxmlformats.org/drawingml/2006/chart">
            <c:chart xmlns:c="http://schemas.openxmlformats.org/drawingml/2006/chart" xmlns:r="http://schemas.openxmlformats.org/officeDocument/2006/relationships" r:id="rId1"/>
          </a:graphicData>
        </a:graphic>
      </p:graphicFrame>
      <p:sp>
        <p:nvSpPr>
          <p:cNvPr id="35" name="Freeform 5"/>
          <p:cNvSpPr>
            <a:spLocks noEditPoints="1"/>
          </p:cNvSpPr>
          <p:nvPr/>
        </p:nvSpPr>
        <p:spPr bwMode="auto">
          <a:xfrm>
            <a:off x="1800158" y="3092726"/>
            <a:ext cx="349074" cy="346796"/>
          </a:xfrm>
          <a:custGeom>
            <a:avLst/>
            <a:gdLst>
              <a:gd name="T0" fmla="*/ 112 w 128"/>
              <a:gd name="T1" fmla="*/ 0 h 128"/>
              <a:gd name="T2" fmla="*/ 16 w 128"/>
              <a:gd name="T3" fmla="*/ 0 h 128"/>
              <a:gd name="T4" fmla="*/ 0 w 128"/>
              <a:gd name="T5" fmla="*/ 16 h 128"/>
              <a:gd name="T6" fmla="*/ 0 w 128"/>
              <a:gd name="T7" fmla="*/ 112 h 128"/>
              <a:gd name="T8" fmla="*/ 16 w 128"/>
              <a:gd name="T9" fmla="*/ 128 h 128"/>
              <a:gd name="T10" fmla="*/ 112 w 128"/>
              <a:gd name="T11" fmla="*/ 128 h 128"/>
              <a:gd name="T12" fmla="*/ 128 w 128"/>
              <a:gd name="T13" fmla="*/ 112 h 128"/>
              <a:gd name="T14" fmla="*/ 128 w 128"/>
              <a:gd name="T15" fmla="*/ 16 h 128"/>
              <a:gd name="T16" fmla="*/ 112 w 128"/>
              <a:gd name="T17" fmla="*/ 0 h 128"/>
              <a:gd name="T18" fmla="*/ 32 w 128"/>
              <a:gd name="T19" fmla="*/ 8 h 128"/>
              <a:gd name="T20" fmla="*/ 96 w 128"/>
              <a:gd name="T21" fmla="*/ 8 h 128"/>
              <a:gd name="T22" fmla="*/ 96 w 128"/>
              <a:gd name="T23" fmla="*/ 44 h 128"/>
              <a:gd name="T24" fmla="*/ 92 w 128"/>
              <a:gd name="T25" fmla="*/ 48 h 128"/>
              <a:gd name="T26" fmla="*/ 36 w 128"/>
              <a:gd name="T27" fmla="*/ 48 h 128"/>
              <a:gd name="T28" fmla="*/ 32 w 128"/>
              <a:gd name="T29" fmla="*/ 44 h 128"/>
              <a:gd name="T30" fmla="*/ 32 w 128"/>
              <a:gd name="T31" fmla="*/ 8 h 128"/>
              <a:gd name="T32" fmla="*/ 120 w 128"/>
              <a:gd name="T33" fmla="*/ 112 h 128"/>
              <a:gd name="T34" fmla="*/ 112 w 128"/>
              <a:gd name="T35" fmla="*/ 120 h 128"/>
              <a:gd name="T36" fmla="*/ 16 w 128"/>
              <a:gd name="T37" fmla="*/ 120 h 128"/>
              <a:gd name="T38" fmla="*/ 8 w 128"/>
              <a:gd name="T39" fmla="*/ 112 h 128"/>
              <a:gd name="T40" fmla="*/ 8 w 128"/>
              <a:gd name="T41" fmla="*/ 16 h 128"/>
              <a:gd name="T42" fmla="*/ 16 w 128"/>
              <a:gd name="T43" fmla="*/ 8 h 128"/>
              <a:gd name="T44" fmla="*/ 24 w 128"/>
              <a:gd name="T45" fmla="*/ 8 h 128"/>
              <a:gd name="T46" fmla="*/ 24 w 128"/>
              <a:gd name="T47" fmla="*/ 48 h 128"/>
              <a:gd name="T48" fmla="*/ 32 w 128"/>
              <a:gd name="T49" fmla="*/ 56 h 128"/>
              <a:gd name="T50" fmla="*/ 96 w 128"/>
              <a:gd name="T51" fmla="*/ 56 h 128"/>
              <a:gd name="T52" fmla="*/ 104 w 128"/>
              <a:gd name="T53" fmla="*/ 48 h 128"/>
              <a:gd name="T54" fmla="*/ 104 w 128"/>
              <a:gd name="T55" fmla="*/ 8 h 128"/>
              <a:gd name="T56" fmla="*/ 112 w 128"/>
              <a:gd name="T57" fmla="*/ 8 h 128"/>
              <a:gd name="T58" fmla="*/ 120 w 128"/>
              <a:gd name="T59" fmla="*/ 16 h 128"/>
              <a:gd name="T60" fmla="*/ 120 w 128"/>
              <a:gd name="T61" fmla="*/ 112 h 128"/>
              <a:gd name="T62" fmla="*/ 76 w 128"/>
              <a:gd name="T63" fmla="*/ 40 h 128"/>
              <a:gd name="T64" fmla="*/ 80 w 128"/>
              <a:gd name="T65" fmla="*/ 36 h 128"/>
              <a:gd name="T66" fmla="*/ 80 w 128"/>
              <a:gd name="T67" fmla="*/ 20 h 128"/>
              <a:gd name="T68" fmla="*/ 76 w 128"/>
              <a:gd name="T69" fmla="*/ 16 h 128"/>
              <a:gd name="T70" fmla="*/ 72 w 128"/>
              <a:gd name="T71" fmla="*/ 20 h 128"/>
              <a:gd name="T72" fmla="*/ 72 w 128"/>
              <a:gd name="T73" fmla="*/ 36 h 128"/>
              <a:gd name="T74" fmla="*/ 76 w 128"/>
              <a:gd name="T75" fmla="*/ 4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128">
                <a:moveTo>
                  <a:pt x="112" y="0"/>
                </a:moveTo>
                <a:cubicBezTo>
                  <a:pt x="16" y="0"/>
                  <a:pt x="16" y="0"/>
                  <a:pt x="16" y="0"/>
                </a:cubicBezTo>
                <a:cubicBezTo>
                  <a:pt x="7" y="0"/>
                  <a:pt x="0" y="7"/>
                  <a:pt x="0" y="16"/>
                </a:cubicBezTo>
                <a:cubicBezTo>
                  <a:pt x="0" y="112"/>
                  <a:pt x="0" y="112"/>
                  <a:pt x="0" y="112"/>
                </a:cubicBezTo>
                <a:cubicBezTo>
                  <a:pt x="0" y="121"/>
                  <a:pt x="7" y="128"/>
                  <a:pt x="16" y="128"/>
                </a:cubicBezTo>
                <a:cubicBezTo>
                  <a:pt x="112" y="128"/>
                  <a:pt x="112" y="128"/>
                  <a:pt x="112" y="128"/>
                </a:cubicBezTo>
                <a:cubicBezTo>
                  <a:pt x="121" y="128"/>
                  <a:pt x="128" y="121"/>
                  <a:pt x="128" y="112"/>
                </a:cubicBezTo>
                <a:cubicBezTo>
                  <a:pt x="128" y="16"/>
                  <a:pt x="128" y="16"/>
                  <a:pt x="128" y="16"/>
                </a:cubicBezTo>
                <a:cubicBezTo>
                  <a:pt x="128" y="7"/>
                  <a:pt x="121" y="0"/>
                  <a:pt x="112" y="0"/>
                </a:cubicBezTo>
                <a:close/>
                <a:moveTo>
                  <a:pt x="32" y="8"/>
                </a:moveTo>
                <a:cubicBezTo>
                  <a:pt x="34" y="8"/>
                  <a:pt x="94" y="8"/>
                  <a:pt x="96" y="8"/>
                </a:cubicBezTo>
                <a:cubicBezTo>
                  <a:pt x="96" y="44"/>
                  <a:pt x="96" y="44"/>
                  <a:pt x="96" y="44"/>
                </a:cubicBezTo>
                <a:cubicBezTo>
                  <a:pt x="96" y="46"/>
                  <a:pt x="94" y="48"/>
                  <a:pt x="92" y="48"/>
                </a:cubicBezTo>
                <a:cubicBezTo>
                  <a:pt x="36" y="48"/>
                  <a:pt x="36" y="48"/>
                  <a:pt x="36" y="48"/>
                </a:cubicBezTo>
                <a:cubicBezTo>
                  <a:pt x="34" y="48"/>
                  <a:pt x="32" y="46"/>
                  <a:pt x="32" y="44"/>
                </a:cubicBezTo>
                <a:lnTo>
                  <a:pt x="32" y="8"/>
                </a:lnTo>
                <a:close/>
                <a:moveTo>
                  <a:pt x="120" y="112"/>
                </a:moveTo>
                <a:cubicBezTo>
                  <a:pt x="120" y="116"/>
                  <a:pt x="116" y="120"/>
                  <a:pt x="112" y="120"/>
                </a:cubicBezTo>
                <a:cubicBezTo>
                  <a:pt x="16" y="120"/>
                  <a:pt x="16" y="120"/>
                  <a:pt x="16" y="120"/>
                </a:cubicBezTo>
                <a:cubicBezTo>
                  <a:pt x="12" y="120"/>
                  <a:pt x="8" y="116"/>
                  <a:pt x="8" y="112"/>
                </a:cubicBezTo>
                <a:cubicBezTo>
                  <a:pt x="8" y="16"/>
                  <a:pt x="8" y="16"/>
                  <a:pt x="8" y="16"/>
                </a:cubicBezTo>
                <a:cubicBezTo>
                  <a:pt x="8" y="12"/>
                  <a:pt x="12" y="8"/>
                  <a:pt x="16" y="8"/>
                </a:cubicBezTo>
                <a:cubicBezTo>
                  <a:pt x="24" y="8"/>
                  <a:pt x="24" y="8"/>
                  <a:pt x="24" y="8"/>
                </a:cubicBezTo>
                <a:cubicBezTo>
                  <a:pt x="24" y="48"/>
                  <a:pt x="24" y="48"/>
                  <a:pt x="24" y="48"/>
                </a:cubicBezTo>
                <a:cubicBezTo>
                  <a:pt x="24" y="52"/>
                  <a:pt x="28" y="56"/>
                  <a:pt x="32" y="56"/>
                </a:cubicBezTo>
                <a:cubicBezTo>
                  <a:pt x="96" y="56"/>
                  <a:pt x="96" y="56"/>
                  <a:pt x="96" y="56"/>
                </a:cubicBezTo>
                <a:cubicBezTo>
                  <a:pt x="100" y="56"/>
                  <a:pt x="104" y="52"/>
                  <a:pt x="104" y="48"/>
                </a:cubicBezTo>
                <a:cubicBezTo>
                  <a:pt x="104" y="8"/>
                  <a:pt x="104" y="8"/>
                  <a:pt x="104" y="8"/>
                </a:cubicBezTo>
                <a:cubicBezTo>
                  <a:pt x="112" y="8"/>
                  <a:pt x="112" y="8"/>
                  <a:pt x="112" y="8"/>
                </a:cubicBezTo>
                <a:cubicBezTo>
                  <a:pt x="116" y="8"/>
                  <a:pt x="120" y="12"/>
                  <a:pt x="120" y="16"/>
                </a:cubicBezTo>
                <a:lnTo>
                  <a:pt x="120" y="112"/>
                </a:lnTo>
                <a:close/>
                <a:moveTo>
                  <a:pt x="76" y="40"/>
                </a:moveTo>
                <a:cubicBezTo>
                  <a:pt x="78" y="40"/>
                  <a:pt x="80" y="38"/>
                  <a:pt x="80" y="36"/>
                </a:cubicBezTo>
                <a:cubicBezTo>
                  <a:pt x="80" y="20"/>
                  <a:pt x="80" y="20"/>
                  <a:pt x="80" y="20"/>
                </a:cubicBezTo>
                <a:cubicBezTo>
                  <a:pt x="80" y="18"/>
                  <a:pt x="78" y="16"/>
                  <a:pt x="76" y="16"/>
                </a:cubicBezTo>
                <a:cubicBezTo>
                  <a:pt x="74" y="16"/>
                  <a:pt x="72" y="18"/>
                  <a:pt x="72" y="20"/>
                </a:cubicBezTo>
                <a:cubicBezTo>
                  <a:pt x="72" y="36"/>
                  <a:pt x="72" y="36"/>
                  <a:pt x="72" y="36"/>
                </a:cubicBezTo>
                <a:cubicBezTo>
                  <a:pt x="72" y="38"/>
                  <a:pt x="74" y="40"/>
                  <a:pt x="76" y="40"/>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36" name="文本框 35"/>
          <p:cNvSpPr txBox="1"/>
          <p:nvPr/>
        </p:nvSpPr>
        <p:spPr>
          <a:xfrm>
            <a:off x="1215976" y="4203691"/>
            <a:ext cx="1083033" cy="584775"/>
          </a:xfrm>
          <a:prstGeom prst="rect">
            <a:avLst/>
          </a:prstGeom>
          <a:noFill/>
        </p:spPr>
        <p:txBody>
          <a:bodyPr wrap="square" rtlCol="0">
            <a:spAutoFit/>
          </a:bodyPr>
          <a:lstStyle/>
          <a:p>
            <a:r>
              <a:rPr lang="en-US" altLang="zh-CN" sz="3200" dirty="0">
                <a:solidFill>
                  <a:srgbClr val="D8141A"/>
                </a:solidFill>
              </a:rPr>
              <a:t>72</a:t>
            </a:r>
            <a:r>
              <a:rPr lang="en-US" altLang="zh-CN" sz="2400" dirty="0">
                <a:solidFill>
                  <a:srgbClr val="D8141A"/>
                </a:solidFill>
              </a:rPr>
              <a:t>%</a:t>
            </a:r>
            <a:endParaRPr lang="zh-CN" altLang="en-US" sz="3200" dirty="0">
              <a:solidFill>
                <a:srgbClr val="D8141A"/>
              </a:solidFill>
            </a:endParaRPr>
          </a:p>
        </p:txBody>
      </p:sp>
      <p:cxnSp>
        <p:nvCxnSpPr>
          <p:cNvPr id="37" name="直接连接符 36"/>
          <p:cNvCxnSpPr/>
          <p:nvPr/>
        </p:nvCxnSpPr>
        <p:spPr>
          <a:xfrm>
            <a:off x="1324252" y="4726911"/>
            <a:ext cx="693917"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8" name="文本框 37"/>
          <p:cNvSpPr txBox="1"/>
          <p:nvPr/>
        </p:nvSpPr>
        <p:spPr>
          <a:xfrm>
            <a:off x="1245005" y="4788466"/>
            <a:ext cx="1885652" cy="1372683"/>
          </a:xfrm>
          <a:prstGeom prst="rect">
            <a:avLst/>
          </a:prstGeom>
          <a:noFill/>
        </p:spPr>
        <p:txBody>
          <a:bodyPr wrap="square" rtlCol="0">
            <a:spAutoFit/>
          </a:bodyPr>
          <a:lstStyle/>
          <a:p>
            <a:pPr>
              <a:lnSpc>
                <a:spcPct val="130000"/>
              </a:lnSpc>
            </a:pPr>
            <a:r>
              <a:rPr lang="zh-CN" altLang="en-US" sz="1600" dirty="0">
                <a:latin typeface="微软雅黑 Light" panose="020B0502040204020203" pitchFamily="34" charset="-122"/>
                <a:ea typeface="微软雅黑 Light" panose="020B0502040204020203" pitchFamily="34" charset="-122"/>
              </a:rPr>
              <a:t>点击此处输入与此小标题或图形相关的文字描述内容或数据分析。</a:t>
            </a:r>
            <a:endParaRPr lang="zh-CN" altLang="en-US" sz="1600" dirty="0">
              <a:latin typeface="微软雅黑 Light" panose="020B0502040204020203" pitchFamily="34" charset="-122"/>
              <a:ea typeface="微软雅黑 Light" panose="020B0502040204020203" pitchFamily="34" charset="-122"/>
            </a:endParaRPr>
          </a:p>
        </p:txBody>
      </p:sp>
      <p:sp>
        <p:nvSpPr>
          <p:cNvPr id="39" name="文本框 38"/>
          <p:cNvSpPr txBox="1"/>
          <p:nvPr/>
        </p:nvSpPr>
        <p:spPr>
          <a:xfrm>
            <a:off x="1300865" y="1896428"/>
            <a:ext cx="1364343" cy="369332"/>
          </a:xfrm>
          <a:prstGeom prst="rect">
            <a:avLst/>
          </a:prstGeom>
          <a:noFill/>
        </p:spPr>
        <p:txBody>
          <a:bodyPr wrap="square" rtlCol="0">
            <a:spAutoFit/>
          </a:bodyPr>
          <a:lstStyle/>
          <a:p>
            <a:pPr algn="ctr"/>
            <a:r>
              <a:rPr lang="zh-CN" altLang="en-US" dirty="0">
                <a:solidFill>
                  <a:srgbClr val="D8141A"/>
                </a:solidFill>
                <a:latin typeface="方正尚酷简体" panose="03000509000000000000" pitchFamily="65" charset="-122"/>
                <a:ea typeface="方正尚酷简体" panose="03000509000000000000" pitchFamily="65" charset="-122"/>
              </a:rPr>
              <a:t>文字内容</a:t>
            </a:r>
            <a:endParaRPr lang="zh-CN" altLang="en-US" dirty="0">
              <a:solidFill>
                <a:srgbClr val="D8141A"/>
              </a:solidFill>
              <a:latin typeface="方正尚酷简体" panose="03000509000000000000" pitchFamily="65" charset="-122"/>
              <a:ea typeface="方正尚酷简体" panose="03000509000000000000" pitchFamily="65" charset="-122"/>
            </a:endParaRPr>
          </a:p>
        </p:txBody>
      </p:sp>
      <p:graphicFrame>
        <p:nvGraphicFramePr>
          <p:cNvPr id="40" name="图表 39"/>
          <p:cNvGraphicFramePr/>
          <p:nvPr/>
        </p:nvGraphicFramePr>
        <p:xfrm>
          <a:off x="3469413" y="2386834"/>
          <a:ext cx="2518126" cy="1678751"/>
        </p:xfrm>
        <a:graphic>
          <a:graphicData uri="http://schemas.openxmlformats.org/drawingml/2006/chart">
            <c:chart xmlns:c="http://schemas.openxmlformats.org/drawingml/2006/chart" xmlns:r="http://schemas.openxmlformats.org/officeDocument/2006/relationships" r:id="rId2"/>
          </a:graphicData>
        </a:graphic>
      </p:graphicFrame>
      <p:sp>
        <p:nvSpPr>
          <p:cNvPr id="41" name="文本框 40"/>
          <p:cNvSpPr txBox="1"/>
          <p:nvPr/>
        </p:nvSpPr>
        <p:spPr>
          <a:xfrm>
            <a:off x="3968168" y="4203691"/>
            <a:ext cx="1083033" cy="584775"/>
          </a:xfrm>
          <a:prstGeom prst="rect">
            <a:avLst/>
          </a:prstGeom>
          <a:noFill/>
        </p:spPr>
        <p:txBody>
          <a:bodyPr wrap="square" rtlCol="0">
            <a:spAutoFit/>
          </a:bodyPr>
          <a:lstStyle/>
          <a:p>
            <a:r>
              <a:rPr lang="en-US" altLang="zh-CN" sz="3200" dirty="0">
                <a:solidFill>
                  <a:srgbClr val="D8141A"/>
                </a:solidFill>
              </a:rPr>
              <a:t>57</a:t>
            </a:r>
            <a:r>
              <a:rPr lang="en-US" altLang="zh-CN" sz="2400" dirty="0">
                <a:solidFill>
                  <a:srgbClr val="D8141A"/>
                </a:solidFill>
              </a:rPr>
              <a:t>%</a:t>
            </a:r>
            <a:endParaRPr lang="zh-CN" altLang="en-US" sz="3200" dirty="0">
              <a:solidFill>
                <a:srgbClr val="D8141A"/>
              </a:solidFill>
            </a:endParaRPr>
          </a:p>
        </p:txBody>
      </p:sp>
      <p:cxnSp>
        <p:nvCxnSpPr>
          <p:cNvPr id="42" name="直接连接符 41"/>
          <p:cNvCxnSpPr/>
          <p:nvPr/>
        </p:nvCxnSpPr>
        <p:spPr>
          <a:xfrm>
            <a:off x="4076444" y="4726911"/>
            <a:ext cx="693917"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3" name="文本框 42"/>
          <p:cNvSpPr txBox="1"/>
          <p:nvPr/>
        </p:nvSpPr>
        <p:spPr>
          <a:xfrm>
            <a:off x="3997197" y="4788466"/>
            <a:ext cx="1885652" cy="1372683"/>
          </a:xfrm>
          <a:prstGeom prst="rect">
            <a:avLst/>
          </a:prstGeom>
          <a:noFill/>
        </p:spPr>
        <p:txBody>
          <a:bodyPr wrap="square" rtlCol="0">
            <a:spAutoFit/>
          </a:bodyPr>
          <a:lstStyle/>
          <a:p>
            <a:pPr>
              <a:lnSpc>
                <a:spcPct val="130000"/>
              </a:lnSpc>
            </a:pPr>
            <a:r>
              <a:rPr lang="zh-CN" altLang="en-US" sz="1600" dirty="0">
                <a:latin typeface="微软雅黑 Light" panose="020B0502040204020203" pitchFamily="34" charset="-122"/>
                <a:ea typeface="微软雅黑 Light" panose="020B0502040204020203" pitchFamily="34" charset="-122"/>
              </a:rPr>
              <a:t>点击此处输入与此小标题或图形相关的文字描述内容或数据分析。</a:t>
            </a:r>
            <a:endParaRPr lang="zh-CN" altLang="en-US" sz="1600" dirty="0">
              <a:latin typeface="微软雅黑 Light" panose="020B0502040204020203" pitchFamily="34" charset="-122"/>
              <a:ea typeface="微软雅黑 Light" panose="020B0502040204020203" pitchFamily="34" charset="-122"/>
            </a:endParaRPr>
          </a:p>
        </p:txBody>
      </p:sp>
      <p:sp>
        <p:nvSpPr>
          <p:cNvPr id="44" name="文本框 43"/>
          <p:cNvSpPr txBox="1"/>
          <p:nvPr/>
        </p:nvSpPr>
        <p:spPr>
          <a:xfrm>
            <a:off x="4053057" y="1896428"/>
            <a:ext cx="1364343" cy="369332"/>
          </a:xfrm>
          <a:prstGeom prst="rect">
            <a:avLst/>
          </a:prstGeom>
          <a:noFill/>
        </p:spPr>
        <p:txBody>
          <a:bodyPr wrap="square" rtlCol="0">
            <a:spAutoFit/>
          </a:bodyPr>
          <a:lstStyle/>
          <a:p>
            <a:pPr algn="ctr"/>
            <a:r>
              <a:rPr lang="zh-CN" altLang="en-US" dirty="0">
                <a:solidFill>
                  <a:srgbClr val="D8141A"/>
                </a:solidFill>
                <a:latin typeface="方正尚酷简体" panose="03000509000000000000" pitchFamily="65" charset="-122"/>
                <a:ea typeface="方正尚酷简体" panose="03000509000000000000" pitchFamily="65" charset="-122"/>
              </a:rPr>
              <a:t>文字内容</a:t>
            </a:r>
            <a:endParaRPr lang="zh-CN" altLang="en-US" dirty="0">
              <a:solidFill>
                <a:srgbClr val="D8141A"/>
              </a:solidFill>
              <a:latin typeface="方正尚酷简体" panose="03000509000000000000" pitchFamily="65" charset="-122"/>
              <a:ea typeface="方正尚酷简体" panose="03000509000000000000" pitchFamily="65" charset="-122"/>
            </a:endParaRPr>
          </a:p>
        </p:txBody>
      </p:sp>
      <p:graphicFrame>
        <p:nvGraphicFramePr>
          <p:cNvPr id="45" name="图表 44"/>
          <p:cNvGraphicFramePr/>
          <p:nvPr/>
        </p:nvGraphicFramePr>
        <p:xfrm>
          <a:off x="6221605" y="2386834"/>
          <a:ext cx="2518126" cy="1678751"/>
        </p:xfrm>
        <a:graphic>
          <a:graphicData uri="http://schemas.openxmlformats.org/drawingml/2006/chart">
            <c:chart xmlns:c="http://schemas.openxmlformats.org/drawingml/2006/chart" xmlns:r="http://schemas.openxmlformats.org/officeDocument/2006/relationships" r:id="rId3"/>
          </a:graphicData>
        </a:graphic>
      </p:graphicFrame>
      <p:sp>
        <p:nvSpPr>
          <p:cNvPr id="46" name="文本框 45"/>
          <p:cNvSpPr txBox="1"/>
          <p:nvPr/>
        </p:nvSpPr>
        <p:spPr>
          <a:xfrm>
            <a:off x="6720360" y="4203691"/>
            <a:ext cx="1083033" cy="584775"/>
          </a:xfrm>
          <a:prstGeom prst="rect">
            <a:avLst/>
          </a:prstGeom>
          <a:noFill/>
        </p:spPr>
        <p:txBody>
          <a:bodyPr wrap="square" rtlCol="0">
            <a:spAutoFit/>
          </a:bodyPr>
          <a:lstStyle/>
          <a:p>
            <a:r>
              <a:rPr lang="en-US" altLang="zh-CN" sz="3200" dirty="0">
                <a:solidFill>
                  <a:srgbClr val="D8141A"/>
                </a:solidFill>
              </a:rPr>
              <a:t>36</a:t>
            </a:r>
            <a:r>
              <a:rPr lang="en-US" altLang="zh-CN" sz="2400" dirty="0">
                <a:solidFill>
                  <a:srgbClr val="D8141A"/>
                </a:solidFill>
              </a:rPr>
              <a:t>%</a:t>
            </a:r>
            <a:endParaRPr lang="zh-CN" altLang="en-US" sz="3200" dirty="0">
              <a:solidFill>
                <a:srgbClr val="D8141A"/>
              </a:solidFill>
            </a:endParaRPr>
          </a:p>
        </p:txBody>
      </p:sp>
      <p:cxnSp>
        <p:nvCxnSpPr>
          <p:cNvPr id="47" name="直接连接符 46"/>
          <p:cNvCxnSpPr/>
          <p:nvPr/>
        </p:nvCxnSpPr>
        <p:spPr>
          <a:xfrm>
            <a:off x="6828636" y="4726911"/>
            <a:ext cx="693917"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8" name="文本框 47"/>
          <p:cNvSpPr txBox="1"/>
          <p:nvPr/>
        </p:nvSpPr>
        <p:spPr>
          <a:xfrm>
            <a:off x="6749389" y="4788466"/>
            <a:ext cx="1885652" cy="1372683"/>
          </a:xfrm>
          <a:prstGeom prst="rect">
            <a:avLst/>
          </a:prstGeom>
          <a:noFill/>
        </p:spPr>
        <p:txBody>
          <a:bodyPr wrap="square" rtlCol="0">
            <a:spAutoFit/>
          </a:bodyPr>
          <a:lstStyle/>
          <a:p>
            <a:pPr>
              <a:lnSpc>
                <a:spcPct val="130000"/>
              </a:lnSpc>
            </a:pPr>
            <a:r>
              <a:rPr lang="zh-CN" altLang="en-US" sz="1600" dirty="0">
                <a:latin typeface="微软雅黑 Light" panose="020B0502040204020203" pitchFamily="34" charset="-122"/>
                <a:ea typeface="微软雅黑 Light" panose="020B0502040204020203" pitchFamily="34" charset="-122"/>
              </a:rPr>
              <a:t>点击此处输入与此小标题或图形相关的文字描述内容或数据分析。</a:t>
            </a:r>
            <a:endParaRPr lang="zh-CN" altLang="en-US" sz="1600" dirty="0">
              <a:latin typeface="微软雅黑 Light" panose="020B0502040204020203" pitchFamily="34" charset="-122"/>
              <a:ea typeface="微软雅黑 Light" panose="020B0502040204020203" pitchFamily="34" charset="-122"/>
            </a:endParaRPr>
          </a:p>
        </p:txBody>
      </p:sp>
      <p:sp>
        <p:nvSpPr>
          <p:cNvPr id="49" name="文本框 48"/>
          <p:cNvSpPr txBox="1"/>
          <p:nvPr/>
        </p:nvSpPr>
        <p:spPr>
          <a:xfrm>
            <a:off x="6805249" y="1896428"/>
            <a:ext cx="1364343" cy="369332"/>
          </a:xfrm>
          <a:prstGeom prst="rect">
            <a:avLst/>
          </a:prstGeom>
          <a:noFill/>
        </p:spPr>
        <p:txBody>
          <a:bodyPr wrap="square" rtlCol="0">
            <a:spAutoFit/>
          </a:bodyPr>
          <a:lstStyle/>
          <a:p>
            <a:pPr algn="ctr"/>
            <a:r>
              <a:rPr lang="zh-CN" altLang="en-US" dirty="0">
                <a:solidFill>
                  <a:srgbClr val="D8141A"/>
                </a:solidFill>
                <a:latin typeface="方正尚酷简体" panose="03000509000000000000" pitchFamily="65" charset="-122"/>
                <a:ea typeface="方正尚酷简体" panose="03000509000000000000" pitchFamily="65" charset="-122"/>
              </a:rPr>
              <a:t>文字内容</a:t>
            </a:r>
            <a:endParaRPr lang="zh-CN" altLang="en-US" dirty="0">
              <a:solidFill>
                <a:srgbClr val="D8141A"/>
              </a:solidFill>
              <a:latin typeface="方正尚酷简体" panose="03000509000000000000" pitchFamily="65" charset="-122"/>
              <a:ea typeface="方正尚酷简体" panose="03000509000000000000" pitchFamily="65" charset="-122"/>
            </a:endParaRPr>
          </a:p>
        </p:txBody>
      </p:sp>
      <p:graphicFrame>
        <p:nvGraphicFramePr>
          <p:cNvPr id="50" name="图表 49"/>
          <p:cNvGraphicFramePr/>
          <p:nvPr/>
        </p:nvGraphicFramePr>
        <p:xfrm>
          <a:off x="8973796" y="2386834"/>
          <a:ext cx="2518126" cy="1678751"/>
        </p:xfrm>
        <a:graphic>
          <a:graphicData uri="http://schemas.openxmlformats.org/drawingml/2006/chart">
            <c:chart xmlns:c="http://schemas.openxmlformats.org/drawingml/2006/chart" xmlns:r="http://schemas.openxmlformats.org/officeDocument/2006/relationships" r:id="rId4"/>
          </a:graphicData>
        </a:graphic>
      </p:graphicFrame>
      <p:sp>
        <p:nvSpPr>
          <p:cNvPr id="51" name="文本框 50"/>
          <p:cNvSpPr txBox="1"/>
          <p:nvPr/>
        </p:nvSpPr>
        <p:spPr>
          <a:xfrm>
            <a:off x="9472551" y="4203691"/>
            <a:ext cx="1083033" cy="584775"/>
          </a:xfrm>
          <a:prstGeom prst="rect">
            <a:avLst/>
          </a:prstGeom>
          <a:noFill/>
        </p:spPr>
        <p:txBody>
          <a:bodyPr wrap="square" rtlCol="0">
            <a:spAutoFit/>
          </a:bodyPr>
          <a:lstStyle/>
          <a:p>
            <a:r>
              <a:rPr lang="en-US" altLang="zh-CN" sz="3200" dirty="0">
                <a:solidFill>
                  <a:srgbClr val="D8141A"/>
                </a:solidFill>
              </a:rPr>
              <a:t>56</a:t>
            </a:r>
            <a:r>
              <a:rPr lang="en-US" altLang="zh-CN" sz="2400" dirty="0">
                <a:solidFill>
                  <a:srgbClr val="D8141A"/>
                </a:solidFill>
              </a:rPr>
              <a:t>%</a:t>
            </a:r>
            <a:endParaRPr lang="zh-CN" altLang="en-US" sz="3200" dirty="0">
              <a:solidFill>
                <a:srgbClr val="D8141A"/>
              </a:solidFill>
            </a:endParaRPr>
          </a:p>
        </p:txBody>
      </p:sp>
      <p:cxnSp>
        <p:nvCxnSpPr>
          <p:cNvPr id="52" name="直接连接符 51"/>
          <p:cNvCxnSpPr/>
          <p:nvPr/>
        </p:nvCxnSpPr>
        <p:spPr>
          <a:xfrm>
            <a:off x="9580827" y="4726911"/>
            <a:ext cx="693917"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3" name="文本框 52"/>
          <p:cNvSpPr txBox="1"/>
          <p:nvPr/>
        </p:nvSpPr>
        <p:spPr>
          <a:xfrm>
            <a:off x="9501580" y="4788466"/>
            <a:ext cx="1885652" cy="1372683"/>
          </a:xfrm>
          <a:prstGeom prst="rect">
            <a:avLst/>
          </a:prstGeom>
          <a:noFill/>
        </p:spPr>
        <p:txBody>
          <a:bodyPr wrap="square" rtlCol="0">
            <a:spAutoFit/>
          </a:bodyPr>
          <a:lstStyle/>
          <a:p>
            <a:pPr>
              <a:lnSpc>
                <a:spcPct val="130000"/>
              </a:lnSpc>
            </a:pPr>
            <a:r>
              <a:rPr lang="zh-CN" altLang="en-US" sz="1600" dirty="0">
                <a:latin typeface="微软雅黑 Light" panose="020B0502040204020203" pitchFamily="34" charset="-122"/>
                <a:ea typeface="微软雅黑 Light" panose="020B0502040204020203" pitchFamily="34" charset="-122"/>
              </a:rPr>
              <a:t>点击此处输入与此小标题或图形相关的文字描述内容或数据分析。</a:t>
            </a:r>
            <a:endParaRPr lang="zh-CN" altLang="en-US" sz="1600" dirty="0">
              <a:latin typeface="微软雅黑 Light" panose="020B0502040204020203" pitchFamily="34" charset="-122"/>
              <a:ea typeface="微软雅黑 Light" panose="020B0502040204020203" pitchFamily="34" charset="-122"/>
            </a:endParaRPr>
          </a:p>
        </p:txBody>
      </p:sp>
      <p:sp>
        <p:nvSpPr>
          <p:cNvPr id="54" name="文本框 53"/>
          <p:cNvSpPr txBox="1"/>
          <p:nvPr/>
        </p:nvSpPr>
        <p:spPr>
          <a:xfrm>
            <a:off x="9557440" y="1896428"/>
            <a:ext cx="1364343" cy="369332"/>
          </a:xfrm>
          <a:prstGeom prst="rect">
            <a:avLst/>
          </a:prstGeom>
          <a:noFill/>
        </p:spPr>
        <p:txBody>
          <a:bodyPr wrap="square" rtlCol="0">
            <a:spAutoFit/>
          </a:bodyPr>
          <a:lstStyle/>
          <a:p>
            <a:pPr algn="ctr"/>
            <a:r>
              <a:rPr lang="zh-CN" altLang="en-US" dirty="0">
                <a:solidFill>
                  <a:srgbClr val="D8141A"/>
                </a:solidFill>
                <a:latin typeface="方正尚酷简体" panose="03000509000000000000" pitchFamily="65" charset="-122"/>
                <a:ea typeface="方正尚酷简体" panose="03000509000000000000" pitchFamily="65" charset="-122"/>
              </a:rPr>
              <a:t>文字内容</a:t>
            </a:r>
            <a:endParaRPr lang="zh-CN" altLang="en-US" dirty="0">
              <a:solidFill>
                <a:srgbClr val="D8141A"/>
              </a:solidFill>
              <a:latin typeface="方正尚酷简体" panose="03000509000000000000" pitchFamily="65" charset="-122"/>
              <a:ea typeface="方正尚酷简体" panose="03000509000000000000" pitchFamily="65" charset="-122"/>
            </a:endParaRPr>
          </a:p>
        </p:txBody>
      </p:sp>
      <p:sp>
        <p:nvSpPr>
          <p:cNvPr id="55" name="Freeform 97"/>
          <p:cNvSpPr>
            <a:spLocks noEditPoints="1"/>
          </p:cNvSpPr>
          <p:nvPr/>
        </p:nvSpPr>
        <p:spPr bwMode="auto">
          <a:xfrm>
            <a:off x="4548795" y="3084498"/>
            <a:ext cx="360000" cy="360000"/>
          </a:xfrm>
          <a:custGeom>
            <a:avLst/>
            <a:gdLst>
              <a:gd name="T0" fmla="*/ 2147483646 w 2556"/>
              <a:gd name="T1" fmla="*/ 0 h 2576"/>
              <a:gd name="T2" fmla="*/ 2147483646 w 2556"/>
              <a:gd name="T3" fmla="*/ 0 h 2576"/>
              <a:gd name="T4" fmla="*/ 2147483646 w 2556"/>
              <a:gd name="T5" fmla="*/ 2147483646 h 2576"/>
              <a:gd name="T6" fmla="*/ 2147483646 w 2556"/>
              <a:gd name="T7" fmla="*/ 2147483646 h 2576"/>
              <a:gd name="T8" fmla="*/ 2147483646 w 2556"/>
              <a:gd name="T9" fmla="*/ 2147483646 h 2576"/>
              <a:gd name="T10" fmla="*/ 2147483646 w 2556"/>
              <a:gd name="T11" fmla="*/ 2147483646 h 2576"/>
              <a:gd name="T12" fmla="*/ 2147483646 w 2556"/>
              <a:gd name="T13" fmla="*/ 2147483646 h 2576"/>
              <a:gd name="T14" fmla="*/ 2147483646 w 2556"/>
              <a:gd name="T15" fmla="*/ 2147483646 h 2576"/>
              <a:gd name="T16" fmla="*/ 2147483646 w 2556"/>
              <a:gd name="T17" fmla="*/ 2147483646 h 2576"/>
              <a:gd name="T18" fmla="*/ 2147483646 w 2556"/>
              <a:gd name="T19" fmla="*/ 2147483646 h 2576"/>
              <a:gd name="T20" fmla="*/ 2147483646 w 2556"/>
              <a:gd name="T21" fmla="*/ 2147483646 h 2576"/>
              <a:gd name="T22" fmla="*/ 2147483646 w 2556"/>
              <a:gd name="T23" fmla="*/ 2147483646 h 2576"/>
              <a:gd name="T24" fmla="*/ 2147483646 w 2556"/>
              <a:gd name="T25" fmla="*/ 2147483646 h 2576"/>
              <a:gd name="T26" fmla="*/ 2147483646 w 2556"/>
              <a:gd name="T27" fmla="*/ 2147483646 h 2576"/>
              <a:gd name="T28" fmla="*/ 2147483646 w 2556"/>
              <a:gd name="T29" fmla="*/ 2147483646 h 2576"/>
              <a:gd name="T30" fmla="*/ 2147483646 w 2556"/>
              <a:gd name="T31" fmla="*/ 2147483646 h 2576"/>
              <a:gd name="T32" fmla="*/ 595118780 w 2556"/>
              <a:gd name="T33" fmla="*/ 2147483646 h 2576"/>
              <a:gd name="T34" fmla="*/ 0 w 2556"/>
              <a:gd name="T35" fmla="*/ 2147483646 h 2576"/>
              <a:gd name="T36" fmla="*/ 0 w 2556"/>
              <a:gd name="T37" fmla="*/ 2147483646 h 2576"/>
              <a:gd name="T38" fmla="*/ 2147483646 w 2556"/>
              <a:gd name="T39" fmla="*/ 2147483646 h 2576"/>
              <a:gd name="T40" fmla="*/ 2147483646 w 2556"/>
              <a:gd name="T41" fmla="*/ 2147483646 h 2576"/>
              <a:gd name="T42" fmla="*/ 2147483646 w 2556"/>
              <a:gd name="T43" fmla="*/ 2147483646 h 2576"/>
              <a:gd name="T44" fmla="*/ 2147483646 w 2556"/>
              <a:gd name="T45" fmla="*/ 2147483646 h 2576"/>
              <a:gd name="T46" fmla="*/ 2147483646 w 2556"/>
              <a:gd name="T47" fmla="*/ 2147483646 h 2576"/>
              <a:gd name="T48" fmla="*/ 2147483646 w 2556"/>
              <a:gd name="T49" fmla="*/ 2147483646 h 2576"/>
              <a:gd name="T50" fmla="*/ 2147483646 w 2556"/>
              <a:gd name="T51" fmla="*/ 2147483646 h 2576"/>
              <a:gd name="T52" fmla="*/ 2147483646 w 2556"/>
              <a:gd name="T53" fmla="*/ 2147483646 h 2576"/>
              <a:gd name="T54" fmla="*/ 2147483646 w 2556"/>
              <a:gd name="T55" fmla="*/ 0 h 2576"/>
              <a:gd name="T56" fmla="*/ 2147483646 w 2556"/>
              <a:gd name="T57" fmla="*/ 2147483646 h 2576"/>
              <a:gd name="T58" fmla="*/ 2147483646 w 2556"/>
              <a:gd name="T59" fmla="*/ 2147483646 h 2576"/>
              <a:gd name="T60" fmla="*/ 2147483646 w 2556"/>
              <a:gd name="T61" fmla="*/ 2147483646 h 2576"/>
              <a:gd name="T62" fmla="*/ 2147483646 w 2556"/>
              <a:gd name="T63" fmla="*/ 2147483646 h 2576"/>
              <a:gd name="T64" fmla="*/ 2147483646 w 2556"/>
              <a:gd name="T65" fmla="*/ 2147483646 h 2576"/>
              <a:gd name="T66" fmla="*/ 2147483646 w 2556"/>
              <a:gd name="T67" fmla="*/ 2147483646 h 2576"/>
              <a:gd name="T68" fmla="*/ 2147483646 w 2556"/>
              <a:gd name="T69" fmla="*/ 2147483646 h 2576"/>
              <a:gd name="T70" fmla="*/ 2147483646 w 2556"/>
              <a:gd name="T71" fmla="*/ 2147483646 h 2576"/>
              <a:gd name="T72" fmla="*/ 2147483646 w 2556"/>
              <a:gd name="T73" fmla="*/ 2147483646 h 2576"/>
              <a:gd name="T74" fmla="*/ 2147483646 w 2556"/>
              <a:gd name="T75" fmla="*/ 2147483646 h 2576"/>
              <a:gd name="T76" fmla="*/ 2147483646 w 2556"/>
              <a:gd name="T77" fmla="*/ 2147483646 h 2576"/>
              <a:gd name="T78" fmla="*/ 2147483646 w 2556"/>
              <a:gd name="T79" fmla="*/ 2147483646 h 2576"/>
              <a:gd name="T80" fmla="*/ 2147483646 w 2556"/>
              <a:gd name="T81" fmla="*/ 2147483646 h 2576"/>
              <a:gd name="T82" fmla="*/ 2147483646 w 2556"/>
              <a:gd name="T83" fmla="*/ 2147483646 h 2576"/>
              <a:gd name="T84" fmla="*/ 2147483646 w 2556"/>
              <a:gd name="T85" fmla="*/ 2147483646 h 2576"/>
              <a:gd name="T86" fmla="*/ 2147483646 w 2556"/>
              <a:gd name="T87" fmla="*/ 2147483646 h 2576"/>
              <a:gd name="T88" fmla="*/ 2147483646 w 2556"/>
              <a:gd name="T89" fmla="*/ 2147483646 h 2576"/>
              <a:gd name="T90" fmla="*/ 2147483646 w 2556"/>
              <a:gd name="T91" fmla="*/ 2147483646 h 2576"/>
              <a:gd name="T92" fmla="*/ 2147483646 w 2556"/>
              <a:gd name="T93" fmla="*/ 2147483646 h 2576"/>
              <a:gd name="T94" fmla="*/ 2147483646 w 2556"/>
              <a:gd name="T95" fmla="*/ 2147483646 h 2576"/>
              <a:gd name="T96" fmla="*/ 2147483646 w 2556"/>
              <a:gd name="T97" fmla="*/ 2147483646 h 2576"/>
              <a:gd name="T98" fmla="*/ 2147483646 w 2556"/>
              <a:gd name="T99" fmla="*/ 2147483646 h 2576"/>
              <a:gd name="T100" fmla="*/ 2147483646 w 2556"/>
              <a:gd name="T101" fmla="*/ 2147483646 h 2576"/>
              <a:gd name="T102" fmla="*/ 2147483646 w 2556"/>
              <a:gd name="T103" fmla="*/ 2147483646 h 2576"/>
              <a:gd name="T104" fmla="*/ 2147483646 w 2556"/>
              <a:gd name="T105" fmla="*/ 2147483646 h 2576"/>
              <a:gd name="T106" fmla="*/ 2147483646 w 2556"/>
              <a:gd name="T107" fmla="*/ 2147483646 h 2576"/>
              <a:gd name="T108" fmla="*/ 2147483646 w 2556"/>
              <a:gd name="T109" fmla="*/ 2147483646 h 2576"/>
              <a:gd name="T110" fmla="*/ 2147483646 w 2556"/>
              <a:gd name="T111" fmla="*/ 2147483646 h 2576"/>
              <a:gd name="T112" fmla="*/ 2147483646 w 2556"/>
              <a:gd name="T113" fmla="*/ 2147483646 h 2576"/>
              <a:gd name="T114" fmla="*/ 2147483646 w 2556"/>
              <a:gd name="T115" fmla="*/ 2147483646 h 2576"/>
              <a:gd name="T116" fmla="*/ 2147483646 w 2556"/>
              <a:gd name="T117" fmla="*/ 2147483646 h 2576"/>
              <a:gd name="T118" fmla="*/ 2147483646 w 2556"/>
              <a:gd name="T119" fmla="*/ 2147483646 h 25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556" h="2576">
                <a:moveTo>
                  <a:pt x="2094" y="0"/>
                </a:moveTo>
                <a:cubicBezTo>
                  <a:pt x="2134" y="0"/>
                  <a:pt x="2134" y="0"/>
                  <a:pt x="2134" y="0"/>
                </a:cubicBezTo>
                <a:cubicBezTo>
                  <a:pt x="2199" y="4"/>
                  <a:pt x="2264" y="22"/>
                  <a:pt x="2322" y="54"/>
                </a:cubicBezTo>
                <a:cubicBezTo>
                  <a:pt x="2382" y="87"/>
                  <a:pt x="2434" y="134"/>
                  <a:pt x="2474" y="190"/>
                </a:cubicBezTo>
                <a:cubicBezTo>
                  <a:pt x="2527" y="263"/>
                  <a:pt x="2555" y="352"/>
                  <a:pt x="2556" y="442"/>
                </a:cubicBezTo>
                <a:cubicBezTo>
                  <a:pt x="2556" y="447"/>
                  <a:pt x="2556" y="447"/>
                  <a:pt x="2556" y="447"/>
                </a:cubicBezTo>
                <a:cubicBezTo>
                  <a:pt x="2555" y="533"/>
                  <a:pt x="2529" y="620"/>
                  <a:pt x="2479" y="691"/>
                </a:cubicBezTo>
                <a:cubicBezTo>
                  <a:pt x="2451" y="733"/>
                  <a:pt x="2414" y="767"/>
                  <a:pt x="2379" y="803"/>
                </a:cubicBezTo>
                <a:cubicBezTo>
                  <a:pt x="2209" y="972"/>
                  <a:pt x="2040" y="1141"/>
                  <a:pt x="1871" y="1311"/>
                </a:cubicBezTo>
                <a:cubicBezTo>
                  <a:pt x="1834" y="1349"/>
                  <a:pt x="1791" y="1381"/>
                  <a:pt x="1744" y="1404"/>
                </a:cubicBezTo>
                <a:cubicBezTo>
                  <a:pt x="1648" y="1451"/>
                  <a:pt x="1535" y="1460"/>
                  <a:pt x="1433" y="1432"/>
                </a:cubicBezTo>
                <a:cubicBezTo>
                  <a:pt x="1454" y="1511"/>
                  <a:pt x="1454" y="1597"/>
                  <a:pt x="1431" y="1675"/>
                </a:cubicBezTo>
                <a:cubicBezTo>
                  <a:pt x="1410" y="1745"/>
                  <a:pt x="1372" y="1809"/>
                  <a:pt x="1320" y="1861"/>
                </a:cubicBezTo>
                <a:cubicBezTo>
                  <a:pt x="1156" y="2025"/>
                  <a:pt x="991" y="2190"/>
                  <a:pt x="827" y="2354"/>
                </a:cubicBezTo>
                <a:cubicBezTo>
                  <a:pt x="778" y="2401"/>
                  <a:pt x="735" y="2453"/>
                  <a:pt x="677" y="2488"/>
                </a:cubicBezTo>
                <a:cubicBezTo>
                  <a:pt x="555" y="2566"/>
                  <a:pt x="395" y="2576"/>
                  <a:pt x="264" y="2516"/>
                </a:cubicBezTo>
                <a:cubicBezTo>
                  <a:pt x="141" y="2460"/>
                  <a:pt x="45" y="2347"/>
                  <a:pt x="13" y="2216"/>
                </a:cubicBezTo>
                <a:cubicBezTo>
                  <a:pt x="5" y="2186"/>
                  <a:pt x="2" y="2156"/>
                  <a:pt x="0" y="2125"/>
                </a:cubicBezTo>
                <a:cubicBezTo>
                  <a:pt x="0" y="2094"/>
                  <a:pt x="0" y="2094"/>
                  <a:pt x="0" y="2094"/>
                </a:cubicBezTo>
                <a:cubicBezTo>
                  <a:pt x="4" y="2007"/>
                  <a:pt x="33" y="1922"/>
                  <a:pt x="85" y="1852"/>
                </a:cubicBezTo>
                <a:cubicBezTo>
                  <a:pt x="108" y="1819"/>
                  <a:pt x="138" y="1791"/>
                  <a:pt x="167" y="1763"/>
                </a:cubicBezTo>
                <a:cubicBezTo>
                  <a:pt x="343" y="1587"/>
                  <a:pt x="519" y="1411"/>
                  <a:pt x="695" y="1235"/>
                </a:cubicBezTo>
                <a:cubicBezTo>
                  <a:pt x="746" y="1183"/>
                  <a:pt x="810" y="1145"/>
                  <a:pt x="880" y="1124"/>
                </a:cubicBezTo>
                <a:cubicBezTo>
                  <a:pt x="959" y="1101"/>
                  <a:pt x="1044" y="1101"/>
                  <a:pt x="1123" y="1123"/>
                </a:cubicBezTo>
                <a:cubicBezTo>
                  <a:pt x="1107" y="1064"/>
                  <a:pt x="1103" y="1003"/>
                  <a:pt x="1111" y="943"/>
                </a:cubicBezTo>
                <a:cubicBezTo>
                  <a:pt x="1124" y="850"/>
                  <a:pt x="1168" y="761"/>
                  <a:pt x="1235" y="695"/>
                </a:cubicBezTo>
                <a:cubicBezTo>
                  <a:pt x="1425" y="505"/>
                  <a:pt x="1615" y="315"/>
                  <a:pt x="1805" y="125"/>
                </a:cubicBezTo>
                <a:cubicBezTo>
                  <a:pt x="1881" y="49"/>
                  <a:pt x="1986" y="4"/>
                  <a:pt x="2094" y="0"/>
                </a:cubicBezTo>
                <a:close/>
                <a:moveTo>
                  <a:pt x="1948" y="156"/>
                </a:moveTo>
                <a:cubicBezTo>
                  <a:pt x="1920" y="172"/>
                  <a:pt x="1894" y="192"/>
                  <a:pt x="1872" y="216"/>
                </a:cubicBezTo>
                <a:cubicBezTo>
                  <a:pt x="1686" y="402"/>
                  <a:pt x="1500" y="588"/>
                  <a:pt x="1314" y="774"/>
                </a:cubicBezTo>
                <a:cubicBezTo>
                  <a:pt x="1255" y="832"/>
                  <a:pt x="1221" y="913"/>
                  <a:pt x="1219" y="996"/>
                </a:cubicBezTo>
                <a:cubicBezTo>
                  <a:pt x="1217" y="1067"/>
                  <a:pt x="1239" y="1138"/>
                  <a:pt x="1281" y="1195"/>
                </a:cubicBezTo>
                <a:cubicBezTo>
                  <a:pt x="1391" y="1086"/>
                  <a:pt x="1500" y="976"/>
                  <a:pt x="1610" y="866"/>
                </a:cubicBezTo>
                <a:cubicBezTo>
                  <a:pt x="1620" y="856"/>
                  <a:pt x="1630" y="844"/>
                  <a:pt x="1644" y="840"/>
                </a:cubicBezTo>
                <a:cubicBezTo>
                  <a:pt x="1668" y="831"/>
                  <a:pt x="1696" y="841"/>
                  <a:pt x="1709" y="862"/>
                </a:cubicBezTo>
                <a:cubicBezTo>
                  <a:pt x="1723" y="883"/>
                  <a:pt x="1721" y="913"/>
                  <a:pt x="1703" y="931"/>
                </a:cubicBezTo>
                <a:cubicBezTo>
                  <a:pt x="1589" y="1046"/>
                  <a:pt x="1474" y="1160"/>
                  <a:pt x="1360" y="1275"/>
                </a:cubicBezTo>
                <a:cubicBezTo>
                  <a:pt x="1424" y="1321"/>
                  <a:pt x="1505" y="1343"/>
                  <a:pt x="1584" y="1335"/>
                </a:cubicBezTo>
                <a:cubicBezTo>
                  <a:pt x="1655" y="1328"/>
                  <a:pt x="1724" y="1297"/>
                  <a:pt x="1775" y="1247"/>
                </a:cubicBezTo>
                <a:cubicBezTo>
                  <a:pt x="1967" y="1056"/>
                  <a:pt x="2158" y="865"/>
                  <a:pt x="2350" y="674"/>
                </a:cubicBezTo>
                <a:cubicBezTo>
                  <a:pt x="2421" y="602"/>
                  <a:pt x="2456" y="496"/>
                  <a:pt x="2440" y="396"/>
                </a:cubicBezTo>
                <a:cubicBezTo>
                  <a:pt x="2421" y="259"/>
                  <a:pt x="2308" y="142"/>
                  <a:pt x="2172" y="117"/>
                </a:cubicBezTo>
                <a:cubicBezTo>
                  <a:pt x="2096" y="103"/>
                  <a:pt x="2015" y="116"/>
                  <a:pt x="1948" y="156"/>
                </a:cubicBezTo>
                <a:close/>
                <a:moveTo>
                  <a:pt x="842" y="1262"/>
                </a:moveTo>
                <a:cubicBezTo>
                  <a:pt x="795" y="1287"/>
                  <a:pt x="761" y="1327"/>
                  <a:pt x="724" y="1364"/>
                </a:cubicBezTo>
                <a:cubicBezTo>
                  <a:pt x="565" y="1522"/>
                  <a:pt x="406" y="1681"/>
                  <a:pt x="248" y="1840"/>
                </a:cubicBezTo>
                <a:cubicBezTo>
                  <a:pt x="222" y="1866"/>
                  <a:pt x="194" y="1890"/>
                  <a:pt x="173" y="1921"/>
                </a:cubicBezTo>
                <a:cubicBezTo>
                  <a:pt x="119" y="1995"/>
                  <a:pt x="100" y="2092"/>
                  <a:pt x="120" y="2180"/>
                </a:cubicBezTo>
                <a:cubicBezTo>
                  <a:pt x="148" y="2313"/>
                  <a:pt x="265" y="2423"/>
                  <a:pt x="400" y="2440"/>
                </a:cubicBezTo>
                <a:cubicBezTo>
                  <a:pt x="479" y="2451"/>
                  <a:pt x="561" y="2432"/>
                  <a:pt x="627" y="2387"/>
                </a:cubicBezTo>
                <a:cubicBezTo>
                  <a:pt x="657" y="2368"/>
                  <a:pt x="681" y="2342"/>
                  <a:pt x="705" y="2317"/>
                </a:cubicBezTo>
                <a:cubicBezTo>
                  <a:pt x="885" y="2138"/>
                  <a:pt x="1064" y="1959"/>
                  <a:pt x="1243" y="1779"/>
                </a:cubicBezTo>
                <a:cubicBezTo>
                  <a:pt x="1299" y="1723"/>
                  <a:pt x="1333" y="1647"/>
                  <a:pt x="1336" y="1568"/>
                </a:cubicBezTo>
                <a:cubicBezTo>
                  <a:pt x="1341" y="1494"/>
                  <a:pt x="1319" y="1419"/>
                  <a:pt x="1275" y="1359"/>
                </a:cubicBezTo>
                <a:cubicBezTo>
                  <a:pt x="1154" y="1480"/>
                  <a:pt x="1033" y="1602"/>
                  <a:pt x="911" y="1723"/>
                </a:cubicBezTo>
                <a:cubicBezTo>
                  <a:pt x="890" y="1745"/>
                  <a:pt x="851" y="1744"/>
                  <a:pt x="831" y="1721"/>
                </a:cubicBezTo>
                <a:cubicBezTo>
                  <a:pt x="811" y="1701"/>
                  <a:pt x="811" y="1664"/>
                  <a:pt x="832" y="1644"/>
                </a:cubicBezTo>
                <a:cubicBezTo>
                  <a:pt x="953" y="1523"/>
                  <a:pt x="1075" y="1402"/>
                  <a:pt x="1196" y="1280"/>
                </a:cubicBezTo>
                <a:cubicBezTo>
                  <a:pt x="1095" y="1205"/>
                  <a:pt x="950" y="1198"/>
                  <a:pt x="842" y="1262"/>
                </a:cubicBezTo>
                <a:close/>
              </a:path>
            </a:pathLst>
          </a:custGeom>
          <a:solidFill>
            <a:schemeClr val="bg1">
              <a:lumMod val="50000"/>
            </a:schemeClr>
          </a:solidFill>
          <a:ln>
            <a:noFill/>
          </a:ln>
        </p:spPr>
        <p:txBody>
          <a:bodyPr/>
          <a:lstStyle/>
          <a:p>
            <a:endParaRPr lang="zh-CN" altLang="en-US"/>
          </a:p>
        </p:txBody>
      </p:sp>
      <p:grpSp>
        <p:nvGrpSpPr>
          <p:cNvPr id="56" name="组合 55"/>
          <p:cNvGrpSpPr/>
          <p:nvPr/>
        </p:nvGrpSpPr>
        <p:grpSpPr>
          <a:xfrm>
            <a:off x="7322857" y="3032360"/>
            <a:ext cx="326172" cy="392604"/>
            <a:chOff x="2036763" y="1936751"/>
            <a:chExt cx="1987550" cy="2392362"/>
          </a:xfrm>
          <a:solidFill>
            <a:schemeClr val="bg1">
              <a:lumMod val="50000"/>
            </a:schemeClr>
          </a:solidFill>
        </p:grpSpPr>
        <p:sp>
          <p:nvSpPr>
            <p:cNvPr id="57" name="Freeform 10"/>
            <p:cNvSpPr>
              <a:spLocks noEditPoints="1"/>
            </p:cNvSpPr>
            <p:nvPr/>
          </p:nvSpPr>
          <p:spPr bwMode="auto">
            <a:xfrm>
              <a:off x="2403475" y="1936751"/>
              <a:ext cx="1257300" cy="1252538"/>
            </a:xfrm>
            <a:custGeom>
              <a:avLst/>
              <a:gdLst>
                <a:gd name="T0" fmla="*/ 745 w 1491"/>
                <a:gd name="T1" fmla="*/ 1491 h 1491"/>
                <a:gd name="T2" fmla="*/ 218 w 1491"/>
                <a:gd name="T3" fmla="*/ 1272 h 1491"/>
                <a:gd name="T4" fmla="*/ 0 w 1491"/>
                <a:gd name="T5" fmla="*/ 745 h 1491"/>
                <a:gd name="T6" fmla="*/ 218 w 1491"/>
                <a:gd name="T7" fmla="*/ 218 h 1491"/>
                <a:gd name="T8" fmla="*/ 745 w 1491"/>
                <a:gd name="T9" fmla="*/ 0 h 1491"/>
                <a:gd name="T10" fmla="*/ 1273 w 1491"/>
                <a:gd name="T11" fmla="*/ 218 h 1491"/>
                <a:gd name="T12" fmla="*/ 1491 w 1491"/>
                <a:gd name="T13" fmla="*/ 745 h 1491"/>
                <a:gd name="T14" fmla="*/ 1273 w 1491"/>
                <a:gd name="T15" fmla="*/ 1272 h 1491"/>
                <a:gd name="T16" fmla="*/ 745 w 1491"/>
                <a:gd name="T17" fmla="*/ 1491 h 1491"/>
                <a:gd name="T18" fmla="*/ 745 w 1491"/>
                <a:gd name="T19" fmla="*/ 164 h 1491"/>
                <a:gd name="T20" fmla="*/ 163 w 1491"/>
                <a:gd name="T21" fmla="*/ 745 h 1491"/>
                <a:gd name="T22" fmla="*/ 745 w 1491"/>
                <a:gd name="T23" fmla="*/ 1327 h 1491"/>
                <a:gd name="T24" fmla="*/ 1327 w 1491"/>
                <a:gd name="T25" fmla="*/ 745 h 1491"/>
                <a:gd name="T26" fmla="*/ 745 w 1491"/>
                <a:gd name="T27" fmla="*/ 164 h 1491"/>
                <a:gd name="T28" fmla="*/ 745 w 1491"/>
                <a:gd name="T29" fmla="*/ 164 h 1491"/>
                <a:gd name="T30" fmla="*/ 745 w 1491"/>
                <a:gd name="T31" fmla="*/ 164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91" h="1491">
                  <a:moveTo>
                    <a:pt x="745" y="1491"/>
                  </a:moveTo>
                  <a:cubicBezTo>
                    <a:pt x="546" y="1491"/>
                    <a:pt x="359" y="1413"/>
                    <a:pt x="218" y="1272"/>
                  </a:cubicBezTo>
                  <a:cubicBezTo>
                    <a:pt x="77" y="1132"/>
                    <a:pt x="0" y="944"/>
                    <a:pt x="0" y="745"/>
                  </a:cubicBezTo>
                  <a:cubicBezTo>
                    <a:pt x="0" y="546"/>
                    <a:pt x="77" y="359"/>
                    <a:pt x="218" y="218"/>
                  </a:cubicBezTo>
                  <a:cubicBezTo>
                    <a:pt x="359" y="78"/>
                    <a:pt x="546" y="0"/>
                    <a:pt x="745" y="0"/>
                  </a:cubicBezTo>
                  <a:cubicBezTo>
                    <a:pt x="944" y="0"/>
                    <a:pt x="1132" y="78"/>
                    <a:pt x="1273" y="218"/>
                  </a:cubicBezTo>
                  <a:cubicBezTo>
                    <a:pt x="1413" y="359"/>
                    <a:pt x="1491" y="546"/>
                    <a:pt x="1491" y="745"/>
                  </a:cubicBezTo>
                  <a:cubicBezTo>
                    <a:pt x="1491" y="944"/>
                    <a:pt x="1413" y="1132"/>
                    <a:pt x="1273" y="1272"/>
                  </a:cubicBezTo>
                  <a:cubicBezTo>
                    <a:pt x="1132" y="1413"/>
                    <a:pt x="944" y="1491"/>
                    <a:pt x="745" y="1491"/>
                  </a:cubicBezTo>
                  <a:close/>
                  <a:moveTo>
                    <a:pt x="745" y="164"/>
                  </a:moveTo>
                  <a:cubicBezTo>
                    <a:pt x="424" y="164"/>
                    <a:pt x="163" y="425"/>
                    <a:pt x="163" y="745"/>
                  </a:cubicBezTo>
                  <a:cubicBezTo>
                    <a:pt x="163" y="1066"/>
                    <a:pt x="424" y="1327"/>
                    <a:pt x="745" y="1327"/>
                  </a:cubicBezTo>
                  <a:cubicBezTo>
                    <a:pt x="1066" y="1327"/>
                    <a:pt x="1327" y="1066"/>
                    <a:pt x="1327" y="745"/>
                  </a:cubicBezTo>
                  <a:cubicBezTo>
                    <a:pt x="1327" y="425"/>
                    <a:pt x="1066" y="164"/>
                    <a:pt x="745" y="164"/>
                  </a:cubicBezTo>
                  <a:close/>
                  <a:moveTo>
                    <a:pt x="745" y="164"/>
                  </a:moveTo>
                  <a:cubicBezTo>
                    <a:pt x="745" y="164"/>
                    <a:pt x="745" y="164"/>
                    <a:pt x="745" y="16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1"/>
            <p:cNvSpPr>
              <a:spLocks noEditPoints="1"/>
            </p:cNvSpPr>
            <p:nvPr/>
          </p:nvSpPr>
          <p:spPr bwMode="auto">
            <a:xfrm>
              <a:off x="2036763" y="3233738"/>
              <a:ext cx="1987550" cy="1095375"/>
            </a:xfrm>
            <a:custGeom>
              <a:avLst/>
              <a:gdLst>
                <a:gd name="T0" fmla="*/ 2351 w 2357"/>
                <a:gd name="T1" fmla="*/ 1305 h 1305"/>
                <a:gd name="T2" fmla="*/ 6 w 2357"/>
                <a:gd name="T3" fmla="*/ 1305 h 1305"/>
                <a:gd name="T4" fmla="*/ 2 w 2357"/>
                <a:gd name="T5" fmla="*/ 1227 h 1305"/>
                <a:gd name="T6" fmla="*/ 0 w 2357"/>
                <a:gd name="T7" fmla="*/ 1167 h 1305"/>
                <a:gd name="T8" fmla="*/ 93 w 2357"/>
                <a:gd name="T9" fmla="*/ 713 h 1305"/>
                <a:gd name="T10" fmla="*/ 345 w 2357"/>
                <a:gd name="T11" fmla="*/ 342 h 1305"/>
                <a:gd name="T12" fmla="*/ 720 w 2357"/>
                <a:gd name="T13" fmla="*/ 92 h 1305"/>
                <a:gd name="T14" fmla="*/ 1178 w 2357"/>
                <a:gd name="T15" fmla="*/ 0 h 1305"/>
                <a:gd name="T16" fmla="*/ 1637 w 2357"/>
                <a:gd name="T17" fmla="*/ 92 h 1305"/>
                <a:gd name="T18" fmla="*/ 2011 w 2357"/>
                <a:gd name="T19" fmla="*/ 342 h 1305"/>
                <a:gd name="T20" fmla="*/ 2264 w 2357"/>
                <a:gd name="T21" fmla="*/ 713 h 1305"/>
                <a:gd name="T22" fmla="*/ 2357 w 2357"/>
                <a:gd name="T23" fmla="*/ 1167 h 1305"/>
                <a:gd name="T24" fmla="*/ 2355 w 2357"/>
                <a:gd name="T25" fmla="*/ 1227 h 1305"/>
                <a:gd name="T26" fmla="*/ 2351 w 2357"/>
                <a:gd name="T27" fmla="*/ 1305 h 1305"/>
                <a:gd name="T28" fmla="*/ 164 w 2357"/>
                <a:gd name="T29" fmla="*/ 1141 h 1305"/>
                <a:gd name="T30" fmla="*/ 2192 w 2357"/>
                <a:gd name="T31" fmla="*/ 1141 h 1305"/>
                <a:gd name="T32" fmla="*/ 1178 w 2357"/>
                <a:gd name="T33" fmla="*/ 164 h 1305"/>
                <a:gd name="T34" fmla="*/ 164 w 2357"/>
                <a:gd name="T35" fmla="*/ 1141 h 1305"/>
                <a:gd name="T36" fmla="*/ 164 w 2357"/>
                <a:gd name="T37" fmla="*/ 1141 h 1305"/>
                <a:gd name="T38" fmla="*/ 164 w 2357"/>
                <a:gd name="T39" fmla="*/ 1141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7" h="1305">
                  <a:moveTo>
                    <a:pt x="2351" y="1305"/>
                  </a:moveTo>
                  <a:cubicBezTo>
                    <a:pt x="6" y="1305"/>
                    <a:pt x="6" y="1305"/>
                    <a:pt x="6" y="1305"/>
                  </a:cubicBezTo>
                  <a:cubicBezTo>
                    <a:pt x="2" y="1227"/>
                    <a:pt x="2" y="1227"/>
                    <a:pt x="2" y="1227"/>
                  </a:cubicBezTo>
                  <a:cubicBezTo>
                    <a:pt x="1" y="1207"/>
                    <a:pt x="0" y="1187"/>
                    <a:pt x="0" y="1167"/>
                  </a:cubicBezTo>
                  <a:cubicBezTo>
                    <a:pt x="0" y="1010"/>
                    <a:pt x="31" y="857"/>
                    <a:pt x="93" y="713"/>
                  </a:cubicBezTo>
                  <a:cubicBezTo>
                    <a:pt x="152" y="574"/>
                    <a:pt x="237" y="449"/>
                    <a:pt x="345" y="342"/>
                  </a:cubicBezTo>
                  <a:cubicBezTo>
                    <a:pt x="454" y="235"/>
                    <a:pt x="580" y="150"/>
                    <a:pt x="720" y="92"/>
                  </a:cubicBezTo>
                  <a:cubicBezTo>
                    <a:pt x="865" y="31"/>
                    <a:pt x="1019" y="0"/>
                    <a:pt x="1178" y="0"/>
                  </a:cubicBezTo>
                  <a:cubicBezTo>
                    <a:pt x="1337" y="0"/>
                    <a:pt x="1491" y="31"/>
                    <a:pt x="1637" y="92"/>
                  </a:cubicBezTo>
                  <a:cubicBezTo>
                    <a:pt x="1777" y="150"/>
                    <a:pt x="1903" y="235"/>
                    <a:pt x="2011" y="342"/>
                  </a:cubicBezTo>
                  <a:cubicBezTo>
                    <a:pt x="2119" y="449"/>
                    <a:pt x="2204" y="574"/>
                    <a:pt x="2264" y="713"/>
                  </a:cubicBezTo>
                  <a:cubicBezTo>
                    <a:pt x="2325" y="857"/>
                    <a:pt x="2357" y="1010"/>
                    <a:pt x="2357" y="1167"/>
                  </a:cubicBezTo>
                  <a:cubicBezTo>
                    <a:pt x="2357" y="1187"/>
                    <a:pt x="2356" y="1207"/>
                    <a:pt x="2355" y="1227"/>
                  </a:cubicBezTo>
                  <a:cubicBezTo>
                    <a:pt x="2351" y="1305"/>
                    <a:pt x="2351" y="1305"/>
                    <a:pt x="2351" y="1305"/>
                  </a:cubicBezTo>
                  <a:close/>
                  <a:moveTo>
                    <a:pt x="164" y="1141"/>
                  </a:moveTo>
                  <a:cubicBezTo>
                    <a:pt x="2192" y="1141"/>
                    <a:pt x="2192" y="1141"/>
                    <a:pt x="2192" y="1141"/>
                  </a:cubicBezTo>
                  <a:cubicBezTo>
                    <a:pt x="2178" y="600"/>
                    <a:pt x="1729" y="164"/>
                    <a:pt x="1178" y="164"/>
                  </a:cubicBezTo>
                  <a:cubicBezTo>
                    <a:pt x="628" y="164"/>
                    <a:pt x="178" y="600"/>
                    <a:pt x="164" y="1141"/>
                  </a:cubicBezTo>
                  <a:close/>
                  <a:moveTo>
                    <a:pt x="164" y="1141"/>
                  </a:moveTo>
                  <a:cubicBezTo>
                    <a:pt x="164" y="1141"/>
                    <a:pt x="164" y="1141"/>
                    <a:pt x="164" y="114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9" name="Freeform 33"/>
          <p:cNvSpPr>
            <a:spLocks noEditPoints="1"/>
          </p:cNvSpPr>
          <p:nvPr/>
        </p:nvSpPr>
        <p:spPr bwMode="auto">
          <a:xfrm>
            <a:off x="10035243" y="3035949"/>
            <a:ext cx="386014" cy="384084"/>
          </a:xfrm>
          <a:custGeom>
            <a:avLst/>
            <a:gdLst>
              <a:gd name="T0" fmla="*/ 124 w 129"/>
              <a:gd name="T1" fmla="*/ 1 h 129"/>
              <a:gd name="T2" fmla="*/ 0 w 129"/>
              <a:gd name="T3" fmla="*/ 61 h 129"/>
              <a:gd name="T4" fmla="*/ 40 w 129"/>
              <a:gd name="T5" fmla="*/ 85 h 129"/>
              <a:gd name="T6" fmla="*/ 64 w 129"/>
              <a:gd name="T7" fmla="*/ 129 h 129"/>
              <a:gd name="T8" fmla="*/ 128 w 129"/>
              <a:gd name="T9" fmla="*/ 5 h 129"/>
              <a:gd name="T10" fmla="*/ 124 w 129"/>
              <a:gd name="T11" fmla="*/ 1 h 129"/>
              <a:gd name="T12" fmla="*/ 16 w 129"/>
              <a:gd name="T13" fmla="*/ 61 h 129"/>
              <a:gd name="T14" fmla="*/ 108 w 129"/>
              <a:gd name="T15" fmla="*/ 17 h 129"/>
              <a:gd name="T16" fmla="*/ 44 w 129"/>
              <a:gd name="T17" fmla="*/ 77 h 129"/>
              <a:gd name="T18" fmla="*/ 16 w 129"/>
              <a:gd name="T19" fmla="*/ 61 h 129"/>
              <a:gd name="T20" fmla="*/ 64 w 129"/>
              <a:gd name="T21" fmla="*/ 113 h 129"/>
              <a:gd name="T22" fmla="*/ 48 w 129"/>
              <a:gd name="T23" fmla="*/ 81 h 129"/>
              <a:gd name="T24" fmla="*/ 112 w 129"/>
              <a:gd name="T25" fmla="*/ 20 h 129"/>
              <a:gd name="T26" fmla="*/ 64 w 129"/>
              <a:gd name="T27" fmla="*/ 11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 h="129">
                <a:moveTo>
                  <a:pt x="124" y="1"/>
                </a:moveTo>
                <a:cubicBezTo>
                  <a:pt x="119" y="3"/>
                  <a:pt x="0" y="61"/>
                  <a:pt x="0" y="61"/>
                </a:cubicBezTo>
                <a:cubicBezTo>
                  <a:pt x="0" y="61"/>
                  <a:pt x="40" y="85"/>
                  <a:pt x="40" y="85"/>
                </a:cubicBezTo>
                <a:cubicBezTo>
                  <a:pt x="40" y="85"/>
                  <a:pt x="64" y="129"/>
                  <a:pt x="64" y="129"/>
                </a:cubicBezTo>
                <a:cubicBezTo>
                  <a:pt x="64" y="129"/>
                  <a:pt x="127" y="7"/>
                  <a:pt x="128" y="5"/>
                </a:cubicBezTo>
                <a:cubicBezTo>
                  <a:pt x="129" y="2"/>
                  <a:pt x="127" y="0"/>
                  <a:pt x="124" y="1"/>
                </a:cubicBezTo>
                <a:close/>
                <a:moveTo>
                  <a:pt x="16" y="61"/>
                </a:moveTo>
                <a:cubicBezTo>
                  <a:pt x="108" y="17"/>
                  <a:pt x="108" y="17"/>
                  <a:pt x="108" y="17"/>
                </a:cubicBezTo>
                <a:cubicBezTo>
                  <a:pt x="44" y="77"/>
                  <a:pt x="44" y="77"/>
                  <a:pt x="44" y="77"/>
                </a:cubicBezTo>
                <a:cubicBezTo>
                  <a:pt x="44" y="77"/>
                  <a:pt x="16" y="61"/>
                  <a:pt x="16" y="61"/>
                </a:cubicBezTo>
                <a:close/>
                <a:moveTo>
                  <a:pt x="64" y="113"/>
                </a:moveTo>
                <a:cubicBezTo>
                  <a:pt x="64" y="113"/>
                  <a:pt x="51" y="89"/>
                  <a:pt x="48" y="81"/>
                </a:cubicBezTo>
                <a:cubicBezTo>
                  <a:pt x="112" y="20"/>
                  <a:pt x="112" y="20"/>
                  <a:pt x="112" y="20"/>
                </a:cubicBezTo>
                <a:lnTo>
                  <a:pt x="64" y="113"/>
                </a:lnTo>
                <a:close/>
              </a:path>
            </a:pathLst>
          </a:custGeom>
          <a:solidFill>
            <a:schemeClr val="bg1">
              <a:lumMod val="50000"/>
            </a:schemeClr>
          </a:solidFill>
          <a:ln>
            <a:noFill/>
          </a:ln>
        </p:spPr>
        <p:txBody>
          <a:bodyPr/>
          <a:lstStyle/>
          <a:p>
            <a:pPr>
              <a:defRPr/>
            </a:pP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399"/>
                            </p:stCondLst>
                            <p:childTnLst>
                              <p:par>
                                <p:cTn id="15" presetID="21" presetClass="entr" presetSubtype="1"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heel(1)">
                                      <p:cBhvr>
                                        <p:cTn id="17" dur="750"/>
                                        <p:tgtEl>
                                          <p:spTgt spid="34"/>
                                        </p:tgtEl>
                                      </p:cBhvr>
                                    </p:animEffect>
                                  </p:childTnLst>
                                </p:cTn>
                              </p:par>
                              <p:par>
                                <p:cTn id="18" presetID="53" presetClass="entr" presetSubtype="16" fill="hold" grpId="0" nodeType="withEffect">
                                  <p:stCondLst>
                                    <p:cond delay="500"/>
                                  </p:stCondLst>
                                  <p:childTnLst>
                                    <p:set>
                                      <p:cBhvr>
                                        <p:cTn id="19" dur="1" fill="hold">
                                          <p:stCondLst>
                                            <p:cond delay="0"/>
                                          </p:stCondLst>
                                        </p:cTn>
                                        <p:tgtEl>
                                          <p:spTgt spid="35"/>
                                        </p:tgtEl>
                                        <p:attrNameLst>
                                          <p:attrName>style.visibility</p:attrName>
                                        </p:attrNameLst>
                                      </p:cBhvr>
                                      <p:to>
                                        <p:strVal val="visible"/>
                                      </p:to>
                                    </p:set>
                                    <p:anim calcmode="lin" valueType="num">
                                      <p:cBhvr>
                                        <p:cTn id="20" dur="250" fill="hold"/>
                                        <p:tgtEl>
                                          <p:spTgt spid="35"/>
                                        </p:tgtEl>
                                        <p:attrNameLst>
                                          <p:attrName>ppt_w</p:attrName>
                                        </p:attrNameLst>
                                      </p:cBhvr>
                                      <p:tavLst>
                                        <p:tav tm="0">
                                          <p:val>
                                            <p:fltVal val="0"/>
                                          </p:val>
                                        </p:tav>
                                        <p:tav tm="100000">
                                          <p:val>
                                            <p:strVal val="#ppt_w"/>
                                          </p:val>
                                        </p:tav>
                                      </p:tavLst>
                                    </p:anim>
                                    <p:anim calcmode="lin" valueType="num">
                                      <p:cBhvr>
                                        <p:cTn id="21" dur="250" fill="hold"/>
                                        <p:tgtEl>
                                          <p:spTgt spid="35"/>
                                        </p:tgtEl>
                                        <p:attrNameLst>
                                          <p:attrName>ppt_h</p:attrName>
                                        </p:attrNameLst>
                                      </p:cBhvr>
                                      <p:tavLst>
                                        <p:tav tm="0">
                                          <p:val>
                                            <p:fltVal val="0"/>
                                          </p:val>
                                        </p:tav>
                                        <p:tav tm="100000">
                                          <p:val>
                                            <p:strVal val="#ppt_h"/>
                                          </p:val>
                                        </p:tav>
                                      </p:tavLst>
                                    </p:anim>
                                    <p:animEffect transition="in" filter="fade">
                                      <p:cBhvr>
                                        <p:cTn id="22" dur="250"/>
                                        <p:tgtEl>
                                          <p:spTgt spid="35"/>
                                        </p:tgtEl>
                                      </p:cBhvr>
                                    </p:animEffect>
                                  </p:childTnLst>
                                </p:cTn>
                              </p:par>
                            </p:childTnLst>
                          </p:cTn>
                        </p:par>
                        <p:par>
                          <p:cTn id="23" fill="hold">
                            <p:stCondLst>
                              <p:cond delay="2399"/>
                            </p:stCondLst>
                            <p:childTnLst>
                              <p:par>
                                <p:cTn id="24" presetID="2" presetClass="entr" presetSubtype="1" decel="100000" fill="hold" grpId="0" nodeType="afterEffect">
                                  <p:stCondLst>
                                    <p:cond delay="0"/>
                                  </p:stCondLst>
                                  <p:childTnLst>
                                    <p:set>
                                      <p:cBhvr>
                                        <p:cTn id="25" dur="1" fill="hold">
                                          <p:stCondLst>
                                            <p:cond delay="0"/>
                                          </p:stCondLst>
                                        </p:cTn>
                                        <p:tgtEl>
                                          <p:spTgt spid="39"/>
                                        </p:tgtEl>
                                        <p:attrNameLst>
                                          <p:attrName>style.visibility</p:attrName>
                                        </p:attrNameLst>
                                      </p:cBhvr>
                                      <p:to>
                                        <p:strVal val="visible"/>
                                      </p:to>
                                    </p:set>
                                    <p:anim calcmode="lin" valueType="num">
                                      <p:cBhvr additive="base">
                                        <p:cTn id="26" dur="500" fill="hold"/>
                                        <p:tgtEl>
                                          <p:spTgt spid="39"/>
                                        </p:tgtEl>
                                        <p:attrNameLst>
                                          <p:attrName>ppt_x</p:attrName>
                                        </p:attrNameLst>
                                      </p:cBhvr>
                                      <p:tavLst>
                                        <p:tav tm="0">
                                          <p:val>
                                            <p:strVal val="#ppt_x"/>
                                          </p:val>
                                        </p:tav>
                                        <p:tav tm="100000">
                                          <p:val>
                                            <p:strVal val="#ppt_x"/>
                                          </p:val>
                                        </p:tav>
                                      </p:tavLst>
                                    </p:anim>
                                    <p:anim calcmode="lin" valueType="num">
                                      <p:cBhvr additive="base">
                                        <p:cTn id="27" dur="500" fill="hold"/>
                                        <p:tgtEl>
                                          <p:spTgt spid="39"/>
                                        </p:tgtEl>
                                        <p:attrNameLst>
                                          <p:attrName>ppt_y</p:attrName>
                                        </p:attrNameLst>
                                      </p:cBhvr>
                                      <p:tavLst>
                                        <p:tav tm="0">
                                          <p:val>
                                            <p:strVal val="0-#ppt_h/2"/>
                                          </p:val>
                                        </p:tav>
                                        <p:tav tm="100000">
                                          <p:val>
                                            <p:strVal val="#ppt_y"/>
                                          </p:val>
                                        </p:tav>
                                      </p:tavLst>
                                    </p:anim>
                                  </p:childTnLst>
                                </p:cTn>
                              </p:par>
                            </p:childTnLst>
                          </p:cTn>
                        </p:par>
                        <p:par>
                          <p:cTn id="28" fill="hold">
                            <p:stCondLst>
                              <p:cond delay="2899"/>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250"/>
                                        <p:tgtEl>
                                          <p:spTgt spid="36"/>
                                        </p:tgtEl>
                                      </p:cBhvr>
                                    </p:animEffect>
                                    <p:anim calcmode="lin" valueType="num">
                                      <p:cBhvr>
                                        <p:cTn id="32" dur="250" fill="hold"/>
                                        <p:tgtEl>
                                          <p:spTgt spid="36"/>
                                        </p:tgtEl>
                                        <p:attrNameLst>
                                          <p:attrName>ppt_x</p:attrName>
                                        </p:attrNameLst>
                                      </p:cBhvr>
                                      <p:tavLst>
                                        <p:tav tm="0">
                                          <p:val>
                                            <p:strVal val="#ppt_x"/>
                                          </p:val>
                                        </p:tav>
                                        <p:tav tm="100000">
                                          <p:val>
                                            <p:strVal val="#ppt_x"/>
                                          </p:val>
                                        </p:tav>
                                      </p:tavLst>
                                    </p:anim>
                                    <p:anim calcmode="lin" valueType="num">
                                      <p:cBhvr>
                                        <p:cTn id="33" dur="25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3399"/>
                            </p:stCondLst>
                            <p:childTnLst>
                              <p:par>
                                <p:cTn id="35" presetID="22" presetClass="entr" presetSubtype="8"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wipe(left)">
                                      <p:cBhvr>
                                        <p:cTn id="37" dur="250"/>
                                        <p:tgtEl>
                                          <p:spTgt spid="37"/>
                                        </p:tgtEl>
                                      </p:cBhvr>
                                    </p:animEffect>
                                  </p:childTnLst>
                                </p:cTn>
                              </p:par>
                            </p:childTnLst>
                          </p:cTn>
                        </p:par>
                        <p:par>
                          <p:cTn id="38" fill="hold">
                            <p:stCondLst>
                              <p:cond delay="3899"/>
                            </p:stCondLst>
                            <p:childTnLst>
                              <p:par>
                                <p:cTn id="39" presetID="10" presetClass="entr" presetSubtype="0" fill="hold" grpId="0" nodeType="afterEffect">
                                  <p:stCondLst>
                                    <p:cond delay="0"/>
                                  </p:stCondLst>
                                  <p:iterate type="wd">
                                    <p:tmPct val="10000"/>
                                  </p:iterate>
                                  <p:childTnLst>
                                    <p:set>
                                      <p:cBhvr>
                                        <p:cTn id="40" dur="1" fill="hold">
                                          <p:stCondLst>
                                            <p:cond delay="0"/>
                                          </p:stCondLst>
                                        </p:cTn>
                                        <p:tgtEl>
                                          <p:spTgt spid="38"/>
                                        </p:tgtEl>
                                        <p:attrNameLst>
                                          <p:attrName>style.visibility</p:attrName>
                                        </p:attrNameLst>
                                      </p:cBhvr>
                                      <p:to>
                                        <p:strVal val="visible"/>
                                      </p:to>
                                    </p:set>
                                    <p:animEffect transition="in" filter="fade">
                                      <p:cBhvr>
                                        <p:cTn id="41" dur="500"/>
                                        <p:tgtEl>
                                          <p:spTgt spid="38"/>
                                        </p:tgtEl>
                                      </p:cBhvr>
                                    </p:animEffect>
                                  </p:childTnLst>
                                </p:cTn>
                              </p:par>
                            </p:childTnLst>
                          </p:cTn>
                        </p:par>
                        <p:par>
                          <p:cTn id="42" fill="hold">
                            <p:stCondLst>
                              <p:cond delay="5050"/>
                            </p:stCondLst>
                            <p:childTnLst>
                              <p:par>
                                <p:cTn id="43" presetID="21" presetClass="entr" presetSubtype="1"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heel(1)">
                                      <p:cBhvr>
                                        <p:cTn id="45" dur="750"/>
                                        <p:tgtEl>
                                          <p:spTgt spid="40"/>
                                        </p:tgtEl>
                                      </p:cBhvr>
                                    </p:animEffect>
                                  </p:childTnLst>
                                </p:cTn>
                              </p:par>
                              <p:par>
                                <p:cTn id="46" presetID="53" presetClass="entr" presetSubtype="16" fill="hold" grpId="0" nodeType="withEffect">
                                  <p:stCondLst>
                                    <p:cond delay="500"/>
                                  </p:stCondLst>
                                  <p:childTnLst>
                                    <p:set>
                                      <p:cBhvr>
                                        <p:cTn id="47" dur="1" fill="hold">
                                          <p:stCondLst>
                                            <p:cond delay="0"/>
                                          </p:stCondLst>
                                        </p:cTn>
                                        <p:tgtEl>
                                          <p:spTgt spid="55"/>
                                        </p:tgtEl>
                                        <p:attrNameLst>
                                          <p:attrName>style.visibility</p:attrName>
                                        </p:attrNameLst>
                                      </p:cBhvr>
                                      <p:to>
                                        <p:strVal val="visible"/>
                                      </p:to>
                                    </p:set>
                                    <p:anim calcmode="lin" valueType="num">
                                      <p:cBhvr>
                                        <p:cTn id="48" dur="250" fill="hold"/>
                                        <p:tgtEl>
                                          <p:spTgt spid="55"/>
                                        </p:tgtEl>
                                        <p:attrNameLst>
                                          <p:attrName>ppt_w</p:attrName>
                                        </p:attrNameLst>
                                      </p:cBhvr>
                                      <p:tavLst>
                                        <p:tav tm="0">
                                          <p:val>
                                            <p:fltVal val="0"/>
                                          </p:val>
                                        </p:tav>
                                        <p:tav tm="100000">
                                          <p:val>
                                            <p:strVal val="#ppt_w"/>
                                          </p:val>
                                        </p:tav>
                                      </p:tavLst>
                                    </p:anim>
                                    <p:anim calcmode="lin" valueType="num">
                                      <p:cBhvr>
                                        <p:cTn id="49" dur="250" fill="hold"/>
                                        <p:tgtEl>
                                          <p:spTgt spid="55"/>
                                        </p:tgtEl>
                                        <p:attrNameLst>
                                          <p:attrName>ppt_h</p:attrName>
                                        </p:attrNameLst>
                                      </p:cBhvr>
                                      <p:tavLst>
                                        <p:tav tm="0">
                                          <p:val>
                                            <p:fltVal val="0"/>
                                          </p:val>
                                        </p:tav>
                                        <p:tav tm="100000">
                                          <p:val>
                                            <p:strVal val="#ppt_h"/>
                                          </p:val>
                                        </p:tav>
                                      </p:tavLst>
                                    </p:anim>
                                    <p:animEffect transition="in" filter="fade">
                                      <p:cBhvr>
                                        <p:cTn id="50" dur="250"/>
                                        <p:tgtEl>
                                          <p:spTgt spid="55"/>
                                        </p:tgtEl>
                                      </p:cBhvr>
                                    </p:animEffect>
                                  </p:childTnLst>
                                </p:cTn>
                              </p:par>
                            </p:childTnLst>
                          </p:cTn>
                        </p:par>
                        <p:par>
                          <p:cTn id="51" fill="hold">
                            <p:stCondLst>
                              <p:cond delay="6050"/>
                            </p:stCondLst>
                            <p:childTnLst>
                              <p:par>
                                <p:cTn id="52" presetID="2" presetClass="entr" presetSubtype="1" decel="10000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 calcmode="lin" valueType="num">
                                      <p:cBhvr additive="base">
                                        <p:cTn id="54" dur="500" fill="hold"/>
                                        <p:tgtEl>
                                          <p:spTgt spid="44"/>
                                        </p:tgtEl>
                                        <p:attrNameLst>
                                          <p:attrName>ppt_x</p:attrName>
                                        </p:attrNameLst>
                                      </p:cBhvr>
                                      <p:tavLst>
                                        <p:tav tm="0">
                                          <p:val>
                                            <p:strVal val="#ppt_x"/>
                                          </p:val>
                                        </p:tav>
                                        <p:tav tm="100000">
                                          <p:val>
                                            <p:strVal val="#ppt_x"/>
                                          </p:val>
                                        </p:tav>
                                      </p:tavLst>
                                    </p:anim>
                                    <p:anim calcmode="lin" valueType="num">
                                      <p:cBhvr additive="base">
                                        <p:cTn id="55" dur="500" fill="hold"/>
                                        <p:tgtEl>
                                          <p:spTgt spid="44"/>
                                        </p:tgtEl>
                                        <p:attrNameLst>
                                          <p:attrName>ppt_y</p:attrName>
                                        </p:attrNameLst>
                                      </p:cBhvr>
                                      <p:tavLst>
                                        <p:tav tm="0">
                                          <p:val>
                                            <p:strVal val="0-#ppt_h/2"/>
                                          </p:val>
                                        </p:tav>
                                        <p:tav tm="100000">
                                          <p:val>
                                            <p:strVal val="#ppt_y"/>
                                          </p:val>
                                        </p:tav>
                                      </p:tavLst>
                                    </p:anim>
                                  </p:childTnLst>
                                </p:cTn>
                              </p:par>
                            </p:childTnLst>
                          </p:cTn>
                        </p:par>
                        <p:par>
                          <p:cTn id="56" fill="hold">
                            <p:stCondLst>
                              <p:cond delay="6550"/>
                            </p:stCondLst>
                            <p:childTnLst>
                              <p:par>
                                <p:cTn id="57" presetID="42" presetClass="entr" presetSubtype="0"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250"/>
                                        <p:tgtEl>
                                          <p:spTgt spid="41"/>
                                        </p:tgtEl>
                                      </p:cBhvr>
                                    </p:animEffect>
                                    <p:anim calcmode="lin" valueType="num">
                                      <p:cBhvr>
                                        <p:cTn id="60" dur="250" fill="hold"/>
                                        <p:tgtEl>
                                          <p:spTgt spid="41"/>
                                        </p:tgtEl>
                                        <p:attrNameLst>
                                          <p:attrName>ppt_x</p:attrName>
                                        </p:attrNameLst>
                                      </p:cBhvr>
                                      <p:tavLst>
                                        <p:tav tm="0">
                                          <p:val>
                                            <p:strVal val="#ppt_x"/>
                                          </p:val>
                                        </p:tav>
                                        <p:tav tm="100000">
                                          <p:val>
                                            <p:strVal val="#ppt_x"/>
                                          </p:val>
                                        </p:tav>
                                      </p:tavLst>
                                    </p:anim>
                                    <p:anim calcmode="lin" valueType="num">
                                      <p:cBhvr>
                                        <p:cTn id="61" dur="25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7050"/>
                            </p:stCondLst>
                            <p:childTnLst>
                              <p:par>
                                <p:cTn id="63" presetID="22" presetClass="entr" presetSubtype="8"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left)">
                                      <p:cBhvr>
                                        <p:cTn id="65" dur="250"/>
                                        <p:tgtEl>
                                          <p:spTgt spid="42"/>
                                        </p:tgtEl>
                                      </p:cBhvr>
                                    </p:animEffect>
                                  </p:childTnLst>
                                </p:cTn>
                              </p:par>
                            </p:childTnLst>
                          </p:cTn>
                        </p:par>
                        <p:par>
                          <p:cTn id="66" fill="hold">
                            <p:stCondLst>
                              <p:cond delay="7550"/>
                            </p:stCondLst>
                            <p:childTnLst>
                              <p:par>
                                <p:cTn id="67" presetID="10" presetClass="entr" presetSubtype="0" fill="hold" grpId="0" nodeType="afterEffect">
                                  <p:stCondLst>
                                    <p:cond delay="0"/>
                                  </p:stCondLst>
                                  <p:iterate type="wd">
                                    <p:tmPct val="10000"/>
                                  </p:iterate>
                                  <p:childTnLst>
                                    <p:set>
                                      <p:cBhvr>
                                        <p:cTn id="68" dur="1" fill="hold">
                                          <p:stCondLst>
                                            <p:cond delay="0"/>
                                          </p:stCondLst>
                                        </p:cTn>
                                        <p:tgtEl>
                                          <p:spTgt spid="43"/>
                                        </p:tgtEl>
                                        <p:attrNameLst>
                                          <p:attrName>style.visibility</p:attrName>
                                        </p:attrNameLst>
                                      </p:cBhvr>
                                      <p:to>
                                        <p:strVal val="visible"/>
                                      </p:to>
                                    </p:set>
                                    <p:animEffect transition="in" filter="fade">
                                      <p:cBhvr>
                                        <p:cTn id="69" dur="500"/>
                                        <p:tgtEl>
                                          <p:spTgt spid="43"/>
                                        </p:tgtEl>
                                      </p:cBhvr>
                                    </p:animEffect>
                                  </p:childTnLst>
                                </p:cTn>
                              </p:par>
                            </p:childTnLst>
                          </p:cTn>
                        </p:par>
                        <p:par>
                          <p:cTn id="70" fill="hold">
                            <p:stCondLst>
                              <p:cond delay="8699"/>
                            </p:stCondLst>
                            <p:childTnLst>
                              <p:par>
                                <p:cTn id="71" presetID="21" presetClass="entr" presetSubtype="1" fill="hold" grpId="0" nodeType="after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wheel(1)">
                                      <p:cBhvr>
                                        <p:cTn id="73" dur="750"/>
                                        <p:tgtEl>
                                          <p:spTgt spid="45"/>
                                        </p:tgtEl>
                                      </p:cBhvr>
                                    </p:animEffect>
                                  </p:childTnLst>
                                </p:cTn>
                              </p:par>
                              <p:par>
                                <p:cTn id="74" presetID="53" presetClass="entr" presetSubtype="16" fill="hold" nodeType="withEffect">
                                  <p:stCondLst>
                                    <p:cond delay="500"/>
                                  </p:stCondLst>
                                  <p:childTnLst>
                                    <p:set>
                                      <p:cBhvr>
                                        <p:cTn id="75" dur="1" fill="hold">
                                          <p:stCondLst>
                                            <p:cond delay="0"/>
                                          </p:stCondLst>
                                        </p:cTn>
                                        <p:tgtEl>
                                          <p:spTgt spid="56"/>
                                        </p:tgtEl>
                                        <p:attrNameLst>
                                          <p:attrName>style.visibility</p:attrName>
                                        </p:attrNameLst>
                                      </p:cBhvr>
                                      <p:to>
                                        <p:strVal val="visible"/>
                                      </p:to>
                                    </p:set>
                                    <p:anim calcmode="lin" valueType="num">
                                      <p:cBhvr>
                                        <p:cTn id="76" dur="250" fill="hold"/>
                                        <p:tgtEl>
                                          <p:spTgt spid="56"/>
                                        </p:tgtEl>
                                        <p:attrNameLst>
                                          <p:attrName>ppt_w</p:attrName>
                                        </p:attrNameLst>
                                      </p:cBhvr>
                                      <p:tavLst>
                                        <p:tav tm="0">
                                          <p:val>
                                            <p:fltVal val="0"/>
                                          </p:val>
                                        </p:tav>
                                        <p:tav tm="100000">
                                          <p:val>
                                            <p:strVal val="#ppt_w"/>
                                          </p:val>
                                        </p:tav>
                                      </p:tavLst>
                                    </p:anim>
                                    <p:anim calcmode="lin" valueType="num">
                                      <p:cBhvr>
                                        <p:cTn id="77" dur="250" fill="hold"/>
                                        <p:tgtEl>
                                          <p:spTgt spid="56"/>
                                        </p:tgtEl>
                                        <p:attrNameLst>
                                          <p:attrName>ppt_h</p:attrName>
                                        </p:attrNameLst>
                                      </p:cBhvr>
                                      <p:tavLst>
                                        <p:tav tm="0">
                                          <p:val>
                                            <p:fltVal val="0"/>
                                          </p:val>
                                        </p:tav>
                                        <p:tav tm="100000">
                                          <p:val>
                                            <p:strVal val="#ppt_h"/>
                                          </p:val>
                                        </p:tav>
                                      </p:tavLst>
                                    </p:anim>
                                    <p:animEffect transition="in" filter="fade">
                                      <p:cBhvr>
                                        <p:cTn id="78" dur="250"/>
                                        <p:tgtEl>
                                          <p:spTgt spid="56"/>
                                        </p:tgtEl>
                                      </p:cBhvr>
                                    </p:animEffect>
                                  </p:childTnLst>
                                </p:cTn>
                              </p:par>
                            </p:childTnLst>
                          </p:cTn>
                        </p:par>
                        <p:par>
                          <p:cTn id="79" fill="hold">
                            <p:stCondLst>
                              <p:cond delay="9699"/>
                            </p:stCondLst>
                            <p:childTnLst>
                              <p:par>
                                <p:cTn id="80" presetID="2" presetClass="entr" presetSubtype="1" decel="100000" fill="hold" grpId="0" nodeType="afterEffect">
                                  <p:stCondLst>
                                    <p:cond delay="0"/>
                                  </p:stCondLst>
                                  <p:childTnLst>
                                    <p:set>
                                      <p:cBhvr>
                                        <p:cTn id="81" dur="1" fill="hold">
                                          <p:stCondLst>
                                            <p:cond delay="0"/>
                                          </p:stCondLst>
                                        </p:cTn>
                                        <p:tgtEl>
                                          <p:spTgt spid="49"/>
                                        </p:tgtEl>
                                        <p:attrNameLst>
                                          <p:attrName>style.visibility</p:attrName>
                                        </p:attrNameLst>
                                      </p:cBhvr>
                                      <p:to>
                                        <p:strVal val="visible"/>
                                      </p:to>
                                    </p:set>
                                    <p:anim calcmode="lin" valueType="num">
                                      <p:cBhvr additive="base">
                                        <p:cTn id="82" dur="500" fill="hold"/>
                                        <p:tgtEl>
                                          <p:spTgt spid="49"/>
                                        </p:tgtEl>
                                        <p:attrNameLst>
                                          <p:attrName>ppt_x</p:attrName>
                                        </p:attrNameLst>
                                      </p:cBhvr>
                                      <p:tavLst>
                                        <p:tav tm="0">
                                          <p:val>
                                            <p:strVal val="#ppt_x"/>
                                          </p:val>
                                        </p:tav>
                                        <p:tav tm="100000">
                                          <p:val>
                                            <p:strVal val="#ppt_x"/>
                                          </p:val>
                                        </p:tav>
                                      </p:tavLst>
                                    </p:anim>
                                    <p:anim calcmode="lin" valueType="num">
                                      <p:cBhvr additive="base">
                                        <p:cTn id="83" dur="500" fill="hold"/>
                                        <p:tgtEl>
                                          <p:spTgt spid="49"/>
                                        </p:tgtEl>
                                        <p:attrNameLst>
                                          <p:attrName>ppt_y</p:attrName>
                                        </p:attrNameLst>
                                      </p:cBhvr>
                                      <p:tavLst>
                                        <p:tav tm="0">
                                          <p:val>
                                            <p:strVal val="0-#ppt_h/2"/>
                                          </p:val>
                                        </p:tav>
                                        <p:tav tm="100000">
                                          <p:val>
                                            <p:strVal val="#ppt_y"/>
                                          </p:val>
                                        </p:tav>
                                      </p:tavLst>
                                    </p:anim>
                                  </p:childTnLst>
                                </p:cTn>
                              </p:par>
                            </p:childTnLst>
                          </p:cTn>
                        </p:par>
                        <p:par>
                          <p:cTn id="84" fill="hold">
                            <p:stCondLst>
                              <p:cond delay="10199"/>
                            </p:stCondLst>
                            <p:childTnLst>
                              <p:par>
                                <p:cTn id="85" presetID="42" presetClass="entr" presetSubtype="0"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Effect transition="in" filter="fade">
                                      <p:cBhvr>
                                        <p:cTn id="87" dur="250"/>
                                        <p:tgtEl>
                                          <p:spTgt spid="46"/>
                                        </p:tgtEl>
                                      </p:cBhvr>
                                    </p:animEffect>
                                    <p:anim calcmode="lin" valueType="num">
                                      <p:cBhvr>
                                        <p:cTn id="88" dur="250" fill="hold"/>
                                        <p:tgtEl>
                                          <p:spTgt spid="46"/>
                                        </p:tgtEl>
                                        <p:attrNameLst>
                                          <p:attrName>ppt_x</p:attrName>
                                        </p:attrNameLst>
                                      </p:cBhvr>
                                      <p:tavLst>
                                        <p:tav tm="0">
                                          <p:val>
                                            <p:strVal val="#ppt_x"/>
                                          </p:val>
                                        </p:tav>
                                        <p:tav tm="100000">
                                          <p:val>
                                            <p:strVal val="#ppt_x"/>
                                          </p:val>
                                        </p:tav>
                                      </p:tavLst>
                                    </p:anim>
                                    <p:anim calcmode="lin" valueType="num">
                                      <p:cBhvr>
                                        <p:cTn id="89" dur="250" fill="hold"/>
                                        <p:tgtEl>
                                          <p:spTgt spid="46"/>
                                        </p:tgtEl>
                                        <p:attrNameLst>
                                          <p:attrName>ppt_y</p:attrName>
                                        </p:attrNameLst>
                                      </p:cBhvr>
                                      <p:tavLst>
                                        <p:tav tm="0">
                                          <p:val>
                                            <p:strVal val="#ppt_y+.1"/>
                                          </p:val>
                                        </p:tav>
                                        <p:tav tm="100000">
                                          <p:val>
                                            <p:strVal val="#ppt_y"/>
                                          </p:val>
                                        </p:tav>
                                      </p:tavLst>
                                    </p:anim>
                                  </p:childTnLst>
                                </p:cTn>
                              </p:par>
                            </p:childTnLst>
                          </p:cTn>
                        </p:par>
                        <p:par>
                          <p:cTn id="90" fill="hold">
                            <p:stCondLst>
                              <p:cond delay="10699"/>
                            </p:stCondLst>
                            <p:childTnLst>
                              <p:par>
                                <p:cTn id="91" presetID="22" presetClass="entr" presetSubtype="8" fill="hold" nodeType="afterEffect">
                                  <p:stCondLst>
                                    <p:cond delay="0"/>
                                  </p:stCondLst>
                                  <p:childTnLst>
                                    <p:set>
                                      <p:cBhvr>
                                        <p:cTn id="92" dur="1" fill="hold">
                                          <p:stCondLst>
                                            <p:cond delay="0"/>
                                          </p:stCondLst>
                                        </p:cTn>
                                        <p:tgtEl>
                                          <p:spTgt spid="47"/>
                                        </p:tgtEl>
                                        <p:attrNameLst>
                                          <p:attrName>style.visibility</p:attrName>
                                        </p:attrNameLst>
                                      </p:cBhvr>
                                      <p:to>
                                        <p:strVal val="visible"/>
                                      </p:to>
                                    </p:set>
                                    <p:animEffect transition="in" filter="wipe(left)">
                                      <p:cBhvr>
                                        <p:cTn id="93" dur="250"/>
                                        <p:tgtEl>
                                          <p:spTgt spid="47"/>
                                        </p:tgtEl>
                                      </p:cBhvr>
                                    </p:animEffect>
                                  </p:childTnLst>
                                </p:cTn>
                              </p:par>
                            </p:childTnLst>
                          </p:cTn>
                        </p:par>
                        <p:par>
                          <p:cTn id="94" fill="hold">
                            <p:stCondLst>
                              <p:cond delay="11199"/>
                            </p:stCondLst>
                            <p:childTnLst>
                              <p:par>
                                <p:cTn id="95" presetID="10" presetClass="entr" presetSubtype="0" fill="hold" grpId="0" nodeType="afterEffect">
                                  <p:stCondLst>
                                    <p:cond delay="0"/>
                                  </p:stCondLst>
                                  <p:iterate type="wd">
                                    <p:tmPct val="10000"/>
                                  </p:iterate>
                                  <p:childTnLst>
                                    <p:set>
                                      <p:cBhvr>
                                        <p:cTn id="96" dur="1" fill="hold">
                                          <p:stCondLst>
                                            <p:cond delay="0"/>
                                          </p:stCondLst>
                                        </p:cTn>
                                        <p:tgtEl>
                                          <p:spTgt spid="48"/>
                                        </p:tgtEl>
                                        <p:attrNameLst>
                                          <p:attrName>style.visibility</p:attrName>
                                        </p:attrNameLst>
                                      </p:cBhvr>
                                      <p:to>
                                        <p:strVal val="visible"/>
                                      </p:to>
                                    </p:set>
                                    <p:animEffect transition="in" filter="fade">
                                      <p:cBhvr>
                                        <p:cTn id="97" dur="500"/>
                                        <p:tgtEl>
                                          <p:spTgt spid="48"/>
                                        </p:tgtEl>
                                      </p:cBhvr>
                                    </p:animEffect>
                                  </p:childTnLst>
                                </p:cTn>
                              </p:par>
                            </p:childTnLst>
                          </p:cTn>
                        </p:par>
                        <p:par>
                          <p:cTn id="98" fill="hold">
                            <p:stCondLst>
                              <p:cond delay="12349"/>
                            </p:stCondLst>
                            <p:childTnLst>
                              <p:par>
                                <p:cTn id="99" presetID="21" presetClass="entr" presetSubtype="1"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heel(1)">
                                      <p:cBhvr>
                                        <p:cTn id="101" dur="750"/>
                                        <p:tgtEl>
                                          <p:spTgt spid="50"/>
                                        </p:tgtEl>
                                      </p:cBhvr>
                                    </p:animEffect>
                                  </p:childTnLst>
                                </p:cTn>
                              </p:par>
                              <p:par>
                                <p:cTn id="102" presetID="53" presetClass="entr" presetSubtype="16" fill="hold" grpId="0" nodeType="withEffect">
                                  <p:stCondLst>
                                    <p:cond delay="500"/>
                                  </p:stCondLst>
                                  <p:childTnLst>
                                    <p:set>
                                      <p:cBhvr>
                                        <p:cTn id="103" dur="1" fill="hold">
                                          <p:stCondLst>
                                            <p:cond delay="0"/>
                                          </p:stCondLst>
                                        </p:cTn>
                                        <p:tgtEl>
                                          <p:spTgt spid="59"/>
                                        </p:tgtEl>
                                        <p:attrNameLst>
                                          <p:attrName>style.visibility</p:attrName>
                                        </p:attrNameLst>
                                      </p:cBhvr>
                                      <p:to>
                                        <p:strVal val="visible"/>
                                      </p:to>
                                    </p:set>
                                    <p:anim calcmode="lin" valueType="num">
                                      <p:cBhvr>
                                        <p:cTn id="104" dur="250" fill="hold"/>
                                        <p:tgtEl>
                                          <p:spTgt spid="59"/>
                                        </p:tgtEl>
                                        <p:attrNameLst>
                                          <p:attrName>ppt_w</p:attrName>
                                        </p:attrNameLst>
                                      </p:cBhvr>
                                      <p:tavLst>
                                        <p:tav tm="0">
                                          <p:val>
                                            <p:fltVal val="0"/>
                                          </p:val>
                                        </p:tav>
                                        <p:tav tm="100000">
                                          <p:val>
                                            <p:strVal val="#ppt_w"/>
                                          </p:val>
                                        </p:tav>
                                      </p:tavLst>
                                    </p:anim>
                                    <p:anim calcmode="lin" valueType="num">
                                      <p:cBhvr>
                                        <p:cTn id="105" dur="250" fill="hold"/>
                                        <p:tgtEl>
                                          <p:spTgt spid="59"/>
                                        </p:tgtEl>
                                        <p:attrNameLst>
                                          <p:attrName>ppt_h</p:attrName>
                                        </p:attrNameLst>
                                      </p:cBhvr>
                                      <p:tavLst>
                                        <p:tav tm="0">
                                          <p:val>
                                            <p:fltVal val="0"/>
                                          </p:val>
                                        </p:tav>
                                        <p:tav tm="100000">
                                          <p:val>
                                            <p:strVal val="#ppt_h"/>
                                          </p:val>
                                        </p:tav>
                                      </p:tavLst>
                                    </p:anim>
                                    <p:animEffect transition="in" filter="fade">
                                      <p:cBhvr>
                                        <p:cTn id="106" dur="250"/>
                                        <p:tgtEl>
                                          <p:spTgt spid="59"/>
                                        </p:tgtEl>
                                      </p:cBhvr>
                                    </p:animEffect>
                                  </p:childTnLst>
                                </p:cTn>
                              </p:par>
                            </p:childTnLst>
                          </p:cTn>
                        </p:par>
                        <p:par>
                          <p:cTn id="107" fill="hold">
                            <p:stCondLst>
                              <p:cond delay="13349"/>
                            </p:stCondLst>
                            <p:childTnLst>
                              <p:par>
                                <p:cTn id="108" presetID="2" presetClass="entr" presetSubtype="1" decel="100000" fill="hold" grpId="0" nodeType="afterEffect">
                                  <p:stCondLst>
                                    <p:cond delay="0"/>
                                  </p:stCondLst>
                                  <p:childTnLst>
                                    <p:set>
                                      <p:cBhvr>
                                        <p:cTn id="109" dur="1" fill="hold">
                                          <p:stCondLst>
                                            <p:cond delay="0"/>
                                          </p:stCondLst>
                                        </p:cTn>
                                        <p:tgtEl>
                                          <p:spTgt spid="54"/>
                                        </p:tgtEl>
                                        <p:attrNameLst>
                                          <p:attrName>style.visibility</p:attrName>
                                        </p:attrNameLst>
                                      </p:cBhvr>
                                      <p:to>
                                        <p:strVal val="visible"/>
                                      </p:to>
                                    </p:set>
                                    <p:anim calcmode="lin" valueType="num">
                                      <p:cBhvr additive="base">
                                        <p:cTn id="110" dur="500" fill="hold"/>
                                        <p:tgtEl>
                                          <p:spTgt spid="54"/>
                                        </p:tgtEl>
                                        <p:attrNameLst>
                                          <p:attrName>ppt_x</p:attrName>
                                        </p:attrNameLst>
                                      </p:cBhvr>
                                      <p:tavLst>
                                        <p:tav tm="0">
                                          <p:val>
                                            <p:strVal val="#ppt_x"/>
                                          </p:val>
                                        </p:tav>
                                        <p:tav tm="100000">
                                          <p:val>
                                            <p:strVal val="#ppt_x"/>
                                          </p:val>
                                        </p:tav>
                                      </p:tavLst>
                                    </p:anim>
                                    <p:anim calcmode="lin" valueType="num">
                                      <p:cBhvr additive="base">
                                        <p:cTn id="111" dur="500" fill="hold"/>
                                        <p:tgtEl>
                                          <p:spTgt spid="54"/>
                                        </p:tgtEl>
                                        <p:attrNameLst>
                                          <p:attrName>ppt_y</p:attrName>
                                        </p:attrNameLst>
                                      </p:cBhvr>
                                      <p:tavLst>
                                        <p:tav tm="0">
                                          <p:val>
                                            <p:strVal val="0-#ppt_h/2"/>
                                          </p:val>
                                        </p:tav>
                                        <p:tav tm="100000">
                                          <p:val>
                                            <p:strVal val="#ppt_y"/>
                                          </p:val>
                                        </p:tav>
                                      </p:tavLst>
                                    </p:anim>
                                  </p:childTnLst>
                                </p:cTn>
                              </p:par>
                            </p:childTnLst>
                          </p:cTn>
                        </p:par>
                        <p:par>
                          <p:cTn id="112" fill="hold">
                            <p:stCondLst>
                              <p:cond delay="13849"/>
                            </p:stCondLst>
                            <p:childTnLst>
                              <p:par>
                                <p:cTn id="113" presetID="42" presetClass="entr" presetSubtype="0" fill="hold" grpId="0" nodeType="after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fade">
                                      <p:cBhvr>
                                        <p:cTn id="115" dur="250"/>
                                        <p:tgtEl>
                                          <p:spTgt spid="51"/>
                                        </p:tgtEl>
                                      </p:cBhvr>
                                    </p:animEffect>
                                    <p:anim calcmode="lin" valueType="num">
                                      <p:cBhvr>
                                        <p:cTn id="116" dur="250" fill="hold"/>
                                        <p:tgtEl>
                                          <p:spTgt spid="51"/>
                                        </p:tgtEl>
                                        <p:attrNameLst>
                                          <p:attrName>ppt_x</p:attrName>
                                        </p:attrNameLst>
                                      </p:cBhvr>
                                      <p:tavLst>
                                        <p:tav tm="0">
                                          <p:val>
                                            <p:strVal val="#ppt_x"/>
                                          </p:val>
                                        </p:tav>
                                        <p:tav tm="100000">
                                          <p:val>
                                            <p:strVal val="#ppt_x"/>
                                          </p:val>
                                        </p:tav>
                                      </p:tavLst>
                                    </p:anim>
                                    <p:anim calcmode="lin" valueType="num">
                                      <p:cBhvr>
                                        <p:cTn id="117" dur="250" fill="hold"/>
                                        <p:tgtEl>
                                          <p:spTgt spid="51"/>
                                        </p:tgtEl>
                                        <p:attrNameLst>
                                          <p:attrName>ppt_y</p:attrName>
                                        </p:attrNameLst>
                                      </p:cBhvr>
                                      <p:tavLst>
                                        <p:tav tm="0">
                                          <p:val>
                                            <p:strVal val="#ppt_y+.1"/>
                                          </p:val>
                                        </p:tav>
                                        <p:tav tm="100000">
                                          <p:val>
                                            <p:strVal val="#ppt_y"/>
                                          </p:val>
                                        </p:tav>
                                      </p:tavLst>
                                    </p:anim>
                                  </p:childTnLst>
                                </p:cTn>
                              </p:par>
                            </p:childTnLst>
                          </p:cTn>
                        </p:par>
                        <p:par>
                          <p:cTn id="118" fill="hold">
                            <p:stCondLst>
                              <p:cond delay="14349"/>
                            </p:stCondLst>
                            <p:childTnLst>
                              <p:par>
                                <p:cTn id="119" presetID="22" presetClass="entr" presetSubtype="8" fill="hold" nodeType="afterEffect">
                                  <p:stCondLst>
                                    <p:cond delay="0"/>
                                  </p:stCondLst>
                                  <p:childTnLst>
                                    <p:set>
                                      <p:cBhvr>
                                        <p:cTn id="120" dur="1" fill="hold">
                                          <p:stCondLst>
                                            <p:cond delay="0"/>
                                          </p:stCondLst>
                                        </p:cTn>
                                        <p:tgtEl>
                                          <p:spTgt spid="52"/>
                                        </p:tgtEl>
                                        <p:attrNameLst>
                                          <p:attrName>style.visibility</p:attrName>
                                        </p:attrNameLst>
                                      </p:cBhvr>
                                      <p:to>
                                        <p:strVal val="visible"/>
                                      </p:to>
                                    </p:set>
                                    <p:animEffect transition="in" filter="wipe(left)">
                                      <p:cBhvr>
                                        <p:cTn id="121" dur="250"/>
                                        <p:tgtEl>
                                          <p:spTgt spid="52"/>
                                        </p:tgtEl>
                                      </p:cBhvr>
                                    </p:animEffect>
                                  </p:childTnLst>
                                </p:cTn>
                              </p:par>
                            </p:childTnLst>
                          </p:cTn>
                        </p:par>
                        <p:par>
                          <p:cTn id="122" fill="hold">
                            <p:stCondLst>
                              <p:cond delay="14849"/>
                            </p:stCondLst>
                            <p:childTnLst>
                              <p:par>
                                <p:cTn id="123" presetID="10" presetClass="entr" presetSubtype="0" fill="hold" grpId="0" nodeType="afterEffect">
                                  <p:stCondLst>
                                    <p:cond delay="0"/>
                                  </p:stCondLst>
                                  <p:iterate type="wd">
                                    <p:tmPct val="10000"/>
                                  </p:iterate>
                                  <p:childTnLst>
                                    <p:set>
                                      <p:cBhvr>
                                        <p:cTn id="124" dur="1" fill="hold">
                                          <p:stCondLst>
                                            <p:cond delay="0"/>
                                          </p:stCondLst>
                                        </p:cTn>
                                        <p:tgtEl>
                                          <p:spTgt spid="53"/>
                                        </p:tgtEl>
                                        <p:attrNameLst>
                                          <p:attrName>style.visibility</p:attrName>
                                        </p:attrNameLst>
                                      </p:cBhvr>
                                      <p:to>
                                        <p:strVal val="visible"/>
                                      </p:to>
                                    </p:set>
                                    <p:animEffect transition="in" filter="fade">
                                      <p:cBhvr>
                                        <p:cTn id="12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34" grpId="0">
        <p:bldAsOne/>
      </p:bldGraphic>
      <p:bldP spid="35" grpId="0" animBg="1"/>
      <p:bldP spid="36" grpId="0"/>
      <p:bldP spid="38" grpId="0"/>
      <p:bldP spid="39" grpId="0"/>
      <p:bldGraphic spid="40" grpId="0">
        <p:bldAsOne/>
      </p:bldGraphic>
      <p:bldP spid="41" grpId="0"/>
      <p:bldP spid="43" grpId="0"/>
      <p:bldP spid="44" grpId="0"/>
      <p:bldGraphic spid="45" grpId="0">
        <p:bldAsOne/>
      </p:bldGraphic>
      <p:bldP spid="46" grpId="0"/>
      <p:bldP spid="48" grpId="0"/>
      <p:bldP spid="49" grpId="0"/>
      <p:bldGraphic spid="50" grpId="0">
        <p:bldAsOne/>
      </p:bldGraphic>
      <p:bldP spid="51" grpId="0"/>
      <p:bldP spid="53" grpId="0"/>
      <p:bldP spid="54" grpId="0"/>
      <p:bldP spid="55" grpId="0" animBg="1"/>
      <p:bldP spid="5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1"/>
          <p:cNvGrpSpPr/>
          <p:nvPr/>
        </p:nvGrpSpPr>
        <p:grpSpPr bwMode="auto">
          <a:xfrm>
            <a:off x="126138" y="308241"/>
            <a:ext cx="492011" cy="319014"/>
            <a:chOff x="3017520" y="601990"/>
            <a:chExt cx="491490" cy="414010"/>
          </a:xfrm>
        </p:grpSpPr>
        <p:sp>
          <p:nvSpPr>
            <p:cNvPr id="4" name="燕尾形 3"/>
            <p:cNvSpPr/>
            <p:nvPr/>
          </p:nvSpPr>
          <p:spPr>
            <a:xfrm>
              <a:off x="3017520" y="601990"/>
              <a:ext cx="198181" cy="414010"/>
            </a:xfrm>
            <a:prstGeom prst="chevron">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5" name="燕尾形 4"/>
            <p:cNvSpPr/>
            <p:nvPr/>
          </p:nvSpPr>
          <p:spPr>
            <a:xfrm>
              <a:off x="3164967" y="601990"/>
              <a:ext cx="196596" cy="414010"/>
            </a:xfrm>
            <a:prstGeom prst="chevron">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6" name="燕尾形 5"/>
            <p:cNvSpPr/>
            <p:nvPr/>
          </p:nvSpPr>
          <p:spPr>
            <a:xfrm>
              <a:off x="3310828" y="601990"/>
              <a:ext cx="198182" cy="414010"/>
            </a:xfrm>
            <a:prstGeom prst="chevron">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grpSp>
      <p:sp>
        <p:nvSpPr>
          <p:cNvPr id="7" name="文本框 5"/>
          <p:cNvSpPr txBox="1">
            <a:spLocks noChangeArrowheads="1"/>
          </p:cNvSpPr>
          <p:nvPr/>
        </p:nvSpPr>
        <p:spPr bwMode="auto">
          <a:xfrm>
            <a:off x="814823" y="206202"/>
            <a:ext cx="3416320" cy="523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dirty="0" smtClean="0">
                <a:solidFill>
                  <a:srgbClr val="D8141A"/>
                </a:solidFill>
                <a:latin typeface="方正尚酷简体" panose="03000509000000000000" pitchFamily="65" charset="-122"/>
                <a:ea typeface="方正尚酷简体" panose="03000509000000000000" pitchFamily="65" charset="-122"/>
              </a:rPr>
              <a:t>二、营销目标和任务</a:t>
            </a:r>
            <a:endParaRPr lang="zh-CN" altLang="en-US" sz="2800" dirty="0" smtClean="0">
              <a:solidFill>
                <a:srgbClr val="D8141A"/>
              </a:solidFill>
              <a:latin typeface="方正尚酷简体" panose="03000509000000000000" pitchFamily="65" charset="-122"/>
              <a:ea typeface="方正尚酷简体" panose="03000509000000000000" pitchFamily="65" charset="-122"/>
            </a:endParaRPr>
          </a:p>
        </p:txBody>
      </p:sp>
      <p:sp>
        <p:nvSpPr>
          <p:cNvPr id="8" name="TextBox 64"/>
          <p:cNvSpPr txBox="1"/>
          <p:nvPr/>
        </p:nvSpPr>
        <p:spPr>
          <a:xfrm>
            <a:off x="2458175" y="2506241"/>
            <a:ext cx="850944" cy="307777"/>
          </a:xfrm>
          <a:prstGeom prst="rect">
            <a:avLst/>
          </a:prstGeom>
          <a:noFill/>
          <a:effectLst>
            <a:outerShdw blurRad="25400" dist="25400" dir="2700000" algn="tl" rotWithShape="0">
              <a:prstClr val="black">
                <a:alpha val="40000"/>
              </a:prstClr>
            </a:outerShdw>
          </a:effectLst>
        </p:spPr>
        <p:txBody>
          <a:bodyPr wrap="square" rtlCol="0">
            <a:spAutoFit/>
          </a:bodyPr>
          <a:lstStyle/>
          <a:p>
            <a:pPr algn="ctr"/>
            <a:r>
              <a:rPr lang="en-US" sz="1400" b="1" dirty="0">
                <a:solidFill>
                  <a:schemeClr val="tx1">
                    <a:lumMod val="65000"/>
                    <a:lumOff val="35000"/>
                  </a:schemeClr>
                </a:solidFill>
                <a:latin typeface="+mj-ea"/>
                <a:ea typeface="+mj-ea"/>
                <a:cs typeface="Open Sans" pitchFamily="34" charset="0"/>
              </a:rPr>
              <a:t>70%</a:t>
            </a:r>
            <a:endParaRPr lang="en-US" sz="1400" b="1" dirty="0">
              <a:solidFill>
                <a:schemeClr val="tx1">
                  <a:lumMod val="65000"/>
                  <a:lumOff val="35000"/>
                </a:schemeClr>
              </a:solidFill>
              <a:latin typeface="+mj-ea"/>
              <a:ea typeface="+mj-ea"/>
              <a:cs typeface="Open Sans" pitchFamily="34" charset="0"/>
            </a:endParaRPr>
          </a:p>
        </p:txBody>
      </p:sp>
      <p:sp>
        <p:nvSpPr>
          <p:cNvPr id="9" name="TextBox 65"/>
          <p:cNvSpPr txBox="1"/>
          <p:nvPr/>
        </p:nvSpPr>
        <p:spPr>
          <a:xfrm>
            <a:off x="3705481" y="3101325"/>
            <a:ext cx="850944" cy="307777"/>
          </a:xfrm>
          <a:prstGeom prst="rect">
            <a:avLst/>
          </a:prstGeom>
          <a:noFill/>
          <a:effectLst>
            <a:outerShdw blurRad="25400" dist="25400" dir="2700000" algn="tl" rotWithShape="0">
              <a:prstClr val="black">
                <a:alpha val="40000"/>
              </a:prstClr>
            </a:outerShdw>
          </a:effectLst>
        </p:spPr>
        <p:txBody>
          <a:bodyPr wrap="square" rtlCol="0">
            <a:spAutoFit/>
          </a:bodyPr>
          <a:lstStyle/>
          <a:p>
            <a:pPr algn="ctr"/>
            <a:r>
              <a:rPr lang="en-US" sz="1400" b="1" dirty="0">
                <a:solidFill>
                  <a:schemeClr val="tx1">
                    <a:lumMod val="65000"/>
                    <a:lumOff val="35000"/>
                  </a:schemeClr>
                </a:solidFill>
                <a:latin typeface="+mj-ea"/>
                <a:ea typeface="+mj-ea"/>
                <a:cs typeface="Open Sans" pitchFamily="34" charset="0"/>
              </a:rPr>
              <a:t>50%</a:t>
            </a:r>
            <a:endParaRPr lang="en-US" sz="1400" b="1" dirty="0">
              <a:solidFill>
                <a:schemeClr val="tx1">
                  <a:lumMod val="65000"/>
                  <a:lumOff val="35000"/>
                </a:schemeClr>
              </a:solidFill>
              <a:latin typeface="+mj-ea"/>
              <a:ea typeface="+mj-ea"/>
              <a:cs typeface="Open Sans" pitchFamily="34" charset="0"/>
            </a:endParaRPr>
          </a:p>
        </p:txBody>
      </p:sp>
      <p:sp>
        <p:nvSpPr>
          <p:cNvPr id="10" name="TextBox 66"/>
          <p:cNvSpPr txBox="1"/>
          <p:nvPr/>
        </p:nvSpPr>
        <p:spPr>
          <a:xfrm>
            <a:off x="5024461" y="2085328"/>
            <a:ext cx="850944" cy="307777"/>
          </a:xfrm>
          <a:prstGeom prst="rect">
            <a:avLst/>
          </a:prstGeom>
          <a:noFill/>
          <a:effectLst>
            <a:outerShdw blurRad="25400" dist="25400" dir="2700000" algn="tl" rotWithShape="0">
              <a:prstClr val="black">
                <a:alpha val="40000"/>
              </a:prstClr>
            </a:outerShdw>
          </a:effectLst>
        </p:spPr>
        <p:txBody>
          <a:bodyPr wrap="square" rtlCol="0">
            <a:spAutoFit/>
          </a:bodyPr>
          <a:lstStyle/>
          <a:p>
            <a:pPr algn="ctr"/>
            <a:r>
              <a:rPr lang="en-US" sz="1400" b="1" dirty="0">
                <a:solidFill>
                  <a:schemeClr val="tx1">
                    <a:lumMod val="65000"/>
                    <a:lumOff val="35000"/>
                  </a:schemeClr>
                </a:solidFill>
                <a:latin typeface="+mj-ea"/>
                <a:ea typeface="+mj-ea"/>
                <a:cs typeface="Open Sans" pitchFamily="34" charset="0"/>
              </a:rPr>
              <a:t>80%</a:t>
            </a:r>
            <a:endParaRPr lang="en-US" sz="1400" b="1" dirty="0">
              <a:solidFill>
                <a:schemeClr val="tx1">
                  <a:lumMod val="65000"/>
                  <a:lumOff val="35000"/>
                </a:schemeClr>
              </a:solidFill>
              <a:latin typeface="+mj-ea"/>
              <a:ea typeface="+mj-ea"/>
              <a:cs typeface="Open Sans" pitchFamily="34" charset="0"/>
            </a:endParaRPr>
          </a:p>
        </p:txBody>
      </p:sp>
      <p:sp>
        <p:nvSpPr>
          <p:cNvPr id="11" name="TextBox 67"/>
          <p:cNvSpPr txBox="1"/>
          <p:nvPr/>
        </p:nvSpPr>
        <p:spPr>
          <a:xfrm>
            <a:off x="6275901" y="2694927"/>
            <a:ext cx="850944" cy="307777"/>
          </a:xfrm>
          <a:prstGeom prst="rect">
            <a:avLst/>
          </a:prstGeom>
          <a:noFill/>
          <a:effectLst>
            <a:outerShdw blurRad="25400" dist="25400" dir="2700000" algn="tl" rotWithShape="0">
              <a:prstClr val="black">
                <a:alpha val="40000"/>
              </a:prstClr>
            </a:outerShdw>
          </a:effectLst>
        </p:spPr>
        <p:txBody>
          <a:bodyPr wrap="square" rtlCol="0">
            <a:spAutoFit/>
          </a:bodyPr>
          <a:lstStyle/>
          <a:p>
            <a:pPr algn="ctr"/>
            <a:r>
              <a:rPr lang="en-US" sz="1400" b="1" dirty="0">
                <a:solidFill>
                  <a:schemeClr val="tx1">
                    <a:lumMod val="65000"/>
                    <a:lumOff val="35000"/>
                  </a:schemeClr>
                </a:solidFill>
                <a:latin typeface="+mj-ea"/>
                <a:ea typeface="+mj-ea"/>
                <a:cs typeface="Open Sans" pitchFamily="34" charset="0"/>
              </a:rPr>
              <a:t>60%</a:t>
            </a:r>
            <a:endParaRPr lang="en-US" sz="1400" b="1" dirty="0">
              <a:solidFill>
                <a:schemeClr val="tx1">
                  <a:lumMod val="65000"/>
                  <a:lumOff val="35000"/>
                </a:schemeClr>
              </a:solidFill>
              <a:latin typeface="+mj-ea"/>
              <a:ea typeface="+mj-ea"/>
              <a:cs typeface="Open Sans" pitchFamily="34" charset="0"/>
            </a:endParaRPr>
          </a:p>
        </p:txBody>
      </p:sp>
      <p:sp>
        <p:nvSpPr>
          <p:cNvPr id="12" name="TextBox 68"/>
          <p:cNvSpPr txBox="1"/>
          <p:nvPr/>
        </p:nvSpPr>
        <p:spPr>
          <a:xfrm>
            <a:off x="7496335" y="1591844"/>
            <a:ext cx="995136" cy="307777"/>
          </a:xfrm>
          <a:prstGeom prst="rect">
            <a:avLst/>
          </a:prstGeom>
          <a:noFill/>
          <a:effectLst>
            <a:outerShdw blurRad="25400" dist="25400" dir="2700000" algn="tl" rotWithShape="0">
              <a:prstClr val="black">
                <a:alpha val="40000"/>
              </a:prstClr>
            </a:outerShdw>
          </a:effectLst>
        </p:spPr>
        <p:txBody>
          <a:bodyPr wrap="square" rtlCol="0">
            <a:spAutoFit/>
          </a:bodyPr>
          <a:lstStyle/>
          <a:p>
            <a:pPr algn="ctr"/>
            <a:r>
              <a:rPr lang="en-US" sz="1400" b="1" dirty="0">
                <a:solidFill>
                  <a:schemeClr val="tx1">
                    <a:lumMod val="65000"/>
                    <a:lumOff val="35000"/>
                  </a:schemeClr>
                </a:solidFill>
                <a:latin typeface="+mj-ea"/>
                <a:ea typeface="+mj-ea"/>
                <a:cs typeface="Open Sans" pitchFamily="34" charset="0"/>
              </a:rPr>
              <a:t>100%</a:t>
            </a:r>
            <a:endParaRPr lang="en-US" sz="1400" b="1" dirty="0">
              <a:solidFill>
                <a:schemeClr val="tx1">
                  <a:lumMod val="65000"/>
                  <a:lumOff val="35000"/>
                </a:schemeClr>
              </a:solidFill>
              <a:latin typeface="+mj-ea"/>
              <a:ea typeface="+mj-ea"/>
              <a:cs typeface="Open Sans" pitchFamily="34" charset="0"/>
            </a:endParaRPr>
          </a:p>
        </p:txBody>
      </p:sp>
      <p:sp>
        <p:nvSpPr>
          <p:cNvPr id="13" name="TextBox 69"/>
          <p:cNvSpPr txBox="1"/>
          <p:nvPr/>
        </p:nvSpPr>
        <p:spPr>
          <a:xfrm>
            <a:off x="8848829" y="1911157"/>
            <a:ext cx="850944" cy="307777"/>
          </a:xfrm>
          <a:prstGeom prst="rect">
            <a:avLst/>
          </a:prstGeom>
          <a:noFill/>
          <a:effectLst>
            <a:outerShdw blurRad="25400" dist="25400" dir="2700000" algn="tl" rotWithShape="0">
              <a:prstClr val="black">
                <a:alpha val="40000"/>
              </a:prstClr>
            </a:outerShdw>
          </a:effectLst>
        </p:spPr>
        <p:txBody>
          <a:bodyPr wrap="square" rtlCol="0">
            <a:spAutoFit/>
          </a:bodyPr>
          <a:lstStyle/>
          <a:p>
            <a:pPr algn="ctr"/>
            <a:r>
              <a:rPr lang="en-US" sz="1400" b="1" dirty="0">
                <a:solidFill>
                  <a:schemeClr val="tx1">
                    <a:lumMod val="65000"/>
                    <a:lumOff val="35000"/>
                  </a:schemeClr>
                </a:solidFill>
                <a:latin typeface="+mj-ea"/>
                <a:ea typeface="+mj-ea"/>
                <a:cs typeface="Open Sans" pitchFamily="34" charset="0"/>
              </a:rPr>
              <a:t>90%</a:t>
            </a:r>
            <a:endParaRPr lang="en-US" sz="1400" b="1" dirty="0">
              <a:solidFill>
                <a:schemeClr val="tx1">
                  <a:lumMod val="65000"/>
                  <a:lumOff val="35000"/>
                </a:schemeClr>
              </a:solidFill>
              <a:latin typeface="+mj-ea"/>
              <a:ea typeface="+mj-ea"/>
              <a:cs typeface="Open Sans" pitchFamily="34" charset="0"/>
            </a:endParaRPr>
          </a:p>
        </p:txBody>
      </p:sp>
      <p:grpSp>
        <p:nvGrpSpPr>
          <p:cNvPr id="14" name="组合 13"/>
          <p:cNvGrpSpPr/>
          <p:nvPr/>
        </p:nvGrpSpPr>
        <p:grpSpPr>
          <a:xfrm>
            <a:off x="2092875" y="2880479"/>
            <a:ext cx="1562961" cy="1914899"/>
            <a:chOff x="2092875" y="2880479"/>
            <a:chExt cx="1562961" cy="1914899"/>
          </a:xfrm>
        </p:grpSpPr>
        <p:grpSp>
          <p:nvGrpSpPr>
            <p:cNvPr id="15" name="组合 14"/>
            <p:cNvGrpSpPr/>
            <p:nvPr/>
          </p:nvGrpSpPr>
          <p:grpSpPr>
            <a:xfrm>
              <a:off x="2092875" y="2880479"/>
              <a:ext cx="1562961" cy="1914899"/>
              <a:chOff x="2092875" y="2880479"/>
              <a:chExt cx="1562961" cy="1914899"/>
            </a:xfrm>
            <a:effectLst>
              <a:outerShdw blurRad="50800" dist="38100" dir="18900000" algn="bl" rotWithShape="0">
                <a:prstClr val="black">
                  <a:alpha val="40000"/>
                </a:prstClr>
              </a:outerShdw>
            </a:effectLst>
          </p:grpSpPr>
          <p:sp>
            <p:nvSpPr>
              <p:cNvPr id="17" name="Freeform 5"/>
              <p:cNvSpPr/>
              <p:nvPr/>
            </p:nvSpPr>
            <p:spPr bwMode="auto">
              <a:xfrm>
                <a:off x="2092875" y="2880479"/>
                <a:ext cx="1562961" cy="1914899"/>
              </a:xfrm>
              <a:custGeom>
                <a:avLst/>
                <a:gdLst>
                  <a:gd name="T0" fmla="*/ 0 w 1148"/>
                  <a:gd name="T1" fmla="*/ 1852 h 1852"/>
                  <a:gd name="T2" fmla="*/ 575 w 1148"/>
                  <a:gd name="T3" fmla="*/ 0 h 1852"/>
                  <a:gd name="T4" fmla="*/ 1148 w 1148"/>
                  <a:gd name="T5" fmla="*/ 1852 h 1852"/>
                  <a:gd name="T6" fmla="*/ 0 w 1148"/>
                  <a:gd name="T7" fmla="*/ 1852 h 1852"/>
                </a:gdLst>
                <a:ahLst/>
                <a:cxnLst>
                  <a:cxn ang="0">
                    <a:pos x="T0" y="T1"/>
                  </a:cxn>
                  <a:cxn ang="0">
                    <a:pos x="T2" y="T3"/>
                  </a:cxn>
                  <a:cxn ang="0">
                    <a:pos x="T4" y="T5"/>
                  </a:cxn>
                  <a:cxn ang="0">
                    <a:pos x="T6" y="T7"/>
                  </a:cxn>
                </a:cxnLst>
                <a:rect l="0" t="0" r="r" b="b"/>
                <a:pathLst>
                  <a:path w="1148" h="1852">
                    <a:moveTo>
                      <a:pt x="0" y="1852"/>
                    </a:moveTo>
                    <a:lnTo>
                      <a:pt x="575" y="0"/>
                    </a:lnTo>
                    <a:lnTo>
                      <a:pt x="1148" y="1852"/>
                    </a:lnTo>
                    <a:lnTo>
                      <a:pt x="0" y="1852"/>
                    </a:lnTo>
                    <a:close/>
                  </a:path>
                </a:pathLst>
              </a:custGeom>
              <a:solidFill>
                <a:srgbClr val="36474F">
                  <a:alpha val="90000"/>
                </a:srgbClr>
              </a:solidFill>
              <a:ln w="9525">
                <a:noFill/>
                <a:round/>
              </a:ln>
            </p:spPr>
            <p:txBody>
              <a:bodyPr vert="horz" wrap="square" lIns="121920" tIns="60960" rIns="121920" bIns="60960" numCol="1" anchor="t" anchorCtr="0" compatLnSpc="1"/>
              <a:lstStyle/>
              <a:p>
                <a:endParaRPr lang="en-US" sz="2400">
                  <a:latin typeface="+mj-ea"/>
                  <a:ea typeface="+mj-ea"/>
                </a:endParaRPr>
              </a:p>
            </p:txBody>
          </p:sp>
          <p:sp>
            <p:nvSpPr>
              <p:cNvPr id="18" name="Freeform 6"/>
              <p:cNvSpPr/>
              <p:nvPr/>
            </p:nvSpPr>
            <p:spPr bwMode="auto">
              <a:xfrm>
                <a:off x="2574834" y="2880479"/>
                <a:ext cx="599044" cy="921261"/>
              </a:xfrm>
              <a:custGeom>
                <a:avLst/>
                <a:gdLst>
                  <a:gd name="T0" fmla="*/ 0 w 440"/>
                  <a:gd name="T1" fmla="*/ 711 h 891"/>
                  <a:gd name="T2" fmla="*/ 221 w 440"/>
                  <a:gd name="T3" fmla="*/ 0 h 891"/>
                  <a:gd name="T4" fmla="*/ 440 w 440"/>
                  <a:gd name="T5" fmla="*/ 711 h 891"/>
                  <a:gd name="T6" fmla="*/ 437 w 440"/>
                  <a:gd name="T7" fmla="*/ 801 h 891"/>
                  <a:gd name="T8" fmla="*/ 344 w 440"/>
                  <a:gd name="T9" fmla="*/ 630 h 891"/>
                  <a:gd name="T10" fmla="*/ 371 w 440"/>
                  <a:gd name="T11" fmla="*/ 853 h 891"/>
                  <a:gd name="T12" fmla="*/ 290 w 440"/>
                  <a:gd name="T13" fmla="*/ 652 h 891"/>
                  <a:gd name="T14" fmla="*/ 235 w 440"/>
                  <a:gd name="T15" fmla="*/ 799 h 891"/>
                  <a:gd name="T16" fmla="*/ 166 w 440"/>
                  <a:gd name="T17" fmla="*/ 642 h 891"/>
                  <a:gd name="T18" fmla="*/ 128 w 440"/>
                  <a:gd name="T19" fmla="*/ 801 h 891"/>
                  <a:gd name="T20" fmla="*/ 109 w 440"/>
                  <a:gd name="T21" fmla="*/ 694 h 891"/>
                  <a:gd name="T22" fmla="*/ 47 w 440"/>
                  <a:gd name="T23" fmla="*/ 891 h 891"/>
                  <a:gd name="T24" fmla="*/ 0 w 440"/>
                  <a:gd name="T25" fmla="*/ 711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0" h="891">
                    <a:moveTo>
                      <a:pt x="0" y="711"/>
                    </a:moveTo>
                    <a:lnTo>
                      <a:pt x="221" y="0"/>
                    </a:lnTo>
                    <a:lnTo>
                      <a:pt x="440" y="711"/>
                    </a:lnTo>
                    <a:lnTo>
                      <a:pt x="437" y="801"/>
                    </a:lnTo>
                    <a:lnTo>
                      <a:pt x="344" y="630"/>
                    </a:lnTo>
                    <a:lnTo>
                      <a:pt x="371" y="853"/>
                    </a:lnTo>
                    <a:lnTo>
                      <a:pt x="290" y="652"/>
                    </a:lnTo>
                    <a:lnTo>
                      <a:pt x="235" y="799"/>
                    </a:lnTo>
                    <a:lnTo>
                      <a:pt x="166" y="642"/>
                    </a:lnTo>
                    <a:lnTo>
                      <a:pt x="128" y="801"/>
                    </a:lnTo>
                    <a:lnTo>
                      <a:pt x="109" y="694"/>
                    </a:lnTo>
                    <a:lnTo>
                      <a:pt x="47" y="891"/>
                    </a:lnTo>
                    <a:lnTo>
                      <a:pt x="0" y="711"/>
                    </a:lnTo>
                    <a:close/>
                  </a:path>
                </a:pathLst>
              </a:custGeom>
              <a:solidFill>
                <a:srgbClr val="D8141A"/>
              </a:solidFill>
              <a:ln>
                <a:noFill/>
              </a:ln>
              <a:effectLst>
                <a:outerShdw blurRad="63500" algn="ctr" rotWithShape="0">
                  <a:prstClr val="black">
                    <a:alpha val="40000"/>
                  </a:prstClr>
                </a:outerShdw>
              </a:effectLst>
            </p:spPr>
            <p:txBody>
              <a:bodyPr vert="horz" wrap="square" lIns="121920" tIns="60960" rIns="121920" bIns="60960" numCol="1" anchor="t" anchorCtr="0" compatLnSpc="1"/>
              <a:lstStyle/>
              <a:p>
                <a:endParaRPr lang="en-US" sz="2400">
                  <a:latin typeface="+mj-ea"/>
                  <a:ea typeface="+mj-ea"/>
                </a:endParaRPr>
              </a:p>
            </p:txBody>
          </p:sp>
        </p:grpSp>
        <p:sp>
          <p:nvSpPr>
            <p:cNvPr id="16" name="TextBox 88"/>
            <p:cNvSpPr txBox="1"/>
            <p:nvPr/>
          </p:nvSpPr>
          <p:spPr>
            <a:xfrm>
              <a:off x="2280785" y="4456823"/>
              <a:ext cx="1138453" cy="307777"/>
            </a:xfrm>
            <a:prstGeom prst="rect">
              <a:avLst/>
            </a:prstGeom>
            <a:noFill/>
            <a:effectLst>
              <a:outerShdw blurRad="25400" dist="25400" dir="2700000" algn="tl" rotWithShape="0">
                <a:prstClr val="black">
                  <a:alpha val="40000"/>
                </a:prstClr>
              </a:outerShdw>
            </a:effectLst>
          </p:spPr>
          <p:txBody>
            <a:bodyPr wrap="none" rtlCol="0">
              <a:spAutoFit/>
            </a:bodyPr>
            <a:lstStyle/>
            <a:p>
              <a:pPr algn="ctr"/>
              <a:r>
                <a:rPr lang="en-GB" sz="1400" b="1" dirty="0">
                  <a:solidFill>
                    <a:schemeClr val="bg1"/>
                  </a:solidFill>
                  <a:latin typeface="+mj-ea"/>
                  <a:ea typeface="+mj-ea"/>
                  <a:cs typeface="Clear Sans" panose="020B0503030202020304" pitchFamily="34" charset="0"/>
                </a:rPr>
                <a:t>Income 01</a:t>
              </a:r>
              <a:endParaRPr lang="en-GB" sz="1400" b="1" dirty="0">
                <a:solidFill>
                  <a:schemeClr val="bg1"/>
                </a:solidFill>
                <a:latin typeface="+mj-ea"/>
                <a:ea typeface="+mj-ea"/>
                <a:cs typeface="Clear Sans" panose="020B0503030202020304" pitchFamily="34" charset="0"/>
              </a:endParaRPr>
            </a:p>
          </p:txBody>
        </p:sp>
      </p:grpSp>
      <p:grpSp>
        <p:nvGrpSpPr>
          <p:cNvPr id="19" name="组合 18"/>
          <p:cNvGrpSpPr/>
          <p:nvPr/>
        </p:nvGrpSpPr>
        <p:grpSpPr>
          <a:xfrm>
            <a:off x="3351987" y="3487011"/>
            <a:ext cx="1562961" cy="1308366"/>
            <a:chOff x="3351987" y="3487011"/>
            <a:chExt cx="1562961" cy="1308366"/>
          </a:xfrm>
        </p:grpSpPr>
        <p:grpSp>
          <p:nvGrpSpPr>
            <p:cNvPr id="20" name="组合 19"/>
            <p:cNvGrpSpPr/>
            <p:nvPr/>
          </p:nvGrpSpPr>
          <p:grpSpPr>
            <a:xfrm>
              <a:off x="3351987" y="3487011"/>
              <a:ext cx="1562961" cy="1308366"/>
              <a:chOff x="3351987" y="3487011"/>
              <a:chExt cx="1562961" cy="1308366"/>
            </a:xfrm>
            <a:effectLst>
              <a:outerShdw blurRad="50800" dist="38100" dir="18900000" algn="bl" rotWithShape="0">
                <a:prstClr val="black">
                  <a:alpha val="40000"/>
                </a:prstClr>
              </a:outerShdw>
            </a:effectLst>
          </p:grpSpPr>
          <p:sp>
            <p:nvSpPr>
              <p:cNvPr id="22" name="Freeform 5"/>
              <p:cNvSpPr/>
              <p:nvPr/>
            </p:nvSpPr>
            <p:spPr bwMode="auto">
              <a:xfrm>
                <a:off x="3351987" y="3487011"/>
                <a:ext cx="1562961" cy="1308366"/>
              </a:xfrm>
              <a:custGeom>
                <a:avLst/>
                <a:gdLst>
                  <a:gd name="T0" fmla="*/ 0 w 1148"/>
                  <a:gd name="T1" fmla="*/ 1852 h 1852"/>
                  <a:gd name="T2" fmla="*/ 575 w 1148"/>
                  <a:gd name="T3" fmla="*/ 0 h 1852"/>
                  <a:gd name="T4" fmla="*/ 1148 w 1148"/>
                  <a:gd name="T5" fmla="*/ 1852 h 1852"/>
                  <a:gd name="T6" fmla="*/ 0 w 1148"/>
                  <a:gd name="T7" fmla="*/ 1852 h 1852"/>
                </a:gdLst>
                <a:ahLst/>
                <a:cxnLst>
                  <a:cxn ang="0">
                    <a:pos x="T0" y="T1"/>
                  </a:cxn>
                  <a:cxn ang="0">
                    <a:pos x="T2" y="T3"/>
                  </a:cxn>
                  <a:cxn ang="0">
                    <a:pos x="T4" y="T5"/>
                  </a:cxn>
                  <a:cxn ang="0">
                    <a:pos x="T6" y="T7"/>
                  </a:cxn>
                </a:cxnLst>
                <a:rect l="0" t="0" r="r" b="b"/>
                <a:pathLst>
                  <a:path w="1148" h="1852">
                    <a:moveTo>
                      <a:pt x="0" y="1852"/>
                    </a:moveTo>
                    <a:lnTo>
                      <a:pt x="575" y="0"/>
                    </a:lnTo>
                    <a:lnTo>
                      <a:pt x="1148" y="1852"/>
                    </a:lnTo>
                    <a:lnTo>
                      <a:pt x="0" y="1852"/>
                    </a:lnTo>
                    <a:close/>
                  </a:path>
                </a:pathLst>
              </a:custGeom>
              <a:solidFill>
                <a:srgbClr val="36474F">
                  <a:alpha val="90000"/>
                </a:srgbClr>
              </a:solidFill>
              <a:ln w="9525">
                <a:noFill/>
                <a:round/>
              </a:ln>
            </p:spPr>
            <p:txBody>
              <a:bodyPr vert="horz" wrap="square" lIns="121920" tIns="60960" rIns="121920" bIns="60960" numCol="1" anchor="t" anchorCtr="0" compatLnSpc="1"/>
              <a:lstStyle/>
              <a:p>
                <a:endParaRPr lang="en-US" sz="2400">
                  <a:latin typeface="+mj-ea"/>
                  <a:ea typeface="+mj-ea"/>
                </a:endParaRPr>
              </a:p>
            </p:txBody>
          </p:sp>
          <p:sp>
            <p:nvSpPr>
              <p:cNvPr id="23" name="Freeform 6"/>
              <p:cNvSpPr/>
              <p:nvPr/>
            </p:nvSpPr>
            <p:spPr bwMode="auto">
              <a:xfrm>
                <a:off x="3833946" y="3487011"/>
                <a:ext cx="599044" cy="629457"/>
              </a:xfrm>
              <a:custGeom>
                <a:avLst/>
                <a:gdLst>
                  <a:gd name="T0" fmla="*/ 0 w 440"/>
                  <a:gd name="T1" fmla="*/ 711 h 891"/>
                  <a:gd name="T2" fmla="*/ 221 w 440"/>
                  <a:gd name="T3" fmla="*/ 0 h 891"/>
                  <a:gd name="T4" fmla="*/ 440 w 440"/>
                  <a:gd name="T5" fmla="*/ 711 h 891"/>
                  <a:gd name="T6" fmla="*/ 437 w 440"/>
                  <a:gd name="T7" fmla="*/ 801 h 891"/>
                  <a:gd name="T8" fmla="*/ 344 w 440"/>
                  <a:gd name="T9" fmla="*/ 630 h 891"/>
                  <a:gd name="T10" fmla="*/ 371 w 440"/>
                  <a:gd name="T11" fmla="*/ 853 h 891"/>
                  <a:gd name="T12" fmla="*/ 290 w 440"/>
                  <a:gd name="T13" fmla="*/ 652 h 891"/>
                  <a:gd name="T14" fmla="*/ 235 w 440"/>
                  <a:gd name="T15" fmla="*/ 799 h 891"/>
                  <a:gd name="T16" fmla="*/ 166 w 440"/>
                  <a:gd name="T17" fmla="*/ 642 h 891"/>
                  <a:gd name="T18" fmla="*/ 128 w 440"/>
                  <a:gd name="T19" fmla="*/ 801 h 891"/>
                  <a:gd name="T20" fmla="*/ 109 w 440"/>
                  <a:gd name="T21" fmla="*/ 694 h 891"/>
                  <a:gd name="T22" fmla="*/ 47 w 440"/>
                  <a:gd name="T23" fmla="*/ 891 h 891"/>
                  <a:gd name="T24" fmla="*/ 0 w 440"/>
                  <a:gd name="T25" fmla="*/ 711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0" h="891">
                    <a:moveTo>
                      <a:pt x="0" y="711"/>
                    </a:moveTo>
                    <a:lnTo>
                      <a:pt x="221" y="0"/>
                    </a:lnTo>
                    <a:lnTo>
                      <a:pt x="440" y="711"/>
                    </a:lnTo>
                    <a:lnTo>
                      <a:pt x="437" y="801"/>
                    </a:lnTo>
                    <a:lnTo>
                      <a:pt x="344" y="630"/>
                    </a:lnTo>
                    <a:lnTo>
                      <a:pt x="371" y="853"/>
                    </a:lnTo>
                    <a:lnTo>
                      <a:pt x="290" y="652"/>
                    </a:lnTo>
                    <a:lnTo>
                      <a:pt x="235" y="799"/>
                    </a:lnTo>
                    <a:lnTo>
                      <a:pt x="166" y="642"/>
                    </a:lnTo>
                    <a:lnTo>
                      <a:pt x="128" y="801"/>
                    </a:lnTo>
                    <a:lnTo>
                      <a:pt x="109" y="694"/>
                    </a:lnTo>
                    <a:lnTo>
                      <a:pt x="47" y="891"/>
                    </a:lnTo>
                    <a:lnTo>
                      <a:pt x="0" y="711"/>
                    </a:lnTo>
                    <a:close/>
                  </a:path>
                </a:pathLst>
              </a:custGeom>
              <a:solidFill>
                <a:srgbClr val="D8141A"/>
              </a:solidFill>
              <a:ln>
                <a:noFill/>
              </a:ln>
              <a:effectLst>
                <a:outerShdw blurRad="63500" algn="ctr" rotWithShape="0">
                  <a:prstClr val="black">
                    <a:alpha val="40000"/>
                  </a:prstClr>
                </a:outerShdw>
              </a:effectLst>
            </p:spPr>
            <p:txBody>
              <a:bodyPr vert="horz" wrap="square" lIns="121920" tIns="60960" rIns="121920" bIns="60960" numCol="1" anchor="t" anchorCtr="0" compatLnSpc="1"/>
              <a:lstStyle/>
              <a:p>
                <a:endParaRPr lang="en-US" sz="2400">
                  <a:latin typeface="+mj-ea"/>
                  <a:ea typeface="+mj-ea"/>
                </a:endParaRPr>
              </a:p>
            </p:txBody>
          </p:sp>
        </p:grpSp>
        <p:sp>
          <p:nvSpPr>
            <p:cNvPr id="21" name="TextBox 89"/>
            <p:cNvSpPr txBox="1"/>
            <p:nvPr/>
          </p:nvSpPr>
          <p:spPr>
            <a:xfrm>
              <a:off x="3556289" y="4456823"/>
              <a:ext cx="1159292" cy="307777"/>
            </a:xfrm>
            <a:prstGeom prst="rect">
              <a:avLst/>
            </a:prstGeom>
            <a:noFill/>
            <a:effectLst>
              <a:outerShdw blurRad="25400" dist="25400" dir="2700000" algn="tl" rotWithShape="0">
                <a:prstClr val="black">
                  <a:alpha val="40000"/>
                </a:prstClr>
              </a:outerShdw>
            </a:effectLst>
          </p:spPr>
          <p:txBody>
            <a:bodyPr wrap="none" rtlCol="0">
              <a:spAutoFit/>
            </a:bodyPr>
            <a:lstStyle/>
            <a:p>
              <a:pPr algn="ctr"/>
              <a:r>
                <a:rPr lang="en-GB" sz="1400" b="1" dirty="0">
                  <a:solidFill>
                    <a:schemeClr val="bg1"/>
                  </a:solidFill>
                  <a:latin typeface="+mj-ea"/>
                  <a:ea typeface="+mj-ea"/>
                  <a:cs typeface="Clear Sans" panose="020B0503030202020304" pitchFamily="34" charset="0"/>
                </a:rPr>
                <a:t>Income 02</a:t>
              </a:r>
              <a:endParaRPr lang="en-GB" sz="1400" b="1" dirty="0">
                <a:solidFill>
                  <a:schemeClr val="bg1"/>
                </a:solidFill>
                <a:latin typeface="+mj-ea"/>
                <a:ea typeface="+mj-ea"/>
                <a:cs typeface="Clear Sans" panose="020B0503030202020304" pitchFamily="34" charset="0"/>
              </a:endParaRPr>
            </a:p>
          </p:txBody>
        </p:sp>
      </p:grpSp>
      <p:grpSp>
        <p:nvGrpSpPr>
          <p:cNvPr id="24" name="组合 23"/>
          <p:cNvGrpSpPr/>
          <p:nvPr/>
        </p:nvGrpSpPr>
        <p:grpSpPr>
          <a:xfrm>
            <a:off x="4670967" y="2443284"/>
            <a:ext cx="1562961" cy="2352095"/>
            <a:chOff x="4670967" y="2443284"/>
            <a:chExt cx="1562961" cy="2352095"/>
          </a:xfrm>
        </p:grpSpPr>
        <p:grpSp>
          <p:nvGrpSpPr>
            <p:cNvPr id="25" name="组合 24"/>
            <p:cNvGrpSpPr/>
            <p:nvPr/>
          </p:nvGrpSpPr>
          <p:grpSpPr>
            <a:xfrm>
              <a:off x="4670967" y="2443284"/>
              <a:ext cx="1562961" cy="2352095"/>
              <a:chOff x="4670967" y="2443284"/>
              <a:chExt cx="1562961" cy="2352095"/>
            </a:xfrm>
            <a:effectLst>
              <a:outerShdw blurRad="50800" dist="38100" dir="18900000" algn="bl" rotWithShape="0">
                <a:prstClr val="black">
                  <a:alpha val="40000"/>
                </a:prstClr>
              </a:outerShdw>
            </a:effectLst>
          </p:grpSpPr>
          <p:sp>
            <p:nvSpPr>
              <p:cNvPr id="27" name="Freeform 5"/>
              <p:cNvSpPr/>
              <p:nvPr/>
            </p:nvSpPr>
            <p:spPr bwMode="auto">
              <a:xfrm>
                <a:off x="4670967" y="2443284"/>
                <a:ext cx="1562961" cy="2352095"/>
              </a:xfrm>
              <a:custGeom>
                <a:avLst/>
                <a:gdLst>
                  <a:gd name="T0" fmla="*/ 0 w 1148"/>
                  <a:gd name="T1" fmla="*/ 1852 h 1852"/>
                  <a:gd name="T2" fmla="*/ 575 w 1148"/>
                  <a:gd name="T3" fmla="*/ 0 h 1852"/>
                  <a:gd name="T4" fmla="*/ 1148 w 1148"/>
                  <a:gd name="T5" fmla="*/ 1852 h 1852"/>
                  <a:gd name="T6" fmla="*/ 0 w 1148"/>
                  <a:gd name="T7" fmla="*/ 1852 h 1852"/>
                </a:gdLst>
                <a:ahLst/>
                <a:cxnLst>
                  <a:cxn ang="0">
                    <a:pos x="T0" y="T1"/>
                  </a:cxn>
                  <a:cxn ang="0">
                    <a:pos x="T2" y="T3"/>
                  </a:cxn>
                  <a:cxn ang="0">
                    <a:pos x="T4" y="T5"/>
                  </a:cxn>
                  <a:cxn ang="0">
                    <a:pos x="T6" y="T7"/>
                  </a:cxn>
                </a:cxnLst>
                <a:rect l="0" t="0" r="r" b="b"/>
                <a:pathLst>
                  <a:path w="1148" h="1852">
                    <a:moveTo>
                      <a:pt x="0" y="1852"/>
                    </a:moveTo>
                    <a:lnTo>
                      <a:pt x="575" y="0"/>
                    </a:lnTo>
                    <a:lnTo>
                      <a:pt x="1148" y="1852"/>
                    </a:lnTo>
                    <a:lnTo>
                      <a:pt x="0" y="1852"/>
                    </a:lnTo>
                    <a:close/>
                  </a:path>
                </a:pathLst>
              </a:custGeom>
              <a:solidFill>
                <a:srgbClr val="36474F">
                  <a:alpha val="90000"/>
                </a:srgbClr>
              </a:solidFill>
              <a:ln w="9525">
                <a:noFill/>
                <a:round/>
              </a:ln>
            </p:spPr>
            <p:txBody>
              <a:bodyPr vert="horz" wrap="square" lIns="121920" tIns="60960" rIns="121920" bIns="60960" numCol="1" anchor="t" anchorCtr="0" compatLnSpc="1"/>
              <a:lstStyle/>
              <a:p>
                <a:endParaRPr lang="en-US" sz="2400">
                  <a:latin typeface="+mj-ea"/>
                  <a:ea typeface="+mj-ea"/>
                </a:endParaRPr>
              </a:p>
            </p:txBody>
          </p:sp>
          <p:sp>
            <p:nvSpPr>
              <p:cNvPr id="28" name="Freeform 6"/>
              <p:cNvSpPr/>
              <p:nvPr/>
            </p:nvSpPr>
            <p:spPr bwMode="auto">
              <a:xfrm>
                <a:off x="5152926" y="2443284"/>
                <a:ext cx="599044" cy="1131597"/>
              </a:xfrm>
              <a:custGeom>
                <a:avLst/>
                <a:gdLst>
                  <a:gd name="T0" fmla="*/ 0 w 440"/>
                  <a:gd name="T1" fmla="*/ 711 h 891"/>
                  <a:gd name="T2" fmla="*/ 221 w 440"/>
                  <a:gd name="T3" fmla="*/ 0 h 891"/>
                  <a:gd name="T4" fmla="*/ 440 w 440"/>
                  <a:gd name="T5" fmla="*/ 711 h 891"/>
                  <a:gd name="T6" fmla="*/ 437 w 440"/>
                  <a:gd name="T7" fmla="*/ 801 h 891"/>
                  <a:gd name="T8" fmla="*/ 344 w 440"/>
                  <a:gd name="T9" fmla="*/ 630 h 891"/>
                  <a:gd name="T10" fmla="*/ 371 w 440"/>
                  <a:gd name="T11" fmla="*/ 853 h 891"/>
                  <a:gd name="T12" fmla="*/ 290 w 440"/>
                  <a:gd name="T13" fmla="*/ 652 h 891"/>
                  <a:gd name="T14" fmla="*/ 235 w 440"/>
                  <a:gd name="T15" fmla="*/ 799 h 891"/>
                  <a:gd name="T16" fmla="*/ 166 w 440"/>
                  <a:gd name="T17" fmla="*/ 642 h 891"/>
                  <a:gd name="T18" fmla="*/ 128 w 440"/>
                  <a:gd name="T19" fmla="*/ 801 h 891"/>
                  <a:gd name="T20" fmla="*/ 109 w 440"/>
                  <a:gd name="T21" fmla="*/ 694 h 891"/>
                  <a:gd name="T22" fmla="*/ 47 w 440"/>
                  <a:gd name="T23" fmla="*/ 891 h 891"/>
                  <a:gd name="T24" fmla="*/ 0 w 440"/>
                  <a:gd name="T25" fmla="*/ 711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0" h="891">
                    <a:moveTo>
                      <a:pt x="0" y="711"/>
                    </a:moveTo>
                    <a:lnTo>
                      <a:pt x="221" y="0"/>
                    </a:lnTo>
                    <a:lnTo>
                      <a:pt x="440" y="711"/>
                    </a:lnTo>
                    <a:lnTo>
                      <a:pt x="437" y="801"/>
                    </a:lnTo>
                    <a:lnTo>
                      <a:pt x="344" y="630"/>
                    </a:lnTo>
                    <a:lnTo>
                      <a:pt x="371" y="853"/>
                    </a:lnTo>
                    <a:lnTo>
                      <a:pt x="290" y="652"/>
                    </a:lnTo>
                    <a:lnTo>
                      <a:pt x="235" y="799"/>
                    </a:lnTo>
                    <a:lnTo>
                      <a:pt x="166" y="642"/>
                    </a:lnTo>
                    <a:lnTo>
                      <a:pt x="128" y="801"/>
                    </a:lnTo>
                    <a:lnTo>
                      <a:pt x="109" y="694"/>
                    </a:lnTo>
                    <a:lnTo>
                      <a:pt x="47" y="891"/>
                    </a:lnTo>
                    <a:lnTo>
                      <a:pt x="0" y="711"/>
                    </a:lnTo>
                    <a:close/>
                  </a:path>
                </a:pathLst>
              </a:custGeom>
              <a:solidFill>
                <a:srgbClr val="D8141A"/>
              </a:solidFill>
              <a:ln>
                <a:noFill/>
              </a:ln>
              <a:effectLst>
                <a:outerShdw blurRad="63500" algn="ctr" rotWithShape="0">
                  <a:prstClr val="black">
                    <a:alpha val="40000"/>
                  </a:prstClr>
                </a:outerShdw>
              </a:effectLst>
            </p:spPr>
            <p:txBody>
              <a:bodyPr vert="horz" wrap="square" lIns="121920" tIns="60960" rIns="121920" bIns="60960" numCol="1" anchor="t" anchorCtr="0" compatLnSpc="1"/>
              <a:lstStyle/>
              <a:p>
                <a:endParaRPr lang="en-US" sz="2400">
                  <a:latin typeface="+mj-ea"/>
                  <a:ea typeface="+mj-ea"/>
                </a:endParaRPr>
              </a:p>
            </p:txBody>
          </p:sp>
        </p:grpSp>
        <p:sp>
          <p:nvSpPr>
            <p:cNvPr id="26" name="TextBox 90"/>
            <p:cNvSpPr txBox="1"/>
            <p:nvPr/>
          </p:nvSpPr>
          <p:spPr>
            <a:xfrm>
              <a:off x="4875268" y="4456823"/>
              <a:ext cx="1159292" cy="307777"/>
            </a:xfrm>
            <a:prstGeom prst="rect">
              <a:avLst/>
            </a:prstGeom>
            <a:noFill/>
            <a:effectLst>
              <a:outerShdw blurRad="25400" dist="25400" dir="2700000" algn="tl" rotWithShape="0">
                <a:prstClr val="black">
                  <a:alpha val="40000"/>
                </a:prstClr>
              </a:outerShdw>
            </a:effectLst>
          </p:spPr>
          <p:txBody>
            <a:bodyPr wrap="none" rtlCol="0">
              <a:spAutoFit/>
            </a:bodyPr>
            <a:lstStyle/>
            <a:p>
              <a:pPr algn="ctr"/>
              <a:r>
                <a:rPr lang="en-GB" sz="1400" b="1" dirty="0">
                  <a:solidFill>
                    <a:schemeClr val="bg1"/>
                  </a:solidFill>
                  <a:latin typeface="+mj-ea"/>
                  <a:ea typeface="+mj-ea"/>
                  <a:cs typeface="Clear Sans" panose="020B0503030202020304" pitchFamily="34" charset="0"/>
                </a:rPr>
                <a:t>Income 03</a:t>
              </a:r>
              <a:endParaRPr lang="en-GB" sz="1400" b="1" dirty="0">
                <a:solidFill>
                  <a:schemeClr val="bg1"/>
                </a:solidFill>
                <a:latin typeface="+mj-ea"/>
                <a:ea typeface="+mj-ea"/>
                <a:cs typeface="Clear Sans" panose="020B0503030202020304" pitchFamily="34" charset="0"/>
              </a:endParaRPr>
            </a:p>
          </p:txBody>
        </p:sp>
      </p:grpSp>
      <p:grpSp>
        <p:nvGrpSpPr>
          <p:cNvPr id="29" name="组合 28"/>
          <p:cNvGrpSpPr/>
          <p:nvPr/>
        </p:nvGrpSpPr>
        <p:grpSpPr>
          <a:xfrm>
            <a:off x="5911019" y="3082854"/>
            <a:ext cx="1562961" cy="1712525"/>
            <a:chOff x="5911019" y="3082854"/>
            <a:chExt cx="1562961" cy="1712525"/>
          </a:xfrm>
        </p:grpSpPr>
        <p:grpSp>
          <p:nvGrpSpPr>
            <p:cNvPr id="30" name="组合 29"/>
            <p:cNvGrpSpPr/>
            <p:nvPr/>
          </p:nvGrpSpPr>
          <p:grpSpPr>
            <a:xfrm>
              <a:off x="5911019" y="3082854"/>
              <a:ext cx="1562961" cy="1712525"/>
              <a:chOff x="5911019" y="3082854"/>
              <a:chExt cx="1562961" cy="1712525"/>
            </a:xfrm>
            <a:effectLst>
              <a:outerShdw blurRad="50800" dist="38100" dir="18900000" algn="bl" rotWithShape="0">
                <a:prstClr val="black">
                  <a:alpha val="40000"/>
                </a:prstClr>
              </a:outerShdw>
            </a:effectLst>
          </p:grpSpPr>
          <p:sp>
            <p:nvSpPr>
              <p:cNvPr id="32" name="Freeform 5"/>
              <p:cNvSpPr/>
              <p:nvPr/>
            </p:nvSpPr>
            <p:spPr bwMode="auto">
              <a:xfrm>
                <a:off x="5911019" y="3082854"/>
                <a:ext cx="1562961" cy="1712525"/>
              </a:xfrm>
              <a:custGeom>
                <a:avLst/>
                <a:gdLst>
                  <a:gd name="T0" fmla="*/ 0 w 1148"/>
                  <a:gd name="T1" fmla="*/ 1852 h 1852"/>
                  <a:gd name="T2" fmla="*/ 575 w 1148"/>
                  <a:gd name="T3" fmla="*/ 0 h 1852"/>
                  <a:gd name="T4" fmla="*/ 1148 w 1148"/>
                  <a:gd name="T5" fmla="*/ 1852 h 1852"/>
                  <a:gd name="T6" fmla="*/ 0 w 1148"/>
                  <a:gd name="T7" fmla="*/ 1852 h 1852"/>
                </a:gdLst>
                <a:ahLst/>
                <a:cxnLst>
                  <a:cxn ang="0">
                    <a:pos x="T0" y="T1"/>
                  </a:cxn>
                  <a:cxn ang="0">
                    <a:pos x="T2" y="T3"/>
                  </a:cxn>
                  <a:cxn ang="0">
                    <a:pos x="T4" y="T5"/>
                  </a:cxn>
                  <a:cxn ang="0">
                    <a:pos x="T6" y="T7"/>
                  </a:cxn>
                </a:cxnLst>
                <a:rect l="0" t="0" r="r" b="b"/>
                <a:pathLst>
                  <a:path w="1148" h="1852">
                    <a:moveTo>
                      <a:pt x="0" y="1852"/>
                    </a:moveTo>
                    <a:lnTo>
                      <a:pt x="575" y="0"/>
                    </a:lnTo>
                    <a:lnTo>
                      <a:pt x="1148" y="1852"/>
                    </a:lnTo>
                    <a:lnTo>
                      <a:pt x="0" y="1852"/>
                    </a:lnTo>
                    <a:close/>
                  </a:path>
                </a:pathLst>
              </a:custGeom>
              <a:solidFill>
                <a:srgbClr val="36474F">
                  <a:alpha val="90000"/>
                </a:srgbClr>
              </a:solidFill>
              <a:ln w="9525">
                <a:noFill/>
                <a:round/>
              </a:ln>
            </p:spPr>
            <p:txBody>
              <a:bodyPr vert="horz" wrap="square" lIns="121920" tIns="60960" rIns="121920" bIns="60960" numCol="1" anchor="t" anchorCtr="0" compatLnSpc="1"/>
              <a:lstStyle/>
              <a:p>
                <a:endParaRPr lang="en-US" sz="2400">
                  <a:latin typeface="+mj-ea"/>
                  <a:ea typeface="+mj-ea"/>
                </a:endParaRPr>
              </a:p>
            </p:txBody>
          </p:sp>
          <p:sp>
            <p:nvSpPr>
              <p:cNvPr id="33" name="Freeform 6"/>
              <p:cNvSpPr/>
              <p:nvPr/>
            </p:nvSpPr>
            <p:spPr bwMode="auto">
              <a:xfrm>
                <a:off x="6392978" y="3082854"/>
                <a:ext cx="599044" cy="823899"/>
              </a:xfrm>
              <a:custGeom>
                <a:avLst/>
                <a:gdLst>
                  <a:gd name="T0" fmla="*/ 0 w 440"/>
                  <a:gd name="T1" fmla="*/ 711 h 891"/>
                  <a:gd name="T2" fmla="*/ 221 w 440"/>
                  <a:gd name="T3" fmla="*/ 0 h 891"/>
                  <a:gd name="T4" fmla="*/ 440 w 440"/>
                  <a:gd name="T5" fmla="*/ 711 h 891"/>
                  <a:gd name="T6" fmla="*/ 437 w 440"/>
                  <a:gd name="T7" fmla="*/ 801 h 891"/>
                  <a:gd name="T8" fmla="*/ 344 w 440"/>
                  <a:gd name="T9" fmla="*/ 630 h 891"/>
                  <a:gd name="T10" fmla="*/ 371 w 440"/>
                  <a:gd name="T11" fmla="*/ 853 h 891"/>
                  <a:gd name="T12" fmla="*/ 290 w 440"/>
                  <a:gd name="T13" fmla="*/ 652 h 891"/>
                  <a:gd name="T14" fmla="*/ 235 w 440"/>
                  <a:gd name="T15" fmla="*/ 799 h 891"/>
                  <a:gd name="T16" fmla="*/ 166 w 440"/>
                  <a:gd name="T17" fmla="*/ 642 h 891"/>
                  <a:gd name="T18" fmla="*/ 128 w 440"/>
                  <a:gd name="T19" fmla="*/ 801 h 891"/>
                  <a:gd name="T20" fmla="*/ 109 w 440"/>
                  <a:gd name="T21" fmla="*/ 694 h 891"/>
                  <a:gd name="T22" fmla="*/ 47 w 440"/>
                  <a:gd name="T23" fmla="*/ 891 h 891"/>
                  <a:gd name="T24" fmla="*/ 0 w 440"/>
                  <a:gd name="T25" fmla="*/ 711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0" h="891">
                    <a:moveTo>
                      <a:pt x="0" y="711"/>
                    </a:moveTo>
                    <a:lnTo>
                      <a:pt x="221" y="0"/>
                    </a:lnTo>
                    <a:lnTo>
                      <a:pt x="440" y="711"/>
                    </a:lnTo>
                    <a:lnTo>
                      <a:pt x="437" y="801"/>
                    </a:lnTo>
                    <a:lnTo>
                      <a:pt x="344" y="630"/>
                    </a:lnTo>
                    <a:lnTo>
                      <a:pt x="371" y="853"/>
                    </a:lnTo>
                    <a:lnTo>
                      <a:pt x="290" y="652"/>
                    </a:lnTo>
                    <a:lnTo>
                      <a:pt x="235" y="799"/>
                    </a:lnTo>
                    <a:lnTo>
                      <a:pt x="166" y="642"/>
                    </a:lnTo>
                    <a:lnTo>
                      <a:pt x="128" y="801"/>
                    </a:lnTo>
                    <a:lnTo>
                      <a:pt x="109" y="694"/>
                    </a:lnTo>
                    <a:lnTo>
                      <a:pt x="47" y="891"/>
                    </a:lnTo>
                    <a:lnTo>
                      <a:pt x="0" y="711"/>
                    </a:lnTo>
                    <a:close/>
                  </a:path>
                </a:pathLst>
              </a:custGeom>
              <a:solidFill>
                <a:srgbClr val="D8141A"/>
              </a:solidFill>
              <a:ln>
                <a:noFill/>
              </a:ln>
              <a:effectLst>
                <a:outerShdw blurRad="63500" algn="ctr" rotWithShape="0">
                  <a:prstClr val="black">
                    <a:alpha val="40000"/>
                  </a:prstClr>
                </a:outerShdw>
              </a:effectLst>
            </p:spPr>
            <p:txBody>
              <a:bodyPr vert="horz" wrap="square" lIns="121920" tIns="60960" rIns="121920" bIns="60960" numCol="1" anchor="t" anchorCtr="0" compatLnSpc="1"/>
              <a:lstStyle/>
              <a:p>
                <a:endParaRPr lang="en-US" sz="2400">
                  <a:latin typeface="+mj-ea"/>
                  <a:ea typeface="+mj-ea"/>
                </a:endParaRPr>
              </a:p>
            </p:txBody>
          </p:sp>
        </p:grpSp>
        <p:sp>
          <p:nvSpPr>
            <p:cNvPr id="31" name="TextBox 91"/>
            <p:cNvSpPr txBox="1"/>
            <p:nvPr/>
          </p:nvSpPr>
          <p:spPr>
            <a:xfrm>
              <a:off x="6124569" y="4456823"/>
              <a:ext cx="1159292" cy="307777"/>
            </a:xfrm>
            <a:prstGeom prst="rect">
              <a:avLst/>
            </a:prstGeom>
            <a:noFill/>
            <a:effectLst>
              <a:outerShdw blurRad="25400" dist="25400" dir="2700000" algn="tl" rotWithShape="0">
                <a:prstClr val="black">
                  <a:alpha val="40000"/>
                </a:prstClr>
              </a:outerShdw>
            </a:effectLst>
          </p:spPr>
          <p:txBody>
            <a:bodyPr wrap="none" rtlCol="0">
              <a:spAutoFit/>
            </a:bodyPr>
            <a:lstStyle/>
            <a:p>
              <a:pPr algn="ctr"/>
              <a:r>
                <a:rPr lang="en-GB" sz="1400" b="1" dirty="0">
                  <a:solidFill>
                    <a:schemeClr val="bg1"/>
                  </a:solidFill>
                  <a:latin typeface="+mj-ea"/>
                  <a:ea typeface="+mj-ea"/>
                  <a:cs typeface="Clear Sans" panose="020B0503030202020304" pitchFamily="34" charset="0"/>
                </a:rPr>
                <a:t>Income 04</a:t>
              </a:r>
              <a:endParaRPr lang="en-GB" sz="1400" b="1" dirty="0">
                <a:solidFill>
                  <a:schemeClr val="bg1"/>
                </a:solidFill>
                <a:latin typeface="+mj-ea"/>
                <a:ea typeface="+mj-ea"/>
                <a:cs typeface="Clear Sans" panose="020B0503030202020304" pitchFamily="34" charset="0"/>
              </a:endParaRPr>
            </a:p>
          </p:txBody>
        </p:sp>
      </p:grpSp>
      <p:grpSp>
        <p:nvGrpSpPr>
          <p:cNvPr id="34" name="组合 33"/>
          <p:cNvGrpSpPr/>
          <p:nvPr/>
        </p:nvGrpSpPr>
        <p:grpSpPr>
          <a:xfrm>
            <a:off x="7214867" y="1901470"/>
            <a:ext cx="1562961" cy="2893909"/>
            <a:chOff x="7214867" y="1901470"/>
            <a:chExt cx="1562961" cy="2893909"/>
          </a:xfrm>
        </p:grpSpPr>
        <p:grpSp>
          <p:nvGrpSpPr>
            <p:cNvPr id="35" name="组合 34"/>
            <p:cNvGrpSpPr/>
            <p:nvPr/>
          </p:nvGrpSpPr>
          <p:grpSpPr>
            <a:xfrm>
              <a:off x="7214867" y="1901470"/>
              <a:ext cx="1562961" cy="2893909"/>
              <a:chOff x="7214867" y="1901470"/>
              <a:chExt cx="1562961" cy="2893909"/>
            </a:xfrm>
            <a:effectLst>
              <a:outerShdw blurRad="50800" dist="38100" dir="18900000" algn="bl" rotWithShape="0">
                <a:prstClr val="black">
                  <a:alpha val="40000"/>
                </a:prstClr>
              </a:outerShdw>
            </a:effectLst>
          </p:grpSpPr>
          <p:sp>
            <p:nvSpPr>
              <p:cNvPr id="37" name="Freeform 5"/>
              <p:cNvSpPr/>
              <p:nvPr/>
            </p:nvSpPr>
            <p:spPr bwMode="auto">
              <a:xfrm>
                <a:off x="7214867" y="1901470"/>
                <a:ext cx="1562961" cy="2893909"/>
              </a:xfrm>
              <a:custGeom>
                <a:avLst/>
                <a:gdLst>
                  <a:gd name="T0" fmla="*/ 0 w 1148"/>
                  <a:gd name="T1" fmla="*/ 1852 h 1852"/>
                  <a:gd name="T2" fmla="*/ 575 w 1148"/>
                  <a:gd name="T3" fmla="*/ 0 h 1852"/>
                  <a:gd name="T4" fmla="*/ 1148 w 1148"/>
                  <a:gd name="T5" fmla="*/ 1852 h 1852"/>
                  <a:gd name="T6" fmla="*/ 0 w 1148"/>
                  <a:gd name="T7" fmla="*/ 1852 h 1852"/>
                </a:gdLst>
                <a:ahLst/>
                <a:cxnLst>
                  <a:cxn ang="0">
                    <a:pos x="T0" y="T1"/>
                  </a:cxn>
                  <a:cxn ang="0">
                    <a:pos x="T2" y="T3"/>
                  </a:cxn>
                  <a:cxn ang="0">
                    <a:pos x="T4" y="T5"/>
                  </a:cxn>
                  <a:cxn ang="0">
                    <a:pos x="T6" y="T7"/>
                  </a:cxn>
                </a:cxnLst>
                <a:rect l="0" t="0" r="r" b="b"/>
                <a:pathLst>
                  <a:path w="1148" h="1852">
                    <a:moveTo>
                      <a:pt x="0" y="1852"/>
                    </a:moveTo>
                    <a:lnTo>
                      <a:pt x="575" y="0"/>
                    </a:lnTo>
                    <a:lnTo>
                      <a:pt x="1148" y="1852"/>
                    </a:lnTo>
                    <a:lnTo>
                      <a:pt x="0" y="1852"/>
                    </a:lnTo>
                    <a:close/>
                  </a:path>
                </a:pathLst>
              </a:custGeom>
              <a:solidFill>
                <a:srgbClr val="36474F">
                  <a:alpha val="90000"/>
                </a:srgbClr>
              </a:solidFill>
              <a:ln w="9525">
                <a:noFill/>
                <a:round/>
              </a:ln>
            </p:spPr>
            <p:txBody>
              <a:bodyPr vert="horz" wrap="square" lIns="121920" tIns="60960" rIns="121920" bIns="60960" numCol="1" anchor="t" anchorCtr="0" compatLnSpc="1"/>
              <a:lstStyle/>
              <a:p>
                <a:endParaRPr lang="en-US" sz="2400">
                  <a:latin typeface="+mj-ea"/>
                  <a:ea typeface="+mj-ea"/>
                </a:endParaRPr>
              </a:p>
            </p:txBody>
          </p:sp>
          <p:sp>
            <p:nvSpPr>
              <p:cNvPr id="38" name="Freeform 6"/>
              <p:cNvSpPr/>
              <p:nvPr/>
            </p:nvSpPr>
            <p:spPr bwMode="auto">
              <a:xfrm>
                <a:off x="7696826" y="1901470"/>
                <a:ext cx="599044" cy="1392265"/>
              </a:xfrm>
              <a:custGeom>
                <a:avLst/>
                <a:gdLst>
                  <a:gd name="T0" fmla="*/ 0 w 440"/>
                  <a:gd name="T1" fmla="*/ 711 h 891"/>
                  <a:gd name="T2" fmla="*/ 221 w 440"/>
                  <a:gd name="T3" fmla="*/ 0 h 891"/>
                  <a:gd name="T4" fmla="*/ 440 w 440"/>
                  <a:gd name="T5" fmla="*/ 711 h 891"/>
                  <a:gd name="T6" fmla="*/ 437 w 440"/>
                  <a:gd name="T7" fmla="*/ 801 h 891"/>
                  <a:gd name="T8" fmla="*/ 344 w 440"/>
                  <a:gd name="T9" fmla="*/ 630 h 891"/>
                  <a:gd name="T10" fmla="*/ 371 w 440"/>
                  <a:gd name="T11" fmla="*/ 853 h 891"/>
                  <a:gd name="T12" fmla="*/ 290 w 440"/>
                  <a:gd name="T13" fmla="*/ 652 h 891"/>
                  <a:gd name="T14" fmla="*/ 235 w 440"/>
                  <a:gd name="T15" fmla="*/ 799 h 891"/>
                  <a:gd name="T16" fmla="*/ 166 w 440"/>
                  <a:gd name="T17" fmla="*/ 642 h 891"/>
                  <a:gd name="T18" fmla="*/ 128 w 440"/>
                  <a:gd name="T19" fmla="*/ 801 h 891"/>
                  <a:gd name="T20" fmla="*/ 109 w 440"/>
                  <a:gd name="T21" fmla="*/ 694 h 891"/>
                  <a:gd name="T22" fmla="*/ 47 w 440"/>
                  <a:gd name="T23" fmla="*/ 891 h 891"/>
                  <a:gd name="T24" fmla="*/ 0 w 440"/>
                  <a:gd name="T25" fmla="*/ 711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0" h="891">
                    <a:moveTo>
                      <a:pt x="0" y="711"/>
                    </a:moveTo>
                    <a:lnTo>
                      <a:pt x="221" y="0"/>
                    </a:lnTo>
                    <a:lnTo>
                      <a:pt x="440" y="711"/>
                    </a:lnTo>
                    <a:lnTo>
                      <a:pt x="437" y="801"/>
                    </a:lnTo>
                    <a:lnTo>
                      <a:pt x="344" y="630"/>
                    </a:lnTo>
                    <a:lnTo>
                      <a:pt x="371" y="853"/>
                    </a:lnTo>
                    <a:lnTo>
                      <a:pt x="290" y="652"/>
                    </a:lnTo>
                    <a:lnTo>
                      <a:pt x="235" y="799"/>
                    </a:lnTo>
                    <a:lnTo>
                      <a:pt x="166" y="642"/>
                    </a:lnTo>
                    <a:lnTo>
                      <a:pt x="128" y="801"/>
                    </a:lnTo>
                    <a:lnTo>
                      <a:pt x="109" y="694"/>
                    </a:lnTo>
                    <a:lnTo>
                      <a:pt x="47" y="891"/>
                    </a:lnTo>
                    <a:lnTo>
                      <a:pt x="0" y="711"/>
                    </a:lnTo>
                    <a:close/>
                  </a:path>
                </a:pathLst>
              </a:custGeom>
              <a:solidFill>
                <a:srgbClr val="D8141A"/>
              </a:solidFill>
              <a:ln>
                <a:noFill/>
              </a:ln>
              <a:effectLst>
                <a:outerShdw blurRad="63500" algn="ctr" rotWithShape="0">
                  <a:prstClr val="black">
                    <a:alpha val="40000"/>
                  </a:prstClr>
                </a:outerShdw>
              </a:effectLst>
            </p:spPr>
            <p:txBody>
              <a:bodyPr vert="horz" wrap="square" lIns="121920" tIns="60960" rIns="121920" bIns="60960" numCol="1" anchor="t" anchorCtr="0" compatLnSpc="1"/>
              <a:lstStyle/>
              <a:p>
                <a:endParaRPr lang="en-US" sz="2400">
                  <a:latin typeface="+mj-ea"/>
                  <a:ea typeface="+mj-ea"/>
                </a:endParaRPr>
              </a:p>
            </p:txBody>
          </p:sp>
        </p:grpSp>
        <p:sp>
          <p:nvSpPr>
            <p:cNvPr id="36" name="TextBox 92"/>
            <p:cNvSpPr txBox="1"/>
            <p:nvPr/>
          </p:nvSpPr>
          <p:spPr>
            <a:xfrm>
              <a:off x="7420025" y="4456823"/>
              <a:ext cx="1159293" cy="307777"/>
            </a:xfrm>
            <a:prstGeom prst="rect">
              <a:avLst/>
            </a:prstGeom>
            <a:noFill/>
            <a:effectLst>
              <a:outerShdw blurRad="25400" dist="25400" dir="2700000" algn="tl" rotWithShape="0">
                <a:prstClr val="black">
                  <a:alpha val="40000"/>
                </a:prstClr>
              </a:outerShdw>
            </a:effectLst>
          </p:spPr>
          <p:txBody>
            <a:bodyPr wrap="none" rtlCol="0">
              <a:spAutoFit/>
            </a:bodyPr>
            <a:lstStyle/>
            <a:p>
              <a:pPr algn="ctr"/>
              <a:r>
                <a:rPr lang="en-GB" sz="1400" b="1" dirty="0">
                  <a:solidFill>
                    <a:schemeClr val="bg1"/>
                  </a:solidFill>
                  <a:latin typeface="+mj-ea"/>
                  <a:ea typeface="+mj-ea"/>
                  <a:cs typeface="Clear Sans" panose="020B0503030202020304" pitchFamily="34" charset="0"/>
                </a:rPr>
                <a:t>Income 05</a:t>
              </a:r>
              <a:endParaRPr lang="en-GB" sz="1400" b="1" dirty="0">
                <a:solidFill>
                  <a:schemeClr val="bg1"/>
                </a:solidFill>
                <a:latin typeface="+mj-ea"/>
                <a:ea typeface="+mj-ea"/>
                <a:cs typeface="Clear Sans" panose="020B0503030202020304" pitchFamily="34" charset="0"/>
              </a:endParaRPr>
            </a:p>
          </p:txBody>
        </p:sp>
      </p:grpSp>
      <p:grpSp>
        <p:nvGrpSpPr>
          <p:cNvPr id="39" name="组合 38"/>
          <p:cNvGrpSpPr/>
          <p:nvPr/>
        </p:nvGrpSpPr>
        <p:grpSpPr>
          <a:xfrm>
            <a:off x="8494170" y="2273948"/>
            <a:ext cx="1562961" cy="2521431"/>
            <a:chOff x="8494170" y="2273948"/>
            <a:chExt cx="1562961" cy="2521431"/>
          </a:xfrm>
        </p:grpSpPr>
        <p:grpSp>
          <p:nvGrpSpPr>
            <p:cNvPr id="40" name="组合 39"/>
            <p:cNvGrpSpPr/>
            <p:nvPr/>
          </p:nvGrpSpPr>
          <p:grpSpPr>
            <a:xfrm>
              <a:off x="8494170" y="2273948"/>
              <a:ext cx="1562961" cy="2521431"/>
              <a:chOff x="8494170" y="2273948"/>
              <a:chExt cx="1562961" cy="2521431"/>
            </a:xfrm>
            <a:effectLst>
              <a:outerShdw blurRad="50800" dist="38100" dir="18900000" algn="bl" rotWithShape="0">
                <a:prstClr val="black">
                  <a:alpha val="40000"/>
                </a:prstClr>
              </a:outerShdw>
            </a:effectLst>
          </p:grpSpPr>
          <p:sp>
            <p:nvSpPr>
              <p:cNvPr id="42" name="Freeform 5"/>
              <p:cNvSpPr/>
              <p:nvPr/>
            </p:nvSpPr>
            <p:spPr bwMode="auto">
              <a:xfrm>
                <a:off x="8494170" y="2273948"/>
                <a:ext cx="1562961" cy="2521431"/>
              </a:xfrm>
              <a:custGeom>
                <a:avLst/>
                <a:gdLst>
                  <a:gd name="T0" fmla="*/ 0 w 1148"/>
                  <a:gd name="T1" fmla="*/ 1852 h 1852"/>
                  <a:gd name="T2" fmla="*/ 575 w 1148"/>
                  <a:gd name="T3" fmla="*/ 0 h 1852"/>
                  <a:gd name="T4" fmla="*/ 1148 w 1148"/>
                  <a:gd name="T5" fmla="*/ 1852 h 1852"/>
                  <a:gd name="T6" fmla="*/ 0 w 1148"/>
                  <a:gd name="T7" fmla="*/ 1852 h 1852"/>
                </a:gdLst>
                <a:ahLst/>
                <a:cxnLst>
                  <a:cxn ang="0">
                    <a:pos x="T0" y="T1"/>
                  </a:cxn>
                  <a:cxn ang="0">
                    <a:pos x="T2" y="T3"/>
                  </a:cxn>
                  <a:cxn ang="0">
                    <a:pos x="T4" y="T5"/>
                  </a:cxn>
                  <a:cxn ang="0">
                    <a:pos x="T6" y="T7"/>
                  </a:cxn>
                </a:cxnLst>
                <a:rect l="0" t="0" r="r" b="b"/>
                <a:pathLst>
                  <a:path w="1148" h="1852">
                    <a:moveTo>
                      <a:pt x="0" y="1852"/>
                    </a:moveTo>
                    <a:lnTo>
                      <a:pt x="575" y="0"/>
                    </a:lnTo>
                    <a:lnTo>
                      <a:pt x="1148" y="1852"/>
                    </a:lnTo>
                    <a:lnTo>
                      <a:pt x="0" y="1852"/>
                    </a:lnTo>
                    <a:close/>
                  </a:path>
                </a:pathLst>
              </a:custGeom>
              <a:solidFill>
                <a:srgbClr val="36474F">
                  <a:alpha val="90000"/>
                </a:srgbClr>
              </a:solidFill>
              <a:ln w="9525">
                <a:noFill/>
                <a:round/>
              </a:ln>
            </p:spPr>
            <p:txBody>
              <a:bodyPr vert="horz" wrap="square" lIns="121920" tIns="60960" rIns="121920" bIns="60960" numCol="1" anchor="t" anchorCtr="0" compatLnSpc="1"/>
              <a:lstStyle/>
              <a:p>
                <a:endParaRPr lang="en-US" sz="2400">
                  <a:latin typeface="+mj-ea"/>
                  <a:ea typeface="+mj-ea"/>
                </a:endParaRPr>
              </a:p>
            </p:txBody>
          </p:sp>
          <p:sp>
            <p:nvSpPr>
              <p:cNvPr id="43" name="Freeform 6"/>
              <p:cNvSpPr/>
              <p:nvPr/>
            </p:nvSpPr>
            <p:spPr bwMode="auto">
              <a:xfrm>
                <a:off x="8976129" y="2273948"/>
                <a:ext cx="599044" cy="1213065"/>
              </a:xfrm>
              <a:custGeom>
                <a:avLst/>
                <a:gdLst>
                  <a:gd name="T0" fmla="*/ 0 w 440"/>
                  <a:gd name="T1" fmla="*/ 711 h 891"/>
                  <a:gd name="T2" fmla="*/ 221 w 440"/>
                  <a:gd name="T3" fmla="*/ 0 h 891"/>
                  <a:gd name="T4" fmla="*/ 440 w 440"/>
                  <a:gd name="T5" fmla="*/ 711 h 891"/>
                  <a:gd name="T6" fmla="*/ 437 w 440"/>
                  <a:gd name="T7" fmla="*/ 801 h 891"/>
                  <a:gd name="T8" fmla="*/ 344 w 440"/>
                  <a:gd name="T9" fmla="*/ 630 h 891"/>
                  <a:gd name="T10" fmla="*/ 371 w 440"/>
                  <a:gd name="T11" fmla="*/ 853 h 891"/>
                  <a:gd name="T12" fmla="*/ 290 w 440"/>
                  <a:gd name="T13" fmla="*/ 652 h 891"/>
                  <a:gd name="T14" fmla="*/ 235 w 440"/>
                  <a:gd name="T15" fmla="*/ 799 h 891"/>
                  <a:gd name="T16" fmla="*/ 166 w 440"/>
                  <a:gd name="T17" fmla="*/ 642 h 891"/>
                  <a:gd name="T18" fmla="*/ 128 w 440"/>
                  <a:gd name="T19" fmla="*/ 801 h 891"/>
                  <a:gd name="T20" fmla="*/ 109 w 440"/>
                  <a:gd name="T21" fmla="*/ 694 h 891"/>
                  <a:gd name="T22" fmla="*/ 47 w 440"/>
                  <a:gd name="T23" fmla="*/ 891 h 891"/>
                  <a:gd name="T24" fmla="*/ 0 w 440"/>
                  <a:gd name="T25" fmla="*/ 711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0" h="891">
                    <a:moveTo>
                      <a:pt x="0" y="711"/>
                    </a:moveTo>
                    <a:lnTo>
                      <a:pt x="221" y="0"/>
                    </a:lnTo>
                    <a:lnTo>
                      <a:pt x="440" y="711"/>
                    </a:lnTo>
                    <a:lnTo>
                      <a:pt x="437" y="801"/>
                    </a:lnTo>
                    <a:lnTo>
                      <a:pt x="344" y="630"/>
                    </a:lnTo>
                    <a:lnTo>
                      <a:pt x="371" y="853"/>
                    </a:lnTo>
                    <a:lnTo>
                      <a:pt x="290" y="652"/>
                    </a:lnTo>
                    <a:lnTo>
                      <a:pt x="235" y="799"/>
                    </a:lnTo>
                    <a:lnTo>
                      <a:pt x="166" y="642"/>
                    </a:lnTo>
                    <a:lnTo>
                      <a:pt x="128" y="801"/>
                    </a:lnTo>
                    <a:lnTo>
                      <a:pt x="109" y="694"/>
                    </a:lnTo>
                    <a:lnTo>
                      <a:pt x="47" y="891"/>
                    </a:lnTo>
                    <a:lnTo>
                      <a:pt x="0" y="711"/>
                    </a:lnTo>
                    <a:close/>
                  </a:path>
                </a:pathLst>
              </a:custGeom>
              <a:solidFill>
                <a:srgbClr val="D8141A"/>
              </a:solidFill>
              <a:ln>
                <a:noFill/>
              </a:ln>
              <a:effectLst>
                <a:outerShdw blurRad="63500" algn="ctr" rotWithShape="0">
                  <a:prstClr val="black">
                    <a:alpha val="40000"/>
                  </a:prstClr>
                </a:outerShdw>
              </a:effectLst>
            </p:spPr>
            <p:txBody>
              <a:bodyPr vert="horz" wrap="square" lIns="121920" tIns="60960" rIns="121920" bIns="60960" numCol="1" anchor="t" anchorCtr="0" compatLnSpc="1"/>
              <a:lstStyle/>
              <a:p>
                <a:endParaRPr lang="en-US" sz="2400">
                  <a:latin typeface="+mj-ea"/>
                  <a:ea typeface="+mj-ea"/>
                </a:endParaRPr>
              </a:p>
            </p:txBody>
          </p:sp>
        </p:grpSp>
        <p:sp>
          <p:nvSpPr>
            <p:cNvPr id="41" name="TextBox 93"/>
            <p:cNvSpPr txBox="1"/>
            <p:nvPr/>
          </p:nvSpPr>
          <p:spPr>
            <a:xfrm>
              <a:off x="8723873" y="4456823"/>
              <a:ext cx="1159292" cy="307777"/>
            </a:xfrm>
            <a:prstGeom prst="rect">
              <a:avLst/>
            </a:prstGeom>
            <a:noFill/>
            <a:effectLst>
              <a:outerShdw blurRad="25400" dist="25400" dir="2700000" algn="tl" rotWithShape="0">
                <a:prstClr val="black">
                  <a:alpha val="40000"/>
                </a:prstClr>
              </a:outerShdw>
            </a:effectLst>
          </p:spPr>
          <p:txBody>
            <a:bodyPr wrap="none" rtlCol="0">
              <a:spAutoFit/>
            </a:bodyPr>
            <a:lstStyle/>
            <a:p>
              <a:pPr algn="ctr"/>
              <a:r>
                <a:rPr lang="en-GB" sz="1400" b="1" dirty="0">
                  <a:solidFill>
                    <a:schemeClr val="bg1"/>
                  </a:solidFill>
                  <a:latin typeface="+mj-ea"/>
                  <a:ea typeface="+mj-ea"/>
                  <a:cs typeface="Clear Sans" panose="020B0503030202020304" pitchFamily="34" charset="0"/>
                </a:rPr>
                <a:t>Income 06</a:t>
              </a:r>
              <a:endParaRPr lang="en-GB" sz="1400" b="1" dirty="0">
                <a:solidFill>
                  <a:schemeClr val="bg1"/>
                </a:solidFill>
                <a:latin typeface="+mj-ea"/>
                <a:ea typeface="+mj-ea"/>
                <a:cs typeface="Clear Sans" panose="020B0503030202020304" pitchFamily="34" charset="0"/>
              </a:endParaRPr>
            </a:p>
          </p:txBody>
        </p:sp>
      </p:grpSp>
      <p:sp>
        <p:nvSpPr>
          <p:cNvPr id="44" name="Shape 1834"/>
          <p:cNvSpPr/>
          <p:nvPr/>
        </p:nvSpPr>
        <p:spPr>
          <a:xfrm>
            <a:off x="2092875" y="4792551"/>
            <a:ext cx="7964256" cy="60352"/>
          </a:xfrm>
          <a:prstGeom prst="rect">
            <a:avLst/>
          </a:prstGeom>
          <a:solidFill>
            <a:srgbClr val="D8141A"/>
          </a:solidFill>
          <a:ln>
            <a:noFill/>
          </a:ln>
          <a:effectLst>
            <a:outerShdw blurRad="63500" algn="ctr" rotWithShape="0">
              <a:prstClr val="black">
                <a:alpha val="40000"/>
              </a:prstClr>
            </a:outerShdw>
          </a:effectLst>
        </p:spPr>
        <p:txBody>
          <a:bodyPr lIns="0" tIns="0" rIns="0" bIns="0" anchor="ctr"/>
          <a:lstStyle/>
          <a:p>
            <a:pPr lvl="0">
              <a:defRPr sz="3200">
                <a:solidFill>
                  <a:srgbClr val="FFFFFF"/>
                </a:solidFill>
                <a:latin typeface="Helvetica Light"/>
                <a:ea typeface="Helvetica Light"/>
                <a:cs typeface="Helvetica Light"/>
                <a:sym typeface="Helvetica Light"/>
              </a:defRPr>
            </a:pPr>
            <a:endParaRPr>
              <a:latin typeface="+mj-ea"/>
              <a:ea typeface="+mj-ea"/>
            </a:endParaRPr>
          </a:p>
        </p:txBody>
      </p:sp>
      <p:sp>
        <p:nvSpPr>
          <p:cNvPr id="45" name="文本框 44"/>
          <p:cNvSpPr txBox="1"/>
          <p:nvPr/>
        </p:nvSpPr>
        <p:spPr>
          <a:xfrm>
            <a:off x="696469" y="5127091"/>
            <a:ext cx="10871418" cy="738664"/>
          </a:xfrm>
          <a:prstGeom prst="rect">
            <a:avLst/>
          </a:prstGeom>
          <a:noFill/>
        </p:spPr>
        <p:txBody>
          <a:bodyPr wrap="square" rtlCol="0">
            <a:spAutoFit/>
          </a:bodyPr>
          <a:lstStyle/>
          <a:p>
            <a:pPr algn="ctr">
              <a:lnSpc>
                <a:spcPct val="150000"/>
              </a:lnSpc>
            </a:pPr>
            <a:r>
              <a:rPr lang="zh-CN" altLang="en-US" sz="1400" dirty="0" smtClean="0">
                <a:solidFill>
                  <a:schemeClr val="tx1">
                    <a:lumMod val="75000"/>
                    <a:lumOff val="25000"/>
                  </a:schemeClr>
                </a:solidFill>
                <a:latin typeface="微软雅黑 Light" panose="020B0502040204020203" pitchFamily="34" charset="-122"/>
                <a:ea typeface="微软雅黑 Light" panose="020B0502040204020203" pitchFamily="34" charset="-122"/>
              </a:rPr>
              <a:t>用户可以在投影仪或者计算机上进行演示，也可以将演示文稿打印出来，制作成胶片，以便应用到更广泛的领域中。利用不仅可以创建演示文稿，还可以在互联网上召开面对面会议、远程会议或在网上给观众展示演示文稿</a:t>
            </a:r>
            <a:endParaRPr lang="zh-CN" altLang="en-US" sz="1400" dirty="0">
              <a:solidFill>
                <a:schemeClr val="tx1">
                  <a:lumMod val="75000"/>
                  <a:lumOff val="25000"/>
                </a:schemeClr>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5" presetClass="entr" presetSubtype="0"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1000" fill="hold"/>
                                        <p:tgtEl>
                                          <p:spTgt spid="44"/>
                                        </p:tgtEl>
                                        <p:attrNameLst>
                                          <p:attrName>ppt_w</p:attrName>
                                        </p:attrNameLst>
                                      </p:cBhvr>
                                      <p:tavLst>
                                        <p:tav tm="0">
                                          <p:val>
                                            <p:strVal val="#ppt_w*0.70"/>
                                          </p:val>
                                        </p:tav>
                                        <p:tav tm="100000">
                                          <p:val>
                                            <p:strVal val="#ppt_w"/>
                                          </p:val>
                                        </p:tav>
                                      </p:tavLst>
                                    </p:anim>
                                    <p:anim calcmode="lin" valueType="num">
                                      <p:cBhvr>
                                        <p:cTn id="17" dur="1000" fill="hold"/>
                                        <p:tgtEl>
                                          <p:spTgt spid="44"/>
                                        </p:tgtEl>
                                        <p:attrNameLst>
                                          <p:attrName>ppt_h</p:attrName>
                                        </p:attrNameLst>
                                      </p:cBhvr>
                                      <p:tavLst>
                                        <p:tav tm="0">
                                          <p:val>
                                            <p:strVal val="#ppt_h"/>
                                          </p:val>
                                        </p:tav>
                                        <p:tav tm="100000">
                                          <p:val>
                                            <p:strVal val="#ppt_h"/>
                                          </p:val>
                                        </p:tav>
                                      </p:tavLst>
                                    </p:anim>
                                    <p:animEffect transition="in" filter="fade">
                                      <p:cBhvr>
                                        <p:cTn id="18" dur="1000"/>
                                        <p:tgtEl>
                                          <p:spTgt spid="44"/>
                                        </p:tgtEl>
                                      </p:cBhvr>
                                    </p:animEffect>
                                  </p:childTnLst>
                                </p:cTn>
                              </p:par>
                              <p:par>
                                <p:cTn id="19" presetID="47" presetClass="entr" presetSubtype="0" fill="hold" nodeType="withEffect">
                                  <p:stCondLst>
                                    <p:cond delay="50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anim calcmode="lin" valueType="num">
                                      <p:cBhvr>
                                        <p:cTn id="22" dur="500" fill="hold"/>
                                        <p:tgtEl>
                                          <p:spTgt spid="14"/>
                                        </p:tgtEl>
                                        <p:attrNameLst>
                                          <p:attrName>ppt_x</p:attrName>
                                        </p:attrNameLst>
                                      </p:cBhvr>
                                      <p:tavLst>
                                        <p:tav tm="0">
                                          <p:val>
                                            <p:strVal val="#ppt_x"/>
                                          </p:val>
                                        </p:tav>
                                        <p:tav tm="100000">
                                          <p:val>
                                            <p:strVal val="#ppt_x"/>
                                          </p:val>
                                        </p:tav>
                                      </p:tavLst>
                                    </p:anim>
                                    <p:anim calcmode="lin" valueType="num">
                                      <p:cBhvr>
                                        <p:cTn id="23" dur="500" fill="hold"/>
                                        <p:tgtEl>
                                          <p:spTgt spid="14"/>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75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anim calcmode="lin" valueType="num">
                                      <p:cBhvr>
                                        <p:cTn id="27" dur="500" fill="hold"/>
                                        <p:tgtEl>
                                          <p:spTgt spid="19"/>
                                        </p:tgtEl>
                                        <p:attrNameLst>
                                          <p:attrName>ppt_x</p:attrName>
                                        </p:attrNameLst>
                                      </p:cBhvr>
                                      <p:tavLst>
                                        <p:tav tm="0">
                                          <p:val>
                                            <p:strVal val="#ppt_x"/>
                                          </p:val>
                                        </p:tav>
                                        <p:tav tm="100000">
                                          <p:val>
                                            <p:strVal val="#ppt_x"/>
                                          </p:val>
                                        </p:tav>
                                      </p:tavLst>
                                    </p:anim>
                                    <p:anim calcmode="lin" valueType="num">
                                      <p:cBhvr>
                                        <p:cTn id="28" dur="500" fill="hold"/>
                                        <p:tgtEl>
                                          <p:spTgt spid="19"/>
                                        </p:tgtEl>
                                        <p:attrNameLst>
                                          <p:attrName>ppt_y</p:attrName>
                                        </p:attrNameLst>
                                      </p:cBhvr>
                                      <p:tavLst>
                                        <p:tav tm="0">
                                          <p:val>
                                            <p:strVal val="#ppt_y-.1"/>
                                          </p:val>
                                        </p:tav>
                                        <p:tav tm="100000">
                                          <p:val>
                                            <p:strVal val="#ppt_y"/>
                                          </p:val>
                                        </p:tav>
                                      </p:tavLst>
                                    </p:anim>
                                  </p:childTnLst>
                                </p:cTn>
                              </p:par>
                              <p:par>
                                <p:cTn id="29" presetID="53" presetClass="entr" presetSubtype="16" fill="hold" grpId="0" nodeType="withEffect">
                                  <p:stCondLst>
                                    <p:cond delay="75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par>
                                <p:cTn id="34" presetID="47" presetClass="entr" presetSubtype="0" fill="hold" nodeType="withEffect">
                                  <p:stCondLst>
                                    <p:cond delay="100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anim calcmode="lin" valueType="num">
                                      <p:cBhvr>
                                        <p:cTn id="37" dur="500" fill="hold"/>
                                        <p:tgtEl>
                                          <p:spTgt spid="24"/>
                                        </p:tgtEl>
                                        <p:attrNameLst>
                                          <p:attrName>ppt_x</p:attrName>
                                        </p:attrNameLst>
                                      </p:cBhvr>
                                      <p:tavLst>
                                        <p:tav tm="0">
                                          <p:val>
                                            <p:strVal val="#ppt_x"/>
                                          </p:val>
                                        </p:tav>
                                        <p:tav tm="100000">
                                          <p:val>
                                            <p:strVal val="#ppt_x"/>
                                          </p:val>
                                        </p:tav>
                                      </p:tavLst>
                                    </p:anim>
                                    <p:anim calcmode="lin" valueType="num">
                                      <p:cBhvr>
                                        <p:cTn id="38" dur="500" fill="hold"/>
                                        <p:tgtEl>
                                          <p:spTgt spid="24"/>
                                        </p:tgtEl>
                                        <p:attrNameLst>
                                          <p:attrName>ppt_y</p:attrName>
                                        </p:attrNameLst>
                                      </p:cBhvr>
                                      <p:tavLst>
                                        <p:tav tm="0">
                                          <p:val>
                                            <p:strVal val="#ppt_y-.1"/>
                                          </p:val>
                                        </p:tav>
                                        <p:tav tm="100000">
                                          <p:val>
                                            <p:strVal val="#ppt_y"/>
                                          </p:val>
                                        </p:tav>
                                      </p:tavLst>
                                    </p:anim>
                                  </p:childTnLst>
                                </p:cTn>
                              </p:par>
                              <p:par>
                                <p:cTn id="39" presetID="53" presetClass="entr" presetSubtype="16" fill="hold" grpId="0" nodeType="withEffect">
                                  <p:stCondLst>
                                    <p:cond delay="100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par>
                                <p:cTn id="44" presetID="47" presetClass="entr" presetSubtype="0" fill="hold" nodeType="withEffect">
                                  <p:stCondLst>
                                    <p:cond delay="125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500"/>
                                        <p:tgtEl>
                                          <p:spTgt spid="29"/>
                                        </p:tgtEl>
                                      </p:cBhvr>
                                    </p:animEffect>
                                    <p:anim calcmode="lin" valueType="num">
                                      <p:cBhvr>
                                        <p:cTn id="47" dur="500" fill="hold"/>
                                        <p:tgtEl>
                                          <p:spTgt spid="29"/>
                                        </p:tgtEl>
                                        <p:attrNameLst>
                                          <p:attrName>ppt_x</p:attrName>
                                        </p:attrNameLst>
                                      </p:cBhvr>
                                      <p:tavLst>
                                        <p:tav tm="0">
                                          <p:val>
                                            <p:strVal val="#ppt_x"/>
                                          </p:val>
                                        </p:tav>
                                        <p:tav tm="100000">
                                          <p:val>
                                            <p:strVal val="#ppt_x"/>
                                          </p:val>
                                        </p:tav>
                                      </p:tavLst>
                                    </p:anim>
                                    <p:anim calcmode="lin" valueType="num">
                                      <p:cBhvr>
                                        <p:cTn id="48" dur="500" fill="hold"/>
                                        <p:tgtEl>
                                          <p:spTgt spid="29"/>
                                        </p:tgtEl>
                                        <p:attrNameLst>
                                          <p:attrName>ppt_y</p:attrName>
                                        </p:attrNameLst>
                                      </p:cBhvr>
                                      <p:tavLst>
                                        <p:tav tm="0">
                                          <p:val>
                                            <p:strVal val="#ppt_y-.1"/>
                                          </p:val>
                                        </p:tav>
                                        <p:tav tm="100000">
                                          <p:val>
                                            <p:strVal val="#ppt_y"/>
                                          </p:val>
                                        </p:tav>
                                      </p:tavLst>
                                    </p:anim>
                                  </p:childTnLst>
                                </p:cTn>
                              </p:par>
                              <p:par>
                                <p:cTn id="49" presetID="53" presetClass="entr" presetSubtype="16" fill="hold" grpId="0" nodeType="withEffect">
                                  <p:stCondLst>
                                    <p:cond delay="1250"/>
                                  </p:stCondLst>
                                  <p:childTnLst>
                                    <p:set>
                                      <p:cBhvr>
                                        <p:cTn id="50" dur="1" fill="hold">
                                          <p:stCondLst>
                                            <p:cond delay="0"/>
                                          </p:stCondLst>
                                        </p:cTn>
                                        <p:tgtEl>
                                          <p:spTgt spid="10"/>
                                        </p:tgtEl>
                                        <p:attrNameLst>
                                          <p:attrName>style.visibility</p:attrName>
                                        </p:attrNameLst>
                                      </p:cBhvr>
                                      <p:to>
                                        <p:strVal val="visible"/>
                                      </p:to>
                                    </p:set>
                                    <p:anim calcmode="lin" valueType="num">
                                      <p:cBhvr>
                                        <p:cTn id="51" dur="500" fill="hold"/>
                                        <p:tgtEl>
                                          <p:spTgt spid="10"/>
                                        </p:tgtEl>
                                        <p:attrNameLst>
                                          <p:attrName>ppt_w</p:attrName>
                                        </p:attrNameLst>
                                      </p:cBhvr>
                                      <p:tavLst>
                                        <p:tav tm="0">
                                          <p:val>
                                            <p:fltVal val="0"/>
                                          </p:val>
                                        </p:tav>
                                        <p:tav tm="100000">
                                          <p:val>
                                            <p:strVal val="#ppt_w"/>
                                          </p:val>
                                        </p:tav>
                                      </p:tavLst>
                                    </p:anim>
                                    <p:anim calcmode="lin" valueType="num">
                                      <p:cBhvr>
                                        <p:cTn id="52" dur="500" fill="hold"/>
                                        <p:tgtEl>
                                          <p:spTgt spid="10"/>
                                        </p:tgtEl>
                                        <p:attrNameLst>
                                          <p:attrName>ppt_h</p:attrName>
                                        </p:attrNameLst>
                                      </p:cBhvr>
                                      <p:tavLst>
                                        <p:tav tm="0">
                                          <p:val>
                                            <p:fltVal val="0"/>
                                          </p:val>
                                        </p:tav>
                                        <p:tav tm="100000">
                                          <p:val>
                                            <p:strVal val="#ppt_h"/>
                                          </p:val>
                                        </p:tav>
                                      </p:tavLst>
                                    </p:anim>
                                    <p:animEffect transition="in" filter="fade">
                                      <p:cBhvr>
                                        <p:cTn id="53" dur="500"/>
                                        <p:tgtEl>
                                          <p:spTgt spid="10"/>
                                        </p:tgtEl>
                                      </p:cBhvr>
                                    </p:animEffect>
                                  </p:childTnLst>
                                </p:cTn>
                              </p:par>
                              <p:par>
                                <p:cTn id="54" presetID="47" presetClass="entr" presetSubtype="0" fill="hold" nodeType="withEffect">
                                  <p:stCondLst>
                                    <p:cond delay="150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500"/>
                                        <p:tgtEl>
                                          <p:spTgt spid="34"/>
                                        </p:tgtEl>
                                      </p:cBhvr>
                                    </p:animEffect>
                                    <p:anim calcmode="lin" valueType="num">
                                      <p:cBhvr>
                                        <p:cTn id="57" dur="500" fill="hold"/>
                                        <p:tgtEl>
                                          <p:spTgt spid="34"/>
                                        </p:tgtEl>
                                        <p:attrNameLst>
                                          <p:attrName>ppt_x</p:attrName>
                                        </p:attrNameLst>
                                      </p:cBhvr>
                                      <p:tavLst>
                                        <p:tav tm="0">
                                          <p:val>
                                            <p:strVal val="#ppt_x"/>
                                          </p:val>
                                        </p:tav>
                                        <p:tav tm="100000">
                                          <p:val>
                                            <p:strVal val="#ppt_x"/>
                                          </p:val>
                                        </p:tav>
                                      </p:tavLst>
                                    </p:anim>
                                    <p:anim calcmode="lin" valueType="num">
                                      <p:cBhvr>
                                        <p:cTn id="58" dur="500" fill="hold"/>
                                        <p:tgtEl>
                                          <p:spTgt spid="34"/>
                                        </p:tgtEl>
                                        <p:attrNameLst>
                                          <p:attrName>ppt_y</p:attrName>
                                        </p:attrNameLst>
                                      </p:cBhvr>
                                      <p:tavLst>
                                        <p:tav tm="0">
                                          <p:val>
                                            <p:strVal val="#ppt_y-.1"/>
                                          </p:val>
                                        </p:tav>
                                        <p:tav tm="100000">
                                          <p:val>
                                            <p:strVal val="#ppt_y"/>
                                          </p:val>
                                        </p:tav>
                                      </p:tavLst>
                                    </p:anim>
                                  </p:childTnLst>
                                </p:cTn>
                              </p:par>
                              <p:par>
                                <p:cTn id="59" presetID="53" presetClass="entr" presetSubtype="16" fill="hold" grpId="0" nodeType="withEffect">
                                  <p:stCondLst>
                                    <p:cond delay="150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par>
                                <p:cTn id="64" presetID="47" presetClass="entr" presetSubtype="0" fill="hold" nodeType="withEffect">
                                  <p:stCondLst>
                                    <p:cond delay="1750"/>
                                  </p:stCondLst>
                                  <p:childTnLst>
                                    <p:set>
                                      <p:cBhvr>
                                        <p:cTn id="65" dur="1" fill="hold">
                                          <p:stCondLst>
                                            <p:cond delay="0"/>
                                          </p:stCondLst>
                                        </p:cTn>
                                        <p:tgtEl>
                                          <p:spTgt spid="39"/>
                                        </p:tgtEl>
                                        <p:attrNameLst>
                                          <p:attrName>style.visibility</p:attrName>
                                        </p:attrNameLst>
                                      </p:cBhvr>
                                      <p:to>
                                        <p:strVal val="visible"/>
                                      </p:to>
                                    </p:set>
                                    <p:animEffect transition="in" filter="fade">
                                      <p:cBhvr>
                                        <p:cTn id="66" dur="500"/>
                                        <p:tgtEl>
                                          <p:spTgt spid="39"/>
                                        </p:tgtEl>
                                      </p:cBhvr>
                                    </p:animEffect>
                                    <p:anim calcmode="lin" valueType="num">
                                      <p:cBhvr>
                                        <p:cTn id="67" dur="500" fill="hold"/>
                                        <p:tgtEl>
                                          <p:spTgt spid="39"/>
                                        </p:tgtEl>
                                        <p:attrNameLst>
                                          <p:attrName>ppt_x</p:attrName>
                                        </p:attrNameLst>
                                      </p:cBhvr>
                                      <p:tavLst>
                                        <p:tav tm="0">
                                          <p:val>
                                            <p:strVal val="#ppt_x"/>
                                          </p:val>
                                        </p:tav>
                                        <p:tav tm="100000">
                                          <p:val>
                                            <p:strVal val="#ppt_x"/>
                                          </p:val>
                                        </p:tav>
                                      </p:tavLst>
                                    </p:anim>
                                    <p:anim calcmode="lin" valueType="num">
                                      <p:cBhvr>
                                        <p:cTn id="68" dur="500" fill="hold"/>
                                        <p:tgtEl>
                                          <p:spTgt spid="39"/>
                                        </p:tgtEl>
                                        <p:attrNameLst>
                                          <p:attrName>ppt_y</p:attrName>
                                        </p:attrNameLst>
                                      </p:cBhvr>
                                      <p:tavLst>
                                        <p:tav tm="0">
                                          <p:val>
                                            <p:strVal val="#ppt_y-.1"/>
                                          </p:val>
                                        </p:tav>
                                        <p:tav tm="100000">
                                          <p:val>
                                            <p:strVal val="#ppt_y"/>
                                          </p:val>
                                        </p:tav>
                                      </p:tavLst>
                                    </p:anim>
                                  </p:childTnLst>
                                </p:cTn>
                              </p:par>
                              <p:par>
                                <p:cTn id="69" presetID="53" presetClass="entr" presetSubtype="16" fill="hold" grpId="0" nodeType="withEffect">
                                  <p:stCondLst>
                                    <p:cond delay="1750"/>
                                  </p:stCondLst>
                                  <p:childTnLst>
                                    <p:set>
                                      <p:cBhvr>
                                        <p:cTn id="70" dur="1" fill="hold">
                                          <p:stCondLst>
                                            <p:cond delay="0"/>
                                          </p:stCondLst>
                                        </p:cTn>
                                        <p:tgtEl>
                                          <p:spTgt spid="12"/>
                                        </p:tgtEl>
                                        <p:attrNameLst>
                                          <p:attrName>style.visibility</p:attrName>
                                        </p:attrNameLst>
                                      </p:cBhvr>
                                      <p:to>
                                        <p:strVal val="visible"/>
                                      </p:to>
                                    </p:set>
                                    <p:anim calcmode="lin" valueType="num">
                                      <p:cBhvr>
                                        <p:cTn id="71" dur="500" fill="hold"/>
                                        <p:tgtEl>
                                          <p:spTgt spid="12"/>
                                        </p:tgtEl>
                                        <p:attrNameLst>
                                          <p:attrName>ppt_w</p:attrName>
                                        </p:attrNameLst>
                                      </p:cBhvr>
                                      <p:tavLst>
                                        <p:tav tm="0">
                                          <p:val>
                                            <p:fltVal val="0"/>
                                          </p:val>
                                        </p:tav>
                                        <p:tav tm="100000">
                                          <p:val>
                                            <p:strVal val="#ppt_w"/>
                                          </p:val>
                                        </p:tav>
                                      </p:tavLst>
                                    </p:anim>
                                    <p:anim calcmode="lin" valueType="num">
                                      <p:cBhvr>
                                        <p:cTn id="72" dur="500" fill="hold"/>
                                        <p:tgtEl>
                                          <p:spTgt spid="12"/>
                                        </p:tgtEl>
                                        <p:attrNameLst>
                                          <p:attrName>ppt_h</p:attrName>
                                        </p:attrNameLst>
                                      </p:cBhvr>
                                      <p:tavLst>
                                        <p:tav tm="0">
                                          <p:val>
                                            <p:fltVal val="0"/>
                                          </p:val>
                                        </p:tav>
                                        <p:tav tm="100000">
                                          <p:val>
                                            <p:strVal val="#ppt_h"/>
                                          </p:val>
                                        </p:tav>
                                      </p:tavLst>
                                    </p:anim>
                                    <p:animEffect transition="in" filter="fade">
                                      <p:cBhvr>
                                        <p:cTn id="73" dur="500"/>
                                        <p:tgtEl>
                                          <p:spTgt spid="12"/>
                                        </p:tgtEl>
                                      </p:cBhvr>
                                    </p:animEffect>
                                  </p:childTnLst>
                                </p:cTn>
                              </p:par>
                              <p:par>
                                <p:cTn id="74" presetID="53" presetClass="entr" presetSubtype="16" fill="hold" grpId="0" nodeType="withEffect">
                                  <p:stCondLst>
                                    <p:cond delay="2000"/>
                                  </p:stCondLst>
                                  <p:childTnLst>
                                    <p:set>
                                      <p:cBhvr>
                                        <p:cTn id="75" dur="1" fill="hold">
                                          <p:stCondLst>
                                            <p:cond delay="0"/>
                                          </p:stCondLst>
                                        </p:cTn>
                                        <p:tgtEl>
                                          <p:spTgt spid="13"/>
                                        </p:tgtEl>
                                        <p:attrNameLst>
                                          <p:attrName>style.visibility</p:attrName>
                                        </p:attrNameLst>
                                      </p:cBhvr>
                                      <p:to>
                                        <p:strVal val="visible"/>
                                      </p:to>
                                    </p:set>
                                    <p:anim calcmode="lin" valueType="num">
                                      <p:cBhvr>
                                        <p:cTn id="76" dur="500" fill="hold"/>
                                        <p:tgtEl>
                                          <p:spTgt spid="13"/>
                                        </p:tgtEl>
                                        <p:attrNameLst>
                                          <p:attrName>ppt_w</p:attrName>
                                        </p:attrNameLst>
                                      </p:cBhvr>
                                      <p:tavLst>
                                        <p:tav tm="0">
                                          <p:val>
                                            <p:fltVal val="0"/>
                                          </p:val>
                                        </p:tav>
                                        <p:tav tm="100000">
                                          <p:val>
                                            <p:strVal val="#ppt_w"/>
                                          </p:val>
                                        </p:tav>
                                      </p:tavLst>
                                    </p:anim>
                                    <p:anim calcmode="lin" valueType="num">
                                      <p:cBhvr>
                                        <p:cTn id="77" dur="500" fill="hold"/>
                                        <p:tgtEl>
                                          <p:spTgt spid="13"/>
                                        </p:tgtEl>
                                        <p:attrNameLst>
                                          <p:attrName>ppt_h</p:attrName>
                                        </p:attrNameLst>
                                      </p:cBhvr>
                                      <p:tavLst>
                                        <p:tav tm="0">
                                          <p:val>
                                            <p:fltVal val="0"/>
                                          </p:val>
                                        </p:tav>
                                        <p:tav tm="100000">
                                          <p:val>
                                            <p:strVal val="#ppt_h"/>
                                          </p:val>
                                        </p:tav>
                                      </p:tavLst>
                                    </p:anim>
                                    <p:animEffect transition="in" filter="fade">
                                      <p:cBhvr>
                                        <p:cTn id="78" dur="500"/>
                                        <p:tgtEl>
                                          <p:spTgt spid="13"/>
                                        </p:tgtEl>
                                      </p:cBhvr>
                                    </p:animEffect>
                                  </p:childTnLst>
                                </p:cTn>
                              </p:par>
                              <p:par>
                                <p:cTn id="79" presetID="42" presetClass="entr" presetSubtype="0" fill="hold" grpId="0" nodeType="withEffect">
                                  <p:stCondLst>
                                    <p:cond delay="2000"/>
                                  </p:stCondLst>
                                  <p:childTnLst>
                                    <p:set>
                                      <p:cBhvr>
                                        <p:cTn id="80" dur="1" fill="hold">
                                          <p:stCondLst>
                                            <p:cond delay="0"/>
                                          </p:stCondLst>
                                        </p:cTn>
                                        <p:tgtEl>
                                          <p:spTgt spid="45"/>
                                        </p:tgtEl>
                                        <p:attrNameLst>
                                          <p:attrName>style.visibility</p:attrName>
                                        </p:attrNameLst>
                                      </p:cBhvr>
                                      <p:to>
                                        <p:strVal val="visible"/>
                                      </p:to>
                                    </p:set>
                                    <p:animEffect transition="in" filter="fade">
                                      <p:cBhvr>
                                        <p:cTn id="81" dur="1000"/>
                                        <p:tgtEl>
                                          <p:spTgt spid="45"/>
                                        </p:tgtEl>
                                      </p:cBhvr>
                                    </p:animEffect>
                                    <p:anim calcmode="lin" valueType="num">
                                      <p:cBhvr>
                                        <p:cTn id="82" dur="1000" fill="hold"/>
                                        <p:tgtEl>
                                          <p:spTgt spid="45"/>
                                        </p:tgtEl>
                                        <p:attrNameLst>
                                          <p:attrName>ppt_x</p:attrName>
                                        </p:attrNameLst>
                                      </p:cBhvr>
                                      <p:tavLst>
                                        <p:tav tm="0">
                                          <p:val>
                                            <p:strVal val="#ppt_x"/>
                                          </p:val>
                                        </p:tav>
                                        <p:tav tm="100000">
                                          <p:val>
                                            <p:strVal val="#ppt_x"/>
                                          </p:val>
                                        </p:tav>
                                      </p:tavLst>
                                    </p:anim>
                                    <p:anim calcmode="lin" valueType="num">
                                      <p:cBhvr>
                                        <p:cTn id="8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44"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1"/>
          <p:cNvGrpSpPr/>
          <p:nvPr/>
        </p:nvGrpSpPr>
        <p:grpSpPr bwMode="auto">
          <a:xfrm>
            <a:off x="126138" y="308241"/>
            <a:ext cx="492011" cy="319014"/>
            <a:chOff x="3017520" y="601990"/>
            <a:chExt cx="491490" cy="414010"/>
          </a:xfrm>
        </p:grpSpPr>
        <p:sp>
          <p:nvSpPr>
            <p:cNvPr id="4" name="燕尾形 3"/>
            <p:cNvSpPr/>
            <p:nvPr/>
          </p:nvSpPr>
          <p:spPr>
            <a:xfrm>
              <a:off x="3017520" y="601990"/>
              <a:ext cx="198181" cy="414010"/>
            </a:xfrm>
            <a:prstGeom prst="chevron">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5" name="燕尾形 4"/>
            <p:cNvSpPr/>
            <p:nvPr/>
          </p:nvSpPr>
          <p:spPr>
            <a:xfrm>
              <a:off x="3164967" y="601990"/>
              <a:ext cx="196596" cy="414010"/>
            </a:xfrm>
            <a:prstGeom prst="chevron">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6" name="燕尾形 5"/>
            <p:cNvSpPr/>
            <p:nvPr/>
          </p:nvSpPr>
          <p:spPr>
            <a:xfrm>
              <a:off x="3310828" y="601990"/>
              <a:ext cx="198182" cy="414010"/>
            </a:xfrm>
            <a:prstGeom prst="chevron">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grpSp>
      <p:sp>
        <p:nvSpPr>
          <p:cNvPr id="7" name="文本框 5"/>
          <p:cNvSpPr txBox="1">
            <a:spLocks noChangeArrowheads="1"/>
          </p:cNvSpPr>
          <p:nvPr/>
        </p:nvSpPr>
        <p:spPr bwMode="auto">
          <a:xfrm>
            <a:off x="814823" y="206202"/>
            <a:ext cx="3416320" cy="523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dirty="0" smtClean="0">
                <a:solidFill>
                  <a:srgbClr val="D8141A"/>
                </a:solidFill>
                <a:latin typeface="方正尚酷简体" panose="03000509000000000000" pitchFamily="65" charset="-122"/>
                <a:ea typeface="方正尚酷简体" panose="03000509000000000000" pitchFamily="65" charset="-122"/>
              </a:rPr>
              <a:t>二、营销目标和任务</a:t>
            </a:r>
            <a:endParaRPr lang="zh-CN" altLang="en-US" sz="2800" dirty="0" smtClean="0">
              <a:solidFill>
                <a:srgbClr val="D8141A"/>
              </a:solidFill>
              <a:latin typeface="方正尚酷简体" panose="03000509000000000000" pitchFamily="65" charset="-122"/>
              <a:ea typeface="方正尚酷简体" panose="03000509000000000000" pitchFamily="65" charset="-122"/>
            </a:endParaRPr>
          </a:p>
        </p:txBody>
      </p:sp>
      <p:grpSp>
        <p:nvGrpSpPr>
          <p:cNvPr id="8" name="组合 12"/>
          <p:cNvGrpSpPr/>
          <p:nvPr/>
        </p:nvGrpSpPr>
        <p:grpSpPr bwMode="auto">
          <a:xfrm>
            <a:off x="4246139" y="1951567"/>
            <a:ext cx="2165351" cy="1530351"/>
            <a:chOff x="0" y="0"/>
            <a:chExt cx="1624019" cy="1147515"/>
          </a:xfrm>
        </p:grpSpPr>
        <p:grpSp>
          <p:nvGrpSpPr>
            <p:cNvPr id="9" name="组合 7"/>
            <p:cNvGrpSpPr/>
            <p:nvPr/>
          </p:nvGrpSpPr>
          <p:grpSpPr bwMode="auto">
            <a:xfrm>
              <a:off x="0" y="0"/>
              <a:ext cx="1624019" cy="1147515"/>
              <a:chOff x="0" y="0"/>
              <a:chExt cx="2070437" cy="1462949"/>
            </a:xfrm>
          </p:grpSpPr>
          <p:sp>
            <p:nvSpPr>
              <p:cNvPr id="11" name="等腰三角形 6"/>
              <p:cNvSpPr/>
              <p:nvPr/>
            </p:nvSpPr>
            <p:spPr bwMode="auto">
              <a:xfrm>
                <a:off x="10120" y="900432"/>
                <a:ext cx="597046"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sz="2400"/>
              </a:p>
            </p:txBody>
          </p:sp>
          <p:sp>
            <p:nvSpPr>
              <p:cNvPr id="12" name="右箭头 5"/>
              <p:cNvSpPr/>
              <p:nvPr/>
            </p:nvSpPr>
            <p:spPr bwMode="auto">
              <a:xfrm>
                <a:off x="0" y="0"/>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sz="2400"/>
              </a:p>
            </p:txBody>
          </p:sp>
        </p:grpSp>
        <p:sp>
          <p:nvSpPr>
            <p:cNvPr id="10" name="Freeform 6"/>
            <p:cNvSpPr>
              <a:spLocks noEditPoints="1"/>
            </p:cNvSpPr>
            <p:nvPr/>
          </p:nvSpPr>
          <p:spPr bwMode="auto">
            <a:xfrm>
              <a:off x="1055100" y="277244"/>
              <a:ext cx="282917" cy="367363"/>
            </a:xfrm>
            <a:custGeom>
              <a:avLst/>
              <a:gdLst>
                <a:gd name="T0" fmla="*/ 37196 w 251"/>
                <a:gd name="T1" fmla="*/ 335810 h 326"/>
                <a:gd name="T2" fmla="*/ 29306 w 251"/>
                <a:gd name="T3" fmla="*/ 202838 h 326"/>
                <a:gd name="T4" fmla="*/ 49595 w 251"/>
                <a:gd name="T5" fmla="*/ 169032 h 326"/>
                <a:gd name="T6" fmla="*/ 86791 w 251"/>
                <a:gd name="T7" fmla="*/ 158890 h 326"/>
                <a:gd name="T8" fmla="*/ 93554 w 251"/>
                <a:gd name="T9" fmla="*/ 191570 h 326"/>
                <a:gd name="T10" fmla="*/ 85664 w 251"/>
                <a:gd name="T11" fmla="*/ 200585 h 326"/>
                <a:gd name="T12" fmla="*/ 60867 w 251"/>
                <a:gd name="T13" fmla="*/ 221995 h 326"/>
                <a:gd name="T14" fmla="*/ 50722 w 251"/>
                <a:gd name="T15" fmla="*/ 335810 h 326"/>
                <a:gd name="T16" fmla="*/ 65375 w 251"/>
                <a:gd name="T17" fmla="*/ 334683 h 326"/>
                <a:gd name="T18" fmla="*/ 223178 w 251"/>
                <a:gd name="T19" fmla="*/ 236645 h 326"/>
                <a:gd name="T20" fmla="*/ 92427 w 251"/>
                <a:gd name="T21" fmla="*/ 103673 h 326"/>
                <a:gd name="T22" fmla="*/ 151039 w 251"/>
                <a:gd name="T23" fmla="*/ 52963 h 326"/>
                <a:gd name="T24" fmla="*/ 184854 w 251"/>
                <a:gd name="T25" fmla="*/ 103673 h 326"/>
                <a:gd name="T26" fmla="*/ 192744 w 251"/>
                <a:gd name="T27" fmla="*/ 28172 h 326"/>
                <a:gd name="T28" fmla="*/ 84537 w 251"/>
                <a:gd name="T29" fmla="*/ 23664 h 326"/>
                <a:gd name="T30" fmla="*/ 92427 w 251"/>
                <a:gd name="T31" fmla="*/ 103673 h 326"/>
                <a:gd name="T32" fmla="*/ 242339 w 251"/>
                <a:gd name="T33" fmla="*/ 350460 h 326"/>
                <a:gd name="T34" fmla="*/ 55231 w 251"/>
                <a:gd name="T35" fmla="*/ 367363 h 326"/>
                <a:gd name="T36" fmla="*/ 253611 w 251"/>
                <a:gd name="T37" fmla="*/ 202838 h 326"/>
                <a:gd name="T38" fmla="*/ 245721 w 251"/>
                <a:gd name="T39" fmla="*/ 335810 h 326"/>
                <a:gd name="T40" fmla="*/ 237831 w 251"/>
                <a:gd name="T41" fmla="*/ 232137 h 326"/>
                <a:gd name="T42" fmla="*/ 188236 w 251"/>
                <a:gd name="T43" fmla="*/ 221995 h 326"/>
                <a:gd name="T44" fmla="*/ 199507 w 251"/>
                <a:gd name="T45" fmla="*/ 199458 h 326"/>
                <a:gd name="T46" fmla="*/ 201762 w 251"/>
                <a:gd name="T47" fmla="*/ 192697 h 326"/>
                <a:gd name="T48" fmla="*/ 234449 w 251"/>
                <a:gd name="T49" fmla="*/ 167905 h 326"/>
                <a:gd name="T50" fmla="*/ 237831 w 251"/>
                <a:gd name="T51" fmla="*/ 171286 h 326"/>
                <a:gd name="T52" fmla="*/ 253611 w 251"/>
                <a:gd name="T53" fmla="*/ 202838 h 326"/>
                <a:gd name="T54" fmla="*/ 193871 w 251"/>
                <a:gd name="T55" fmla="*/ 200585 h 326"/>
                <a:gd name="T56" fmla="*/ 184854 w 251"/>
                <a:gd name="T57" fmla="*/ 185935 h 326"/>
                <a:gd name="T58" fmla="*/ 196126 w 251"/>
                <a:gd name="T59" fmla="*/ 158890 h 326"/>
                <a:gd name="T60" fmla="*/ 174710 w 251"/>
                <a:gd name="T61" fmla="*/ 163398 h 326"/>
                <a:gd name="T62" fmla="*/ 182600 w 251"/>
                <a:gd name="T63" fmla="*/ 221995 h 326"/>
                <a:gd name="T64" fmla="*/ 87918 w 251"/>
                <a:gd name="T65" fmla="*/ 187062 h 326"/>
                <a:gd name="T66" fmla="*/ 101444 w 251"/>
                <a:gd name="T67" fmla="*/ 189316 h 326"/>
                <a:gd name="T68" fmla="*/ 102572 w 251"/>
                <a:gd name="T69" fmla="*/ 221995 h 326"/>
                <a:gd name="T70" fmla="*/ 108207 w 251"/>
                <a:gd name="T71" fmla="*/ 163398 h 326"/>
                <a:gd name="T72" fmla="*/ 89046 w 251"/>
                <a:gd name="T73" fmla="*/ 158890 h 3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1" h="326">
                  <a:moveTo>
                    <a:pt x="45" y="298"/>
                  </a:moveTo>
                  <a:cubicBezTo>
                    <a:pt x="33" y="298"/>
                    <a:pt x="33" y="298"/>
                    <a:pt x="33" y="298"/>
                  </a:cubicBezTo>
                  <a:cubicBezTo>
                    <a:pt x="4" y="298"/>
                    <a:pt x="0" y="279"/>
                    <a:pt x="7" y="253"/>
                  </a:cubicBezTo>
                  <a:cubicBezTo>
                    <a:pt x="26" y="180"/>
                    <a:pt x="26" y="180"/>
                    <a:pt x="26" y="180"/>
                  </a:cubicBezTo>
                  <a:cubicBezTo>
                    <a:pt x="29" y="168"/>
                    <a:pt x="35" y="158"/>
                    <a:pt x="42" y="151"/>
                  </a:cubicBezTo>
                  <a:cubicBezTo>
                    <a:pt x="44" y="150"/>
                    <a:pt x="44" y="150"/>
                    <a:pt x="44" y="150"/>
                  </a:cubicBezTo>
                  <a:cubicBezTo>
                    <a:pt x="45" y="149"/>
                    <a:pt x="45" y="149"/>
                    <a:pt x="45" y="149"/>
                  </a:cubicBezTo>
                  <a:cubicBezTo>
                    <a:pt x="77" y="141"/>
                    <a:pt x="77" y="141"/>
                    <a:pt x="77" y="141"/>
                  </a:cubicBezTo>
                  <a:cubicBezTo>
                    <a:pt x="74" y="171"/>
                    <a:pt x="74" y="171"/>
                    <a:pt x="74" y="171"/>
                  </a:cubicBezTo>
                  <a:cubicBezTo>
                    <a:pt x="83" y="170"/>
                    <a:pt x="83" y="170"/>
                    <a:pt x="83" y="170"/>
                  </a:cubicBezTo>
                  <a:cubicBezTo>
                    <a:pt x="76" y="177"/>
                    <a:pt x="76" y="177"/>
                    <a:pt x="76" y="177"/>
                  </a:cubicBezTo>
                  <a:cubicBezTo>
                    <a:pt x="76" y="178"/>
                    <a:pt x="76" y="178"/>
                    <a:pt x="76" y="178"/>
                  </a:cubicBezTo>
                  <a:cubicBezTo>
                    <a:pt x="77" y="178"/>
                    <a:pt x="81" y="186"/>
                    <a:pt x="87" y="197"/>
                  </a:cubicBezTo>
                  <a:cubicBezTo>
                    <a:pt x="54" y="197"/>
                    <a:pt x="54" y="197"/>
                    <a:pt x="54" y="197"/>
                  </a:cubicBezTo>
                  <a:cubicBezTo>
                    <a:pt x="45" y="206"/>
                    <a:pt x="45" y="206"/>
                    <a:pt x="45" y="206"/>
                  </a:cubicBezTo>
                  <a:cubicBezTo>
                    <a:pt x="45" y="298"/>
                    <a:pt x="45" y="298"/>
                    <a:pt x="45" y="298"/>
                  </a:cubicBezTo>
                  <a:close/>
                  <a:moveTo>
                    <a:pt x="58" y="210"/>
                  </a:moveTo>
                  <a:cubicBezTo>
                    <a:pt x="58" y="297"/>
                    <a:pt x="58" y="297"/>
                    <a:pt x="58" y="297"/>
                  </a:cubicBezTo>
                  <a:cubicBezTo>
                    <a:pt x="198" y="297"/>
                    <a:pt x="198" y="297"/>
                    <a:pt x="198" y="297"/>
                  </a:cubicBezTo>
                  <a:cubicBezTo>
                    <a:pt x="198" y="210"/>
                    <a:pt x="198" y="210"/>
                    <a:pt x="198" y="210"/>
                  </a:cubicBezTo>
                  <a:cubicBezTo>
                    <a:pt x="58" y="210"/>
                    <a:pt x="58" y="210"/>
                    <a:pt x="58" y="210"/>
                  </a:cubicBezTo>
                  <a:close/>
                  <a:moveTo>
                    <a:pt x="82" y="92"/>
                  </a:moveTo>
                  <a:cubicBezTo>
                    <a:pt x="80" y="74"/>
                    <a:pt x="79" y="66"/>
                    <a:pt x="85" y="48"/>
                  </a:cubicBezTo>
                  <a:cubicBezTo>
                    <a:pt x="96" y="56"/>
                    <a:pt x="123" y="52"/>
                    <a:pt x="134" y="47"/>
                  </a:cubicBezTo>
                  <a:cubicBezTo>
                    <a:pt x="140" y="56"/>
                    <a:pt x="151" y="58"/>
                    <a:pt x="161" y="55"/>
                  </a:cubicBezTo>
                  <a:cubicBezTo>
                    <a:pt x="164" y="70"/>
                    <a:pt x="164" y="72"/>
                    <a:pt x="164" y="92"/>
                  </a:cubicBezTo>
                  <a:cubicBezTo>
                    <a:pt x="164" y="92"/>
                    <a:pt x="175" y="82"/>
                    <a:pt x="177" y="74"/>
                  </a:cubicBezTo>
                  <a:cubicBezTo>
                    <a:pt x="179" y="65"/>
                    <a:pt x="175" y="32"/>
                    <a:pt x="171" y="25"/>
                  </a:cubicBezTo>
                  <a:cubicBezTo>
                    <a:pt x="167" y="14"/>
                    <a:pt x="154" y="6"/>
                    <a:pt x="132" y="9"/>
                  </a:cubicBezTo>
                  <a:cubicBezTo>
                    <a:pt x="111" y="0"/>
                    <a:pt x="86" y="9"/>
                    <a:pt x="75" y="21"/>
                  </a:cubicBezTo>
                  <a:cubicBezTo>
                    <a:pt x="71" y="27"/>
                    <a:pt x="65" y="74"/>
                    <a:pt x="70" y="81"/>
                  </a:cubicBezTo>
                  <a:cubicBezTo>
                    <a:pt x="76" y="88"/>
                    <a:pt x="82" y="92"/>
                    <a:pt x="82" y="92"/>
                  </a:cubicBezTo>
                  <a:close/>
                  <a:moveTo>
                    <a:pt x="40" y="311"/>
                  </a:moveTo>
                  <a:cubicBezTo>
                    <a:pt x="215" y="311"/>
                    <a:pt x="215" y="311"/>
                    <a:pt x="215" y="311"/>
                  </a:cubicBezTo>
                  <a:cubicBezTo>
                    <a:pt x="205" y="326"/>
                    <a:pt x="205" y="326"/>
                    <a:pt x="205" y="326"/>
                  </a:cubicBezTo>
                  <a:cubicBezTo>
                    <a:pt x="49" y="326"/>
                    <a:pt x="49" y="326"/>
                    <a:pt x="49" y="326"/>
                  </a:cubicBezTo>
                  <a:cubicBezTo>
                    <a:pt x="40" y="311"/>
                    <a:pt x="40" y="311"/>
                    <a:pt x="40" y="311"/>
                  </a:cubicBezTo>
                  <a:close/>
                  <a:moveTo>
                    <a:pt x="225" y="180"/>
                  </a:moveTo>
                  <a:cubicBezTo>
                    <a:pt x="244" y="253"/>
                    <a:pt x="244" y="253"/>
                    <a:pt x="244" y="253"/>
                  </a:cubicBezTo>
                  <a:cubicBezTo>
                    <a:pt x="251" y="279"/>
                    <a:pt x="248" y="298"/>
                    <a:pt x="218" y="298"/>
                  </a:cubicBezTo>
                  <a:cubicBezTo>
                    <a:pt x="211" y="298"/>
                    <a:pt x="211" y="298"/>
                    <a:pt x="211" y="298"/>
                  </a:cubicBezTo>
                  <a:cubicBezTo>
                    <a:pt x="211" y="206"/>
                    <a:pt x="211" y="206"/>
                    <a:pt x="211" y="206"/>
                  </a:cubicBezTo>
                  <a:cubicBezTo>
                    <a:pt x="201" y="197"/>
                    <a:pt x="201" y="197"/>
                    <a:pt x="201" y="197"/>
                  </a:cubicBezTo>
                  <a:cubicBezTo>
                    <a:pt x="167" y="197"/>
                    <a:pt x="167" y="197"/>
                    <a:pt x="167" y="197"/>
                  </a:cubicBezTo>
                  <a:cubicBezTo>
                    <a:pt x="172" y="186"/>
                    <a:pt x="177" y="178"/>
                    <a:pt x="177" y="178"/>
                  </a:cubicBezTo>
                  <a:cubicBezTo>
                    <a:pt x="177" y="177"/>
                    <a:pt x="177" y="177"/>
                    <a:pt x="177" y="177"/>
                  </a:cubicBezTo>
                  <a:cubicBezTo>
                    <a:pt x="170" y="170"/>
                    <a:pt x="170" y="170"/>
                    <a:pt x="170" y="170"/>
                  </a:cubicBezTo>
                  <a:cubicBezTo>
                    <a:pt x="179" y="171"/>
                    <a:pt x="179" y="171"/>
                    <a:pt x="179" y="171"/>
                  </a:cubicBezTo>
                  <a:cubicBezTo>
                    <a:pt x="177" y="142"/>
                    <a:pt x="177" y="142"/>
                    <a:pt x="177" y="142"/>
                  </a:cubicBezTo>
                  <a:cubicBezTo>
                    <a:pt x="208" y="149"/>
                    <a:pt x="208" y="149"/>
                    <a:pt x="208" y="149"/>
                  </a:cubicBezTo>
                  <a:cubicBezTo>
                    <a:pt x="210" y="150"/>
                    <a:pt x="210" y="150"/>
                    <a:pt x="210" y="150"/>
                  </a:cubicBezTo>
                  <a:cubicBezTo>
                    <a:pt x="211" y="152"/>
                    <a:pt x="211" y="152"/>
                    <a:pt x="211" y="152"/>
                  </a:cubicBezTo>
                  <a:cubicBezTo>
                    <a:pt x="218" y="160"/>
                    <a:pt x="222" y="170"/>
                    <a:pt x="224" y="180"/>
                  </a:cubicBezTo>
                  <a:cubicBezTo>
                    <a:pt x="225" y="180"/>
                    <a:pt x="225" y="180"/>
                    <a:pt x="225" y="180"/>
                  </a:cubicBezTo>
                  <a:close/>
                  <a:moveTo>
                    <a:pt x="162" y="197"/>
                  </a:moveTo>
                  <a:cubicBezTo>
                    <a:pt x="167" y="188"/>
                    <a:pt x="171" y="181"/>
                    <a:pt x="172" y="178"/>
                  </a:cubicBezTo>
                  <a:cubicBezTo>
                    <a:pt x="163" y="168"/>
                    <a:pt x="163" y="168"/>
                    <a:pt x="163" y="168"/>
                  </a:cubicBezTo>
                  <a:cubicBezTo>
                    <a:pt x="164" y="165"/>
                    <a:pt x="164" y="165"/>
                    <a:pt x="164" y="165"/>
                  </a:cubicBezTo>
                  <a:cubicBezTo>
                    <a:pt x="175" y="166"/>
                    <a:pt x="175" y="166"/>
                    <a:pt x="175" y="166"/>
                  </a:cubicBezTo>
                  <a:cubicBezTo>
                    <a:pt x="174" y="141"/>
                    <a:pt x="174" y="141"/>
                    <a:pt x="174" y="141"/>
                  </a:cubicBezTo>
                  <a:cubicBezTo>
                    <a:pt x="164" y="138"/>
                    <a:pt x="164" y="138"/>
                    <a:pt x="164" y="138"/>
                  </a:cubicBezTo>
                  <a:cubicBezTo>
                    <a:pt x="155" y="145"/>
                    <a:pt x="155" y="145"/>
                    <a:pt x="155" y="145"/>
                  </a:cubicBezTo>
                  <a:cubicBezTo>
                    <a:pt x="133" y="197"/>
                    <a:pt x="133" y="197"/>
                    <a:pt x="133" y="197"/>
                  </a:cubicBezTo>
                  <a:cubicBezTo>
                    <a:pt x="162" y="197"/>
                    <a:pt x="162" y="197"/>
                    <a:pt x="162" y="197"/>
                  </a:cubicBezTo>
                  <a:close/>
                  <a:moveTo>
                    <a:pt x="79" y="141"/>
                  </a:moveTo>
                  <a:cubicBezTo>
                    <a:pt x="78" y="166"/>
                    <a:pt x="78" y="166"/>
                    <a:pt x="78" y="166"/>
                  </a:cubicBezTo>
                  <a:cubicBezTo>
                    <a:pt x="89" y="165"/>
                    <a:pt x="89" y="165"/>
                    <a:pt x="89" y="165"/>
                  </a:cubicBezTo>
                  <a:cubicBezTo>
                    <a:pt x="90" y="168"/>
                    <a:pt x="90" y="168"/>
                    <a:pt x="90" y="168"/>
                  </a:cubicBezTo>
                  <a:cubicBezTo>
                    <a:pt x="81" y="178"/>
                    <a:pt x="81" y="178"/>
                    <a:pt x="81" y="178"/>
                  </a:cubicBezTo>
                  <a:cubicBezTo>
                    <a:pt x="82" y="181"/>
                    <a:pt x="86" y="188"/>
                    <a:pt x="91" y="197"/>
                  </a:cubicBezTo>
                  <a:cubicBezTo>
                    <a:pt x="121" y="197"/>
                    <a:pt x="121" y="197"/>
                    <a:pt x="121" y="197"/>
                  </a:cubicBezTo>
                  <a:cubicBezTo>
                    <a:pt x="96" y="145"/>
                    <a:pt x="96" y="145"/>
                    <a:pt x="96" y="145"/>
                  </a:cubicBezTo>
                  <a:cubicBezTo>
                    <a:pt x="88" y="138"/>
                    <a:pt x="88" y="138"/>
                    <a:pt x="88" y="138"/>
                  </a:cubicBezTo>
                  <a:lnTo>
                    <a:pt x="79" y="14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grpSp>
        <p:nvGrpSpPr>
          <p:cNvPr id="13" name="组合 13"/>
          <p:cNvGrpSpPr/>
          <p:nvPr/>
        </p:nvGrpSpPr>
        <p:grpSpPr bwMode="auto">
          <a:xfrm>
            <a:off x="6432656" y="2192867"/>
            <a:ext cx="1530349" cy="2165351"/>
            <a:chOff x="0" y="0"/>
            <a:chExt cx="1147515" cy="1624019"/>
          </a:xfrm>
        </p:grpSpPr>
        <p:grpSp>
          <p:nvGrpSpPr>
            <p:cNvPr id="14" name="组合 16"/>
            <p:cNvGrpSpPr/>
            <p:nvPr/>
          </p:nvGrpSpPr>
          <p:grpSpPr bwMode="auto">
            <a:xfrm rot="5400000">
              <a:off x="-238252" y="238252"/>
              <a:ext cx="1624019" cy="1147515"/>
              <a:chOff x="0" y="0"/>
              <a:chExt cx="2070437" cy="1462949"/>
            </a:xfrm>
          </p:grpSpPr>
          <p:sp>
            <p:nvSpPr>
              <p:cNvPr id="16" name="等腰三角形 6"/>
              <p:cNvSpPr/>
              <p:nvPr/>
            </p:nvSpPr>
            <p:spPr bwMode="auto">
              <a:xfrm>
                <a:off x="10119" y="898409"/>
                <a:ext cx="597046"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262626"/>
              </a:solidFill>
              <a:ln>
                <a:noFill/>
              </a:ln>
              <a:effectLst>
                <a:outerShdw blurRad="63500" algn="ctr" rotWithShape="0">
                  <a:prstClr val="black">
                    <a:alpha val="40000"/>
                  </a:prstClr>
                </a:outerShdw>
              </a:effectLst>
            </p:spPr>
            <p:txBody>
              <a:bodyPr anchor="ctr"/>
              <a:lstStyle/>
              <a:p>
                <a:pPr>
                  <a:defRPr/>
                </a:pPr>
                <a:endParaRPr lang="zh-CN" altLang="en-US" sz="2400"/>
              </a:p>
            </p:txBody>
          </p:sp>
          <p:sp>
            <p:nvSpPr>
              <p:cNvPr id="17" name="右箭头 5"/>
              <p:cNvSpPr/>
              <p:nvPr/>
            </p:nvSpPr>
            <p:spPr bwMode="auto">
              <a:xfrm>
                <a:off x="-1" y="1"/>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262626"/>
              </a:solidFill>
              <a:ln>
                <a:noFill/>
              </a:ln>
              <a:effectLst>
                <a:outerShdw blurRad="63500" algn="ctr" rotWithShape="0">
                  <a:prstClr val="black">
                    <a:alpha val="40000"/>
                  </a:prstClr>
                </a:outerShdw>
              </a:effectLst>
            </p:spPr>
            <p:txBody>
              <a:bodyPr anchor="ctr"/>
              <a:lstStyle/>
              <a:p>
                <a:pPr>
                  <a:defRPr/>
                </a:pPr>
                <a:endParaRPr lang="zh-CN" altLang="en-US" sz="2400"/>
              </a:p>
            </p:txBody>
          </p:sp>
        </p:grpSp>
        <p:sp>
          <p:nvSpPr>
            <p:cNvPr id="15" name="Freeform 11"/>
            <p:cNvSpPr>
              <a:spLocks noEditPoints="1"/>
            </p:cNvSpPr>
            <p:nvPr/>
          </p:nvSpPr>
          <p:spPr bwMode="auto">
            <a:xfrm>
              <a:off x="511104" y="1045227"/>
              <a:ext cx="350967" cy="288563"/>
            </a:xfrm>
            <a:custGeom>
              <a:avLst/>
              <a:gdLst>
                <a:gd name="T0" fmla="*/ 97875 w 355"/>
                <a:gd name="T1" fmla="*/ 169975 h 292"/>
                <a:gd name="T2" fmla="*/ 57341 w 355"/>
                <a:gd name="T3" fmla="*/ 188752 h 292"/>
                <a:gd name="T4" fmla="*/ 0 w 355"/>
                <a:gd name="T5" fmla="*/ 153176 h 292"/>
                <a:gd name="T6" fmla="*/ 55364 w 355"/>
                <a:gd name="T7" fmla="*/ 75105 h 292"/>
                <a:gd name="T8" fmla="*/ 64262 w 355"/>
                <a:gd name="T9" fmla="*/ 75105 h 292"/>
                <a:gd name="T10" fmla="*/ 98864 w 355"/>
                <a:gd name="T11" fmla="*/ 72141 h 292"/>
                <a:gd name="T12" fmla="*/ 132478 w 355"/>
                <a:gd name="T13" fmla="*/ 79058 h 292"/>
                <a:gd name="T14" fmla="*/ 317353 w 355"/>
                <a:gd name="T15" fmla="*/ 79058 h 292"/>
                <a:gd name="T16" fmla="*/ 132478 w 355"/>
                <a:gd name="T17" fmla="*/ 130446 h 292"/>
                <a:gd name="T18" fmla="*/ 326251 w 355"/>
                <a:gd name="T19" fmla="*/ 211481 h 292"/>
                <a:gd name="T20" fmla="*/ 350967 w 355"/>
                <a:gd name="T21" fmla="*/ 79058 h 292"/>
                <a:gd name="T22" fmla="*/ 231342 w 355"/>
                <a:gd name="T23" fmla="*/ 160093 h 292"/>
                <a:gd name="T24" fmla="*/ 237273 w 355"/>
                <a:gd name="T25" fmla="*/ 177881 h 292"/>
                <a:gd name="T26" fmla="*/ 223433 w 355"/>
                <a:gd name="T27" fmla="*/ 93882 h 292"/>
                <a:gd name="T28" fmla="*/ 220467 w 355"/>
                <a:gd name="T29" fmla="*/ 112658 h 292"/>
                <a:gd name="T30" fmla="*/ 192785 w 355"/>
                <a:gd name="T31" fmla="*/ 128470 h 292"/>
                <a:gd name="T32" fmla="*/ 174001 w 355"/>
                <a:gd name="T33" fmla="*/ 140329 h 292"/>
                <a:gd name="T34" fmla="*/ 179932 w 355"/>
                <a:gd name="T35" fmla="*/ 163058 h 292"/>
                <a:gd name="T36" fmla="*/ 229364 w 355"/>
                <a:gd name="T37" fmla="*/ 154164 h 292"/>
                <a:gd name="T38" fmla="*/ 251114 w 355"/>
                <a:gd name="T39" fmla="*/ 108705 h 292"/>
                <a:gd name="T40" fmla="*/ 176966 w 355"/>
                <a:gd name="T41" fmla="*/ 169975 h 292"/>
                <a:gd name="T42" fmla="*/ 165103 w 355"/>
                <a:gd name="T43" fmla="*/ 177881 h 292"/>
                <a:gd name="T44" fmla="*/ 171035 w 355"/>
                <a:gd name="T45" fmla="*/ 177881 h 292"/>
                <a:gd name="T46" fmla="*/ 192785 w 355"/>
                <a:gd name="T47" fmla="*/ 168987 h 292"/>
                <a:gd name="T48" fmla="*/ 197728 w 355"/>
                <a:gd name="T49" fmla="*/ 177881 h 292"/>
                <a:gd name="T50" fmla="*/ 204648 w 355"/>
                <a:gd name="T51" fmla="*/ 177881 h 292"/>
                <a:gd name="T52" fmla="*/ 215523 w 355"/>
                <a:gd name="T53" fmla="*/ 163058 h 292"/>
                <a:gd name="T54" fmla="*/ 220467 w 355"/>
                <a:gd name="T55" fmla="*/ 165034 h 292"/>
                <a:gd name="T56" fmla="*/ 281762 w 355"/>
                <a:gd name="T57" fmla="*/ 121552 h 292"/>
                <a:gd name="T58" fmla="*/ 309444 w 355"/>
                <a:gd name="T59" fmla="*/ 160093 h 292"/>
                <a:gd name="T60" fmla="*/ 281762 w 355"/>
                <a:gd name="T61" fmla="*/ 178870 h 292"/>
                <a:gd name="T62" fmla="*/ 253092 w 355"/>
                <a:gd name="T63" fmla="*/ 146258 h 292"/>
                <a:gd name="T64" fmla="*/ 276819 w 355"/>
                <a:gd name="T65" fmla="*/ 124517 h 292"/>
                <a:gd name="T66" fmla="*/ 280774 w 355"/>
                <a:gd name="T67" fmla="*/ 121552 h 292"/>
                <a:gd name="T68" fmla="*/ 302524 w 355"/>
                <a:gd name="T69" fmla="*/ 160093 h 292"/>
                <a:gd name="T70" fmla="*/ 281762 w 355"/>
                <a:gd name="T71" fmla="*/ 173928 h 292"/>
                <a:gd name="T72" fmla="*/ 290660 w 355"/>
                <a:gd name="T73" fmla="*/ 128470 h 292"/>
                <a:gd name="T74" fmla="*/ 297580 w 355"/>
                <a:gd name="T75" fmla="*/ 132423 h 292"/>
                <a:gd name="T76" fmla="*/ 270887 w 355"/>
                <a:gd name="T77" fmla="*/ 170964 h 292"/>
                <a:gd name="T78" fmla="*/ 270887 w 355"/>
                <a:gd name="T79" fmla="*/ 170964 h 292"/>
                <a:gd name="T80" fmla="*/ 305490 w 355"/>
                <a:gd name="T81" fmla="*/ 150211 h 292"/>
                <a:gd name="T82" fmla="*/ 261989 w 355"/>
                <a:gd name="T83" fmla="*/ 163058 h 292"/>
                <a:gd name="T84" fmla="*/ 261001 w 355"/>
                <a:gd name="T85" fmla="*/ 161081 h 292"/>
                <a:gd name="T86" fmla="*/ 261001 w 355"/>
                <a:gd name="T87" fmla="*/ 161081 h 292"/>
                <a:gd name="T88" fmla="*/ 303512 w 355"/>
                <a:gd name="T89" fmla="*/ 141317 h 292"/>
                <a:gd name="T90" fmla="*/ 259024 w 355"/>
                <a:gd name="T91" fmla="*/ 155152 h 292"/>
                <a:gd name="T92" fmla="*/ 284728 w 355"/>
                <a:gd name="T93" fmla="*/ 147246 h 292"/>
                <a:gd name="T94" fmla="*/ 284728 w 355"/>
                <a:gd name="T95" fmla="*/ 147246 h 292"/>
                <a:gd name="T96" fmla="*/ 263967 w 355"/>
                <a:gd name="T97" fmla="*/ 150211 h 292"/>
                <a:gd name="T98" fmla="*/ 299558 w 355"/>
                <a:gd name="T99" fmla="*/ 134399 h 292"/>
                <a:gd name="T100" fmla="*/ 282751 w 355"/>
                <a:gd name="T101" fmla="*/ 126493 h 292"/>
                <a:gd name="T102" fmla="*/ 255069 w 355"/>
                <a:gd name="T103" fmla="*/ 121552 h 292"/>
                <a:gd name="T104" fmla="*/ 274842 w 355"/>
                <a:gd name="T105" fmla="*/ 138352 h 292"/>
                <a:gd name="T106" fmla="*/ 248148 w 355"/>
                <a:gd name="T107" fmla="*/ 135387 h 292"/>
                <a:gd name="T108" fmla="*/ 254080 w 355"/>
                <a:gd name="T109" fmla="*/ 133411 h 292"/>
                <a:gd name="T110" fmla="*/ 278796 w 355"/>
                <a:gd name="T111" fmla="*/ 281645 h 292"/>
                <a:gd name="T112" fmla="*/ 207614 w 355"/>
                <a:gd name="T113" fmla="*/ 250022 h 292"/>
                <a:gd name="T114" fmla="*/ 224421 w 355"/>
                <a:gd name="T115" fmla="*/ 223340 h 292"/>
                <a:gd name="T116" fmla="*/ 224421 w 355"/>
                <a:gd name="T117" fmla="*/ 223340 h 292"/>
                <a:gd name="T118" fmla="*/ 77114 w 355"/>
                <a:gd name="T119" fmla="*/ 44470 h 2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55" h="292">
                  <a:moveTo>
                    <a:pt x="165" y="123"/>
                  </a:moveTo>
                  <a:cubicBezTo>
                    <a:pt x="159" y="133"/>
                    <a:pt x="159" y="133"/>
                    <a:pt x="159" y="133"/>
                  </a:cubicBezTo>
                  <a:cubicBezTo>
                    <a:pt x="105" y="116"/>
                    <a:pt x="105" y="116"/>
                    <a:pt x="105" y="116"/>
                  </a:cubicBezTo>
                  <a:cubicBezTo>
                    <a:pt x="99" y="172"/>
                    <a:pt x="99" y="172"/>
                    <a:pt x="99" y="172"/>
                  </a:cubicBezTo>
                  <a:cubicBezTo>
                    <a:pt x="101" y="212"/>
                    <a:pt x="97" y="252"/>
                    <a:pt x="99" y="292"/>
                  </a:cubicBezTo>
                  <a:cubicBezTo>
                    <a:pt x="88" y="292"/>
                    <a:pt x="84" y="292"/>
                    <a:pt x="73" y="292"/>
                  </a:cubicBezTo>
                  <a:cubicBezTo>
                    <a:pt x="71" y="258"/>
                    <a:pt x="67" y="224"/>
                    <a:pt x="65" y="191"/>
                  </a:cubicBezTo>
                  <a:cubicBezTo>
                    <a:pt x="60" y="191"/>
                    <a:pt x="63" y="191"/>
                    <a:pt x="58" y="191"/>
                  </a:cubicBezTo>
                  <a:cubicBezTo>
                    <a:pt x="56" y="224"/>
                    <a:pt x="49" y="258"/>
                    <a:pt x="48" y="292"/>
                  </a:cubicBezTo>
                  <a:cubicBezTo>
                    <a:pt x="37" y="292"/>
                    <a:pt x="32" y="292"/>
                    <a:pt x="21" y="292"/>
                  </a:cubicBezTo>
                  <a:cubicBezTo>
                    <a:pt x="24" y="252"/>
                    <a:pt x="20" y="212"/>
                    <a:pt x="22" y="172"/>
                  </a:cubicBezTo>
                  <a:cubicBezTo>
                    <a:pt x="15" y="167"/>
                    <a:pt x="7" y="161"/>
                    <a:pt x="0" y="155"/>
                  </a:cubicBezTo>
                  <a:cubicBezTo>
                    <a:pt x="3" y="127"/>
                    <a:pt x="7" y="99"/>
                    <a:pt x="17" y="73"/>
                  </a:cubicBezTo>
                  <a:cubicBezTo>
                    <a:pt x="23" y="73"/>
                    <a:pt x="29" y="73"/>
                    <a:pt x="35" y="73"/>
                  </a:cubicBezTo>
                  <a:cubicBezTo>
                    <a:pt x="52" y="101"/>
                    <a:pt x="52" y="101"/>
                    <a:pt x="52" y="101"/>
                  </a:cubicBezTo>
                  <a:cubicBezTo>
                    <a:pt x="56" y="76"/>
                    <a:pt x="56" y="76"/>
                    <a:pt x="56" y="76"/>
                  </a:cubicBezTo>
                  <a:cubicBezTo>
                    <a:pt x="55" y="76"/>
                    <a:pt x="55" y="76"/>
                    <a:pt x="55" y="76"/>
                  </a:cubicBezTo>
                  <a:cubicBezTo>
                    <a:pt x="55" y="69"/>
                    <a:pt x="55" y="69"/>
                    <a:pt x="55" y="69"/>
                  </a:cubicBezTo>
                  <a:cubicBezTo>
                    <a:pt x="65" y="69"/>
                    <a:pt x="65" y="69"/>
                    <a:pt x="65" y="69"/>
                  </a:cubicBezTo>
                  <a:cubicBezTo>
                    <a:pt x="65" y="76"/>
                    <a:pt x="65" y="76"/>
                    <a:pt x="65" y="76"/>
                  </a:cubicBezTo>
                  <a:cubicBezTo>
                    <a:pt x="64" y="76"/>
                    <a:pt x="64" y="76"/>
                    <a:pt x="64" y="76"/>
                  </a:cubicBezTo>
                  <a:cubicBezTo>
                    <a:pt x="70" y="101"/>
                    <a:pt x="70" y="101"/>
                    <a:pt x="70" y="101"/>
                  </a:cubicBezTo>
                  <a:cubicBezTo>
                    <a:pt x="85" y="73"/>
                    <a:pt x="85" y="73"/>
                    <a:pt x="85" y="73"/>
                  </a:cubicBezTo>
                  <a:cubicBezTo>
                    <a:pt x="90" y="73"/>
                    <a:pt x="95" y="73"/>
                    <a:pt x="100" y="73"/>
                  </a:cubicBezTo>
                  <a:cubicBezTo>
                    <a:pt x="126" y="90"/>
                    <a:pt x="135" y="92"/>
                    <a:pt x="165" y="123"/>
                  </a:cubicBezTo>
                  <a:close/>
                  <a:moveTo>
                    <a:pt x="120" y="46"/>
                  </a:moveTo>
                  <a:cubicBezTo>
                    <a:pt x="120" y="80"/>
                    <a:pt x="120" y="80"/>
                    <a:pt x="120" y="80"/>
                  </a:cubicBezTo>
                  <a:cubicBezTo>
                    <a:pt x="134" y="80"/>
                    <a:pt x="134" y="80"/>
                    <a:pt x="134" y="80"/>
                  </a:cubicBezTo>
                  <a:cubicBezTo>
                    <a:pt x="134" y="87"/>
                    <a:pt x="134" y="87"/>
                    <a:pt x="134" y="87"/>
                  </a:cubicBezTo>
                  <a:cubicBezTo>
                    <a:pt x="151" y="100"/>
                    <a:pt x="151" y="100"/>
                    <a:pt x="151" y="100"/>
                  </a:cubicBezTo>
                  <a:cubicBezTo>
                    <a:pt x="151" y="80"/>
                    <a:pt x="151" y="80"/>
                    <a:pt x="151" y="80"/>
                  </a:cubicBezTo>
                  <a:cubicBezTo>
                    <a:pt x="321" y="80"/>
                    <a:pt x="321" y="80"/>
                    <a:pt x="321" y="80"/>
                  </a:cubicBezTo>
                  <a:cubicBezTo>
                    <a:pt x="321" y="196"/>
                    <a:pt x="321" y="196"/>
                    <a:pt x="321" y="196"/>
                  </a:cubicBezTo>
                  <a:cubicBezTo>
                    <a:pt x="151" y="196"/>
                    <a:pt x="151" y="196"/>
                    <a:pt x="151" y="196"/>
                  </a:cubicBezTo>
                  <a:cubicBezTo>
                    <a:pt x="151" y="137"/>
                    <a:pt x="151" y="137"/>
                    <a:pt x="151" y="137"/>
                  </a:cubicBezTo>
                  <a:cubicBezTo>
                    <a:pt x="134" y="132"/>
                    <a:pt x="134" y="132"/>
                    <a:pt x="134" y="132"/>
                  </a:cubicBezTo>
                  <a:cubicBezTo>
                    <a:pt x="134" y="205"/>
                    <a:pt x="134" y="205"/>
                    <a:pt x="134" y="205"/>
                  </a:cubicBezTo>
                  <a:cubicBezTo>
                    <a:pt x="134" y="214"/>
                    <a:pt x="134" y="214"/>
                    <a:pt x="134" y="214"/>
                  </a:cubicBezTo>
                  <a:cubicBezTo>
                    <a:pt x="142" y="214"/>
                    <a:pt x="142" y="214"/>
                    <a:pt x="142" y="214"/>
                  </a:cubicBezTo>
                  <a:cubicBezTo>
                    <a:pt x="330" y="214"/>
                    <a:pt x="330" y="214"/>
                    <a:pt x="330" y="214"/>
                  </a:cubicBezTo>
                  <a:cubicBezTo>
                    <a:pt x="338" y="214"/>
                    <a:pt x="338" y="214"/>
                    <a:pt x="338" y="214"/>
                  </a:cubicBezTo>
                  <a:cubicBezTo>
                    <a:pt x="338" y="205"/>
                    <a:pt x="338" y="205"/>
                    <a:pt x="338" y="205"/>
                  </a:cubicBezTo>
                  <a:cubicBezTo>
                    <a:pt x="338" y="80"/>
                    <a:pt x="338" y="80"/>
                    <a:pt x="338" y="80"/>
                  </a:cubicBezTo>
                  <a:cubicBezTo>
                    <a:pt x="355" y="80"/>
                    <a:pt x="355" y="80"/>
                    <a:pt x="355" y="80"/>
                  </a:cubicBezTo>
                  <a:cubicBezTo>
                    <a:pt x="355" y="46"/>
                    <a:pt x="355" y="46"/>
                    <a:pt x="355" y="46"/>
                  </a:cubicBezTo>
                  <a:cubicBezTo>
                    <a:pt x="120" y="46"/>
                    <a:pt x="120" y="46"/>
                    <a:pt x="120" y="46"/>
                  </a:cubicBezTo>
                  <a:close/>
                  <a:moveTo>
                    <a:pt x="234" y="180"/>
                  </a:moveTo>
                  <a:cubicBezTo>
                    <a:pt x="234" y="162"/>
                    <a:pt x="234" y="162"/>
                    <a:pt x="234" y="162"/>
                  </a:cubicBezTo>
                  <a:cubicBezTo>
                    <a:pt x="236" y="161"/>
                    <a:pt x="236" y="161"/>
                    <a:pt x="236" y="161"/>
                  </a:cubicBezTo>
                  <a:cubicBezTo>
                    <a:pt x="238" y="137"/>
                    <a:pt x="238" y="137"/>
                    <a:pt x="238" y="137"/>
                  </a:cubicBezTo>
                  <a:cubicBezTo>
                    <a:pt x="240" y="136"/>
                    <a:pt x="240" y="136"/>
                    <a:pt x="240" y="136"/>
                  </a:cubicBezTo>
                  <a:cubicBezTo>
                    <a:pt x="240" y="180"/>
                    <a:pt x="240" y="180"/>
                    <a:pt x="240" y="180"/>
                  </a:cubicBezTo>
                  <a:cubicBezTo>
                    <a:pt x="234" y="180"/>
                    <a:pt x="234" y="180"/>
                    <a:pt x="234" y="180"/>
                  </a:cubicBezTo>
                  <a:close/>
                  <a:moveTo>
                    <a:pt x="263" y="94"/>
                  </a:moveTo>
                  <a:cubicBezTo>
                    <a:pt x="244" y="94"/>
                    <a:pt x="244" y="94"/>
                    <a:pt x="244" y="94"/>
                  </a:cubicBezTo>
                  <a:cubicBezTo>
                    <a:pt x="226" y="95"/>
                    <a:pt x="226" y="95"/>
                    <a:pt x="226" y="95"/>
                  </a:cubicBezTo>
                  <a:cubicBezTo>
                    <a:pt x="232" y="105"/>
                    <a:pt x="232" y="105"/>
                    <a:pt x="232" y="105"/>
                  </a:cubicBezTo>
                  <a:cubicBezTo>
                    <a:pt x="225" y="110"/>
                    <a:pt x="225" y="110"/>
                    <a:pt x="225" y="110"/>
                  </a:cubicBezTo>
                  <a:cubicBezTo>
                    <a:pt x="223" y="111"/>
                    <a:pt x="223" y="111"/>
                    <a:pt x="223" y="111"/>
                  </a:cubicBezTo>
                  <a:cubicBezTo>
                    <a:pt x="223" y="114"/>
                    <a:pt x="223" y="114"/>
                    <a:pt x="223" y="114"/>
                  </a:cubicBezTo>
                  <a:cubicBezTo>
                    <a:pt x="221" y="143"/>
                    <a:pt x="221" y="143"/>
                    <a:pt x="221" y="143"/>
                  </a:cubicBezTo>
                  <a:cubicBezTo>
                    <a:pt x="205" y="128"/>
                    <a:pt x="205" y="128"/>
                    <a:pt x="205" y="128"/>
                  </a:cubicBezTo>
                  <a:cubicBezTo>
                    <a:pt x="199" y="122"/>
                    <a:pt x="199" y="122"/>
                    <a:pt x="199" y="122"/>
                  </a:cubicBezTo>
                  <a:cubicBezTo>
                    <a:pt x="195" y="130"/>
                    <a:pt x="195" y="130"/>
                    <a:pt x="195" y="130"/>
                  </a:cubicBezTo>
                  <a:cubicBezTo>
                    <a:pt x="186" y="149"/>
                    <a:pt x="186" y="149"/>
                    <a:pt x="186" y="149"/>
                  </a:cubicBezTo>
                  <a:cubicBezTo>
                    <a:pt x="183" y="145"/>
                    <a:pt x="183" y="145"/>
                    <a:pt x="183" y="145"/>
                  </a:cubicBezTo>
                  <a:cubicBezTo>
                    <a:pt x="180" y="141"/>
                    <a:pt x="180" y="141"/>
                    <a:pt x="180" y="141"/>
                  </a:cubicBezTo>
                  <a:cubicBezTo>
                    <a:pt x="176" y="142"/>
                    <a:pt x="176" y="142"/>
                    <a:pt x="176" y="142"/>
                  </a:cubicBezTo>
                  <a:cubicBezTo>
                    <a:pt x="157" y="148"/>
                    <a:pt x="157" y="148"/>
                    <a:pt x="157" y="148"/>
                  </a:cubicBezTo>
                  <a:cubicBezTo>
                    <a:pt x="160" y="159"/>
                    <a:pt x="160" y="159"/>
                    <a:pt x="160" y="159"/>
                  </a:cubicBezTo>
                  <a:cubicBezTo>
                    <a:pt x="175" y="155"/>
                    <a:pt x="175" y="155"/>
                    <a:pt x="175" y="155"/>
                  </a:cubicBezTo>
                  <a:cubicBezTo>
                    <a:pt x="182" y="165"/>
                    <a:pt x="182" y="165"/>
                    <a:pt x="182" y="165"/>
                  </a:cubicBezTo>
                  <a:cubicBezTo>
                    <a:pt x="192" y="164"/>
                    <a:pt x="192" y="164"/>
                    <a:pt x="192" y="164"/>
                  </a:cubicBezTo>
                  <a:cubicBezTo>
                    <a:pt x="203" y="142"/>
                    <a:pt x="203" y="142"/>
                    <a:pt x="203" y="142"/>
                  </a:cubicBezTo>
                  <a:cubicBezTo>
                    <a:pt x="222" y="160"/>
                    <a:pt x="222" y="160"/>
                    <a:pt x="222" y="160"/>
                  </a:cubicBezTo>
                  <a:cubicBezTo>
                    <a:pt x="232" y="156"/>
                    <a:pt x="232" y="156"/>
                    <a:pt x="232" y="156"/>
                  </a:cubicBezTo>
                  <a:cubicBezTo>
                    <a:pt x="234" y="118"/>
                    <a:pt x="234" y="118"/>
                    <a:pt x="234" y="118"/>
                  </a:cubicBezTo>
                  <a:cubicBezTo>
                    <a:pt x="239" y="115"/>
                    <a:pt x="239" y="115"/>
                    <a:pt x="239" y="115"/>
                  </a:cubicBezTo>
                  <a:cubicBezTo>
                    <a:pt x="246" y="126"/>
                    <a:pt x="246" y="126"/>
                    <a:pt x="246" y="126"/>
                  </a:cubicBezTo>
                  <a:cubicBezTo>
                    <a:pt x="254" y="110"/>
                    <a:pt x="254" y="110"/>
                    <a:pt x="254" y="110"/>
                  </a:cubicBezTo>
                  <a:cubicBezTo>
                    <a:pt x="263" y="94"/>
                    <a:pt x="263" y="94"/>
                    <a:pt x="263" y="94"/>
                  </a:cubicBezTo>
                  <a:close/>
                  <a:moveTo>
                    <a:pt x="178" y="180"/>
                  </a:moveTo>
                  <a:cubicBezTo>
                    <a:pt x="178" y="171"/>
                    <a:pt x="178" y="171"/>
                    <a:pt x="178" y="171"/>
                  </a:cubicBezTo>
                  <a:cubicBezTo>
                    <a:pt x="179" y="172"/>
                    <a:pt x="179" y="172"/>
                    <a:pt x="179" y="172"/>
                  </a:cubicBezTo>
                  <a:cubicBezTo>
                    <a:pt x="184" y="172"/>
                    <a:pt x="184" y="172"/>
                    <a:pt x="184" y="172"/>
                  </a:cubicBezTo>
                  <a:cubicBezTo>
                    <a:pt x="184" y="180"/>
                    <a:pt x="184" y="180"/>
                    <a:pt x="184" y="180"/>
                  </a:cubicBezTo>
                  <a:cubicBezTo>
                    <a:pt x="182" y="180"/>
                    <a:pt x="180" y="180"/>
                    <a:pt x="178" y="180"/>
                  </a:cubicBezTo>
                  <a:close/>
                  <a:moveTo>
                    <a:pt x="167" y="180"/>
                  </a:moveTo>
                  <a:cubicBezTo>
                    <a:pt x="167" y="165"/>
                    <a:pt x="167" y="165"/>
                    <a:pt x="167" y="165"/>
                  </a:cubicBezTo>
                  <a:cubicBezTo>
                    <a:pt x="173" y="163"/>
                    <a:pt x="173" y="163"/>
                    <a:pt x="173" y="163"/>
                  </a:cubicBezTo>
                  <a:cubicBezTo>
                    <a:pt x="173" y="163"/>
                    <a:pt x="173" y="163"/>
                    <a:pt x="173" y="163"/>
                  </a:cubicBezTo>
                  <a:cubicBezTo>
                    <a:pt x="173" y="180"/>
                    <a:pt x="173" y="180"/>
                    <a:pt x="173" y="180"/>
                  </a:cubicBezTo>
                  <a:cubicBezTo>
                    <a:pt x="167" y="180"/>
                    <a:pt x="167" y="180"/>
                    <a:pt x="167" y="180"/>
                  </a:cubicBezTo>
                  <a:close/>
                  <a:moveTo>
                    <a:pt x="189" y="180"/>
                  </a:moveTo>
                  <a:cubicBezTo>
                    <a:pt x="189" y="172"/>
                    <a:pt x="189" y="172"/>
                    <a:pt x="189" y="172"/>
                  </a:cubicBezTo>
                  <a:cubicBezTo>
                    <a:pt x="195" y="171"/>
                    <a:pt x="195" y="171"/>
                    <a:pt x="195" y="171"/>
                  </a:cubicBezTo>
                  <a:cubicBezTo>
                    <a:pt x="196" y="171"/>
                    <a:pt x="196" y="171"/>
                    <a:pt x="196" y="171"/>
                  </a:cubicBezTo>
                  <a:cubicBezTo>
                    <a:pt x="196" y="180"/>
                    <a:pt x="196" y="180"/>
                    <a:pt x="196" y="180"/>
                  </a:cubicBezTo>
                  <a:cubicBezTo>
                    <a:pt x="193" y="180"/>
                    <a:pt x="191" y="180"/>
                    <a:pt x="189" y="180"/>
                  </a:cubicBezTo>
                  <a:close/>
                  <a:moveTo>
                    <a:pt x="200" y="180"/>
                  </a:moveTo>
                  <a:cubicBezTo>
                    <a:pt x="200" y="160"/>
                    <a:pt x="200" y="160"/>
                    <a:pt x="200" y="160"/>
                  </a:cubicBezTo>
                  <a:cubicBezTo>
                    <a:pt x="204" y="152"/>
                    <a:pt x="204" y="152"/>
                    <a:pt x="204" y="152"/>
                  </a:cubicBezTo>
                  <a:cubicBezTo>
                    <a:pt x="207" y="155"/>
                    <a:pt x="207" y="155"/>
                    <a:pt x="207" y="155"/>
                  </a:cubicBezTo>
                  <a:cubicBezTo>
                    <a:pt x="207" y="180"/>
                    <a:pt x="207" y="180"/>
                    <a:pt x="207" y="180"/>
                  </a:cubicBezTo>
                  <a:cubicBezTo>
                    <a:pt x="205" y="180"/>
                    <a:pt x="203" y="180"/>
                    <a:pt x="200" y="180"/>
                  </a:cubicBezTo>
                  <a:close/>
                  <a:moveTo>
                    <a:pt x="212" y="180"/>
                  </a:moveTo>
                  <a:cubicBezTo>
                    <a:pt x="212" y="159"/>
                    <a:pt x="212" y="159"/>
                    <a:pt x="212" y="159"/>
                  </a:cubicBezTo>
                  <a:cubicBezTo>
                    <a:pt x="218" y="165"/>
                    <a:pt x="218" y="165"/>
                    <a:pt x="218" y="165"/>
                  </a:cubicBezTo>
                  <a:cubicBezTo>
                    <a:pt x="218" y="180"/>
                    <a:pt x="218" y="180"/>
                    <a:pt x="218" y="180"/>
                  </a:cubicBezTo>
                  <a:cubicBezTo>
                    <a:pt x="216" y="180"/>
                    <a:pt x="214" y="180"/>
                    <a:pt x="212" y="180"/>
                  </a:cubicBezTo>
                  <a:close/>
                  <a:moveTo>
                    <a:pt x="223" y="180"/>
                  </a:moveTo>
                  <a:cubicBezTo>
                    <a:pt x="223" y="167"/>
                    <a:pt x="223" y="167"/>
                    <a:pt x="223" y="167"/>
                  </a:cubicBezTo>
                  <a:cubicBezTo>
                    <a:pt x="229" y="164"/>
                    <a:pt x="229" y="164"/>
                    <a:pt x="229" y="164"/>
                  </a:cubicBezTo>
                  <a:cubicBezTo>
                    <a:pt x="229" y="180"/>
                    <a:pt x="229" y="180"/>
                    <a:pt x="229" y="180"/>
                  </a:cubicBezTo>
                  <a:cubicBezTo>
                    <a:pt x="227" y="180"/>
                    <a:pt x="225" y="180"/>
                    <a:pt x="223" y="180"/>
                  </a:cubicBezTo>
                  <a:close/>
                  <a:moveTo>
                    <a:pt x="285" y="123"/>
                  </a:moveTo>
                  <a:cubicBezTo>
                    <a:pt x="293" y="123"/>
                    <a:pt x="301" y="126"/>
                    <a:pt x="306" y="131"/>
                  </a:cubicBezTo>
                  <a:cubicBezTo>
                    <a:pt x="311" y="137"/>
                    <a:pt x="314" y="144"/>
                    <a:pt x="314" y="152"/>
                  </a:cubicBezTo>
                  <a:cubicBezTo>
                    <a:pt x="314" y="156"/>
                    <a:pt x="314" y="159"/>
                    <a:pt x="313" y="162"/>
                  </a:cubicBezTo>
                  <a:cubicBezTo>
                    <a:pt x="313" y="162"/>
                    <a:pt x="313" y="162"/>
                    <a:pt x="313" y="162"/>
                  </a:cubicBezTo>
                  <a:cubicBezTo>
                    <a:pt x="313" y="162"/>
                    <a:pt x="313" y="162"/>
                    <a:pt x="313" y="162"/>
                  </a:cubicBezTo>
                  <a:cubicBezTo>
                    <a:pt x="313" y="162"/>
                    <a:pt x="313" y="162"/>
                    <a:pt x="313" y="162"/>
                  </a:cubicBezTo>
                  <a:cubicBezTo>
                    <a:pt x="311" y="166"/>
                    <a:pt x="309" y="170"/>
                    <a:pt x="306" y="173"/>
                  </a:cubicBezTo>
                  <a:cubicBezTo>
                    <a:pt x="301" y="178"/>
                    <a:pt x="293" y="181"/>
                    <a:pt x="285" y="181"/>
                  </a:cubicBezTo>
                  <a:cubicBezTo>
                    <a:pt x="277" y="181"/>
                    <a:pt x="270" y="178"/>
                    <a:pt x="265" y="173"/>
                  </a:cubicBezTo>
                  <a:cubicBezTo>
                    <a:pt x="259" y="167"/>
                    <a:pt x="256" y="160"/>
                    <a:pt x="256" y="152"/>
                  </a:cubicBezTo>
                  <a:cubicBezTo>
                    <a:pt x="256" y="151"/>
                    <a:pt x="256" y="151"/>
                    <a:pt x="256" y="150"/>
                  </a:cubicBezTo>
                  <a:cubicBezTo>
                    <a:pt x="256" y="149"/>
                    <a:pt x="256" y="149"/>
                    <a:pt x="256" y="148"/>
                  </a:cubicBezTo>
                  <a:cubicBezTo>
                    <a:pt x="257" y="145"/>
                    <a:pt x="257" y="145"/>
                    <a:pt x="257" y="145"/>
                  </a:cubicBezTo>
                  <a:cubicBezTo>
                    <a:pt x="259" y="146"/>
                    <a:pt x="259" y="146"/>
                    <a:pt x="259" y="146"/>
                  </a:cubicBezTo>
                  <a:cubicBezTo>
                    <a:pt x="268" y="147"/>
                    <a:pt x="277" y="148"/>
                    <a:pt x="282" y="149"/>
                  </a:cubicBezTo>
                  <a:cubicBezTo>
                    <a:pt x="280" y="126"/>
                    <a:pt x="280" y="126"/>
                    <a:pt x="280" y="126"/>
                  </a:cubicBezTo>
                  <a:cubicBezTo>
                    <a:pt x="280" y="123"/>
                    <a:pt x="280" y="123"/>
                    <a:pt x="280" y="123"/>
                  </a:cubicBezTo>
                  <a:cubicBezTo>
                    <a:pt x="283" y="123"/>
                    <a:pt x="283" y="123"/>
                    <a:pt x="283" y="123"/>
                  </a:cubicBezTo>
                  <a:cubicBezTo>
                    <a:pt x="283" y="123"/>
                    <a:pt x="283" y="123"/>
                    <a:pt x="284" y="123"/>
                  </a:cubicBezTo>
                  <a:cubicBezTo>
                    <a:pt x="284" y="123"/>
                    <a:pt x="284" y="123"/>
                    <a:pt x="284" y="123"/>
                  </a:cubicBezTo>
                  <a:cubicBezTo>
                    <a:pt x="284" y="123"/>
                    <a:pt x="285" y="123"/>
                    <a:pt x="285" y="123"/>
                  </a:cubicBezTo>
                  <a:close/>
                  <a:moveTo>
                    <a:pt x="281" y="175"/>
                  </a:moveTo>
                  <a:cubicBezTo>
                    <a:pt x="279" y="175"/>
                    <a:pt x="278" y="175"/>
                    <a:pt x="277" y="174"/>
                  </a:cubicBezTo>
                  <a:cubicBezTo>
                    <a:pt x="306" y="162"/>
                    <a:pt x="306" y="162"/>
                    <a:pt x="306" y="162"/>
                  </a:cubicBezTo>
                  <a:cubicBezTo>
                    <a:pt x="306" y="164"/>
                    <a:pt x="305" y="165"/>
                    <a:pt x="305" y="165"/>
                  </a:cubicBezTo>
                  <a:cubicBezTo>
                    <a:pt x="281" y="175"/>
                    <a:pt x="281" y="175"/>
                    <a:pt x="281" y="175"/>
                  </a:cubicBezTo>
                  <a:close/>
                  <a:moveTo>
                    <a:pt x="302" y="169"/>
                  </a:moveTo>
                  <a:cubicBezTo>
                    <a:pt x="297" y="173"/>
                    <a:pt x="292" y="176"/>
                    <a:pt x="285" y="176"/>
                  </a:cubicBezTo>
                  <a:cubicBezTo>
                    <a:pt x="302" y="169"/>
                    <a:pt x="302" y="169"/>
                    <a:pt x="302" y="169"/>
                  </a:cubicBezTo>
                  <a:close/>
                  <a:moveTo>
                    <a:pt x="286" y="135"/>
                  </a:moveTo>
                  <a:cubicBezTo>
                    <a:pt x="286" y="133"/>
                    <a:pt x="286" y="133"/>
                    <a:pt x="286" y="133"/>
                  </a:cubicBezTo>
                  <a:cubicBezTo>
                    <a:pt x="294" y="130"/>
                    <a:pt x="294" y="130"/>
                    <a:pt x="294" y="130"/>
                  </a:cubicBezTo>
                  <a:cubicBezTo>
                    <a:pt x="295" y="130"/>
                    <a:pt x="296" y="131"/>
                    <a:pt x="297" y="131"/>
                  </a:cubicBezTo>
                  <a:cubicBezTo>
                    <a:pt x="286" y="135"/>
                    <a:pt x="286" y="135"/>
                    <a:pt x="286" y="135"/>
                  </a:cubicBezTo>
                  <a:close/>
                  <a:moveTo>
                    <a:pt x="299" y="133"/>
                  </a:moveTo>
                  <a:cubicBezTo>
                    <a:pt x="300" y="133"/>
                    <a:pt x="300" y="134"/>
                    <a:pt x="301" y="134"/>
                  </a:cubicBezTo>
                  <a:cubicBezTo>
                    <a:pt x="287" y="140"/>
                    <a:pt x="287" y="140"/>
                    <a:pt x="287" y="140"/>
                  </a:cubicBezTo>
                  <a:cubicBezTo>
                    <a:pt x="287" y="138"/>
                    <a:pt x="287" y="138"/>
                    <a:pt x="287" y="138"/>
                  </a:cubicBezTo>
                  <a:cubicBezTo>
                    <a:pt x="299" y="133"/>
                    <a:pt x="299" y="133"/>
                    <a:pt x="299" y="133"/>
                  </a:cubicBezTo>
                  <a:close/>
                  <a:moveTo>
                    <a:pt x="274" y="173"/>
                  </a:moveTo>
                  <a:cubicBezTo>
                    <a:pt x="274" y="173"/>
                    <a:pt x="273" y="172"/>
                    <a:pt x="272" y="172"/>
                  </a:cubicBezTo>
                  <a:cubicBezTo>
                    <a:pt x="308" y="157"/>
                    <a:pt x="308" y="157"/>
                    <a:pt x="308" y="157"/>
                  </a:cubicBezTo>
                  <a:cubicBezTo>
                    <a:pt x="308" y="158"/>
                    <a:pt x="308" y="159"/>
                    <a:pt x="308" y="160"/>
                  </a:cubicBezTo>
                  <a:cubicBezTo>
                    <a:pt x="274" y="173"/>
                    <a:pt x="274" y="173"/>
                    <a:pt x="274" y="173"/>
                  </a:cubicBezTo>
                  <a:close/>
                  <a:moveTo>
                    <a:pt x="270" y="170"/>
                  </a:moveTo>
                  <a:cubicBezTo>
                    <a:pt x="269" y="170"/>
                    <a:pt x="269" y="169"/>
                    <a:pt x="268" y="169"/>
                  </a:cubicBezTo>
                  <a:cubicBezTo>
                    <a:pt x="268" y="169"/>
                    <a:pt x="268" y="169"/>
                    <a:pt x="268" y="169"/>
                  </a:cubicBezTo>
                  <a:cubicBezTo>
                    <a:pt x="309" y="152"/>
                    <a:pt x="309" y="152"/>
                    <a:pt x="309" y="152"/>
                  </a:cubicBezTo>
                  <a:cubicBezTo>
                    <a:pt x="309" y="153"/>
                    <a:pt x="309" y="154"/>
                    <a:pt x="309" y="154"/>
                  </a:cubicBezTo>
                  <a:cubicBezTo>
                    <a:pt x="270" y="170"/>
                    <a:pt x="270" y="170"/>
                    <a:pt x="270" y="170"/>
                  </a:cubicBezTo>
                  <a:close/>
                  <a:moveTo>
                    <a:pt x="267" y="167"/>
                  </a:moveTo>
                  <a:cubicBezTo>
                    <a:pt x="266" y="166"/>
                    <a:pt x="266" y="166"/>
                    <a:pt x="265" y="165"/>
                  </a:cubicBezTo>
                  <a:cubicBezTo>
                    <a:pt x="308" y="148"/>
                    <a:pt x="308" y="148"/>
                    <a:pt x="308" y="148"/>
                  </a:cubicBezTo>
                  <a:cubicBezTo>
                    <a:pt x="309" y="148"/>
                    <a:pt x="309" y="149"/>
                    <a:pt x="309" y="150"/>
                  </a:cubicBezTo>
                  <a:cubicBezTo>
                    <a:pt x="267" y="167"/>
                    <a:pt x="267" y="167"/>
                    <a:pt x="267" y="167"/>
                  </a:cubicBezTo>
                  <a:close/>
                  <a:moveTo>
                    <a:pt x="264" y="163"/>
                  </a:moveTo>
                  <a:cubicBezTo>
                    <a:pt x="264" y="162"/>
                    <a:pt x="264" y="162"/>
                    <a:pt x="263" y="161"/>
                  </a:cubicBezTo>
                  <a:cubicBezTo>
                    <a:pt x="281" y="154"/>
                    <a:pt x="281" y="154"/>
                    <a:pt x="281" y="154"/>
                  </a:cubicBezTo>
                  <a:cubicBezTo>
                    <a:pt x="283" y="155"/>
                    <a:pt x="285" y="155"/>
                    <a:pt x="285" y="155"/>
                  </a:cubicBezTo>
                  <a:cubicBezTo>
                    <a:pt x="264" y="163"/>
                    <a:pt x="264" y="163"/>
                    <a:pt x="264" y="163"/>
                  </a:cubicBezTo>
                  <a:close/>
                  <a:moveTo>
                    <a:pt x="285" y="155"/>
                  </a:moveTo>
                  <a:cubicBezTo>
                    <a:pt x="288" y="152"/>
                    <a:pt x="288" y="152"/>
                    <a:pt x="288" y="152"/>
                  </a:cubicBezTo>
                  <a:cubicBezTo>
                    <a:pt x="288" y="151"/>
                    <a:pt x="288" y="151"/>
                    <a:pt x="288" y="151"/>
                  </a:cubicBezTo>
                  <a:cubicBezTo>
                    <a:pt x="307" y="143"/>
                    <a:pt x="307" y="143"/>
                    <a:pt x="307" y="143"/>
                  </a:cubicBezTo>
                  <a:cubicBezTo>
                    <a:pt x="308" y="144"/>
                    <a:pt x="308" y="145"/>
                    <a:pt x="308" y="145"/>
                  </a:cubicBezTo>
                  <a:cubicBezTo>
                    <a:pt x="285" y="155"/>
                    <a:pt x="285" y="155"/>
                    <a:pt x="285" y="155"/>
                  </a:cubicBezTo>
                  <a:close/>
                  <a:moveTo>
                    <a:pt x="263" y="159"/>
                  </a:moveTo>
                  <a:cubicBezTo>
                    <a:pt x="262" y="158"/>
                    <a:pt x="262" y="158"/>
                    <a:pt x="262" y="157"/>
                  </a:cubicBezTo>
                  <a:cubicBezTo>
                    <a:pt x="272" y="153"/>
                    <a:pt x="272" y="153"/>
                    <a:pt x="272" y="153"/>
                  </a:cubicBezTo>
                  <a:cubicBezTo>
                    <a:pt x="273" y="153"/>
                    <a:pt x="275" y="153"/>
                    <a:pt x="276" y="154"/>
                  </a:cubicBezTo>
                  <a:cubicBezTo>
                    <a:pt x="263" y="159"/>
                    <a:pt x="263" y="159"/>
                    <a:pt x="263" y="159"/>
                  </a:cubicBezTo>
                  <a:close/>
                  <a:moveTo>
                    <a:pt x="288" y="149"/>
                  </a:moveTo>
                  <a:cubicBezTo>
                    <a:pt x="288" y="147"/>
                    <a:pt x="288" y="147"/>
                    <a:pt x="288" y="147"/>
                  </a:cubicBezTo>
                  <a:cubicBezTo>
                    <a:pt x="305" y="140"/>
                    <a:pt x="305" y="140"/>
                    <a:pt x="305" y="140"/>
                  </a:cubicBezTo>
                  <a:cubicBezTo>
                    <a:pt x="306" y="140"/>
                    <a:pt x="306" y="141"/>
                    <a:pt x="306" y="141"/>
                  </a:cubicBezTo>
                  <a:cubicBezTo>
                    <a:pt x="288" y="149"/>
                    <a:pt x="288" y="149"/>
                    <a:pt x="288" y="149"/>
                  </a:cubicBezTo>
                  <a:close/>
                  <a:moveTo>
                    <a:pt x="262" y="155"/>
                  </a:moveTo>
                  <a:cubicBezTo>
                    <a:pt x="262" y="154"/>
                    <a:pt x="262" y="153"/>
                    <a:pt x="262" y="153"/>
                  </a:cubicBezTo>
                  <a:cubicBezTo>
                    <a:pt x="263" y="152"/>
                    <a:pt x="263" y="152"/>
                    <a:pt x="263" y="152"/>
                  </a:cubicBezTo>
                  <a:cubicBezTo>
                    <a:pt x="265" y="152"/>
                    <a:pt x="266" y="152"/>
                    <a:pt x="267" y="152"/>
                  </a:cubicBezTo>
                  <a:cubicBezTo>
                    <a:pt x="262" y="155"/>
                    <a:pt x="262" y="155"/>
                    <a:pt x="262" y="155"/>
                  </a:cubicBezTo>
                  <a:close/>
                  <a:moveTo>
                    <a:pt x="287" y="144"/>
                  </a:moveTo>
                  <a:cubicBezTo>
                    <a:pt x="287" y="142"/>
                    <a:pt x="287" y="142"/>
                    <a:pt x="287" y="142"/>
                  </a:cubicBezTo>
                  <a:cubicBezTo>
                    <a:pt x="303" y="136"/>
                    <a:pt x="303" y="136"/>
                    <a:pt x="303" y="136"/>
                  </a:cubicBezTo>
                  <a:cubicBezTo>
                    <a:pt x="303" y="136"/>
                    <a:pt x="304" y="137"/>
                    <a:pt x="304" y="138"/>
                  </a:cubicBezTo>
                  <a:cubicBezTo>
                    <a:pt x="287" y="144"/>
                    <a:pt x="287" y="144"/>
                    <a:pt x="287" y="144"/>
                  </a:cubicBezTo>
                  <a:close/>
                  <a:moveTo>
                    <a:pt x="286" y="131"/>
                  </a:moveTo>
                  <a:cubicBezTo>
                    <a:pt x="286" y="128"/>
                    <a:pt x="286" y="128"/>
                    <a:pt x="286" y="128"/>
                  </a:cubicBezTo>
                  <a:cubicBezTo>
                    <a:pt x="287" y="128"/>
                    <a:pt x="289" y="129"/>
                    <a:pt x="291" y="129"/>
                  </a:cubicBezTo>
                  <a:cubicBezTo>
                    <a:pt x="286" y="131"/>
                    <a:pt x="286" y="131"/>
                    <a:pt x="286" y="131"/>
                  </a:cubicBezTo>
                  <a:close/>
                  <a:moveTo>
                    <a:pt x="251" y="137"/>
                  </a:moveTo>
                  <a:cubicBezTo>
                    <a:pt x="252" y="132"/>
                    <a:pt x="255" y="127"/>
                    <a:pt x="258" y="123"/>
                  </a:cubicBezTo>
                  <a:cubicBezTo>
                    <a:pt x="262" y="119"/>
                    <a:pt x="267" y="117"/>
                    <a:pt x="273" y="116"/>
                  </a:cubicBezTo>
                  <a:cubicBezTo>
                    <a:pt x="276" y="116"/>
                    <a:pt x="276" y="116"/>
                    <a:pt x="276" y="116"/>
                  </a:cubicBezTo>
                  <a:cubicBezTo>
                    <a:pt x="276" y="119"/>
                    <a:pt x="276" y="119"/>
                    <a:pt x="276" y="119"/>
                  </a:cubicBezTo>
                  <a:cubicBezTo>
                    <a:pt x="278" y="140"/>
                    <a:pt x="278" y="140"/>
                    <a:pt x="278" y="140"/>
                  </a:cubicBezTo>
                  <a:cubicBezTo>
                    <a:pt x="275" y="143"/>
                    <a:pt x="275" y="143"/>
                    <a:pt x="275" y="143"/>
                  </a:cubicBezTo>
                  <a:cubicBezTo>
                    <a:pt x="275" y="143"/>
                    <a:pt x="263" y="142"/>
                    <a:pt x="254" y="140"/>
                  </a:cubicBezTo>
                  <a:cubicBezTo>
                    <a:pt x="251" y="140"/>
                    <a:pt x="251" y="140"/>
                    <a:pt x="251" y="140"/>
                  </a:cubicBezTo>
                  <a:cubicBezTo>
                    <a:pt x="251" y="137"/>
                    <a:pt x="251" y="137"/>
                    <a:pt x="251" y="137"/>
                  </a:cubicBezTo>
                  <a:close/>
                  <a:moveTo>
                    <a:pt x="262" y="127"/>
                  </a:moveTo>
                  <a:cubicBezTo>
                    <a:pt x="265" y="125"/>
                    <a:pt x="268" y="123"/>
                    <a:pt x="271" y="122"/>
                  </a:cubicBezTo>
                  <a:cubicBezTo>
                    <a:pt x="272" y="137"/>
                    <a:pt x="272" y="137"/>
                    <a:pt x="272" y="137"/>
                  </a:cubicBezTo>
                  <a:cubicBezTo>
                    <a:pt x="269" y="137"/>
                    <a:pt x="263" y="136"/>
                    <a:pt x="257" y="135"/>
                  </a:cubicBezTo>
                  <a:cubicBezTo>
                    <a:pt x="258" y="132"/>
                    <a:pt x="260" y="129"/>
                    <a:pt x="262" y="127"/>
                  </a:cubicBezTo>
                  <a:close/>
                  <a:moveTo>
                    <a:pt x="252" y="253"/>
                  </a:moveTo>
                  <a:cubicBezTo>
                    <a:pt x="265" y="253"/>
                    <a:pt x="265" y="253"/>
                    <a:pt x="265" y="253"/>
                  </a:cubicBezTo>
                  <a:cubicBezTo>
                    <a:pt x="282" y="285"/>
                    <a:pt x="282" y="285"/>
                    <a:pt x="282" y="285"/>
                  </a:cubicBezTo>
                  <a:cubicBezTo>
                    <a:pt x="270" y="285"/>
                    <a:pt x="270" y="285"/>
                    <a:pt x="270" y="285"/>
                  </a:cubicBezTo>
                  <a:cubicBezTo>
                    <a:pt x="252" y="253"/>
                    <a:pt x="252" y="253"/>
                    <a:pt x="252" y="253"/>
                  </a:cubicBezTo>
                  <a:close/>
                  <a:moveTo>
                    <a:pt x="222" y="253"/>
                  </a:moveTo>
                  <a:cubicBezTo>
                    <a:pt x="210" y="253"/>
                    <a:pt x="210" y="253"/>
                    <a:pt x="210" y="253"/>
                  </a:cubicBezTo>
                  <a:cubicBezTo>
                    <a:pt x="193" y="285"/>
                    <a:pt x="193" y="285"/>
                    <a:pt x="193" y="285"/>
                  </a:cubicBezTo>
                  <a:cubicBezTo>
                    <a:pt x="205" y="285"/>
                    <a:pt x="205" y="285"/>
                    <a:pt x="205" y="285"/>
                  </a:cubicBezTo>
                  <a:cubicBezTo>
                    <a:pt x="222" y="253"/>
                    <a:pt x="222" y="253"/>
                    <a:pt x="222" y="253"/>
                  </a:cubicBezTo>
                  <a:close/>
                  <a:moveTo>
                    <a:pt x="227" y="226"/>
                  </a:moveTo>
                  <a:cubicBezTo>
                    <a:pt x="247" y="226"/>
                    <a:pt x="247" y="226"/>
                    <a:pt x="247" y="226"/>
                  </a:cubicBezTo>
                  <a:cubicBezTo>
                    <a:pt x="247" y="286"/>
                    <a:pt x="247" y="286"/>
                    <a:pt x="247" y="286"/>
                  </a:cubicBezTo>
                  <a:cubicBezTo>
                    <a:pt x="227" y="286"/>
                    <a:pt x="227" y="286"/>
                    <a:pt x="227" y="286"/>
                  </a:cubicBezTo>
                  <a:cubicBezTo>
                    <a:pt x="227" y="226"/>
                    <a:pt x="227" y="226"/>
                    <a:pt x="227" y="226"/>
                  </a:cubicBezTo>
                  <a:close/>
                  <a:moveTo>
                    <a:pt x="41" y="45"/>
                  </a:moveTo>
                  <a:cubicBezTo>
                    <a:pt x="40" y="36"/>
                    <a:pt x="40" y="31"/>
                    <a:pt x="42" y="22"/>
                  </a:cubicBezTo>
                  <a:cubicBezTo>
                    <a:pt x="52" y="35"/>
                    <a:pt x="66" y="26"/>
                    <a:pt x="77" y="23"/>
                  </a:cubicBezTo>
                  <a:cubicBezTo>
                    <a:pt x="78" y="30"/>
                    <a:pt x="79" y="35"/>
                    <a:pt x="78" y="45"/>
                  </a:cubicBezTo>
                  <a:cubicBezTo>
                    <a:pt x="87" y="38"/>
                    <a:pt x="87" y="19"/>
                    <a:pt x="82" y="12"/>
                  </a:cubicBezTo>
                  <a:cubicBezTo>
                    <a:pt x="74" y="0"/>
                    <a:pt x="46" y="0"/>
                    <a:pt x="38" y="10"/>
                  </a:cubicBezTo>
                  <a:cubicBezTo>
                    <a:pt x="35" y="14"/>
                    <a:pt x="30" y="39"/>
                    <a:pt x="41" y="4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grpSp>
        <p:nvGrpSpPr>
          <p:cNvPr id="18" name="组合 14"/>
          <p:cNvGrpSpPr/>
          <p:nvPr/>
        </p:nvGrpSpPr>
        <p:grpSpPr bwMode="auto">
          <a:xfrm>
            <a:off x="5571172" y="4309534"/>
            <a:ext cx="2165351" cy="1530351"/>
            <a:chOff x="0" y="0"/>
            <a:chExt cx="1624019" cy="1147515"/>
          </a:xfrm>
        </p:grpSpPr>
        <p:grpSp>
          <p:nvGrpSpPr>
            <p:cNvPr id="19" name="组合 19"/>
            <p:cNvGrpSpPr/>
            <p:nvPr/>
          </p:nvGrpSpPr>
          <p:grpSpPr bwMode="auto">
            <a:xfrm rot="10800000">
              <a:off x="0" y="0"/>
              <a:ext cx="1624019" cy="1147515"/>
              <a:chOff x="0" y="0"/>
              <a:chExt cx="2070437" cy="1462949"/>
            </a:xfrm>
          </p:grpSpPr>
          <p:sp>
            <p:nvSpPr>
              <p:cNvPr id="21" name="等腰三角形 6"/>
              <p:cNvSpPr/>
              <p:nvPr/>
            </p:nvSpPr>
            <p:spPr bwMode="auto">
              <a:xfrm>
                <a:off x="12143" y="898408"/>
                <a:ext cx="597047"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sz="2400"/>
              </a:p>
            </p:txBody>
          </p:sp>
          <p:sp>
            <p:nvSpPr>
              <p:cNvPr id="22" name="右箭头 5"/>
              <p:cNvSpPr/>
              <p:nvPr/>
            </p:nvSpPr>
            <p:spPr bwMode="auto">
              <a:xfrm>
                <a:off x="2025" y="0"/>
                <a:ext cx="2070436"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D8141A"/>
              </a:solidFill>
              <a:ln>
                <a:noFill/>
              </a:ln>
              <a:effectLst>
                <a:outerShdw blurRad="63500" algn="ctr" rotWithShape="0">
                  <a:prstClr val="black">
                    <a:alpha val="40000"/>
                  </a:prstClr>
                </a:outerShdw>
              </a:effectLst>
            </p:spPr>
            <p:txBody>
              <a:bodyPr anchor="ctr"/>
              <a:lstStyle/>
              <a:p>
                <a:pPr>
                  <a:defRPr/>
                </a:pPr>
                <a:endParaRPr lang="zh-CN" altLang="en-US" sz="2400"/>
              </a:p>
            </p:txBody>
          </p:sp>
        </p:grpSp>
        <p:sp>
          <p:nvSpPr>
            <p:cNvPr id="20" name="Freeform 16"/>
            <p:cNvSpPr>
              <a:spLocks noEditPoints="1"/>
            </p:cNvSpPr>
            <p:nvPr/>
          </p:nvSpPr>
          <p:spPr bwMode="auto">
            <a:xfrm>
              <a:off x="256299" y="532166"/>
              <a:ext cx="372990" cy="308845"/>
            </a:xfrm>
            <a:custGeom>
              <a:avLst/>
              <a:gdLst>
                <a:gd name="T0" fmla="*/ 275249 w 332"/>
                <a:gd name="T1" fmla="*/ 25831 h 275"/>
                <a:gd name="T2" fmla="*/ 317940 w 332"/>
                <a:gd name="T3" fmla="*/ 52784 h 275"/>
                <a:gd name="T4" fmla="*/ 270755 w 332"/>
                <a:gd name="T5" fmla="*/ 11231 h 275"/>
                <a:gd name="T6" fmla="*/ 126951 w 332"/>
                <a:gd name="T7" fmla="*/ 227984 h 275"/>
                <a:gd name="T8" fmla="*/ 78642 w 332"/>
                <a:gd name="T9" fmla="*/ 250445 h 275"/>
                <a:gd name="T10" fmla="*/ 101112 w 332"/>
                <a:gd name="T11" fmla="*/ 299860 h 275"/>
                <a:gd name="T12" fmla="*/ 39321 w 332"/>
                <a:gd name="T13" fmla="*/ 308845 h 275"/>
                <a:gd name="T14" fmla="*/ 60667 w 332"/>
                <a:gd name="T15" fmla="*/ 283014 h 275"/>
                <a:gd name="T16" fmla="*/ 16852 w 332"/>
                <a:gd name="T17" fmla="*/ 250445 h 275"/>
                <a:gd name="T18" fmla="*/ 23593 w 332"/>
                <a:gd name="T19" fmla="*/ 223491 h 275"/>
                <a:gd name="T20" fmla="*/ 0 w 332"/>
                <a:gd name="T21" fmla="*/ 130276 h 275"/>
                <a:gd name="T22" fmla="*/ 48309 w 332"/>
                <a:gd name="T23" fmla="*/ 204399 h 275"/>
                <a:gd name="T24" fmla="*/ 50556 w 332"/>
                <a:gd name="T25" fmla="*/ 222368 h 275"/>
                <a:gd name="T26" fmla="*/ 56173 w 332"/>
                <a:gd name="T27" fmla="*/ 90969 h 275"/>
                <a:gd name="T28" fmla="*/ 58420 w 332"/>
                <a:gd name="T29" fmla="*/ 77492 h 275"/>
                <a:gd name="T30" fmla="*/ 101112 w 332"/>
                <a:gd name="T31" fmla="*/ 29200 h 275"/>
                <a:gd name="T32" fmla="*/ 103359 w 332"/>
                <a:gd name="T33" fmla="*/ 40431 h 275"/>
                <a:gd name="T34" fmla="*/ 103359 w 332"/>
                <a:gd name="T35" fmla="*/ 53907 h 275"/>
                <a:gd name="T36" fmla="*/ 104482 w 332"/>
                <a:gd name="T37" fmla="*/ 68507 h 275"/>
                <a:gd name="T38" fmla="*/ 101112 w 332"/>
                <a:gd name="T39" fmla="*/ 81984 h 275"/>
                <a:gd name="T40" fmla="*/ 89877 w 332"/>
                <a:gd name="T41" fmla="*/ 98830 h 275"/>
                <a:gd name="T42" fmla="*/ 185372 w 332"/>
                <a:gd name="T43" fmla="*/ 121292 h 275"/>
                <a:gd name="T44" fmla="*/ 203347 w 332"/>
                <a:gd name="T45" fmla="*/ 134769 h 275"/>
                <a:gd name="T46" fmla="*/ 233680 w 332"/>
                <a:gd name="T47" fmla="*/ 88723 h 275"/>
                <a:gd name="T48" fmla="*/ 262891 w 332"/>
                <a:gd name="T49" fmla="*/ 98830 h 275"/>
                <a:gd name="T50" fmla="*/ 264014 w 332"/>
                <a:gd name="T51" fmla="*/ 103323 h 275"/>
                <a:gd name="T52" fmla="*/ 279743 w 332"/>
                <a:gd name="T53" fmla="*/ 131400 h 275"/>
                <a:gd name="T54" fmla="*/ 267384 w 332"/>
                <a:gd name="T55" fmla="*/ 103323 h 275"/>
                <a:gd name="T56" fmla="*/ 271878 w 332"/>
                <a:gd name="T57" fmla="*/ 95461 h 275"/>
                <a:gd name="T58" fmla="*/ 266261 w 332"/>
                <a:gd name="T59" fmla="*/ 77492 h 275"/>
                <a:gd name="T60" fmla="*/ 279743 w 332"/>
                <a:gd name="T61" fmla="*/ 69631 h 275"/>
                <a:gd name="T62" fmla="*/ 287607 w 332"/>
                <a:gd name="T63" fmla="*/ 108938 h 275"/>
                <a:gd name="T64" fmla="*/ 289854 w 332"/>
                <a:gd name="T65" fmla="*/ 84230 h 275"/>
                <a:gd name="T66" fmla="*/ 299965 w 332"/>
                <a:gd name="T67" fmla="*/ 78615 h 275"/>
                <a:gd name="T68" fmla="*/ 299965 w 332"/>
                <a:gd name="T69" fmla="*/ 87600 h 275"/>
                <a:gd name="T70" fmla="*/ 312323 w 332"/>
                <a:gd name="T71" fmla="*/ 88723 h 275"/>
                <a:gd name="T72" fmla="*/ 324681 w 332"/>
                <a:gd name="T73" fmla="*/ 77492 h 275"/>
                <a:gd name="T74" fmla="*/ 319064 w 332"/>
                <a:gd name="T75" fmla="*/ 95461 h 275"/>
                <a:gd name="T76" fmla="*/ 323558 w 332"/>
                <a:gd name="T77" fmla="*/ 103323 h 275"/>
                <a:gd name="T78" fmla="*/ 310076 w 332"/>
                <a:gd name="T79" fmla="*/ 129153 h 275"/>
                <a:gd name="T80" fmla="*/ 306706 w 332"/>
                <a:gd name="T81" fmla="*/ 133646 h 275"/>
                <a:gd name="T82" fmla="*/ 325805 w 332"/>
                <a:gd name="T83" fmla="*/ 103323 h 275"/>
                <a:gd name="T84" fmla="*/ 322434 w 332"/>
                <a:gd name="T85" fmla="*/ 98830 h 275"/>
                <a:gd name="T86" fmla="*/ 325805 w 332"/>
                <a:gd name="T87" fmla="*/ 77492 h 275"/>
                <a:gd name="T88" fmla="*/ 361755 w 332"/>
                <a:gd name="T89" fmla="*/ 134769 h 275"/>
                <a:gd name="T90" fmla="*/ 372990 w 332"/>
                <a:gd name="T91" fmla="*/ 156107 h 275"/>
                <a:gd name="T92" fmla="*/ 372990 w 332"/>
                <a:gd name="T93" fmla="*/ 307722 h 275"/>
                <a:gd name="T94" fmla="*/ 213458 w 332"/>
                <a:gd name="T95" fmla="*/ 165092 h 275"/>
                <a:gd name="T96" fmla="*/ 165149 w 332"/>
                <a:gd name="T97" fmla="*/ 139261 h 275"/>
                <a:gd name="T98" fmla="*/ 114593 w 332"/>
                <a:gd name="T99" fmla="*/ 186430 h 275"/>
                <a:gd name="T100" fmla="*/ 147174 w 332"/>
                <a:gd name="T101" fmla="*/ 308845 h 275"/>
                <a:gd name="T102" fmla="*/ 146050 w 332"/>
                <a:gd name="T103" fmla="*/ 229107 h 275"/>
                <a:gd name="T104" fmla="*/ 253903 w 332"/>
                <a:gd name="T105" fmla="*/ 134769 h 275"/>
                <a:gd name="T106" fmla="*/ 255026 w 332"/>
                <a:gd name="T107" fmla="*/ 120169 h 275"/>
                <a:gd name="T108" fmla="*/ 253903 w 332"/>
                <a:gd name="T109" fmla="*/ 134769 h 275"/>
                <a:gd name="T110" fmla="*/ 338163 w 332"/>
                <a:gd name="T111" fmla="*/ 134769 h 275"/>
                <a:gd name="T112" fmla="*/ 337039 w 332"/>
                <a:gd name="T113" fmla="*/ 120169 h 2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32" h="275">
                  <a:moveTo>
                    <a:pt x="244" y="46"/>
                  </a:moveTo>
                  <a:cubicBezTo>
                    <a:pt x="243" y="38"/>
                    <a:pt x="243" y="32"/>
                    <a:pt x="245" y="23"/>
                  </a:cubicBezTo>
                  <a:cubicBezTo>
                    <a:pt x="255" y="37"/>
                    <a:pt x="270" y="27"/>
                    <a:pt x="281" y="24"/>
                  </a:cubicBezTo>
                  <a:cubicBezTo>
                    <a:pt x="283" y="31"/>
                    <a:pt x="283" y="37"/>
                    <a:pt x="283" y="47"/>
                  </a:cubicBezTo>
                  <a:cubicBezTo>
                    <a:pt x="291" y="39"/>
                    <a:pt x="291" y="19"/>
                    <a:pt x="286" y="12"/>
                  </a:cubicBezTo>
                  <a:cubicBezTo>
                    <a:pt x="278" y="1"/>
                    <a:pt x="249" y="0"/>
                    <a:pt x="241" y="10"/>
                  </a:cubicBezTo>
                  <a:cubicBezTo>
                    <a:pt x="237" y="14"/>
                    <a:pt x="233" y="41"/>
                    <a:pt x="244" y="46"/>
                  </a:cubicBezTo>
                  <a:close/>
                  <a:moveTo>
                    <a:pt x="113" y="203"/>
                  </a:moveTo>
                  <a:cubicBezTo>
                    <a:pt x="113" y="211"/>
                    <a:pt x="113" y="211"/>
                    <a:pt x="113" y="211"/>
                  </a:cubicBezTo>
                  <a:cubicBezTo>
                    <a:pt x="70" y="223"/>
                    <a:pt x="70" y="223"/>
                    <a:pt x="70" y="223"/>
                  </a:cubicBezTo>
                  <a:cubicBezTo>
                    <a:pt x="70" y="252"/>
                    <a:pt x="70" y="252"/>
                    <a:pt x="70" y="252"/>
                  </a:cubicBezTo>
                  <a:cubicBezTo>
                    <a:pt x="90" y="267"/>
                    <a:pt x="90" y="267"/>
                    <a:pt x="90" y="267"/>
                  </a:cubicBezTo>
                  <a:cubicBezTo>
                    <a:pt x="90" y="275"/>
                    <a:pt x="90" y="275"/>
                    <a:pt x="90" y="275"/>
                  </a:cubicBezTo>
                  <a:cubicBezTo>
                    <a:pt x="35" y="275"/>
                    <a:pt x="35" y="275"/>
                    <a:pt x="35" y="275"/>
                  </a:cubicBezTo>
                  <a:cubicBezTo>
                    <a:pt x="35" y="266"/>
                    <a:pt x="35" y="266"/>
                    <a:pt x="35" y="266"/>
                  </a:cubicBezTo>
                  <a:cubicBezTo>
                    <a:pt x="54" y="252"/>
                    <a:pt x="54" y="252"/>
                    <a:pt x="54" y="252"/>
                  </a:cubicBezTo>
                  <a:cubicBezTo>
                    <a:pt x="54" y="223"/>
                    <a:pt x="54" y="223"/>
                    <a:pt x="54" y="223"/>
                  </a:cubicBezTo>
                  <a:cubicBezTo>
                    <a:pt x="15" y="223"/>
                    <a:pt x="15" y="223"/>
                    <a:pt x="15" y="223"/>
                  </a:cubicBezTo>
                  <a:cubicBezTo>
                    <a:pt x="12" y="202"/>
                    <a:pt x="12" y="202"/>
                    <a:pt x="12" y="202"/>
                  </a:cubicBezTo>
                  <a:cubicBezTo>
                    <a:pt x="21" y="199"/>
                    <a:pt x="21" y="199"/>
                    <a:pt x="21" y="199"/>
                  </a:cubicBezTo>
                  <a:cubicBezTo>
                    <a:pt x="9" y="182"/>
                    <a:pt x="9" y="182"/>
                    <a:pt x="9" y="182"/>
                  </a:cubicBezTo>
                  <a:cubicBezTo>
                    <a:pt x="0" y="116"/>
                    <a:pt x="0" y="116"/>
                    <a:pt x="0" y="116"/>
                  </a:cubicBezTo>
                  <a:cubicBezTo>
                    <a:pt x="33" y="116"/>
                    <a:pt x="33" y="116"/>
                    <a:pt x="33" y="116"/>
                  </a:cubicBezTo>
                  <a:cubicBezTo>
                    <a:pt x="43" y="182"/>
                    <a:pt x="43" y="182"/>
                    <a:pt x="43" y="182"/>
                  </a:cubicBezTo>
                  <a:cubicBezTo>
                    <a:pt x="34" y="198"/>
                    <a:pt x="34" y="198"/>
                    <a:pt x="34" y="198"/>
                  </a:cubicBezTo>
                  <a:cubicBezTo>
                    <a:pt x="45" y="198"/>
                    <a:pt x="45" y="198"/>
                    <a:pt x="45" y="198"/>
                  </a:cubicBezTo>
                  <a:cubicBezTo>
                    <a:pt x="50" y="198"/>
                    <a:pt x="50" y="198"/>
                    <a:pt x="50" y="198"/>
                  </a:cubicBezTo>
                  <a:cubicBezTo>
                    <a:pt x="48" y="124"/>
                    <a:pt x="33" y="112"/>
                    <a:pt x="50" y="81"/>
                  </a:cubicBezTo>
                  <a:cubicBezTo>
                    <a:pt x="54" y="82"/>
                    <a:pt x="54" y="82"/>
                    <a:pt x="54" y="82"/>
                  </a:cubicBezTo>
                  <a:cubicBezTo>
                    <a:pt x="54" y="77"/>
                    <a:pt x="53" y="73"/>
                    <a:pt x="52" y="69"/>
                  </a:cubicBezTo>
                  <a:cubicBezTo>
                    <a:pt x="29" y="56"/>
                    <a:pt x="37" y="26"/>
                    <a:pt x="57" y="20"/>
                  </a:cubicBezTo>
                  <a:cubicBezTo>
                    <a:pt x="68" y="16"/>
                    <a:pt x="81" y="17"/>
                    <a:pt x="90" y="26"/>
                  </a:cubicBezTo>
                  <a:cubicBezTo>
                    <a:pt x="97" y="33"/>
                    <a:pt x="93" y="35"/>
                    <a:pt x="93" y="35"/>
                  </a:cubicBezTo>
                  <a:cubicBezTo>
                    <a:pt x="92" y="36"/>
                    <a:pt x="92" y="36"/>
                    <a:pt x="92" y="36"/>
                  </a:cubicBezTo>
                  <a:cubicBezTo>
                    <a:pt x="93" y="39"/>
                    <a:pt x="94" y="45"/>
                    <a:pt x="94" y="46"/>
                  </a:cubicBezTo>
                  <a:cubicBezTo>
                    <a:pt x="94" y="47"/>
                    <a:pt x="92" y="48"/>
                    <a:pt x="92" y="48"/>
                  </a:cubicBezTo>
                  <a:cubicBezTo>
                    <a:pt x="96" y="59"/>
                    <a:pt x="96" y="59"/>
                    <a:pt x="96" y="59"/>
                  </a:cubicBezTo>
                  <a:cubicBezTo>
                    <a:pt x="93" y="61"/>
                    <a:pt x="93" y="61"/>
                    <a:pt x="93" y="61"/>
                  </a:cubicBezTo>
                  <a:cubicBezTo>
                    <a:pt x="94" y="64"/>
                    <a:pt x="94" y="67"/>
                    <a:pt x="94" y="71"/>
                  </a:cubicBezTo>
                  <a:cubicBezTo>
                    <a:pt x="93" y="71"/>
                    <a:pt x="91" y="73"/>
                    <a:pt x="90" y="73"/>
                  </a:cubicBezTo>
                  <a:cubicBezTo>
                    <a:pt x="80" y="74"/>
                    <a:pt x="80" y="74"/>
                    <a:pt x="80" y="74"/>
                  </a:cubicBezTo>
                  <a:cubicBezTo>
                    <a:pt x="80" y="88"/>
                    <a:pt x="80" y="88"/>
                    <a:pt x="80" y="88"/>
                  </a:cubicBezTo>
                  <a:cubicBezTo>
                    <a:pt x="149" y="105"/>
                    <a:pt x="149" y="105"/>
                    <a:pt x="149" y="105"/>
                  </a:cubicBezTo>
                  <a:cubicBezTo>
                    <a:pt x="159" y="106"/>
                    <a:pt x="154" y="107"/>
                    <a:pt x="165" y="108"/>
                  </a:cubicBezTo>
                  <a:cubicBezTo>
                    <a:pt x="172" y="109"/>
                    <a:pt x="179" y="116"/>
                    <a:pt x="180" y="120"/>
                  </a:cubicBezTo>
                  <a:cubicBezTo>
                    <a:pt x="181" y="120"/>
                    <a:pt x="181" y="120"/>
                    <a:pt x="181" y="120"/>
                  </a:cubicBezTo>
                  <a:cubicBezTo>
                    <a:pt x="203" y="120"/>
                    <a:pt x="203" y="120"/>
                    <a:pt x="203" y="120"/>
                  </a:cubicBezTo>
                  <a:cubicBezTo>
                    <a:pt x="202" y="100"/>
                    <a:pt x="204" y="86"/>
                    <a:pt x="208" y="79"/>
                  </a:cubicBezTo>
                  <a:cubicBezTo>
                    <a:pt x="218" y="75"/>
                    <a:pt x="226" y="73"/>
                    <a:pt x="236" y="69"/>
                  </a:cubicBezTo>
                  <a:cubicBezTo>
                    <a:pt x="234" y="88"/>
                    <a:pt x="234" y="88"/>
                    <a:pt x="234" y="88"/>
                  </a:cubicBezTo>
                  <a:cubicBezTo>
                    <a:pt x="239" y="88"/>
                    <a:pt x="239" y="88"/>
                    <a:pt x="239" y="88"/>
                  </a:cubicBezTo>
                  <a:cubicBezTo>
                    <a:pt x="235" y="92"/>
                    <a:pt x="235" y="92"/>
                    <a:pt x="235" y="92"/>
                  </a:cubicBezTo>
                  <a:cubicBezTo>
                    <a:pt x="235" y="92"/>
                    <a:pt x="235" y="92"/>
                    <a:pt x="235" y="92"/>
                  </a:cubicBezTo>
                  <a:cubicBezTo>
                    <a:pt x="235" y="92"/>
                    <a:pt x="243" y="107"/>
                    <a:pt x="249" y="117"/>
                  </a:cubicBezTo>
                  <a:cubicBezTo>
                    <a:pt x="250" y="118"/>
                    <a:pt x="252" y="118"/>
                    <a:pt x="252" y="119"/>
                  </a:cubicBezTo>
                  <a:cubicBezTo>
                    <a:pt x="248" y="111"/>
                    <a:pt x="240" y="96"/>
                    <a:pt x="238" y="92"/>
                  </a:cubicBezTo>
                  <a:cubicBezTo>
                    <a:pt x="243" y="87"/>
                    <a:pt x="243" y="87"/>
                    <a:pt x="243" y="87"/>
                  </a:cubicBezTo>
                  <a:cubicBezTo>
                    <a:pt x="242" y="85"/>
                    <a:pt x="242" y="85"/>
                    <a:pt x="242" y="85"/>
                  </a:cubicBezTo>
                  <a:cubicBezTo>
                    <a:pt x="236" y="86"/>
                    <a:pt x="236" y="86"/>
                    <a:pt x="236" y="86"/>
                  </a:cubicBezTo>
                  <a:cubicBezTo>
                    <a:pt x="237" y="69"/>
                    <a:pt x="237" y="69"/>
                    <a:pt x="237" y="69"/>
                  </a:cubicBezTo>
                  <a:cubicBezTo>
                    <a:pt x="239" y="67"/>
                    <a:pt x="246" y="64"/>
                    <a:pt x="248" y="62"/>
                  </a:cubicBezTo>
                  <a:cubicBezTo>
                    <a:pt x="249" y="62"/>
                    <a:pt x="249" y="62"/>
                    <a:pt x="249" y="62"/>
                  </a:cubicBezTo>
                  <a:cubicBezTo>
                    <a:pt x="249" y="79"/>
                    <a:pt x="249" y="79"/>
                    <a:pt x="249" y="79"/>
                  </a:cubicBezTo>
                  <a:cubicBezTo>
                    <a:pt x="256" y="97"/>
                    <a:pt x="256" y="97"/>
                    <a:pt x="256" y="97"/>
                  </a:cubicBezTo>
                  <a:cubicBezTo>
                    <a:pt x="260" y="78"/>
                    <a:pt x="260" y="78"/>
                    <a:pt x="260" y="78"/>
                  </a:cubicBezTo>
                  <a:cubicBezTo>
                    <a:pt x="258" y="75"/>
                    <a:pt x="258" y="75"/>
                    <a:pt x="258" y="75"/>
                  </a:cubicBezTo>
                  <a:cubicBezTo>
                    <a:pt x="260" y="70"/>
                    <a:pt x="260" y="70"/>
                    <a:pt x="260" y="70"/>
                  </a:cubicBezTo>
                  <a:cubicBezTo>
                    <a:pt x="267" y="70"/>
                    <a:pt x="267" y="70"/>
                    <a:pt x="267" y="70"/>
                  </a:cubicBezTo>
                  <a:cubicBezTo>
                    <a:pt x="270" y="75"/>
                    <a:pt x="270" y="75"/>
                    <a:pt x="270" y="75"/>
                  </a:cubicBezTo>
                  <a:cubicBezTo>
                    <a:pt x="267" y="78"/>
                    <a:pt x="267" y="78"/>
                    <a:pt x="267" y="78"/>
                  </a:cubicBezTo>
                  <a:cubicBezTo>
                    <a:pt x="272" y="97"/>
                    <a:pt x="272" y="97"/>
                    <a:pt x="272" y="97"/>
                  </a:cubicBezTo>
                  <a:cubicBezTo>
                    <a:pt x="278" y="79"/>
                    <a:pt x="278" y="79"/>
                    <a:pt x="278" y="79"/>
                  </a:cubicBezTo>
                  <a:cubicBezTo>
                    <a:pt x="279" y="63"/>
                    <a:pt x="279" y="63"/>
                    <a:pt x="279" y="63"/>
                  </a:cubicBezTo>
                  <a:cubicBezTo>
                    <a:pt x="282" y="65"/>
                    <a:pt x="287" y="67"/>
                    <a:pt x="289" y="69"/>
                  </a:cubicBezTo>
                  <a:cubicBezTo>
                    <a:pt x="289" y="86"/>
                    <a:pt x="289" y="86"/>
                    <a:pt x="289" y="86"/>
                  </a:cubicBezTo>
                  <a:cubicBezTo>
                    <a:pt x="284" y="85"/>
                    <a:pt x="284" y="85"/>
                    <a:pt x="284" y="85"/>
                  </a:cubicBezTo>
                  <a:cubicBezTo>
                    <a:pt x="283" y="87"/>
                    <a:pt x="283" y="87"/>
                    <a:pt x="283" y="87"/>
                  </a:cubicBezTo>
                  <a:cubicBezTo>
                    <a:pt x="288" y="92"/>
                    <a:pt x="288" y="92"/>
                    <a:pt x="288" y="92"/>
                  </a:cubicBezTo>
                  <a:cubicBezTo>
                    <a:pt x="286" y="95"/>
                    <a:pt x="280" y="107"/>
                    <a:pt x="276" y="115"/>
                  </a:cubicBezTo>
                  <a:cubicBezTo>
                    <a:pt x="276" y="115"/>
                    <a:pt x="276" y="115"/>
                    <a:pt x="276" y="115"/>
                  </a:cubicBezTo>
                  <a:cubicBezTo>
                    <a:pt x="276" y="115"/>
                    <a:pt x="276" y="115"/>
                    <a:pt x="276" y="115"/>
                  </a:cubicBezTo>
                  <a:cubicBezTo>
                    <a:pt x="275" y="116"/>
                    <a:pt x="274" y="118"/>
                    <a:pt x="273" y="119"/>
                  </a:cubicBezTo>
                  <a:cubicBezTo>
                    <a:pt x="274" y="118"/>
                    <a:pt x="275" y="118"/>
                    <a:pt x="276" y="117"/>
                  </a:cubicBezTo>
                  <a:cubicBezTo>
                    <a:pt x="282" y="107"/>
                    <a:pt x="290" y="92"/>
                    <a:pt x="290" y="92"/>
                  </a:cubicBezTo>
                  <a:cubicBezTo>
                    <a:pt x="291" y="92"/>
                    <a:pt x="291" y="92"/>
                    <a:pt x="291" y="92"/>
                  </a:cubicBezTo>
                  <a:cubicBezTo>
                    <a:pt x="287" y="88"/>
                    <a:pt x="287" y="88"/>
                    <a:pt x="287" y="88"/>
                  </a:cubicBezTo>
                  <a:cubicBezTo>
                    <a:pt x="292" y="88"/>
                    <a:pt x="292" y="88"/>
                    <a:pt x="292" y="88"/>
                  </a:cubicBezTo>
                  <a:cubicBezTo>
                    <a:pt x="290" y="69"/>
                    <a:pt x="290" y="69"/>
                    <a:pt x="290" y="69"/>
                  </a:cubicBezTo>
                  <a:cubicBezTo>
                    <a:pt x="316" y="79"/>
                    <a:pt x="316" y="79"/>
                    <a:pt x="316" y="79"/>
                  </a:cubicBezTo>
                  <a:cubicBezTo>
                    <a:pt x="322" y="89"/>
                    <a:pt x="322" y="104"/>
                    <a:pt x="322" y="120"/>
                  </a:cubicBezTo>
                  <a:cubicBezTo>
                    <a:pt x="332" y="120"/>
                    <a:pt x="332" y="120"/>
                    <a:pt x="332" y="120"/>
                  </a:cubicBezTo>
                  <a:cubicBezTo>
                    <a:pt x="332" y="139"/>
                    <a:pt x="332" y="139"/>
                    <a:pt x="332" y="139"/>
                  </a:cubicBezTo>
                  <a:cubicBezTo>
                    <a:pt x="332" y="147"/>
                    <a:pt x="332" y="147"/>
                    <a:pt x="332" y="147"/>
                  </a:cubicBezTo>
                  <a:cubicBezTo>
                    <a:pt x="332" y="274"/>
                    <a:pt x="332" y="274"/>
                    <a:pt x="332" y="274"/>
                  </a:cubicBezTo>
                  <a:cubicBezTo>
                    <a:pt x="190" y="274"/>
                    <a:pt x="190" y="274"/>
                    <a:pt x="190" y="274"/>
                  </a:cubicBezTo>
                  <a:cubicBezTo>
                    <a:pt x="190" y="147"/>
                    <a:pt x="190" y="147"/>
                    <a:pt x="190" y="147"/>
                  </a:cubicBezTo>
                  <a:cubicBezTo>
                    <a:pt x="147" y="147"/>
                    <a:pt x="147" y="147"/>
                    <a:pt x="147" y="147"/>
                  </a:cubicBezTo>
                  <a:cubicBezTo>
                    <a:pt x="147" y="124"/>
                    <a:pt x="147" y="124"/>
                    <a:pt x="147" y="124"/>
                  </a:cubicBezTo>
                  <a:cubicBezTo>
                    <a:pt x="133" y="124"/>
                    <a:pt x="120" y="124"/>
                    <a:pt x="106" y="123"/>
                  </a:cubicBezTo>
                  <a:cubicBezTo>
                    <a:pt x="105" y="138"/>
                    <a:pt x="103" y="152"/>
                    <a:pt x="102" y="166"/>
                  </a:cubicBezTo>
                  <a:cubicBezTo>
                    <a:pt x="128" y="168"/>
                    <a:pt x="152" y="175"/>
                    <a:pt x="172" y="189"/>
                  </a:cubicBezTo>
                  <a:cubicBezTo>
                    <a:pt x="158" y="217"/>
                    <a:pt x="144" y="246"/>
                    <a:pt x="131" y="275"/>
                  </a:cubicBezTo>
                  <a:cubicBezTo>
                    <a:pt x="123" y="275"/>
                    <a:pt x="116" y="275"/>
                    <a:pt x="108" y="275"/>
                  </a:cubicBezTo>
                  <a:cubicBezTo>
                    <a:pt x="117" y="250"/>
                    <a:pt x="110" y="228"/>
                    <a:pt x="130" y="204"/>
                  </a:cubicBezTo>
                  <a:cubicBezTo>
                    <a:pt x="125" y="204"/>
                    <a:pt x="119" y="203"/>
                    <a:pt x="113" y="203"/>
                  </a:cubicBezTo>
                  <a:close/>
                  <a:moveTo>
                    <a:pt x="226" y="120"/>
                  </a:moveTo>
                  <a:cubicBezTo>
                    <a:pt x="231" y="120"/>
                    <a:pt x="231" y="120"/>
                    <a:pt x="231" y="120"/>
                  </a:cubicBezTo>
                  <a:cubicBezTo>
                    <a:pt x="227" y="107"/>
                    <a:pt x="227" y="107"/>
                    <a:pt x="227" y="107"/>
                  </a:cubicBezTo>
                  <a:cubicBezTo>
                    <a:pt x="226" y="107"/>
                    <a:pt x="226" y="107"/>
                    <a:pt x="226" y="107"/>
                  </a:cubicBezTo>
                  <a:cubicBezTo>
                    <a:pt x="226" y="120"/>
                    <a:pt x="226" y="120"/>
                    <a:pt x="226" y="120"/>
                  </a:cubicBezTo>
                  <a:close/>
                  <a:moveTo>
                    <a:pt x="296" y="120"/>
                  </a:moveTo>
                  <a:cubicBezTo>
                    <a:pt x="301" y="120"/>
                    <a:pt x="301" y="120"/>
                    <a:pt x="301" y="120"/>
                  </a:cubicBezTo>
                  <a:cubicBezTo>
                    <a:pt x="302" y="107"/>
                    <a:pt x="302" y="107"/>
                    <a:pt x="302" y="107"/>
                  </a:cubicBezTo>
                  <a:cubicBezTo>
                    <a:pt x="300" y="107"/>
                    <a:pt x="300" y="107"/>
                    <a:pt x="300" y="107"/>
                  </a:cubicBezTo>
                  <a:lnTo>
                    <a:pt x="296" y="12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grpSp>
        <p:nvGrpSpPr>
          <p:cNvPr id="23" name="组合 15"/>
          <p:cNvGrpSpPr/>
          <p:nvPr/>
        </p:nvGrpSpPr>
        <p:grpSpPr bwMode="auto">
          <a:xfrm>
            <a:off x="4032356" y="3405718"/>
            <a:ext cx="1530349" cy="2165349"/>
            <a:chOff x="0" y="0"/>
            <a:chExt cx="1147515" cy="1624019"/>
          </a:xfrm>
        </p:grpSpPr>
        <p:grpSp>
          <p:nvGrpSpPr>
            <p:cNvPr id="24" name="组合 22"/>
            <p:cNvGrpSpPr/>
            <p:nvPr/>
          </p:nvGrpSpPr>
          <p:grpSpPr bwMode="auto">
            <a:xfrm rot="-5400000">
              <a:off x="-238252" y="238252"/>
              <a:ext cx="1624019" cy="1147515"/>
              <a:chOff x="0" y="0"/>
              <a:chExt cx="2070437" cy="1462949"/>
            </a:xfrm>
          </p:grpSpPr>
          <p:sp>
            <p:nvSpPr>
              <p:cNvPr id="26" name="等腰三角形 6"/>
              <p:cNvSpPr/>
              <p:nvPr/>
            </p:nvSpPr>
            <p:spPr bwMode="auto">
              <a:xfrm>
                <a:off x="10119" y="900432"/>
                <a:ext cx="597048"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rgbClr val="262626"/>
              </a:solidFill>
              <a:ln>
                <a:noFill/>
              </a:ln>
              <a:effectLst>
                <a:outerShdw blurRad="63500" algn="ctr" rotWithShape="0">
                  <a:prstClr val="black">
                    <a:alpha val="40000"/>
                  </a:prstClr>
                </a:outerShdw>
              </a:effectLst>
            </p:spPr>
            <p:txBody>
              <a:bodyPr anchor="ctr"/>
              <a:lstStyle/>
              <a:p>
                <a:pPr>
                  <a:defRPr/>
                </a:pPr>
                <a:endParaRPr lang="zh-CN" altLang="en-US" sz="2400"/>
              </a:p>
            </p:txBody>
          </p:sp>
          <p:sp>
            <p:nvSpPr>
              <p:cNvPr id="27" name="右箭头 5"/>
              <p:cNvSpPr/>
              <p:nvPr/>
            </p:nvSpPr>
            <p:spPr bwMode="auto">
              <a:xfrm>
                <a:off x="1" y="1"/>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rgbClr val="262626"/>
              </a:solidFill>
              <a:ln>
                <a:noFill/>
              </a:ln>
              <a:effectLst>
                <a:outerShdw blurRad="63500" algn="ctr" rotWithShape="0">
                  <a:prstClr val="black">
                    <a:alpha val="40000"/>
                  </a:prstClr>
                </a:outerShdw>
              </a:effectLst>
            </p:spPr>
            <p:txBody>
              <a:bodyPr anchor="ctr"/>
              <a:lstStyle/>
              <a:p>
                <a:pPr>
                  <a:defRPr/>
                </a:pPr>
                <a:endParaRPr lang="zh-CN" altLang="en-US" sz="2400"/>
              </a:p>
            </p:txBody>
          </p:sp>
        </p:grpSp>
        <p:sp>
          <p:nvSpPr>
            <p:cNvPr id="25" name="Freeform 21"/>
            <p:cNvSpPr>
              <a:spLocks noEditPoints="1"/>
            </p:cNvSpPr>
            <p:nvPr/>
          </p:nvSpPr>
          <p:spPr bwMode="auto">
            <a:xfrm>
              <a:off x="296372" y="279498"/>
              <a:ext cx="391200" cy="256623"/>
            </a:xfrm>
            <a:custGeom>
              <a:avLst/>
              <a:gdLst>
                <a:gd name="T0" fmla="*/ 249842 w 357"/>
                <a:gd name="T1" fmla="*/ 186436 h 234"/>
                <a:gd name="T2" fmla="*/ 299153 w 357"/>
                <a:gd name="T3" fmla="*/ 197402 h 234"/>
                <a:gd name="T4" fmla="*/ 87664 w 357"/>
                <a:gd name="T5" fmla="*/ 19740 h 234"/>
                <a:gd name="T6" fmla="*/ 0 w 357"/>
                <a:gd name="T7" fmla="*/ 135988 h 234"/>
                <a:gd name="T8" fmla="*/ 56982 w 357"/>
                <a:gd name="T9" fmla="*/ 129408 h 234"/>
                <a:gd name="T10" fmla="*/ 154508 w 357"/>
                <a:gd name="T11" fmla="*/ 94314 h 234"/>
                <a:gd name="T12" fmla="*/ 227926 w 357"/>
                <a:gd name="T13" fmla="*/ 110765 h 234"/>
                <a:gd name="T14" fmla="*/ 213681 w 357"/>
                <a:gd name="T15" fmla="*/ 48254 h 234"/>
                <a:gd name="T16" fmla="*/ 98622 w 357"/>
                <a:gd name="T17" fmla="*/ 52641 h 234"/>
                <a:gd name="T18" fmla="*/ 75610 w 357"/>
                <a:gd name="T19" fmla="*/ 83348 h 234"/>
                <a:gd name="T20" fmla="*/ 82185 w 357"/>
                <a:gd name="T21" fmla="*/ 41674 h 234"/>
                <a:gd name="T22" fmla="*/ 306824 w 357"/>
                <a:gd name="T23" fmla="*/ 0 h 234"/>
                <a:gd name="T24" fmla="*/ 272854 w 357"/>
                <a:gd name="T25" fmla="*/ 41674 h 234"/>
                <a:gd name="T26" fmla="*/ 305728 w 357"/>
                <a:gd name="T27" fmla="*/ 82251 h 234"/>
                <a:gd name="T28" fmla="*/ 255321 w 357"/>
                <a:gd name="T29" fmla="*/ 46061 h 234"/>
                <a:gd name="T30" fmla="*/ 256417 w 357"/>
                <a:gd name="T31" fmla="*/ 97604 h 234"/>
                <a:gd name="T32" fmla="*/ 182998 w 357"/>
                <a:gd name="T33" fmla="*/ 93218 h 234"/>
                <a:gd name="T34" fmla="*/ 75610 w 357"/>
                <a:gd name="T35" fmla="*/ 175469 h 234"/>
                <a:gd name="T36" fmla="*/ 154508 w 357"/>
                <a:gd name="T37" fmla="*/ 152438 h 234"/>
                <a:gd name="T38" fmla="*/ 105197 w 357"/>
                <a:gd name="T39" fmla="*/ 210562 h 234"/>
                <a:gd name="T40" fmla="*/ 173136 w 357"/>
                <a:gd name="T41" fmla="*/ 195209 h 234"/>
                <a:gd name="T42" fmla="*/ 152316 w 357"/>
                <a:gd name="T43" fmla="*/ 234689 h 234"/>
                <a:gd name="T44" fmla="*/ 211489 w 357"/>
                <a:gd name="T45" fmla="*/ 211659 h 234"/>
                <a:gd name="T46" fmla="*/ 202723 w 357"/>
                <a:gd name="T47" fmla="*/ 243463 h 234"/>
                <a:gd name="T48" fmla="*/ 244363 w 357"/>
                <a:gd name="T49" fmla="*/ 237979 h 234"/>
                <a:gd name="T50" fmla="*/ 232309 w 357"/>
                <a:gd name="T51" fmla="*/ 206176 h 234"/>
                <a:gd name="T52" fmla="*/ 312303 w 357"/>
                <a:gd name="T53" fmla="*/ 157922 h 234"/>
                <a:gd name="T54" fmla="*/ 350655 w 357"/>
                <a:gd name="T55" fmla="*/ 138182 h 234"/>
                <a:gd name="T56" fmla="*/ 306824 w 357"/>
                <a:gd name="T57" fmla="*/ 0 h 234"/>
                <a:gd name="T58" fmla="*/ 284908 w 357"/>
                <a:gd name="T59" fmla="*/ 160115 h 234"/>
                <a:gd name="T60" fmla="*/ 305728 w 357"/>
                <a:gd name="T61" fmla="*/ 188629 h 234"/>
                <a:gd name="T62" fmla="*/ 258608 w 357"/>
                <a:gd name="T63" fmla="*/ 239076 h 234"/>
                <a:gd name="T64" fmla="*/ 250938 w 357"/>
                <a:gd name="T65" fmla="*/ 200692 h 234"/>
                <a:gd name="T66" fmla="*/ 258608 w 357"/>
                <a:gd name="T67" fmla="*/ 239076 h 2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57" h="234">
                  <a:moveTo>
                    <a:pt x="259" y="196"/>
                  </a:moveTo>
                  <a:cubicBezTo>
                    <a:pt x="228" y="170"/>
                    <a:pt x="228" y="170"/>
                    <a:pt x="228" y="170"/>
                  </a:cubicBezTo>
                  <a:cubicBezTo>
                    <a:pt x="239" y="158"/>
                    <a:pt x="239" y="158"/>
                    <a:pt x="239" y="158"/>
                  </a:cubicBezTo>
                  <a:cubicBezTo>
                    <a:pt x="273" y="180"/>
                    <a:pt x="273" y="180"/>
                    <a:pt x="273" y="180"/>
                  </a:cubicBezTo>
                  <a:cubicBezTo>
                    <a:pt x="269" y="185"/>
                    <a:pt x="264" y="191"/>
                    <a:pt x="259" y="196"/>
                  </a:cubicBezTo>
                  <a:close/>
                  <a:moveTo>
                    <a:pt x="80" y="18"/>
                  </a:moveTo>
                  <a:cubicBezTo>
                    <a:pt x="34" y="5"/>
                    <a:pt x="34" y="5"/>
                    <a:pt x="34" y="5"/>
                  </a:cubicBezTo>
                  <a:cubicBezTo>
                    <a:pt x="0" y="124"/>
                    <a:pt x="0" y="124"/>
                    <a:pt x="0" y="124"/>
                  </a:cubicBezTo>
                  <a:cubicBezTo>
                    <a:pt x="47" y="137"/>
                    <a:pt x="47" y="137"/>
                    <a:pt x="47" y="137"/>
                  </a:cubicBezTo>
                  <a:cubicBezTo>
                    <a:pt x="52" y="118"/>
                    <a:pt x="52" y="118"/>
                    <a:pt x="52" y="118"/>
                  </a:cubicBezTo>
                  <a:cubicBezTo>
                    <a:pt x="78" y="139"/>
                    <a:pt x="78" y="139"/>
                    <a:pt x="78" y="139"/>
                  </a:cubicBezTo>
                  <a:cubicBezTo>
                    <a:pt x="141" y="86"/>
                    <a:pt x="141" y="86"/>
                    <a:pt x="141" y="86"/>
                  </a:cubicBezTo>
                  <a:cubicBezTo>
                    <a:pt x="167" y="77"/>
                    <a:pt x="167" y="77"/>
                    <a:pt x="167" y="77"/>
                  </a:cubicBezTo>
                  <a:cubicBezTo>
                    <a:pt x="208" y="101"/>
                    <a:pt x="208" y="101"/>
                    <a:pt x="208" y="101"/>
                  </a:cubicBezTo>
                  <a:cubicBezTo>
                    <a:pt x="221" y="90"/>
                    <a:pt x="221" y="90"/>
                    <a:pt x="221" y="90"/>
                  </a:cubicBezTo>
                  <a:cubicBezTo>
                    <a:pt x="195" y="44"/>
                    <a:pt x="195" y="44"/>
                    <a:pt x="195" y="44"/>
                  </a:cubicBezTo>
                  <a:cubicBezTo>
                    <a:pt x="135" y="41"/>
                    <a:pt x="135" y="41"/>
                    <a:pt x="135" y="41"/>
                  </a:cubicBezTo>
                  <a:cubicBezTo>
                    <a:pt x="90" y="48"/>
                    <a:pt x="90" y="48"/>
                    <a:pt x="90" y="48"/>
                  </a:cubicBezTo>
                  <a:cubicBezTo>
                    <a:pt x="85" y="46"/>
                    <a:pt x="85" y="46"/>
                    <a:pt x="85" y="46"/>
                  </a:cubicBezTo>
                  <a:cubicBezTo>
                    <a:pt x="69" y="76"/>
                    <a:pt x="69" y="76"/>
                    <a:pt x="69" y="76"/>
                  </a:cubicBezTo>
                  <a:cubicBezTo>
                    <a:pt x="64" y="74"/>
                    <a:pt x="64" y="74"/>
                    <a:pt x="64" y="74"/>
                  </a:cubicBezTo>
                  <a:cubicBezTo>
                    <a:pt x="75" y="38"/>
                    <a:pt x="75" y="38"/>
                    <a:pt x="75" y="38"/>
                  </a:cubicBezTo>
                  <a:cubicBezTo>
                    <a:pt x="80" y="18"/>
                    <a:pt x="80" y="18"/>
                    <a:pt x="80" y="18"/>
                  </a:cubicBezTo>
                  <a:close/>
                  <a:moveTo>
                    <a:pt x="280" y="0"/>
                  </a:moveTo>
                  <a:cubicBezTo>
                    <a:pt x="243" y="30"/>
                    <a:pt x="243" y="30"/>
                    <a:pt x="243" y="30"/>
                  </a:cubicBezTo>
                  <a:cubicBezTo>
                    <a:pt x="249" y="38"/>
                    <a:pt x="249" y="38"/>
                    <a:pt x="249" y="38"/>
                  </a:cubicBezTo>
                  <a:cubicBezTo>
                    <a:pt x="249" y="38"/>
                    <a:pt x="249" y="38"/>
                    <a:pt x="249" y="38"/>
                  </a:cubicBezTo>
                  <a:cubicBezTo>
                    <a:pt x="279" y="75"/>
                    <a:pt x="279" y="75"/>
                    <a:pt x="279" y="75"/>
                  </a:cubicBezTo>
                  <a:cubicBezTo>
                    <a:pt x="274" y="79"/>
                    <a:pt x="274" y="79"/>
                    <a:pt x="274" y="79"/>
                  </a:cubicBezTo>
                  <a:cubicBezTo>
                    <a:pt x="233" y="42"/>
                    <a:pt x="233" y="42"/>
                    <a:pt x="233" y="42"/>
                  </a:cubicBezTo>
                  <a:cubicBezTo>
                    <a:pt x="226" y="44"/>
                    <a:pt x="219" y="48"/>
                    <a:pt x="210" y="52"/>
                  </a:cubicBezTo>
                  <a:cubicBezTo>
                    <a:pt x="234" y="89"/>
                    <a:pt x="234" y="89"/>
                    <a:pt x="234" y="89"/>
                  </a:cubicBezTo>
                  <a:cubicBezTo>
                    <a:pt x="210" y="109"/>
                    <a:pt x="210" y="109"/>
                    <a:pt x="210" y="109"/>
                  </a:cubicBezTo>
                  <a:cubicBezTo>
                    <a:pt x="167" y="85"/>
                    <a:pt x="167" y="85"/>
                    <a:pt x="167" y="85"/>
                  </a:cubicBezTo>
                  <a:cubicBezTo>
                    <a:pt x="151" y="90"/>
                    <a:pt x="151" y="90"/>
                    <a:pt x="151" y="90"/>
                  </a:cubicBezTo>
                  <a:cubicBezTo>
                    <a:pt x="121" y="112"/>
                    <a:pt x="92" y="137"/>
                    <a:pt x="69" y="160"/>
                  </a:cubicBezTo>
                  <a:cubicBezTo>
                    <a:pt x="71" y="170"/>
                    <a:pt x="78" y="177"/>
                    <a:pt x="90" y="181"/>
                  </a:cubicBezTo>
                  <a:cubicBezTo>
                    <a:pt x="103" y="169"/>
                    <a:pt x="127" y="150"/>
                    <a:pt x="141" y="139"/>
                  </a:cubicBezTo>
                  <a:cubicBezTo>
                    <a:pt x="143" y="145"/>
                    <a:pt x="143" y="145"/>
                    <a:pt x="143" y="145"/>
                  </a:cubicBezTo>
                  <a:cubicBezTo>
                    <a:pt x="129" y="158"/>
                    <a:pt x="108" y="175"/>
                    <a:pt x="96" y="192"/>
                  </a:cubicBezTo>
                  <a:cubicBezTo>
                    <a:pt x="118" y="210"/>
                    <a:pt x="118" y="210"/>
                    <a:pt x="118" y="210"/>
                  </a:cubicBezTo>
                  <a:cubicBezTo>
                    <a:pt x="128" y="207"/>
                    <a:pt x="143" y="192"/>
                    <a:pt x="158" y="178"/>
                  </a:cubicBezTo>
                  <a:cubicBezTo>
                    <a:pt x="161" y="181"/>
                    <a:pt x="161" y="181"/>
                    <a:pt x="161" y="181"/>
                  </a:cubicBezTo>
                  <a:cubicBezTo>
                    <a:pt x="157" y="187"/>
                    <a:pt x="140" y="206"/>
                    <a:pt x="139" y="214"/>
                  </a:cubicBezTo>
                  <a:cubicBezTo>
                    <a:pt x="145" y="217"/>
                    <a:pt x="152" y="221"/>
                    <a:pt x="158" y="225"/>
                  </a:cubicBezTo>
                  <a:cubicBezTo>
                    <a:pt x="167" y="219"/>
                    <a:pt x="186" y="201"/>
                    <a:pt x="193" y="193"/>
                  </a:cubicBezTo>
                  <a:cubicBezTo>
                    <a:pt x="196" y="195"/>
                    <a:pt x="196" y="195"/>
                    <a:pt x="196" y="195"/>
                  </a:cubicBezTo>
                  <a:cubicBezTo>
                    <a:pt x="194" y="199"/>
                    <a:pt x="186" y="211"/>
                    <a:pt x="185" y="222"/>
                  </a:cubicBezTo>
                  <a:cubicBezTo>
                    <a:pt x="191" y="226"/>
                    <a:pt x="198" y="230"/>
                    <a:pt x="204" y="234"/>
                  </a:cubicBezTo>
                  <a:cubicBezTo>
                    <a:pt x="211" y="229"/>
                    <a:pt x="218" y="223"/>
                    <a:pt x="223" y="217"/>
                  </a:cubicBezTo>
                  <a:cubicBezTo>
                    <a:pt x="227" y="213"/>
                    <a:pt x="227" y="213"/>
                    <a:pt x="227" y="213"/>
                  </a:cubicBezTo>
                  <a:cubicBezTo>
                    <a:pt x="212" y="188"/>
                    <a:pt x="212" y="188"/>
                    <a:pt x="212" y="188"/>
                  </a:cubicBezTo>
                  <a:cubicBezTo>
                    <a:pt x="217" y="169"/>
                    <a:pt x="240" y="147"/>
                    <a:pt x="258" y="139"/>
                  </a:cubicBezTo>
                  <a:cubicBezTo>
                    <a:pt x="285" y="144"/>
                    <a:pt x="285" y="144"/>
                    <a:pt x="285" y="144"/>
                  </a:cubicBezTo>
                  <a:cubicBezTo>
                    <a:pt x="310" y="114"/>
                    <a:pt x="310" y="114"/>
                    <a:pt x="310" y="114"/>
                  </a:cubicBezTo>
                  <a:cubicBezTo>
                    <a:pt x="320" y="126"/>
                    <a:pt x="320" y="126"/>
                    <a:pt x="320" y="126"/>
                  </a:cubicBezTo>
                  <a:cubicBezTo>
                    <a:pt x="357" y="96"/>
                    <a:pt x="357" y="96"/>
                    <a:pt x="357" y="96"/>
                  </a:cubicBezTo>
                  <a:cubicBezTo>
                    <a:pt x="280" y="0"/>
                    <a:pt x="280" y="0"/>
                    <a:pt x="280" y="0"/>
                  </a:cubicBezTo>
                  <a:close/>
                  <a:moveTo>
                    <a:pt x="291" y="151"/>
                  </a:moveTo>
                  <a:cubicBezTo>
                    <a:pt x="260" y="146"/>
                    <a:pt x="260" y="146"/>
                    <a:pt x="260" y="146"/>
                  </a:cubicBezTo>
                  <a:cubicBezTo>
                    <a:pt x="253" y="155"/>
                    <a:pt x="253" y="155"/>
                    <a:pt x="253" y="155"/>
                  </a:cubicBezTo>
                  <a:cubicBezTo>
                    <a:pt x="279" y="172"/>
                    <a:pt x="279" y="172"/>
                    <a:pt x="279" y="172"/>
                  </a:cubicBezTo>
                  <a:cubicBezTo>
                    <a:pt x="283" y="165"/>
                    <a:pt x="287" y="158"/>
                    <a:pt x="291" y="151"/>
                  </a:cubicBezTo>
                  <a:close/>
                  <a:moveTo>
                    <a:pt x="236" y="218"/>
                  </a:moveTo>
                  <a:cubicBezTo>
                    <a:pt x="242" y="213"/>
                    <a:pt x="248" y="207"/>
                    <a:pt x="254" y="201"/>
                  </a:cubicBezTo>
                  <a:cubicBezTo>
                    <a:pt x="229" y="183"/>
                    <a:pt x="229" y="183"/>
                    <a:pt x="229" y="183"/>
                  </a:cubicBezTo>
                  <a:cubicBezTo>
                    <a:pt x="220" y="190"/>
                    <a:pt x="220" y="190"/>
                    <a:pt x="220" y="190"/>
                  </a:cubicBezTo>
                  <a:lnTo>
                    <a:pt x="236" y="21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sp>
        <p:nvSpPr>
          <p:cNvPr id="28" name="TextBox 37"/>
          <p:cNvSpPr txBox="1">
            <a:spLocks noChangeArrowheads="1"/>
          </p:cNvSpPr>
          <p:nvPr/>
        </p:nvSpPr>
        <p:spPr bwMode="auto">
          <a:xfrm>
            <a:off x="664738" y="2309284"/>
            <a:ext cx="1617751"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zh-CN" altLang="en-US" sz="1865" dirty="0" smtClean="0">
                <a:solidFill>
                  <a:srgbClr val="D12018"/>
                </a:solidFill>
                <a:latin typeface="方正尚酷简体" panose="03000509000000000000" pitchFamily="65" charset="-122"/>
                <a:ea typeface="方正尚酷简体" panose="03000509000000000000" pitchFamily="65" charset="-122"/>
              </a:rPr>
              <a:t>此处添加标题</a:t>
            </a:r>
            <a:endParaRPr lang="zh-CN" altLang="en-US" sz="1865" dirty="0">
              <a:solidFill>
                <a:srgbClr val="D12018"/>
              </a:solidFill>
              <a:latin typeface="方正尚酷简体" panose="03000509000000000000" pitchFamily="65" charset="-122"/>
              <a:ea typeface="方正尚酷简体" panose="03000509000000000000" pitchFamily="65" charset="-122"/>
            </a:endParaRPr>
          </a:p>
        </p:txBody>
      </p:sp>
      <p:sp>
        <p:nvSpPr>
          <p:cNvPr id="29" name="矩形 1"/>
          <p:cNvSpPr>
            <a:spLocks noChangeArrowheads="1"/>
          </p:cNvSpPr>
          <p:nvPr/>
        </p:nvSpPr>
        <p:spPr bwMode="auto">
          <a:xfrm>
            <a:off x="664738" y="2647951"/>
            <a:ext cx="327025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0" name="TextBox 39"/>
          <p:cNvSpPr txBox="1">
            <a:spLocks noChangeArrowheads="1"/>
          </p:cNvSpPr>
          <p:nvPr/>
        </p:nvSpPr>
        <p:spPr bwMode="auto">
          <a:xfrm>
            <a:off x="664738" y="4169833"/>
            <a:ext cx="1617751"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zh-CN" altLang="en-US" sz="1865" dirty="0">
                <a:latin typeface="方正尚酷简体" panose="03000509000000000000" pitchFamily="65" charset="-122"/>
                <a:ea typeface="方正尚酷简体" panose="03000509000000000000" pitchFamily="65" charset="-122"/>
              </a:rPr>
              <a:t>此处添加标题</a:t>
            </a:r>
            <a:endParaRPr lang="zh-CN" altLang="en-US" sz="1865" dirty="0">
              <a:latin typeface="方正尚酷简体" panose="03000509000000000000" pitchFamily="65" charset="-122"/>
              <a:ea typeface="方正尚酷简体" panose="03000509000000000000" pitchFamily="65" charset="-122"/>
            </a:endParaRPr>
          </a:p>
        </p:txBody>
      </p:sp>
      <p:sp>
        <p:nvSpPr>
          <p:cNvPr id="31" name="矩形 1"/>
          <p:cNvSpPr>
            <a:spLocks noChangeArrowheads="1"/>
          </p:cNvSpPr>
          <p:nvPr/>
        </p:nvSpPr>
        <p:spPr bwMode="auto">
          <a:xfrm>
            <a:off x="664738" y="4508500"/>
            <a:ext cx="327025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2" name="TextBox 41"/>
          <p:cNvSpPr txBox="1">
            <a:spLocks noChangeArrowheads="1"/>
          </p:cNvSpPr>
          <p:nvPr/>
        </p:nvSpPr>
        <p:spPr bwMode="auto">
          <a:xfrm>
            <a:off x="8151389" y="2309284"/>
            <a:ext cx="1617751"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zh-CN" altLang="en-US" sz="1865" dirty="0">
                <a:latin typeface="方正尚酷简体" panose="03000509000000000000" pitchFamily="65" charset="-122"/>
                <a:ea typeface="方正尚酷简体" panose="03000509000000000000" pitchFamily="65" charset="-122"/>
              </a:rPr>
              <a:t>此处添加标题</a:t>
            </a:r>
            <a:endParaRPr lang="zh-CN" altLang="en-US" sz="1865" dirty="0">
              <a:latin typeface="方正尚酷简体" panose="03000509000000000000" pitchFamily="65" charset="-122"/>
              <a:ea typeface="方正尚酷简体" panose="03000509000000000000" pitchFamily="65" charset="-122"/>
            </a:endParaRPr>
          </a:p>
        </p:txBody>
      </p:sp>
      <p:sp>
        <p:nvSpPr>
          <p:cNvPr id="33" name="矩形 1"/>
          <p:cNvSpPr>
            <a:spLocks noChangeArrowheads="1"/>
          </p:cNvSpPr>
          <p:nvPr/>
        </p:nvSpPr>
        <p:spPr bwMode="auto">
          <a:xfrm>
            <a:off x="8151390" y="2647951"/>
            <a:ext cx="327024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4" name="TextBox 47"/>
          <p:cNvSpPr txBox="1">
            <a:spLocks noChangeArrowheads="1"/>
          </p:cNvSpPr>
          <p:nvPr/>
        </p:nvSpPr>
        <p:spPr bwMode="auto">
          <a:xfrm>
            <a:off x="8151389" y="4353984"/>
            <a:ext cx="1617751"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zh-CN" altLang="en-US" sz="1865" dirty="0">
                <a:solidFill>
                  <a:srgbClr val="D12018"/>
                </a:solidFill>
                <a:latin typeface="方正尚酷简体" panose="03000509000000000000" pitchFamily="65" charset="-122"/>
                <a:ea typeface="方正尚酷简体" panose="03000509000000000000" pitchFamily="65" charset="-122"/>
              </a:rPr>
              <a:t>此处添加标题</a:t>
            </a:r>
            <a:endParaRPr lang="zh-CN" altLang="en-US" sz="1865" dirty="0">
              <a:solidFill>
                <a:srgbClr val="D12018"/>
              </a:solidFill>
              <a:latin typeface="方正尚酷简体" panose="03000509000000000000" pitchFamily="65" charset="-122"/>
              <a:ea typeface="方正尚酷简体" panose="03000509000000000000" pitchFamily="65" charset="-122"/>
            </a:endParaRPr>
          </a:p>
        </p:txBody>
      </p:sp>
      <p:sp>
        <p:nvSpPr>
          <p:cNvPr id="35" name="矩形 1"/>
          <p:cNvSpPr>
            <a:spLocks noChangeArrowheads="1"/>
          </p:cNvSpPr>
          <p:nvPr/>
        </p:nvSpPr>
        <p:spPr bwMode="auto">
          <a:xfrm>
            <a:off x="8151390" y="4692651"/>
            <a:ext cx="327024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399"/>
                            </p:stCondLst>
                            <p:childTnLst>
                              <p:par>
                                <p:cTn id="15" presetID="2" presetClass="entr" presetSubtype="8"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par>
                                <p:cTn id="19" presetID="2" presetClass="entr" presetSubtype="1"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0-#ppt_h/2"/>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1+#ppt_w/2"/>
                                          </p:val>
                                        </p:tav>
                                        <p:tav tm="100000">
                                          <p:val>
                                            <p:strVal val="#ppt_x"/>
                                          </p:val>
                                        </p:tav>
                                      </p:tavLst>
                                    </p:anim>
                                    <p:anim calcmode="lin" valueType="num">
                                      <p:cBhvr additive="base">
                                        <p:cTn id="26" dur="500" fill="hold"/>
                                        <p:tgtEl>
                                          <p:spTgt spid="18"/>
                                        </p:tgtEl>
                                        <p:attrNameLst>
                                          <p:attrName>ppt_y</p:attrName>
                                        </p:attrNameLst>
                                      </p:cBhvr>
                                      <p:tavLst>
                                        <p:tav tm="0">
                                          <p:val>
                                            <p:strVal val="#ppt_y"/>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ppt_x"/>
                                          </p:val>
                                        </p:tav>
                                        <p:tav tm="100000">
                                          <p:val>
                                            <p:strVal val="#ppt_x"/>
                                          </p:val>
                                        </p:tav>
                                      </p:tavLst>
                                    </p:anim>
                                    <p:anim calcmode="lin" valueType="num">
                                      <p:cBhvr additive="base">
                                        <p:cTn id="30" dur="500" fill="hold"/>
                                        <p:tgtEl>
                                          <p:spTgt spid="23"/>
                                        </p:tgtEl>
                                        <p:attrNameLst>
                                          <p:attrName>ppt_y</p:attrName>
                                        </p:attrNameLst>
                                      </p:cBhvr>
                                      <p:tavLst>
                                        <p:tav tm="0">
                                          <p:val>
                                            <p:strVal val="1+#ppt_h/2"/>
                                          </p:val>
                                        </p:tav>
                                        <p:tav tm="100000">
                                          <p:val>
                                            <p:strVal val="#ppt_y"/>
                                          </p:val>
                                        </p:tav>
                                      </p:tavLst>
                                    </p:anim>
                                  </p:childTnLst>
                                </p:cTn>
                              </p:par>
                            </p:childTnLst>
                          </p:cTn>
                        </p:par>
                        <p:par>
                          <p:cTn id="31" fill="hold">
                            <p:stCondLst>
                              <p:cond delay="1899"/>
                            </p:stCondLst>
                            <p:childTnLst>
                              <p:par>
                                <p:cTn id="32" presetID="2" presetClass="entr" presetSubtype="8" fill="hold" grpId="0" nodeType="after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additive="base">
                                        <p:cTn id="34" dur="500" fill="hold"/>
                                        <p:tgtEl>
                                          <p:spTgt spid="28"/>
                                        </p:tgtEl>
                                        <p:attrNameLst>
                                          <p:attrName>ppt_x</p:attrName>
                                        </p:attrNameLst>
                                      </p:cBhvr>
                                      <p:tavLst>
                                        <p:tav tm="0">
                                          <p:val>
                                            <p:strVal val="0-#ppt_w/2"/>
                                          </p:val>
                                        </p:tav>
                                        <p:tav tm="100000">
                                          <p:val>
                                            <p:strVal val="#ppt_x"/>
                                          </p:val>
                                        </p:tav>
                                      </p:tavLst>
                                    </p:anim>
                                    <p:anim calcmode="lin" valueType="num">
                                      <p:cBhvr additive="base">
                                        <p:cTn id="35" dur="500" fill="hold"/>
                                        <p:tgtEl>
                                          <p:spTgt spid="28"/>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200"/>
                                  </p:stCondLst>
                                  <p:childTnLst>
                                    <p:set>
                                      <p:cBhvr>
                                        <p:cTn id="37" dur="1" fill="hold">
                                          <p:stCondLst>
                                            <p:cond delay="0"/>
                                          </p:stCondLst>
                                        </p:cTn>
                                        <p:tgtEl>
                                          <p:spTgt spid="29"/>
                                        </p:tgtEl>
                                        <p:attrNameLst>
                                          <p:attrName>style.visibility</p:attrName>
                                        </p:attrNameLst>
                                      </p:cBhvr>
                                      <p:to>
                                        <p:strVal val="visible"/>
                                      </p:to>
                                    </p:set>
                                    <p:anim calcmode="lin" valueType="num">
                                      <p:cBhvr additive="base">
                                        <p:cTn id="38" dur="300" fill="hold"/>
                                        <p:tgtEl>
                                          <p:spTgt spid="29"/>
                                        </p:tgtEl>
                                        <p:attrNameLst>
                                          <p:attrName>ppt_x</p:attrName>
                                        </p:attrNameLst>
                                      </p:cBhvr>
                                      <p:tavLst>
                                        <p:tav tm="0">
                                          <p:val>
                                            <p:strVal val="1+#ppt_w/2"/>
                                          </p:val>
                                        </p:tav>
                                        <p:tav tm="100000">
                                          <p:val>
                                            <p:strVal val="#ppt_x"/>
                                          </p:val>
                                        </p:tav>
                                      </p:tavLst>
                                    </p:anim>
                                    <p:anim calcmode="lin" valueType="num">
                                      <p:cBhvr additive="base">
                                        <p:cTn id="39" dur="300" fill="hold"/>
                                        <p:tgtEl>
                                          <p:spTgt spid="29"/>
                                        </p:tgtEl>
                                        <p:attrNameLst>
                                          <p:attrName>ppt_y</p:attrName>
                                        </p:attrNameLst>
                                      </p:cBhvr>
                                      <p:tavLst>
                                        <p:tav tm="0">
                                          <p:val>
                                            <p:strVal val="#ppt_y"/>
                                          </p:val>
                                        </p:tav>
                                        <p:tav tm="100000">
                                          <p:val>
                                            <p:strVal val="#ppt_y"/>
                                          </p:val>
                                        </p:tav>
                                      </p:tavLst>
                                    </p:anim>
                                  </p:childTnLst>
                                </p:cTn>
                              </p:par>
                            </p:childTnLst>
                          </p:cTn>
                        </p:par>
                        <p:par>
                          <p:cTn id="40" fill="hold">
                            <p:stCondLst>
                              <p:cond delay="2399"/>
                            </p:stCondLst>
                            <p:childTnLst>
                              <p:par>
                                <p:cTn id="41" presetID="2" presetClass="entr" presetSubtype="8"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0-#ppt_w/2"/>
                                          </p:val>
                                        </p:tav>
                                        <p:tav tm="100000">
                                          <p:val>
                                            <p:strVal val="#ppt_x"/>
                                          </p:val>
                                        </p:tav>
                                      </p:tavLst>
                                    </p:anim>
                                    <p:anim calcmode="lin" valueType="num">
                                      <p:cBhvr additive="base">
                                        <p:cTn id="44" dur="500" fill="hold"/>
                                        <p:tgtEl>
                                          <p:spTgt spid="30"/>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20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300" fill="hold"/>
                                        <p:tgtEl>
                                          <p:spTgt spid="31"/>
                                        </p:tgtEl>
                                        <p:attrNameLst>
                                          <p:attrName>ppt_x</p:attrName>
                                        </p:attrNameLst>
                                      </p:cBhvr>
                                      <p:tavLst>
                                        <p:tav tm="0">
                                          <p:val>
                                            <p:strVal val="1+#ppt_w/2"/>
                                          </p:val>
                                        </p:tav>
                                        <p:tav tm="100000">
                                          <p:val>
                                            <p:strVal val="#ppt_x"/>
                                          </p:val>
                                        </p:tav>
                                      </p:tavLst>
                                    </p:anim>
                                    <p:anim calcmode="lin" valueType="num">
                                      <p:cBhvr additive="base">
                                        <p:cTn id="48" dur="3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2899"/>
                            </p:stCondLst>
                            <p:childTnLst>
                              <p:par>
                                <p:cTn id="50" presetID="2" presetClass="entr" presetSubtype="8"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additive="base">
                                        <p:cTn id="52" dur="500" fill="hold"/>
                                        <p:tgtEl>
                                          <p:spTgt spid="32"/>
                                        </p:tgtEl>
                                        <p:attrNameLst>
                                          <p:attrName>ppt_x</p:attrName>
                                        </p:attrNameLst>
                                      </p:cBhvr>
                                      <p:tavLst>
                                        <p:tav tm="0">
                                          <p:val>
                                            <p:strVal val="0-#ppt_w/2"/>
                                          </p:val>
                                        </p:tav>
                                        <p:tav tm="100000">
                                          <p:val>
                                            <p:strVal val="#ppt_x"/>
                                          </p:val>
                                        </p:tav>
                                      </p:tavLst>
                                    </p:anim>
                                    <p:anim calcmode="lin" valueType="num">
                                      <p:cBhvr additive="base">
                                        <p:cTn id="53" dur="500" fill="hold"/>
                                        <p:tgtEl>
                                          <p:spTgt spid="32"/>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20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300" fill="hold"/>
                                        <p:tgtEl>
                                          <p:spTgt spid="33"/>
                                        </p:tgtEl>
                                        <p:attrNameLst>
                                          <p:attrName>ppt_x</p:attrName>
                                        </p:attrNameLst>
                                      </p:cBhvr>
                                      <p:tavLst>
                                        <p:tav tm="0">
                                          <p:val>
                                            <p:strVal val="1+#ppt_w/2"/>
                                          </p:val>
                                        </p:tav>
                                        <p:tav tm="100000">
                                          <p:val>
                                            <p:strVal val="#ppt_x"/>
                                          </p:val>
                                        </p:tav>
                                      </p:tavLst>
                                    </p:anim>
                                    <p:anim calcmode="lin" valueType="num">
                                      <p:cBhvr additive="base">
                                        <p:cTn id="57" dur="3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3399"/>
                            </p:stCondLst>
                            <p:childTnLst>
                              <p:par>
                                <p:cTn id="59" presetID="2" presetClass="entr" presetSubtype="8"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additive="base">
                                        <p:cTn id="61" dur="500" fill="hold"/>
                                        <p:tgtEl>
                                          <p:spTgt spid="34"/>
                                        </p:tgtEl>
                                        <p:attrNameLst>
                                          <p:attrName>ppt_x</p:attrName>
                                        </p:attrNameLst>
                                      </p:cBhvr>
                                      <p:tavLst>
                                        <p:tav tm="0">
                                          <p:val>
                                            <p:strVal val="0-#ppt_w/2"/>
                                          </p:val>
                                        </p:tav>
                                        <p:tav tm="100000">
                                          <p:val>
                                            <p:strVal val="#ppt_x"/>
                                          </p:val>
                                        </p:tav>
                                      </p:tavLst>
                                    </p:anim>
                                    <p:anim calcmode="lin" valueType="num">
                                      <p:cBhvr additive="base">
                                        <p:cTn id="62" dur="500" fill="hold"/>
                                        <p:tgtEl>
                                          <p:spTgt spid="34"/>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200"/>
                                  </p:stCondLst>
                                  <p:childTnLst>
                                    <p:set>
                                      <p:cBhvr>
                                        <p:cTn id="64" dur="1" fill="hold">
                                          <p:stCondLst>
                                            <p:cond delay="0"/>
                                          </p:stCondLst>
                                        </p:cTn>
                                        <p:tgtEl>
                                          <p:spTgt spid="35"/>
                                        </p:tgtEl>
                                        <p:attrNameLst>
                                          <p:attrName>style.visibility</p:attrName>
                                        </p:attrNameLst>
                                      </p:cBhvr>
                                      <p:to>
                                        <p:strVal val="visible"/>
                                      </p:to>
                                    </p:set>
                                    <p:anim calcmode="lin" valueType="num">
                                      <p:cBhvr additive="base">
                                        <p:cTn id="65" dur="300" fill="hold"/>
                                        <p:tgtEl>
                                          <p:spTgt spid="35"/>
                                        </p:tgtEl>
                                        <p:attrNameLst>
                                          <p:attrName>ppt_x</p:attrName>
                                        </p:attrNameLst>
                                      </p:cBhvr>
                                      <p:tavLst>
                                        <p:tav tm="0">
                                          <p:val>
                                            <p:strVal val="1+#ppt_w/2"/>
                                          </p:val>
                                        </p:tav>
                                        <p:tav tm="100000">
                                          <p:val>
                                            <p:strVal val="#ppt_x"/>
                                          </p:val>
                                        </p:tav>
                                      </p:tavLst>
                                    </p:anim>
                                    <p:anim calcmode="lin" valueType="num">
                                      <p:cBhvr additive="base">
                                        <p:cTn id="66" dur="3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autoUpdateAnimBg="0"/>
      <p:bldP spid="29" grpId="0" autoUpdateAnimBg="0"/>
      <p:bldP spid="30" grpId="0" autoUpdateAnimBg="0"/>
      <p:bldP spid="31" grpId="0" autoUpdateAnimBg="0"/>
      <p:bldP spid="32" grpId="0" autoUpdateAnimBg="0"/>
      <p:bldP spid="33" grpId="0" autoUpdateAnimBg="0"/>
      <p:bldP spid="34" grpId="0" autoUpdateAnimBg="0"/>
      <p:bldP spid="35"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1"/>
          <p:cNvGrpSpPr/>
          <p:nvPr/>
        </p:nvGrpSpPr>
        <p:grpSpPr bwMode="auto">
          <a:xfrm>
            <a:off x="126138" y="308241"/>
            <a:ext cx="492011" cy="319014"/>
            <a:chOff x="3017520" y="601990"/>
            <a:chExt cx="491490" cy="414010"/>
          </a:xfrm>
        </p:grpSpPr>
        <p:sp>
          <p:nvSpPr>
            <p:cNvPr id="4" name="燕尾形 3"/>
            <p:cNvSpPr/>
            <p:nvPr/>
          </p:nvSpPr>
          <p:spPr>
            <a:xfrm>
              <a:off x="3017520" y="601990"/>
              <a:ext cx="198181" cy="414010"/>
            </a:xfrm>
            <a:prstGeom prst="chevron">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5" name="燕尾形 4"/>
            <p:cNvSpPr/>
            <p:nvPr/>
          </p:nvSpPr>
          <p:spPr>
            <a:xfrm>
              <a:off x="3164967" y="601990"/>
              <a:ext cx="196596" cy="414010"/>
            </a:xfrm>
            <a:prstGeom prst="chevron">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6" name="燕尾形 5"/>
            <p:cNvSpPr/>
            <p:nvPr/>
          </p:nvSpPr>
          <p:spPr>
            <a:xfrm>
              <a:off x="3310828" y="601990"/>
              <a:ext cx="198182" cy="414010"/>
            </a:xfrm>
            <a:prstGeom prst="chevron">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grpSp>
      <p:sp>
        <p:nvSpPr>
          <p:cNvPr id="7" name="文本框 5"/>
          <p:cNvSpPr txBox="1">
            <a:spLocks noChangeArrowheads="1"/>
          </p:cNvSpPr>
          <p:nvPr/>
        </p:nvSpPr>
        <p:spPr bwMode="auto">
          <a:xfrm>
            <a:off x="814823" y="206202"/>
            <a:ext cx="3416320" cy="523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dirty="0" smtClean="0">
                <a:solidFill>
                  <a:srgbClr val="D8141A"/>
                </a:solidFill>
                <a:latin typeface="方正尚酷简体" panose="03000509000000000000" pitchFamily="65" charset="-122"/>
                <a:ea typeface="方正尚酷简体" panose="03000509000000000000" pitchFamily="65" charset="-122"/>
              </a:rPr>
              <a:t>二、营销目标和任务</a:t>
            </a:r>
            <a:endParaRPr lang="zh-CN" altLang="en-US" sz="2800" dirty="0" smtClean="0">
              <a:solidFill>
                <a:srgbClr val="D8141A"/>
              </a:solidFill>
              <a:latin typeface="方正尚酷简体" panose="03000509000000000000" pitchFamily="65" charset="-122"/>
              <a:ea typeface="方正尚酷简体" panose="03000509000000000000" pitchFamily="65" charset="-122"/>
            </a:endParaRPr>
          </a:p>
        </p:txBody>
      </p:sp>
      <p:grpSp>
        <p:nvGrpSpPr>
          <p:cNvPr id="8" name="组合 7"/>
          <p:cNvGrpSpPr/>
          <p:nvPr/>
        </p:nvGrpSpPr>
        <p:grpSpPr>
          <a:xfrm>
            <a:off x="1741952" y="1583092"/>
            <a:ext cx="3503147" cy="4412542"/>
            <a:chOff x="1780052" y="1536431"/>
            <a:chExt cx="3039073" cy="3827997"/>
          </a:xfrm>
        </p:grpSpPr>
        <p:sp>
          <p:nvSpPr>
            <p:cNvPr id="9" name="íṡľíḍè-Rectangle: Rounded Corners 77"/>
            <p:cNvSpPr/>
            <p:nvPr/>
          </p:nvSpPr>
          <p:spPr>
            <a:xfrm>
              <a:off x="1780052" y="1633843"/>
              <a:ext cx="3039073" cy="3730585"/>
            </a:xfrm>
            <a:prstGeom prst="roundRect">
              <a:avLst>
                <a:gd name="adj" fmla="val 3500"/>
              </a:avLst>
            </a:prstGeom>
            <a:solidFill>
              <a:schemeClr val="accent3"/>
            </a:solidFill>
            <a:ln w="12700" cap="flat">
              <a:noFill/>
              <a:miter lim="400000"/>
            </a:ln>
            <a:effectLst/>
          </p:spPr>
          <p:txBody>
            <a:bodyPr anchor="ctr"/>
            <a:lstStyle/>
            <a:p>
              <a:pPr algn="ctr"/>
            </a:p>
          </p:txBody>
        </p:sp>
        <p:sp>
          <p:nvSpPr>
            <p:cNvPr id="10" name="íṡľíḍè-Rectangle: Rounded Corners 78"/>
            <p:cNvSpPr/>
            <p:nvPr/>
          </p:nvSpPr>
          <p:spPr>
            <a:xfrm>
              <a:off x="1881346" y="1741117"/>
              <a:ext cx="2836484" cy="3516037"/>
            </a:xfrm>
            <a:prstGeom prst="roundRect">
              <a:avLst>
                <a:gd name="adj" fmla="val 2738"/>
              </a:avLst>
            </a:prstGeom>
            <a:solidFill>
              <a:srgbClr val="F5EFE3"/>
            </a:solidFill>
            <a:ln w="12700" cap="flat">
              <a:noFill/>
              <a:miter lim="400000"/>
            </a:ln>
            <a:effectLst/>
          </p:spPr>
          <p:txBody>
            <a:bodyPr anchor="ctr"/>
            <a:lstStyle/>
            <a:p>
              <a:pPr algn="ctr"/>
            </a:p>
          </p:txBody>
        </p:sp>
        <p:sp>
          <p:nvSpPr>
            <p:cNvPr id="11" name="íṡľíḍè-Oval 75"/>
            <p:cNvSpPr/>
            <p:nvPr/>
          </p:nvSpPr>
          <p:spPr>
            <a:xfrm>
              <a:off x="2301045" y="1797243"/>
              <a:ext cx="165985" cy="165984"/>
            </a:xfrm>
            <a:prstGeom prst="ellipse">
              <a:avLst/>
            </a:prstGeom>
            <a:solidFill>
              <a:schemeClr val="accent3">
                <a:lumMod val="75000"/>
              </a:schemeClr>
            </a:solidFill>
            <a:ln w="12700" cap="flat">
              <a:noFill/>
              <a:miter lim="400000"/>
            </a:ln>
            <a:effectLst/>
          </p:spPr>
          <p:txBody>
            <a:bodyPr anchor="ctr"/>
            <a:lstStyle/>
            <a:p>
              <a:pPr algn="ctr"/>
            </a:p>
          </p:txBody>
        </p:sp>
        <p:sp>
          <p:nvSpPr>
            <p:cNvPr id="12" name="íṡľíḍè-Rectangle: Rounded Corners 76"/>
            <p:cNvSpPr/>
            <p:nvPr/>
          </p:nvSpPr>
          <p:spPr>
            <a:xfrm>
              <a:off x="2352261" y="1536431"/>
              <a:ext cx="63554" cy="379366"/>
            </a:xfrm>
            <a:prstGeom prst="roundRect">
              <a:avLst>
                <a:gd name="adj" fmla="val 50000"/>
              </a:avLst>
            </a:prstGeom>
            <a:solidFill>
              <a:schemeClr val="accent3"/>
            </a:solidFill>
            <a:ln w="12700" cap="flat">
              <a:noFill/>
              <a:miter lim="400000"/>
            </a:ln>
            <a:effectLst/>
          </p:spPr>
          <p:txBody>
            <a:bodyPr anchor="ctr"/>
            <a:lstStyle/>
            <a:p>
              <a:pPr algn="ctr"/>
            </a:p>
          </p:txBody>
        </p:sp>
        <p:sp>
          <p:nvSpPr>
            <p:cNvPr id="13" name="íṡľíḍè-Oval 73"/>
            <p:cNvSpPr/>
            <p:nvPr/>
          </p:nvSpPr>
          <p:spPr>
            <a:xfrm>
              <a:off x="2562631" y="1797243"/>
              <a:ext cx="165984" cy="165984"/>
            </a:xfrm>
            <a:prstGeom prst="ellipse">
              <a:avLst/>
            </a:prstGeom>
            <a:solidFill>
              <a:schemeClr val="accent3">
                <a:lumMod val="75000"/>
              </a:schemeClr>
            </a:solidFill>
            <a:ln w="12700" cap="flat">
              <a:noFill/>
              <a:miter lim="400000"/>
            </a:ln>
            <a:effectLst/>
          </p:spPr>
          <p:txBody>
            <a:bodyPr anchor="ctr"/>
            <a:lstStyle/>
            <a:p>
              <a:pPr algn="ctr"/>
            </a:p>
          </p:txBody>
        </p:sp>
        <p:sp>
          <p:nvSpPr>
            <p:cNvPr id="14" name="íṡľíḍè-Rectangle: Rounded Corners 74"/>
            <p:cNvSpPr/>
            <p:nvPr/>
          </p:nvSpPr>
          <p:spPr>
            <a:xfrm>
              <a:off x="2613847" y="1536431"/>
              <a:ext cx="63552" cy="379366"/>
            </a:xfrm>
            <a:prstGeom prst="roundRect">
              <a:avLst>
                <a:gd name="adj" fmla="val 50000"/>
              </a:avLst>
            </a:prstGeom>
            <a:solidFill>
              <a:schemeClr val="accent3"/>
            </a:solidFill>
            <a:ln w="12700" cap="flat">
              <a:noFill/>
              <a:miter lim="400000"/>
            </a:ln>
            <a:effectLst/>
          </p:spPr>
          <p:txBody>
            <a:bodyPr anchor="ctr"/>
            <a:lstStyle/>
            <a:p>
              <a:pPr algn="ctr"/>
            </a:p>
          </p:txBody>
        </p:sp>
        <p:sp>
          <p:nvSpPr>
            <p:cNvPr id="15" name="íṡľíḍè-Oval 71"/>
            <p:cNvSpPr/>
            <p:nvPr/>
          </p:nvSpPr>
          <p:spPr>
            <a:xfrm>
              <a:off x="2824217" y="1797243"/>
              <a:ext cx="165984" cy="165984"/>
            </a:xfrm>
            <a:prstGeom prst="ellipse">
              <a:avLst/>
            </a:prstGeom>
            <a:solidFill>
              <a:schemeClr val="accent3">
                <a:lumMod val="75000"/>
              </a:schemeClr>
            </a:solidFill>
            <a:ln w="12700" cap="flat">
              <a:noFill/>
              <a:miter lim="400000"/>
            </a:ln>
            <a:effectLst/>
          </p:spPr>
          <p:txBody>
            <a:bodyPr anchor="ctr"/>
            <a:lstStyle/>
            <a:p>
              <a:pPr algn="ctr"/>
            </a:p>
          </p:txBody>
        </p:sp>
        <p:sp>
          <p:nvSpPr>
            <p:cNvPr id="16" name="íṡľíḍè-Rectangle: Rounded Corners 72"/>
            <p:cNvSpPr/>
            <p:nvPr/>
          </p:nvSpPr>
          <p:spPr>
            <a:xfrm>
              <a:off x="2875433" y="1536431"/>
              <a:ext cx="63552" cy="379366"/>
            </a:xfrm>
            <a:prstGeom prst="roundRect">
              <a:avLst>
                <a:gd name="adj" fmla="val 50000"/>
              </a:avLst>
            </a:prstGeom>
            <a:solidFill>
              <a:schemeClr val="accent3"/>
            </a:solidFill>
            <a:ln w="12700" cap="flat">
              <a:noFill/>
              <a:miter lim="400000"/>
            </a:ln>
            <a:effectLst/>
          </p:spPr>
          <p:txBody>
            <a:bodyPr anchor="ctr"/>
            <a:lstStyle/>
            <a:p>
              <a:pPr algn="ctr"/>
            </a:p>
          </p:txBody>
        </p:sp>
        <p:sp>
          <p:nvSpPr>
            <p:cNvPr id="17" name="íṡľíḍè-Oval 69"/>
            <p:cNvSpPr/>
            <p:nvPr/>
          </p:nvSpPr>
          <p:spPr>
            <a:xfrm>
              <a:off x="3085803" y="1797243"/>
              <a:ext cx="165984" cy="165984"/>
            </a:xfrm>
            <a:prstGeom prst="ellipse">
              <a:avLst/>
            </a:prstGeom>
            <a:solidFill>
              <a:schemeClr val="accent3">
                <a:lumMod val="75000"/>
              </a:schemeClr>
            </a:solidFill>
            <a:ln w="12700" cap="flat">
              <a:noFill/>
              <a:miter lim="400000"/>
            </a:ln>
            <a:effectLst/>
          </p:spPr>
          <p:txBody>
            <a:bodyPr anchor="ctr"/>
            <a:lstStyle/>
            <a:p>
              <a:pPr algn="ctr"/>
            </a:p>
          </p:txBody>
        </p:sp>
        <p:sp>
          <p:nvSpPr>
            <p:cNvPr id="18" name="íṡľíḍè-Rectangle: Rounded Corners 70"/>
            <p:cNvSpPr/>
            <p:nvPr/>
          </p:nvSpPr>
          <p:spPr>
            <a:xfrm>
              <a:off x="3137019" y="1536431"/>
              <a:ext cx="63552" cy="379366"/>
            </a:xfrm>
            <a:prstGeom prst="roundRect">
              <a:avLst>
                <a:gd name="adj" fmla="val 50000"/>
              </a:avLst>
            </a:prstGeom>
            <a:solidFill>
              <a:schemeClr val="accent3"/>
            </a:solidFill>
            <a:ln w="12700" cap="flat">
              <a:noFill/>
              <a:miter lim="400000"/>
            </a:ln>
            <a:effectLst/>
          </p:spPr>
          <p:txBody>
            <a:bodyPr anchor="ctr"/>
            <a:lstStyle/>
            <a:p>
              <a:pPr algn="ctr"/>
            </a:p>
          </p:txBody>
        </p:sp>
        <p:sp>
          <p:nvSpPr>
            <p:cNvPr id="19" name="íṡľíḍè-Oval 67"/>
            <p:cNvSpPr/>
            <p:nvPr/>
          </p:nvSpPr>
          <p:spPr>
            <a:xfrm>
              <a:off x="3347388" y="1797243"/>
              <a:ext cx="165985" cy="165984"/>
            </a:xfrm>
            <a:prstGeom prst="ellipse">
              <a:avLst/>
            </a:prstGeom>
            <a:solidFill>
              <a:schemeClr val="accent3">
                <a:lumMod val="75000"/>
              </a:schemeClr>
            </a:solidFill>
            <a:ln w="12700" cap="flat">
              <a:noFill/>
              <a:miter lim="400000"/>
            </a:ln>
            <a:effectLst/>
          </p:spPr>
          <p:txBody>
            <a:bodyPr anchor="ctr"/>
            <a:lstStyle/>
            <a:p>
              <a:pPr algn="ctr"/>
            </a:p>
          </p:txBody>
        </p:sp>
        <p:sp>
          <p:nvSpPr>
            <p:cNvPr id="20" name="íṡľíḍè-Rectangle: Rounded Corners 68"/>
            <p:cNvSpPr/>
            <p:nvPr/>
          </p:nvSpPr>
          <p:spPr>
            <a:xfrm>
              <a:off x="3398604" y="1536431"/>
              <a:ext cx="63554" cy="379366"/>
            </a:xfrm>
            <a:prstGeom prst="roundRect">
              <a:avLst>
                <a:gd name="adj" fmla="val 50000"/>
              </a:avLst>
            </a:prstGeom>
            <a:solidFill>
              <a:schemeClr val="accent3"/>
            </a:solidFill>
            <a:ln w="12700" cap="flat">
              <a:noFill/>
              <a:miter lim="400000"/>
            </a:ln>
            <a:effectLst/>
          </p:spPr>
          <p:txBody>
            <a:bodyPr anchor="ctr"/>
            <a:lstStyle/>
            <a:p>
              <a:pPr algn="ctr"/>
            </a:p>
          </p:txBody>
        </p:sp>
        <p:sp>
          <p:nvSpPr>
            <p:cNvPr id="21" name="íṡľíḍè-Oval 65"/>
            <p:cNvSpPr/>
            <p:nvPr/>
          </p:nvSpPr>
          <p:spPr>
            <a:xfrm>
              <a:off x="3608974" y="1797243"/>
              <a:ext cx="165984" cy="165984"/>
            </a:xfrm>
            <a:prstGeom prst="ellipse">
              <a:avLst/>
            </a:prstGeom>
            <a:solidFill>
              <a:schemeClr val="accent3">
                <a:lumMod val="75000"/>
              </a:schemeClr>
            </a:solidFill>
            <a:ln w="12700" cap="flat">
              <a:noFill/>
              <a:miter lim="400000"/>
            </a:ln>
            <a:effectLst/>
          </p:spPr>
          <p:txBody>
            <a:bodyPr anchor="ctr"/>
            <a:lstStyle/>
            <a:p>
              <a:pPr algn="ctr"/>
            </a:p>
          </p:txBody>
        </p:sp>
        <p:sp>
          <p:nvSpPr>
            <p:cNvPr id="22" name="íṡľíḍè-Rectangle: Rounded Corners 66"/>
            <p:cNvSpPr/>
            <p:nvPr/>
          </p:nvSpPr>
          <p:spPr>
            <a:xfrm>
              <a:off x="3660190" y="1536431"/>
              <a:ext cx="63552" cy="379366"/>
            </a:xfrm>
            <a:prstGeom prst="roundRect">
              <a:avLst>
                <a:gd name="adj" fmla="val 50000"/>
              </a:avLst>
            </a:prstGeom>
            <a:solidFill>
              <a:schemeClr val="accent3"/>
            </a:solidFill>
            <a:ln w="12700" cap="flat">
              <a:noFill/>
              <a:miter lim="400000"/>
            </a:ln>
            <a:effectLst/>
          </p:spPr>
          <p:txBody>
            <a:bodyPr anchor="ctr"/>
            <a:lstStyle/>
            <a:p>
              <a:pPr algn="ctr"/>
            </a:p>
          </p:txBody>
        </p:sp>
        <p:sp>
          <p:nvSpPr>
            <p:cNvPr id="23" name="íṡľíḍè-Oval 63"/>
            <p:cNvSpPr/>
            <p:nvPr/>
          </p:nvSpPr>
          <p:spPr>
            <a:xfrm>
              <a:off x="3870560" y="1797243"/>
              <a:ext cx="165984" cy="165984"/>
            </a:xfrm>
            <a:prstGeom prst="ellipse">
              <a:avLst/>
            </a:prstGeom>
            <a:solidFill>
              <a:schemeClr val="accent3">
                <a:lumMod val="75000"/>
              </a:schemeClr>
            </a:solidFill>
            <a:ln w="12700" cap="flat">
              <a:noFill/>
              <a:miter lim="400000"/>
            </a:ln>
            <a:effectLst/>
          </p:spPr>
          <p:txBody>
            <a:bodyPr anchor="ctr"/>
            <a:lstStyle/>
            <a:p>
              <a:pPr algn="ctr"/>
            </a:p>
          </p:txBody>
        </p:sp>
        <p:sp>
          <p:nvSpPr>
            <p:cNvPr id="24" name="íṡľíḍè-Rectangle: Rounded Corners 64"/>
            <p:cNvSpPr/>
            <p:nvPr/>
          </p:nvSpPr>
          <p:spPr>
            <a:xfrm>
              <a:off x="3921776" y="1536431"/>
              <a:ext cx="63552" cy="379366"/>
            </a:xfrm>
            <a:prstGeom prst="roundRect">
              <a:avLst>
                <a:gd name="adj" fmla="val 50000"/>
              </a:avLst>
            </a:prstGeom>
            <a:solidFill>
              <a:schemeClr val="accent3"/>
            </a:solidFill>
            <a:ln w="12700" cap="flat">
              <a:noFill/>
              <a:miter lim="400000"/>
            </a:ln>
            <a:effectLst/>
          </p:spPr>
          <p:txBody>
            <a:bodyPr anchor="ctr"/>
            <a:lstStyle/>
            <a:p>
              <a:pPr algn="ctr"/>
            </a:p>
          </p:txBody>
        </p:sp>
        <p:sp>
          <p:nvSpPr>
            <p:cNvPr id="25" name="íṡľíḍè-Oval 61"/>
            <p:cNvSpPr/>
            <p:nvPr/>
          </p:nvSpPr>
          <p:spPr>
            <a:xfrm>
              <a:off x="2039460" y="1797243"/>
              <a:ext cx="165984" cy="165984"/>
            </a:xfrm>
            <a:prstGeom prst="ellipse">
              <a:avLst/>
            </a:prstGeom>
            <a:solidFill>
              <a:schemeClr val="accent3">
                <a:lumMod val="75000"/>
              </a:schemeClr>
            </a:solidFill>
            <a:ln w="12700" cap="flat">
              <a:noFill/>
              <a:miter lim="400000"/>
            </a:ln>
            <a:effectLst/>
          </p:spPr>
          <p:txBody>
            <a:bodyPr anchor="ctr"/>
            <a:lstStyle/>
            <a:p>
              <a:pPr algn="ctr"/>
            </a:p>
          </p:txBody>
        </p:sp>
        <p:sp>
          <p:nvSpPr>
            <p:cNvPr id="26" name="íṡľíḍè-Rectangle: Rounded Corners 62"/>
            <p:cNvSpPr/>
            <p:nvPr/>
          </p:nvSpPr>
          <p:spPr>
            <a:xfrm>
              <a:off x="2090676" y="1536431"/>
              <a:ext cx="63552" cy="379366"/>
            </a:xfrm>
            <a:prstGeom prst="roundRect">
              <a:avLst>
                <a:gd name="adj" fmla="val 50000"/>
              </a:avLst>
            </a:prstGeom>
            <a:solidFill>
              <a:schemeClr val="accent3"/>
            </a:solidFill>
            <a:ln w="12700" cap="flat">
              <a:noFill/>
              <a:miter lim="400000"/>
            </a:ln>
            <a:effectLst/>
          </p:spPr>
          <p:txBody>
            <a:bodyPr anchor="ctr"/>
            <a:lstStyle/>
            <a:p>
              <a:pPr algn="ctr"/>
            </a:p>
          </p:txBody>
        </p:sp>
        <p:sp>
          <p:nvSpPr>
            <p:cNvPr id="27" name="íṡľíḍè-Oval 59"/>
            <p:cNvSpPr/>
            <p:nvPr/>
          </p:nvSpPr>
          <p:spPr>
            <a:xfrm>
              <a:off x="4393731" y="1797243"/>
              <a:ext cx="165985" cy="165984"/>
            </a:xfrm>
            <a:prstGeom prst="ellipse">
              <a:avLst/>
            </a:prstGeom>
            <a:solidFill>
              <a:schemeClr val="accent3">
                <a:lumMod val="75000"/>
              </a:schemeClr>
            </a:solidFill>
            <a:ln w="12700" cap="flat">
              <a:noFill/>
              <a:miter lim="400000"/>
            </a:ln>
            <a:effectLst/>
          </p:spPr>
          <p:txBody>
            <a:bodyPr anchor="ctr"/>
            <a:lstStyle/>
            <a:p>
              <a:pPr algn="ctr"/>
            </a:p>
          </p:txBody>
        </p:sp>
        <p:sp>
          <p:nvSpPr>
            <p:cNvPr id="28" name="íṡľíḍè-Rectangle: Rounded Corners 60"/>
            <p:cNvSpPr/>
            <p:nvPr/>
          </p:nvSpPr>
          <p:spPr>
            <a:xfrm>
              <a:off x="4444947" y="1536431"/>
              <a:ext cx="63554" cy="379366"/>
            </a:xfrm>
            <a:prstGeom prst="roundRect">
              <a:avLst>
                <a:gd name="adj" fmla="val 50000"/>
              </a:avLst>
            </a:prstGeom>
            <a:solidFill>
              <a:schemeClr val="accent3"/>
            </a:solidFill>
            <a:ln w="12700" cap="flat">
              <a:noFill/>
              <a:miter lim="400000"/>
            </a:ln>
            <a:effectLst/>
          </p:spPr>
          <p:txBody>
            <a:bodyPr anchor="ctr"/>
            <a:lstStyle/>
            <a:p>
              <a:pPr algn="ctr"/>
            </a:p>
          </p:txBody>
        </p:sp>
        <p:sp>
          <p:nvSpPr>
            <p:cNvPr id="29" name="íṡľíḍè-Oval 57"/>
            <p:cNvSpPr/>
            <p:nvPr/>
          </p:nvSpPr>
          <p:spPr>
            <a:xfrm>
              <a:off x="4132146" y="1797243"/>
              <a:ext cx="165984" cy="165984"/>
            </a:xfrm>
            <a:prstGeom prst="ellipse">
              <a:avLst/>
            </a:prstGeom>
            <a:solidFill>
              <a:schemeClr val="accent3">
                <a:lumMod val="75000"/>
              </a:schemeClr>
            </a:solidFill>
            <a:ln w="12700" cap="flat">
              <a:noFill/>
              <a:miter lim="400000"/>
            </a:ln>
            <a:effectLst/>
          </p:spPr>
          <p:txBody>
            <a:bodyPr anchor="ctr"/>
            <a:lstStyle/>
            <a:p>
              <a:pPr algn="ctr"/>
            </a:p>
          </p:txBody>
        </p:sp>
        <p:sp>
          <p:nvSpPr>
            <p:cNvPr id="30" name="íṡľíḍè-Rectangle: Rounded Corners 58"/>
            <p:cNvSpPr/>
            <p:nvPr/>
          </p:nvSpPr>
          <p:spPr>
            <a:xfrm>
              <a:off x="4183362" y="1536431"/>
              <a:ext cx="63552" cy="379366"/>
            </a:xfrm>
            <a:prstGeom prst="roundRect">
              <a:avLst>
                <a:gd name="adj" fmla="val 50000"/>
              </a:avLst>
            </a:prstGeom>
            <a:solidFill>
              <a:schemeClr val="accent3"/>
            </a:solidFill>
            <a:ln w="12700" cap="flat">
              <a:noFill/>
              <a:miter lim="400000"/>
            </a:ln>
            <a:effectLst/>
          </p:spPr>
          <p:txBody>
            <a:bodyPr anchor="ctr"/>
            <a:lstStyle/>
            <a:p>
              <a:pPr algn="ctr"/>
            </a:p>
          </p:txBody>
        </p:sp>
      </p:grpSp>
      <p:grpSp>
        <p:nvGrpSpPr>
          <p:cNvPr id="31" name="组合 30"/>
          <p:cNvGrpSpPr/>
          <p:nvPr/>
        </p:nvGrpSpPr>
        <p:grpSpPr>
          <a:xfrm>
            <a:off x="5707772" y="2520200"/>
            <a:ext cx="5047314" cy="1757231"/>
            <a:chOff x="874713" y="1063625"/>
            <a:chExt cx="5047314" cy="1757231"/>
          </a:xfrm>
        </p:grpSpPr>
        <p:sp>
          <p:nvSpPr>
            <p:cNvPr id="32" name="矩形 31"/>
            <p:cNvSpPr/>
            <p:nvPr/>
          </p:nvSpPr>
          <p:spPr>
            <a:xfrm>
              <a:off x="874713" y="1435861"/>
              <a:ext cx="5047314" cy="1384995"/>
            </a:xfrm>
            <a:prstGeom prst="rect">
              <a:avLst/>
            </a:prstGeom>
          </p:spPr>
          <p:txBody>
            <a:bodyPr wrap="square">
              <a:spAutoFit/>
              <a:scene3d>
                <a:camera prst="orthographicFront"/>
                <a:lightRig rig="threePt" dir="t"/>
              </a:scene3d>
              <a:sp3d contourW="12700"/>
            </a:bodyPr>
            <a:lstStyle/>
            <a:p>
              <a:pPr algn="just">
                <a:lnSpc>
                  <a:spcPct val="150000"/>
                </a:lnSpc>
              </a:pPr>
              <a:r>
                <a:rPr lang="zh-CN" altLang="en-US" sz="1400" dirty="0">
                  <a:solidFill>
                    <a:schemeClr val="tx1">
                      <a:lumMod val="75000"/>
                      <a:lumOff val="25000"/>
                    </a:schemeClr>
                  </a:solidFill>
                </a:rPr>
                <a:t>用户可以在投影仪或者计算机上进行演示，也可以将演示文稿打印出来，制作成胶片，以便应用到更广泛的领域中。</a:t>
              </a:r>
              <a:r>
                <a:rPr lang="zh-CN" altLang="en-US" sz="1400" dirty="0" smtClean="0">
                  <a:solidFill>
                    <a:schemeClr val="tx1">
                      <a:lumMod val="75000"/>
                      <a:lumOff val="25000"/>
                    </a:schemeClr>
                  </a:solidFill>
                </a:rPr>
                <a:t>利用不仅</a:t>
              </a:r>
              <a:r>
                <a:rPr lang="zh-CN" altLang="en-US" sz="1400" dirty="0">
                  <a:solidFill>
                    <a:schemeClr val="tx1">
                      <a:lumMod val="75000"/>
                      <a:lumOff val="25000"/>
                    </a:schemeClr>
                  </a:solidFill>
                </a:rPr>
                <a:t>可以创建演示文稿，还可以在互联网上召开面对面会议、远程会议或在网上给观众展示演示文稿</a:t>
              </a:r>
              <a:endParaRPr lang="zh-CN" altLang="en-US" sz="1400" dirty="0">
                <a:solidFill>
                  <a:schemeClr val="tx1">
                    <a:lumMod val="75000"/>
                    <a:lumOff val="25000"/>
                  </a:schemeClr>
                </a:solidFill>
              </a:endParaRPr>
            </a:p>
          </p:txBody>
        </p:sp>
        <p:sp>
          <p:nvSpPr>
            <p:cNvPr id="33" name="矩形 32"/>
            <p:cNvSpPr/>
            <p:nvPr/>
          </p:nvSpPr>
          <p:spPr>
            <a:xfrm>
              <a:off x="874713" y="1063625"/>
              <a:ext cx="2084387" cy="397609"/>
            </a:xfrm>
            <a:prstGeom prst="rect">
              <a:avLst/>
            </a:prstGeom>
          </p:spPr>
          <p:txBody>
            <a:bodyPr wrap="square">
              <a:spAutoFit/>
              <a:scene3d>
                <a:camera prst="orthographicFront"/>
                <a:lightRig rig="threePt" dir="t"/>
              </a:scene3d>
              <a:sp3d contourW="12700"/>
            </a:bodyPr>
            <a:lstStyle/>
            <a:p>
              <a:pPr>
                <a:lnSpc>
                  <a:spcPct val="120000"/>
                </a:lnSpc>
              </a:pPr>
              <a:r>
                <a:rPr lang="zh-CN" altLang="en-US" dirty="0">
                  <a:solidFill>
                    <a:srgbClr val="D8141A"/>
                  </a:solidFill>
                  <a:latin typeface="方正尚酷简体" panose="03000509000000000000" pitchFamily="65" charset="-122"/>
                  <a:ea typeface="方正尚酷简体" panose="03000509000000000000" pitchFamily="65" charset="-122"/>
                </a:rPr>
                <a:t>标题文字添加</a:t>
              </a:r>
              <a:endParaRPr lang="zh-CN" altLang="en-US" dirty="0">
                <a:solidFill>
                  <a:srgbClr val="D8141A"/>
                </a:solidFill>
                <a:latin typeface="方正尚酷简体" panose="03000509000000000000" pitchFamily="65" charset="-122"/>
                <a:ea typeface="方正尚酷简体" panose="03000509000000000000" pitchFamily="65" charset="-122"/>
              </a:endParaRPr>
            </a:p>
          </p:txBody>
        </p:sp>
      </p:grpSp>
      <p:sp>
        <p:nvSpPr>
          <p:cNvPr id="34" name="椭圆 33"/>
          <p:cNvSpPr/>
          <p:nvPr/>
        </p:nvSpPr>
        <p:spPr>
          <a:xfrm>
            <a:off x="8098971" y="4761988"/>
            <a:ext cx="564756" cy="564756"/>
          </a:xfrm>
          <a:prstGeom prst="ellipse">
            <a:avLst/>
          </a:pr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9091130" y="4761988"/>
            <a:ext cx="564756" cy="564756"/>
          </a:xfrm>
          <a:prstGeom prst="ellipse">
            <a:avLst/>
          </a:pr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10083289" y="4761988"/>
            <a:ext cx="564756" cy="564756"/>
          </a:xfrm>
          <a:prstGeom prst="ellipse">
            <a:avLst/>
          </a:pr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5"/>
          <p:cNvSpPr/>
          <p:nvPr/>
        </p:nvSpPr>
        <p:spPr>
          <a:xfrm>
            <a:off x="8256640" y="4919858"/>
            <a:ext cx="249414" cy="249037"/>
          </a:xfrm>
          <a:custGeom>
            <a:avLst/>
            <a:gdLst>
              <a:gd name="connsiteX0" fmla="*/ 486022 w 607639"/>
              <a:gd name="connsiteY0" fmla="*/ 444891 h 606722"/>
              <a:gd name="connsiteX1" fmla="*/ 445525 w 607639"/>
              <a:gd name="connsiteY1" fmla="*/ 485331 h 606722"/>
              <a:gd name="connsiteX2" fmla="*/ 486022 w 607639"/>
              <a:gd name="connsiteY2" fmla="*/ 525771 h 606722"/>
              <a:gd name="connsiteX3" fmla="*/ 526519 w 607639"/>
              <a:gd name="connsiteY3" fmla="*/ 485331 h 606722"/>
              <a:gd name="connsiteX4" fmla="*/ 486022 w 607639"/>
              <a:gd name="connsiteY4" fmla="*/ 444891 h 606722"/>
              <a:gd name="connsiteX5" fmla="*/ 303740 w 607639"/>
              <a:gd name="connsiteY5" fmla="*/ 444891 h 606722"/>
              <a:gd name="connsiteX6" fmla="*/ 263243 w 607639"/>
              <a:gd name="connsiteY6" fmla="*/ 485331 h 606722"/>
              <a:gd name="connsiteX7" fmla="*/ 303740 w 607639"/>
              <a:gd name="connsiteY7" fmla="*/ 525771 h 606722"/>
              <a:gd name="connsiteX8" fmla="*/ 344237 w 607639"/>
              <a:gd name="connsiteY8" fmla="*/ 485331 h 606722"/>
              <a:gd name="connsiteX9" fmla="*/ 303740 w 607639"/>
              <a:gd name="connsiteY9" fmla="*/ 444891 h 606722"/>
              <a:gd name="connsiteX10" fmla="*/ 121458 w 607639"/>
              <a:gd name="connsiteY10" fmla="*/ 444891 h 606722"/>
              <a:gd name="connsiteX11" fmla="*/ 80961 w 607639"/>
              <a:gd name="connsiteY11" fmla="*/ 485331 h 606722"/>
              <a:gd name="connsiteX12" fmla="*/ 121458 w 607639"/>
              <a:gd name="connsiteY12" fmla="*/ 525771 h 606722"/>
              <a:gd name="connsiteX13" fmla="*/ 161956 w 607639"/>
              <a:gd name="connsiteY13" fmla="*/ 485331 h 606722"/>
              <a:gd name="connsiteX14" fmla="*/ 121458 w 607639"/>
              <a:gd name="connsiteY14" fmla="*/ 444891 h 606722"/>
              <a:gd name="connsiteX15" fmla="*/ 303740 w 607639"/>
              <a:gd name="connsiteY15" fmla="*/ 202252 h 606722"/>
              <a:gd name="connsiteX16" fmla="*/ 263243 w 607639"/>
              <a:gd name="connsiteY16" fmla="*/ 242692 h 606722"/>
              <a:gd name="connsiteX17" fmla="*/ 303740 w 607639"/>
              <a:gd name="connsiteY17" fmla="*/ 283132 h 606722"/>
              <a:gd name="connsiteX18" fmla="*/ 344237 w 607639"/>
              <a:gd name="connsiteY18" fmla="*/ 242692 h 606722"/>
              <a:gd name="connsiteX19" fmla="*/ 303740 w 607639"/>
              <a:gd name="connsiteY19" fmla="*/ 202252 h 606722"/>
              <a:gd name="connsiteX20" fmla="*/ 303740 w 607639"/>
              <a:gd name="connsiteY20" fmla="*/ 181988 h 606722"/>
              <a:gd name="connsiteX21" fmla="*/ 364530 w 607639"/>
              <a:gd name="connsiteY21" fmla="*/ 242692 h 606722"/>
              <a:gd name="connsiteX22" fmla="*/ 313887 w 607639"/>
              <a:gd name="connsiteY22" fmla="*/ 302507 h 606722"/>
              <a:gd name="connsiteX23" fmla="*/ 313887 w 607639"/>
              <a:gd name="connsiteY23" fmla="*/ 343747 h 606722"/>
              <a:gd name="connsiteX24" fmla="*/ 496169 w 607639"/>
              <a:gd name="connsiteY24" fmla="*/ 343747 h 606722"/>
              <a:gd name="connsiteX25" fmla="*/ 496169 w 607639"/>
              <a:gd name="connsiteY25" fmla="*/ 425516 h 606722"/>
              <a:gd name="connsiteX26" fmla="*/ 546812 w 607639"/>
              <a:gd name="connsiteY26" fmla="*/ 485331 h 606722"/>
              <a:gd name="connsiteX27" fmla="*/ 486022 w 607639"/>
              <a:gd name="connsiteY27" fmla="*/ 546035 h 606722"/>
              <a:gd name="connsiteX28" fmla="*/ 425321 w 607639"/>
              <a:gd name="connsiteY28" fmla="*/ 485331 h 606722"/>
              <a:gd name="connsiteX29" fmla="*/ 475964 w 607639"/>
              <a:gd name="connsiteY29" fmla="*/ 425516 h 606722"/>
              <a:gd name="connsiteX30" fmla="*/ 475964 w 607639"/>
              <a:gd name="connsiteY30" fmla="*/ 364012 h 606722"/>
              <a:gd name="connsiteX31" fmla="*/ 313887 w 607639"/>
              <a:gd name="connsiteY31" fmla="*/ 364012 h 606722"/>
              <a:gd name="connsiteX32" fmla="*/ 313887 w 607639"/>
              <a:gd name="connsiteY32" fmla="*/ 425516 h 606722"/>
              <a:gd name="connsiteX33" fmla="*/ 364530 w 607639"/>
              <a:gd name="connsiteY33" fmla="*/ 485331 h 606722"/>
              <a:gd name="connsiteX34" fmla="*/ 303740 w 607639"/>
              <a:gd name="connsiteY34" fmla="*/ 546035 h 606722"/>
              <a:gd name="connsiteX35" fmla="*/ 243039 w 607639"/>
              <a:gd name="connsiteY35" fmla="*/ 485331 h 606722"/>
              <a:gd name="connsiteX36" fmla="*/ 293683 w 607639"/>
              <a:gd name="connsiteY36" fmla="*/ 425516 h 606722"/>
              <a:gd name="connsiteX37" fmla="*/ 293683 w 607639"/>
              <a:gd name="connsiteY37" fmla="*/ 364012 h 606722"/>
              <a:gd name="connsiteX38" fmla="*/ 131605 w 607639"/>
              <a:gd name="connsiteY38" fmla="*/ 364012 h 606722"/>
              <a:gd name="connsiteX39" fmla="*/ 131605 w 607639"/>
              <a:gd name="connsiteY39" fmla="*/ 425516 h 606722"/>
              <a:gd name="connsiteX40" fmla="*/ 182249 w 607639"/>
              <a:gd name="connsiteY40" fmla="*/ 485331 h 606722"/>
              <a:gd name="connsiteX41" fmla="*/ 121458 w 607639"/>
              <a:gd name="connsiteY41" fmla="*/ 546035 h 606722"/>
              <a:gd name="connsiteX42" fmla="*/ 60757 w 607639"/>
              <a:gd name="connsiteY42" fmla="*/ 485331 h 606722"/>
              <a:gd name="connsiteX43" fmla="*/ 111401 w 607639"/>
              <a:gd name="connsiteY43" fmla="*/ 425516 h 606722"/>
              <a:gd name="connsiteX44" fmla="*/ 111401 w 607639"/>
              <a:gd name="connsiteY44" fmla="*/ 343747 h 606722"/>
              <a:gd name="connsiteX45" fmla="*/ 293683 w 607639"/>
              <a:gd name="connsiteY45" fmla="*/ 343747 h 606722"/>
              <a:gd name="connsiteX46" fmla="*/ 293683 w 607639"/>
              <a:gd name="connsiteY46" fmla="*/ 302507 h 606722"/>
              <a:gd name="connsiteX47" fmla="*/ 243039 w 607639"/>
              <a:gd name="connsiteY47" fmla="*/ 242692 h 606722"/>
              <a:gd name="connsiteX48" fmla="*/ 303740 w 607639"/>
              <a:gd name="connsiteY48" fmla="*/ 181988 h 606722"/>
              <a:gd name="connsiteX49" fmla="*/ 20293 w 607639"/>
              <a:gd name="connsiteY49" fmla="*/ 141571 h 606722"/>
              <a:gd name="connsiteX50" fmla="*/ 20293 w 607639"/>
              <a:gd name="connsiteY50" fmla="*/ 574373 h 606722"/>
              <a:gd name="connsiteX51" fmla="*/ 32398 w 607639"/>
              <a:gd name="connsiteY51" fmla="*/ 586459 h 606722"/>
              <a:gd name="connsiteX52" fmla="*/ 575241 w 607639"/>
              <a:gd name="connsiteY52" fmla="*/ 586459 h 606722"/>
              <a:gd name="connsiteX53" fmla="*/ 587346 w 607639"/>
              <a:gd name="connsiteY53" fmla="*/ 574373 h 606722"/>
              <a:gd name="connsiteX54" fmla="*/ 587346 w 607639"/>
              <a:gd name="connsiteY54" fmla="*/ 141571 h 606722"/>
              <a:gd name="connsiteX55" fmla="*/ 70839 w 607639"/>
              <a:gd name="connsiteY55" fmla="*/ 50600 h 606722"/>
              <a:gd name="connsiteX56" fmla="*/ 50635 w 607639"/>
              <a:gd name="connsiteY56" fmla="*/ 70768 h 606722"/>
              <a:gd name="connsiteX57" fmla="*/ 70839 w 607639"/>
              <a:gd name="connsiteY57" fmla="*/ 91025 h 606722"/>
              <a:gd name="connsiteX58" fmla="*/ 91131 w 607639"/>
              <a:gd name="connsiteY58" fmla="*/ 70768 h 606722"/>
              <a:gd name="connsiteX59" fmla="*/ 70839 w 607639"/>
              <a:gd name="connsiteY59" fmla="*/ 50600 h 606722"/>
              <a:gd name="connsiteX60" fmla="*/ 253110 w 607639"/>
              <a:gd name="connsiteY60" fmla="*/ 50547 h 606722"/>
              <a:gd name="connsiteX61" fmla="*/ 232906 w 607639"/>
              <a:gd name="connsiteY61" fmla="*/ 70733 h 606722"/>
              <a:gd name="connsiteX62" fmla="*/ 253110 w 607639"/>
              <a:gd name="connsiteY62" fmla="*/ 91008 h 606722"/>
              <a:gd name="connsiteX63" fmla="*/ 273402 w 607639"/>
              <a:gd name="connsiteY63" fmla="*/ 70733 h 606722"/>
              <a:gd name="connsiteX64" fmla="*/ 253110 w 607639"/>
              <a:gd name="connsiteY64" fmla="*/ 50547 h 606722"/>
              <a:gd name="connsiteX65" fmla="*/ 162010 w 607639"/>
              <a:gd name="connsiteY65" fmla="*/ 50547 h 606722"/>
              <a:gd name="connsiteX66" fmla="*/ 141806 w 607639"/>
              <a:gd name="connsiteY66" fmla="*/ 70733 h 606722"/>
              <a:gd name="connsiteX67" fmla="*/ 162010 w 607639"/>
              <a:gd name="connsiteY67" fmla="*/ 91008 h 606722"/>
              <a:gd name="connsiteX68" fmla="*/ 182302 w 607639"/>
              <a:gd name="connsiteY68" fmla="*/ 70733 h 606722"/>
              <a:gd name="connsiteX69" fmla="*/ 162010 w 607639"/>
              <a:gd name="connsiteY69" fmla="*/ 50547 h 606722"/>
              <a:gd name="connsiteX70" fmla="*/ 70839 w 607639"/>
              <a:gd name="connsiteY70" fmla="*/ 30343 h 606722"/>
              <a:gd name="connsiteX71" fmla="*/ 111423 w 607639"/>
              <a:gd name="connsiteY71" fmla="*/ 70768 h 606722"/>
              <a:gd name="connsiteX72" fmla="*/ 70839 w 607639"/>
              <a:gd name="connsiteY72" fmla="*/ 111282 h 606722"/>
              <a:gd name="connsiteX73" fmla="*/ 30343 w 607639"/>
              <a:gd name="connsiteY73" fmla="*/ 70768 h 606722"/>
              <a:gd name="connsiteX74" fmla="*/ 70839 w 607639"/>
              <a:gd name="connsiteY74" fmla="*/ 30343 h 606722"/>
              <a:gd name="connsiteX75" fmla="*/ 253110 w 607639"/>
              <a:gd name="connsiteY75" fmla="*/ 30273 h 606722"/>
              <a:gd name="connsiteX76" fmla="*/ 293694 w 607639"/>
              <a:gd name="connsiteY76" fmla="*/ 70733 h 606722"/>
              <a:gd name="connsiteX77" fmla="*/ 253110 w 607639"/>
              <a:gd name="connsiteY77" fmla="*/ 111282 h 606722"/>
              <a:gd name="connsiteX78" fmla="*/ 212614 w 607639"/>
              <a:gd name="connsiteY78" fmla="*/ 70733 h 606722"/>
              <a:gd name="connsiteX79" fmla="*/ 253110 w 607639"/>
              <a:gd name="connsiteY79" fmla="*/ 30273 h 606722"/>
              <a:gd name="connsiteX80" fmla="*/ 162010 w 607639"/>
              <a:gd name="connsiteY80" fmla="*/ 30273 h 606722"/>
              <a:gd name="connsiteX81" fmla="*/ 202594 w 607639"/>
              <a:gd name="connsiteY81" fmla="*/ 70733 h 606722"/>
              <a:gd name="connsiteX82" fmla="*/ 162010 w 607639"/>
              <a:gd name="connsiteY82" fmla="*/ 111282 h 606722"/>
              <a:gd name="connsiteX83" fmla="*/ 121514 w 607639"/>
              <a:gd name="connsiteY83" fmla="*/ 70733 h 606722"/>
              <a:gd name="connsiteX84" fmla="*/ 162010 w 607639"/>
              <a:gd name="connsiteY84" fmla="*/ 30273 h 606722"/>
              <a:gd name="connsiteX85" fmla="*/ 29371 w 607639"/>
              <a:gd name="connsiteY85" fmla="*/ 20263 h 606722"/>
              <a:gd name="connsiteX86" fmla="*/ 20293 w 607639"/>
              <a:gd name="connsiteY86" fmla="*/ 29327 h 606722"/>
              <a:gd name="connsiteX87" fmla="*/ 20293 w 607639"/>
              <a:gd name="connsiteY87" fmla="*/ 121309 h 606722"/>
              <a:gd name="connsiteX88" fmla="*/ 587346 w 607639"/>
              <a:gd name="connsiteY88" fmla="*/ 121309 h 606722"/>
              <a:gd name="connsiteX89" fmla="*/ 587346 w 607639"/>
              <a:gd name="connsiteY89" fmla="*/ 29327 h 606722"/>
              <a:gd name="connsiteX90" fmla="*/ 578267 w 607639"/>
              <a:gd name="connsiteY90" fmla="*/ 20263 h 606722"/>
              <a:gd name="connsiteX91" fmla="*/ 29371 w 607639"/>
              <a:gd name="connsiteY91" fmla="*/ 0 h 606722"/>
              <a:gd name="connsiteX92" fmla="*/ 579247 w 607639"/>
              <a:gd name="connsiteY92" fmla="*/ 0 h 606722"/>
              <a:gd name="connsiteX93" fmla="*/ 607639 w 607639"/>
              <a:gd name="connsiteY93" fmla="*/ 29327 h 606722"/>
              <a:gd name="connsiteX94" fmla="*/ 607639 w 607639"/>
              <a:gd name="connsiteY94" fmla="*/ 121309 h 606722"/>
              <a:gd name="connsiteX95" fmla="*/ 607639 w 607639"/>
              <a:gd name="connsiteY95" fmla="*/ 141571 h 606722"/>
              <a:gd name="connsiteX96" fmla="*/ 607639 w 607639"/>
              <a:gd name="connsiteY96" fmla="*/ 574373 h 606722"/>
              <a:gd name="connsiteX97" fmla="*/ 575241 w 607639"/>
              <a:gd name="connsiteY97" fmla="*/ 606722 h 606722"/>
              <a:gd name="connsiteX98" fmla="*/ 32398 w 607639"/>
              <a:gd name="connsiteY98" fmla="*/ 606722 h 606722"/>
              <a:gd name="connsiteX99" fmla="*/ 0 w 607639"/>
              <a:gd name="connsiteY99" fmla="*/ 574373 h 606722"/>
              <a:gd name="connsiteX100" fmla="*/ 0 w 607639"/>
              <a:gd name="connsiteY100" fmla="*/ 141571 h 606722"/>
              <a:gd name="connsiteX101" fmla="*/ 0 w 607639"/>
              <a:gd name="connsiteY101" fmla="*/ 121309 h 606722"/>
              <a:gd name="connsiteX102" fmla="*/ 0 w 607639"/>
              <a:gd name="connsiteY102" fmla="*/ 29327 h 606722"/>
              <a:gd name="connsiteX103" fmla="*/ 29371 w 607639"/>
              <a:gd name="connsiteY103"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607639" h="606722">
                <a:moveTo>
                  <a:pt x="486022" y="444891"/>
                </a:moveTo>
                <a:cubicBezTo>
                  <a:pt x="463771" y="444891"/>
                  <a:pt x="445525" y="463111"/>
                  <a:pt x="445525" y="485331"/>
                </a:cubicBezTo>
                <a:cubicBezTo>
                  <a:pt x="445525" y="507639"/>
                  <a:pt x="463771" y="525771"/>
                  <a:pt x="486022" y="525771"/>
                </a:cubicBezTo>
                <a:cubicBezTo>
                  <a:pt x="508362" y="525771"/>
                  <a:pt x="526519" y="507639"/>
                  <a:pt x="526519" y="485331"/>
                </a:cubicBezTo>
                <a:cubicBezTo>
                  <a:pt x="526519" y="463111"/>
                  <a:pt x="508362" y="444891"/>
                  <a:pt x="486022" y="444891"/>
                </a:cubicBezTo>
                <a:close/>
                <a:moveTo>
                  <a:pt x="303740" y="444891"/>
                </a:moveTo>
                <a:cubicBezTo>
                  <a:pt x="281489" y="444891"/>
                  <a:pt x="263243" y="463111"/>
                  <a:pt x="263243" y="485331"/>
                </a:cubicBezTo>
                <a:cubicBezTo>
                  <a:pt x="263243" y="507639"/>
                  <a:pt x="281489" y="525771"/>
                  <a:pt x="303740" y="525771"/>
                </a:cubicBezTo>
                <a:cubicBezTo>
                  <a:pt x="326080" y="525771"/>
                  <a:pt x="344237" y="507639"/>
                  <a:pt x="344237" y="485331"/>
                </a:cubicBezTo>
                <a:cubicBezTo>
                  <a:pt x="344237" y="463111"/>
                  <a:pt x="326080" y="444891"/>
                  <a:pt x="303740" y="444891"/>
                </a:cubicBezTo>
                <a:close/>
                <a:moveTo>
                  <a:pt x="121458" y="444891"/>
                </a:moveTo>
                <a:cubicBezTo>
                  <a:pt x="99207" y="444891"/>
                  <a:pt x="80961" y="463111"/>
                  <a:pt x="80961" y="485331"/>
                </a:cubicBezTo>
                <a:cubicBezTo>
                  <a:pt x="80961" y="507639"/>
                  <a:pt x="99207" y="525771"/>
                  <a:pt x="121458" y="525771"/>
                </a:cubicBezTo>
                <a:cubicBezTo>
                  <a:pt x="143799" y="525771"/>
                  <a:pt x="161956" y="507639"/>
                  <a:pt x="161956" y="485331"/>
                </a:cubicBezTo>
                <a:cubicBezTo>
                  <a:pt x="161956" y="463111"/>
                  <a:pt x="143799" y="444891"/>
                  <a:pt x="121458" y="444891"/>
                </a:cubicBezTo>
                <a:close/>
                <a:moveTo>
                  <a:pt x="303740" y="202252"/>
                </a:moveTo>
                <a:cubicBezTo>
                  <a:pt x="281489" y="202252"/>
                  <a:pt x="263243" y="220384"/>
                  <a:pt x="263243" y="242692"/>
                </a:cubicBezTo>
                <a:cubicBezTo>
                  <a:pt x="263243" y="264912"/>
                  <a:pt x="281489" y="283132"/>
                  <a:pt x="303740" y="283132"/>
                </a:cubicBezTo>
                <a:cubicBezTo>
                  <a:pt x="326080" y="283132"/>
                  <a:pt x="344237" y="264912"/>
                  <a:pt x="344237" y="242692"/>
                </a:cubicBezTo>
                <a:cubicBezTo>
                  <a:pt x="344237" y="220384"/>
                  <a:pt x="326080" y="202252"/>
                  <a:pt x="303740" y="202252"/>
                </a:cubicBezTo>
                <a:close/>
                <a:moveTo>
                  <a:pt x="303740" y="181988"/>
                </a:moveTo>
                <a:cubicBezTo>
                  <a:pt x="337206" y="181988"/>
                  <a:pt x="364530" y="209274"/>
                  <a:pt x="364530" y="242692"/>
                </a:cubicBezTo>
                <a:cubicBezTo>
                  <a:pt x="364530" y="272555"/>
                  <a:pt x="342546" y="297619"/>
                  <a:pt x="313887" y="302507"/>
                </a:cubicBezTo>
                <a:lnTo>
                  <a:pt x="313887" y="343747"/>
                </a:lnTo>
                <a:lnTo>
                  <a:pt x="496169" y="343747"/>
                </a:lnTo>
                <a:lnTo>
                  <a:pt x="496169" y="425516"/>
                </a:lnTo>
                <a:cubicBezTo>
                  <a:pt x="524828" y="430404"/>
                  <a:pt x="546812" y="455468"/>
                  <a:pt x="546812" y="485331"/>
                </a:cubicBezTo>
                <a:cubicBezTo>
                  <a:pt x="546812" y="518749"/>
                  <a:pt x="519488" y="546035"/>
                  <a:pt x="486022" y="546035"/>
                </a:cubicBezTo>
                <a:cubicBezTo>
                  <a:pt x="452645" y="546035"/>
                  <a:pt x="425321" y="518749"/>
                  <a:pt x="425321" y="485331"/>
                </a:cubicBezTo>
                <a:cubicBezTo>
                  <a:pt x="425321" y="455468"/>
                  <a:pt x="447305" y="430404"/>
                  <a:pt x="475964" y="425516"/>
                </a:cubicBezTo>
                <a:lnTo>
                  <a:pt x="475964" y="364012"/>
                </a:lnTo>
                <a:lnTo>
                  <a:pt x="313887" y="364012"/>
                </a:lnTo>
                <a:lnTo>
                  <a:pt x="313887" y="425516"/>
                </a:lnTo>
                <a:cubicBezTo>
                  <a:pt x="342546" y="430404"/>
                  <a:pt x="364530" y="455468"/>
                  <a:pt x="364530" y="485331"/>
                </a:cubicBezTo>
                <a:cubicBezTo>
                  <a:pt x="364530" y="518749"/>
                  <a:pt x="337206" y="546035"/>
                  <a:pt x="303740" y="546035"/>
                </a:cubicBezTo>
                <a:cubicBezTo>
                  <a:pt x="270363" y="546035"/>
                  <a:pt x="243039" y="518749"/>
                  <a:pt x="243039" y="485331"/>
                </a:cubicBezTo>
                <a:cubicBezTo>
                  <a:pt x="243039" y="455468"/>
                  <a:pt x="265023" y="430404"/>
                  <a:pt x="293683" y="425516"/>
                </a:cubicBezTo>
                <a:lnTo>
                  <a:pt x="293683" y="364012"/>
                </a:lnTo>
                <a:lnTo>
                  <a:pt x="131605" y="364012"/>
                </a:lnTo>
                <a:lnTo>
                  <a:pt x="131605" y="425516"/>
                </a:lnTo>
                <a:cubicBezTo>
                  <a:pt x="160265" y="430404"/>
                  <a:pt x="182249" y="455468"/>
                  <a:pt x="182249" y="485331"/>
                </a:cubicBezTo>
                <a:cubicBezTo>
                  <a:pt x="182249" y="518749"/>
                  <a:pt x="154924" y="546035"/>
                  <a:pt x="121458" y="546035"/>
                </a:cubicBezTo>
                <a:cubicBezTo>
                  <a:pt x="88082" y="546035"/>
                  <a:pt x="60757" y="518749"/>
                  <a:pt x="60757" y="485331"/>
                </a:cubicBezTo>
                <a:cubicBezTo>
                  <a:pt x="60757" y="455468"/>
                  <a:pt x="82741" y="430404"/>
                  <a:pt x="111401" y="425516"/>
                </a:cubicBezTo>
                <a:lnTo>
                  <a:pt x="111401" y="343747"/>
                </a:lnTo>
                <a:lnTo>
                  <a:pt x="293683" y="343747"/>
                </a:lnTo>
                <a:lnTo>
                  <a:pt x="293683" y="302507"/>
                </a:lnTo>
                <a:cubicBezTo>
                  <a:pt x="265023" y="297619"/>
                  <a:pt x="243039" y="272555"/>
                  <a:pt x="243039" y="242692"/>
                </a:cubicBezTo>
                <a:cubicBezTo>
                  <a:pt x="243039" y="209274"/>
                  <a:pt x="270363" y="181988"/>
                  <a:pt x="303740" y="181988"/>
                </a:cubicBezTo>
                <a:close/>
                <a:moveTo>
                  <a:pt x="20293" y="141571"/>
                </a:moveTo>
                <a:lnTo>
                  <a:pt x="20293" y="574373"/>
                </a:lnTo>
                <a:cubicBezTo>
                  <a:pt x="20293" y="581394"/>
                  <a:pt x="25277" y="586459"/>
                  <a:pt x="32398" y="586459"/>
                </a:cubicBezTo>
                <a:lnTo>
                  <a:pt x="575241" y="586459"/>
                </a:lnTo>
                <a:cubicBezTo>
                  <a:pt x="582273" y="586459"/>
                  <a:pt x="587346" y="581394"/>
                  <a:pt x="587346" y="574373"/>
                </a:cubicBezTo>
                <a:lnTo>
                  <a:pt x="587346" y="141571"/>
                </a:lnTo>
                <a:close/>
                <a:moveTo>
                  <a:pt x="70839" y="50600"/>
                </a:moveTo>
                <a:cubicBezTo>
                  <a:pt x="59713" y="50600"/>
                  <a:pt x="50635" y="59662"/>
                  <a:pt x="50635" y="70768"/>
                </a:cubicBezTo>
                <a:cubicBezTo>
                  <a:pt x="50635" y="81963"/>
                  <a:pt x="59713" y="91025"/>
                  <a:pt x="70839" y="91025"/>
                </a:cubicBezTo>
                <a:cubicBezTo>
                  <a:pt x="82053" y="91025"/>
                  <a:pt x="91131" y="81963"/>
                  <a:pt x="91131" y="70768"/>
                </a:cubicBezTo>
                <a:cubicBezTo>
                  <a:pt x="91131" y="59662"/>
                  <a:pt x="82053" y="50600"/>
                  <a:pt x="70839" y="50600"/>
                </a:cubicBezTo>
                <a:close/>
                <a:moveTo>
                  <a:pt x="253110" y="50547"/>
                </a:moveTo>
                <a:cubicBezTo>
                  <a:pt x="241985" y="50547"/>
                  <a:pt x="232906" y="59618"/>
                  <a:pt x="232906" y="70733"/>
                </a:cubicBezTo>
                <a:cubicBezTo>
                  <a:pt x="232906" y="81937"/>
                  <a:pt x="241985" y="91008"/>
                  <a:pt x="253110" y="91008"/>
                </a:cubicBezTo>
                <a:cubicBezTo>
                  <a:pt x="264324" y="91008"/>
                  <a:pt x="273402" y="81937"/>
                  <a:pt x="273402" y="70733"/>
                </a:cubicBezTo>
                <a:cubicBezTo>
                  <a:pt x="273402" y="59618"/>
                  <a:pt x="264324" y="50547"/>
                  <a:pt x="253110" y="50547"/>
                </a:cubicBezTo>
                <a:close/>
                <a:moveTo>
                  <a:pt x="162010" y="50547"/>
                </a:moveTo>
                <a:cubicBezTo>
                  <a:pt x="150885" y="50547"/>
                  <a:pt x="141806" y="59618"/>
                  <a:pt x="141806" y="70733"/>
                </a:cubicBezTo>
                <a:cubicBezTo>
                  <a:pt x="141806" y="81937"/>
                  <a:pt x="150885" y="91008"/>
                  <a:pt x="162010" y="91008"/>
                </a:cubicBezTo>
                <a:cubicBezTo>
                  <a:pt x="173224" y="91008"/>
                  <a:pt x="182302" y="81937"/>
                  <a:pt x="182302" y="70733"/>
                </a:cubicBezTo>
                <a:cubicBezTo>
                  <a:pt x="182302" y="59618"/>
                  <a:pt x="173224" y="50547"/>
                  <a:pt x="162010" y="50547"/>
                </a:cubicBezTo>
                <a:close/>
                <a:moveTo>
                  <a:pt x="70839" y="30343"/>
                </a:moveTo>
                <a:cubicBezTo>
                  <a:pt x="93178" y="30343"/>
                  <a:pt x="111423" y="48556"/>
                  <a:pt x="111423" y="70768"/>
                </a:cubicBezTo>
                <a:cubicBezTo>
                  <a:pt x="111423" y="93069"/>
                  <a:pt x="93178" y="111282"/>
                  <a:pt x="70839" y="111282"/>
                </a:cubicBezTo>
                <a:cubicBezTo>
                  <a:pt x="48588" y="111282"/>
                  <a:pt x="30343" y="93069"/>
                  <a:pt x="30343" y="70768"/>
                </a:cubicBezTo>
                <a:cubicBezTo>
                  <a:pt x="30343" y="48556"/>
                  <a:pt x="48588" y="30343"/>
                  <a:pt x="70839" y="30343"/>
                </a:cubicBezTo>
                <a:close/>
                <a:moveTo>
                  <a:pt x="253110" y="30273"/>
                </a:moveTo>
                <a:cubicBezTo>
                  <a:pt x="275449" y="30273"/>
                  <a:pt x="293694" y="48502"/>
                  <a:pt x="293694" y="70733"/>
                </a:cubicBezTo>
                <a:cubicBezTo>
                  <a:pt x="293694" y="93053"/>
                  <a:pt x="275449" y="111282"/>
                  <a:pt x="253110" y="111282"/>
                </a:cubicBezTo>
                <a:cubicBezTo>
                  <a:pt x="230859" y="111282"/>
                  <a:pt x="212614" y="93053"/>
                  <a:pt x="212614" y="70733"/>
                </a:cubicBezTo>
                <a:cubicBezTo>
                  <a:pt x="212614" y="48502"/>
                  <a:pt x="230859" y="30273"/>
                  <a:pt x="253110" y="30273"/>
                </a:cubicBezTo>
                <a:close/>
                <a:moveTo>
                  <a:pt x="162010" y="30273"/>
                </a:moveTo>
                <a:cubicBezTo>
                  <a:pt x="184349" y="30273"/>
                  <a:pt x="202594" y="48502"/>
                  <a:pt x="202594" y="70733"/>
                </a:cubicBezTo>
                <a:cubicBezTo>
                  <a:pt x="202594" y="93053"/>
                  <a:pt x="184349" y="111282"/>
                  <a:pt x="162010" y="111282"/>
                </a:cubicBezTo>
                <a:cubicBezTo>
                  <a:pt x="139759" y="111282"/>
                  <a:pt x="121514" y="93053"/>
                  <a:pt x="121514" y="70733"/>
                </a:cubicBezTo>
                <a:cubicBezTo>
                  <a:pt x="121514" y="48502"/>
                  <a:pt x="139759" y="30273"/>
                  <a:pt x="162010" y="30273"/>
                </a:cubicBezTo>
                <a:close/>
                <a:moveTo>
                  <a:pt x="29371" y="20263"/>
                </a:moveTo>
                <a:cubicBezTo>
                  <a:pt x="24298" y="20263"/>
                  <a:pt x="20293" y="24262"/>
                  <a:pt x="20293" y="29327"/>
                </a:cubicBezTo>
                <a:lnTo>
                  <a:pt x="20293" y="121309"/>
                </a:lnTo>
                <a:lnTo>
                  <a:pt x="587346" y="121309"/>
                </a:lnTo>
                <a:lnTo>
                  <a:pt x="587346" y="29327"/>
                </a:lnTo>
                <a:cubicBezTo>
                  <a:pt x="587346" y="24262"/>
                  <a:pt x="583341" y="20263"/>
                  <a:pt x="578267" y="20263"/>
                </a:cubicBezTo>
                <a:close/>
                <a:moveTo>
                  <a:pt x="29371" y="0"/>
                </a:moveTo>
                <a:lnTo>
                  <a:pt x="579247" y="0"/>
                </a:lnTo>
                <a:cubicBezTo>
                  <a:pt x="594466" y="0"/>
                  <a:pt x="607639" y="13153"/>
                  <a:pt x="607639" y="29327"/>
                </a:cubicBezTo>
                <a:lnTo>
                  <a:pt x="607639" y="121309"/>
                </a:lnTo>
                <a:lnTo>
                  <a:pt x="607639" y="141571"/>
                </a:lnTo>
                <a:lnTo>
                  <a:pt x="607639" y="574373"/>
                </a:lnTo>
                <a:cubicBezTo>
                  <a:pt x="607639" y="592503"/>
                  <a:pt x="593398" y="606722"/>
                  <a:pt x="575241" y="606722"/>
                </a:cubicBezTo>
                <a:lnTo>
                  <a:pt x="32398" y="606722"/>
                </a:lnTo>
                <a:cubicBezTo>
                  <a:pt x="14152" y="606722"/>
                  <a:pt x="0" y="592503"/>
                  <a:pt x="0" y="574373"/>
                </a:cubicBezTo>
                <a:lnTo>
                  <a:pt x="0" y="141571"/>
                </a:lnTo>
                <a:lnTo>
                  <a:pt x="0" y="121309"/>
                </a:lnTo>
                <a:lnTo>
                  <a:pt x="0" y="29327"/>
                </a:lnTo>
                <a:cubicBezTo>
                  <a:pt x="0" y="13153"/>
                  <a:pt x="13173" y="0"/>
                  <a:pt x="29371" y="0"/>
                </a:cubicBezTo>
                <a:close/>
              </a:path>
            </a:pathLst>
          </a:cu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8" name="椭圆 36"/>
          <p:cNvSpPr/>
          <p:nvPr/>
        </p:nvSpPr>
        <p:spPr>
          <a:xfrm>
            <a:off x="9277820" y="4919669"/>
            <a:ext cx="191378" cy="249414"/>
          </a:xfrm>
          <a:custGeom>
            <a:avLst/>
            <a:gdLst>
              <a:gd name="connsiteX0" fmla="*/ 192241 w 462838"/>
              <a:gd name="connsiteY0" fmla="*/ 447667 h 603193"/>
              <a:gd name="connsiteX1" fmla="*/ 350547 w 462838"/>
              <a:gd name="connsiteY1" fmla="*/ 447667 h 603193"/>
              <a:gd name="connsiteX2" fmla="*/ 368351 w 462838"/>
              <a:gd name="connsiteY2" fmla="*/ 465414 h 603193"/>
              <a:gd name="connsiteX3" fmla="*/ 350547 w 462838"/>
              <a:gd name="connsiteY3" fmla="*/ 483161 h 603193"/>
              <a:gd name="connsiteX4" fmla="*/ 192241 w 462838"/>
              <a:gd name="connsiteY4" fmla="*/ 483161 h 603193"/>
              <a:gd name="connsiteX5" fmla="*/ 174437 w 462838"/>
              <a:gd name="connsiteY5" fmla="*/ 465414 h 603193"/>
              <a:gd name="connsiteX6" fmla="*/ 192241 w 462838"/>
              <a:gd name="connsiteY6" fmla="*/ 447667 h 603193"/>
              <a:gd name="connsiteX7" fmla="*/ 130898 w 462838"/>
              <a:gd name="connsiteY7" fmla="*/ 446891 h 603193"/>
              <a:gd name="connsiteX8" fmla="*/ 149527 w 462838"/>
              <a:gd name="connsiteY8" fmla="*/ 465485 h 603193"/>
              <a:gd name="connsiteX9" fmla="*/ 130898 w 462838"/>
              <a:gd name="connsiteY9" fmla="*/ 484079 h 603193"/>
              <a:gd name="connsiteX10" fmla="*/ 112269 w 462838"/>
              <a:gd name="connsiteY10" fmla="*/ 465485 h 603193"/>
              <a:gd name="connsiteX11" fmla="*/ 130898 w 462838"/>
              <a:gd name="connsiteY11" fmla="*/ 446891 h 603193"/>
              <a:gd name="connsiteX12" fmla="*/ 192241 w 462838"/>
              <a:gd name="connsiteY12" fmla="*/ 350922 h 603193"/>
              <a:gd name="connsiteX13" fmla="*/ 350547 w 462838"/>
              <a:gd name="connsiteY13" fmla="*/ 350922 h 603193"/>
              <a:gd name="connsiteX14" fmla="*/ 368351 w 462838"/>
              <a:gd name="connsiteY14" fmla="*/ 368705 h 603193"/>
              <a:gd name="connsiteX15" fmla="*/ 350547 w 462838"/>
              <a:gd name="connsiteY15" fmla="*/ 386487 h 603193"/>
              <a:gd name="connsiteX16" fmla="*/ 192241 w 462838"/>
              <a:gd name="connsiteY16" fmla="*/ 386487 h 603193"/>
              <a:gd name="connsiteX17" fmla="*/ 174437 w 462838"/>
              <a:gd name="connsiteY17" fmla="*/ 368705 h 603193"/>
              <a:gd name="connsiteX18" fmla="*/ 192241 w 462838"/>
              <a:gd name="connsiteY18" fmla="*/ 350922 h 603193"/>
              <a:gd name="connsiteX19" fmla="*/ 130898 w 462838"/>
              <a:gd name="connsiteY19" fmla="*/ 350145 h 603193"/>
              <a:gd name="connsiteX20" fmla="*/ 149527 w 462838"/>
              <a:gd name="connsiteY20" fmla="*/ 368669 h 603193"/>
              <a:gd name="connsiteX21" fmla="*/ 130898 w 462838"/>
              <a:gd name="connsiteY21" fmla="*/ 387193 h 603193"/>
              <a:gd name="connsiteX22" fmla="*/ 112269 w 462838"/>
              <a:gd name="connsiteY22" fmla="*/ 368669 h 603193"/>
              <a:gd name="connsiteX23" fmla="*/ 130898 w 462838"/>
              <a:gd name="connsiteY23" fmla="*/ 350145 h 603193"/>
              <a:gd name="connsiteX24" fmla="*/ 192241 w 462838"/>
              <a:gd name="connsiteY24" fmla="*/ 254177 h 603193"/>
              <a:gd name="connsiteX25" fmla="*/ 350547 w 462838"/>
              <a:gd name="connsiteY25" fmla="*/ 254177 h 603193"/>
              <a:gd name="connsiteX26" fmla="*/ 368351 w 462838"/>
              <a:gd name="connsiteY26" fmla="*/ 271960 h 603193"/>
              <a:gd name="connsiteX27" fmla="*/ 350547 w 462838"/>
              <a:gd name="connsiteY27" fmla="*/ 289742 h 603193"/>
              <a:gd name="connsiteX28" fmla="*/ 192241 w 462838"/>
              <a:gd name="connsiteY28" fmla="*/ 289742 h 603193"/>
              <a:gd name="connsiteX29" fmla="*/ 174437 w 462838"/>
              <a:gd name="connsiteY29" fmla="*/ 271960 h 603193"/>
              <a:gd name="connsiteX30" fmla="*/ 192241 w 462838"/>
              <a:gd name="connsiteY30" fmla="*/ 254177 h 603193"/>
              <a:gd name="connsiteX31" fmla="*/ 130898 w 462838"/>
              <a:gd name="connsiteY31" fmla="*/ 253471 h 603193"/>
              <a:gd name="connsiteX32" fmla="*/ 149527 w 462838"/>
              <a:gd name="connsiteY32" fmla="*/ 271959 h 603193"/>
              <a:gd name="connsiteX33" fmla="*/ 130898 w 462838"/>
              <a:gd name="connsiteY33" fmla="*/ 290447 h 603193"/>
              <a:gd name="connsiteX34" fmla="*/ 112269 w 462838"/>
              <a:gd name="connsiteY34" fmla="*/ 271959 h 603193"/>
              <a:gd name="connsiteX35" fmla="*/ 130898 w 462838"/>
              <a:gd name="connsiteY35" fmla="*/ 253471 h 603193"/>
              <a:gd name="connsiteX36" fmla="*/ 324432 w 462838"/>
              <a:gd name="connsiteY36" fmla="*/ 56735 h 603193"/>
              <a:gd name="connsiteX37" fmla="*/ 324432 w 462838"/>
              <a:gd name="connsiteY37" fmla="*/ 138207 h 603193"/>
              <a:gd name="connsiteX38" fmla="*/ 406022 w 462838"/>
              <a:gd name="connsiteY38" fmla="*/ 138207 h 603193"/>
              <a:gd name="connsiteX39" fmla="*/ 35603 w 462838"/>
              <a:gd name="connsiteY39" fmla="*/ 35552 h 603193"/>
              <a:gd name="connsiteX40" fmla="*/ 35603 w 462838"/>
              <a:gd name="connsiteY40" fmla="*/ 567642 h 603193"/>
              <a:gd name="connsiteX41" fmla="*/ 427235 w 462838"/>
              <a:gd name="connsiteY41" fmla="*/ 567642 h 603193"/>
              <a:gd name="connsiteX42" fmla="*/ 427235 w 462838"/>
              <a:gd name="connsiteY42" fmla="*/ 173759 h 603193"/>
              <a:gd name="connsiteX43" fmla="*/ 306630 w 462838"/>
              <a:gd name="connsiteY43" fmla="*/ 173759 h 603193"/>
              <a:gd name="connsiteX44" fmla="*/ 288829 w 462838"/>
              <a:gd name="connsiteY44" fmla="*/ 155983 h 603193"/>
              <a:gd name="connsiteX45" fmla="*/ 288829 w 462838"/>
              <a:gd name="connsiteY45" fmla="*/ 35552 h 603193"/>
              <a:gd name="connsiteX46" fmla="*/ 17802 w 462838"/>
              <a:gd name="connsiteY46" fmla="*/ 0 h 603193"/>
              <a:gd name="connsiteX47" fmla="*/ 310636 w 462838"/>
              <a:gd name="connsiteY47" fmla="*/ 0 h 603193"/>
              <a:gd name="connsiteX48" fmla="*/ 323245 w 462838"/>
              <a:gd name="connsiteY48" fmla="*/ 5185 h 603193"/>
              <a:gd name="connsiteX49" fmla="*/ 457646 w 462838"/>
              <a:gd name="connsiteY49" fmla="*/ 139540 h 603193"/>
              <a:gd name="connsiteX50" fmla="*/ 462838 w 462838"/>
              <a:gd name="connsiteY50" fmla="*/ 151984 h 603193"/>
              <a:gd name="connsiteX51" fmla="*/ 462838 w 462838"/>
              <a:gd name="connsiteY51" fmla="*/ 585417 h 603193"/>
              <a:gd name="connsiteX52" fmla="*/ 445037 w 462838"/>
              <a:gd name="connsiteY52" fmla="*/ 603193 h 603193"/>
              <a:gd name="connsiteX53" fmla="*/ 17802 w 462838"/>
              <a:gd name="connsiteY53" fmla="*/ 603193 h 603193"/>
              <a:gd name="connsiteX54" fmla="*/ 0 w 462838"/>
              <a:gd name="connsiteY54" fmla="*/ 585417 h 603193"/>
              <a:gd name="connsiteX55" fmla="*/ 0 w 462838"/>
              <a:gd name="connsiteY55" fmla="*/ 17776 h 603193"/>
              <a:gd name="connsiteX56" fmla="*/ 17802 w 462838"/>
              <a:gd name="connsiteY56" fmla="*/ 0 h 603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62838" h="603193">
                <a:moveTo>
                  <a:pt x="192241" y="447667"/>
                </a:moveTo>
                <a:lnTo>
                  <a:pt x="350547" y="447667"/>
                </a:lnTo>
                <a:cubicBezTo>
                  <a:pt x="360339" y="447667"/>
                  <a:pt x="368351" y="455653"/>
                  <a:pt x="368351" y="465414"/>
                </a:cubicBezTo>
                <a:cubicBezTo>
                  <a:pt x="368351" y="475323"/>
                  <a:pt x="360339" y="483161"/>
                  <a:pt x="350547" y="483161"/>
                </a:cubicBezTo>
                <a:lnTo>
                  <a:pt x="192241" y="483161"/>
                </a:lnTo>
                <a:cubicBezTo>
                  <a:pt x="182449" y="483161"/>
                  <a:pt x="174437" y="475323"/>
                  <a:pt x="174437" y="465414"/>
                </a:cubicBezTo>
                <a:cubicBezTo>
                  <a:pt x="174437" y="455653"/>
                  <a:pt x="182449" y="447667"/>
                  <a:pt x="192241" y="447667"/>
                </a:cubicBezTo>
                <a:close/>
                <a:moveTo>
                  <a:pt x="130898" y="446891"/>
                </a:moveTo>
                <a:cubicBezTo>
                  <a:pt x="141187" y="446891"/>
                  <a:pt x="149527" y="455216"/>
                  <a:pt x="149527" y="465485"/>
                </a:cubicBezTo>
                <a:cubicBezTo>
                  <a:pt x="149527" y="475754"/>
                  <a:pt x="141187" y="484079"/>
                  <a:pt x="130898" y="484079"/>
                </a:cubicBezTo>
                <a:cubicBezTo>
                  <a:pt x="120609" y="484079"/>
                  <a:pt x="112269" y="475754"/>
                  <a:pt x="112269" y="465485"/>
                </a:cubicBezTo>
                <a:cubicBezTo>
                  <a:pt x="112269" y="455216"/>
                  <a:pt x="120609" y="446891"/>
                  <a:pt x="130898" y="446891"/>
                </a:cubicBezTo>
                <a:close/>
                <a:moveTo>
                  <a:pt x="192241" y="350922"/>
                </a:moveTo>
                <a:lnTo>
                  <a:pt x="350547" y="350922"/>
                </a:lnTo>
                <a:cubicBezTo>
                  <a:pt x="360339" y="350922"/>
                  <a:pt x="368351" y="358924"/>
                  <a:pt x="368351" y="368705"/>
                </a:cubicBezTo>
                <a:cubicBezTo>
                  <a:pt x="368351" y="378485"/>
                  <a:pt x="360339" y="386487"/>
                  <a:pt x="350547" y="386487"/>
                </a:cubicBezTo>
                <a:lnTo>
                  <a:pt x="192241" y="386487"/>
                </a:lnTo>
                <a:cubicBezTo>
                  <a:pt x="182449" y="386487"/>
                  <a:pt x="174437" y="378485"/>
                  <a:pt x="174437" y="368705"/>
                </a:cubicBezTo>
                <a:cubicBezTo>
                  <a:pt x="174437" y="358924"/>
                  <a:pt x="182449" y="350922"/>
                  <a:pt x="192241" y="350922"/>
                </a:cubicBezTo>
                <a:close/>
                <a:moveTo>
                  <a:pt x="130898" y="350145"/>
                </a:moveTo>
                <a:cubicBezTo>
                  <a:pt x="141187" y="350145"/>
                  <a:pt x="149527" y="358438"/>
                  <a:pt x="149527" y="368669"/>
                </a:cubicBezTo>
                <a:cubicBezTo>
                  <a:pt x="149527" y="378900"/>
                  <a:pt x="141187" y="387193"/>
                  <a:pt x="130898" y="387193"/>
                </a:cubicBezTo>
                <a:cubicBezTo>
                  <a:pt x="120609" y="387193"/>
                  <a:pt x="112269" y="378900"/>
                  <a:pt x="112269" y="368669"/>
                </a:cubicBezTo>
                <a:cubicBezTo>
                  <a:pt x="112269" y="358438"/>
                  <a:pt x="120609" y="350145"/>
                  <a:pt x="130898" y="350145"/>
                </a:cubicBezTo>
                <a:close/>
                <a:moveTo>
                  <a:pt x="192241" y="254177"/>
                </a:moveTo>
                <a:lnTo>
                  <a:pt x="350547" y="254177"/>
                </a:lnTo>
                <a:cubicBezTo>
                  <a:pt x="360339" y="254177"/>
                  <a:pt x="368351" y="262179"/>
                  <a:pt x="368351" y="271960"/>
                </a:cubicBezTo>
                <a:cubicBezTo>
                  <a:pt x="368351" y="281740"/>
                  <a:pt x="360339" y="289742"/>
                  <a:pt x="350547" y="289742"/>
                </a:cubicBezTo>
                <a:lnTo>
                  <a:pt x="192241" y="289742"/>
                </a:lnTo>
                <a:cubicBezTo>
                  <a:pt x="182449" y="289742"/>
                  <a:pt x="174437" y="281740"/>
                  <a:pt x="174437" y="271960"/>
                </a:cubicBezTo>
                <a:cubicBezTo>
                  <a:pt x="174437" y="262179"/>
                  <a:pt x="182449" y="254177"/>
                  <a:pt x="192241" y="254177"/>
                </a:cubicBezTo>
                <a:close/>
                <a:moveTo>
                  <a:pt x="130898" y="253471"/>
                </a:moveTo>
                <a:cubicBezTo>
                  <a:pt x="141187" y="253471"/>
                  <a:pt x="149527" y="261748"/>
                  <a:pt x="149527" y="271959"/>
                </a:cubicBezTo>
                <a:cubicBezTo>
                  <a:pt x="149527" y="282170"/>
                  <a:pt x="141187" y="290447"/>
                  <a:pt x="130898" y="290447"/>
                </a:cubicBezTo>
                <a:cubicBezTo>
                  <a:pt x="120609" y="290447"/>
                  <a:pt x="112269" y="282170"/>
                  <a:pt x="112269" y="271959"/>
                </a:cubicBezTo>
                <a:cubicBezTo>
                  <a:pt x="112269" y="261748"/>
                  <a:pt x="120609" y="253471"/>
                  <a:pt x="130898" y="253471"/>
                </a:cubicBezTo>
                <a:close/>
                <a:moveTo>
                  <a:pt x="324432" y="56735"/>
                </a:moveTo>
                <a:lnTo>
                  <a:pt x="324432" y="138207"/>
                </a:lnTo>
                <a:lnTo>
                  <a:pt x="406022" y="138207"/>
                </a:lnTo>
                <a:close/>
                <a:moveTo>
                  <a:pt x="35603" y="35552"/>
                </a:moveTo>
                <a:lnTo>
                  <a:pt x="35603" y="567642"/>
                </a:lnTo>
                <a:lnTo>
                  <a:pt x="427235" y="567642"/>
                </a:lnTo>
                <a:lnTo>
                  <a:pt x="427235" y="173759"/>
                </a:lnTo>
                <a:lnTo>
                  <a:pt x="306630" y="173759"/>
                </a:lnTo>
                <a:cubicBezTo>
                  <a:pt x="296840" y="173759"/>
                  <a:pt x="288829" y="165760"/>
                  <a:pt x="288829" y="155983"/>
                </a:cubicBezTo>
                <a:lnTo>
                  <a:pt x="288829" y="35552"/>
                </a:lnTo>
                <a:close/>
                <a:moveTo>
                  <a:pt x="17802" y="0"/>
                </a:moveTo>
                <a:lnTo>
                  <a:pt x="310636" y="0"/>
                </a:lnTo>
                <a:cubicBezTo>
                  <a:pt x="315383" y="0"/>
                  <a:pt x="319833" y="1926"/>
                  <a:pt x="323245" y="5185"/>
                </a:cubicBezTo>
                <a:lnTo>
                  <a:pt x="457646" y="139540"/>
                </a:lnTo>
                <a:cubicBezTo>
                  <a:pt x="460910" y="142799"/>
                  <a:pt x="462838" y="147391"/>
                  <a:pt x="462838" y="151984"/>
                </a:cubicBezTo>
                <a:lnTo>
                  <a:pt x="462838" y="585417"/>
                </a:lnTo>
                <a:cubicBezTo>
                  <a:pt x="462838" y="595194"/>
                  <a:pt x="454827" y="603193"/>
                  <a:pt x="445037" y="603193"/>
                </a:cubicBezTo>
                <a:lnTo>
                  <a:pt x="17802" y="603193"/>
                </a:lnTo>
                <a:cubicBezTo>
                  <a:pt x="8011" y="603193"/>
                  <a:pt x="0" y="595194"/>
                  <a:pt x="0" y="585417"/>
                </a:cubicBezTo>
                <a:lnTo>
                  <a:pt x="0" y="17776"/>
                </a:lnTo>
                <a:cubicBezTo>
                  <a:pt x="0" y="7999"/>
                  <a:pt x="8011" y="0"/>
                  <a:pt x="17802" y="0"/>
                </a:cubicBezTo>
                <a:close/>
              </a:path>
            </a:pathLst>
          </a:cu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9" name="椭圆 37"/>
          <p:cNvSpPr/>
          <p:nvPr/>
        </p:nvSpPr>
        <p:spPr>
          <a:xfrm>
            <a:off x="10240960" y="4925331"/>
            <a:ext cx="249414" cy="238091"/>
          </a:xfrm>
          <a:custGeom>
            <a:avLst/>
            <a:gdLst>
              <a:gd name="connsiteX0" fmla="*/ 442231 w 602715"/>
              <a:gd name="connsiteY0" fmla="*/ 415741 h 575353"/>
              <a:gd name="connsiteX1" fmla="*/ 479375 w 602715"/>
              <a:gd name="connsiteY1" fmla="*/ 514894 h 575353"/>
              <a:gd name="connsiteX2" fmla="*/ 500369 w 602715"/>
              <a:gd name="connsiteY2" fmla="*/ 472976 h 575353"/>
              <a:gd name="connsiteX3" fmla="*/ 542357 w 602715"/>
              <a:gd name="connsiteY3" fmla="*/ 452017 h 575353"/>
              <a:gd name="connsiteX4" fmla="*/ 405895 w 602715"/>
              <a:gd name="connsiteY4" fmla="*/ 379466 h 575353"/>
              <a:gd name="connsiteX5" fmla="*/ 596458 w 602715"/>
              <a:gd name="connsiteY5" fmla="*/ 449598 h 575353"/>
              <a:gd name="connsiteX6" fmla="*/ 526208 w 602715"/>
              <a:gd name="connsiteY6" fmla="*/ 484262 h 575353"/>
              <a:gd name="connsiteX7" fmla="*/ 599688 w 602715"/>
              <a:gd name="connsiteY7" fmla="*/ 557618 h 575353"/>
              <a:gd name="connsiteX8" fmla="*/ 599688 w 602715"/>
              <a:gd name="connsiteY8" fmla="*/ 572129 h 575353"/>
              <a:gd name="connsiteX9" fmla="*/ 591613 w 602715"/>
              <a:gd name="connsiteY9" fmla="*/ 575353 h 575353"/>
              <a:gd name="connsiteX10" fmla="*/ 584346 w 602715"/>
              <a:gd name="connsiteY10" fmla="*/ 572129 h 575353"/>
              <a:gd name="connsiteX11" fmla="*/ 510866 w 602715"/>
              <a:gd name="connsiteY11" fmla="*/ 499578 h 575353"/>
              <a:gd name="connsiteX12" fmla="*/ 476145 w 602715"/>
              <a:gd name="connsiteY12" fmla="*/ 568904 h 575353"/>
              <a:gd name="connsiteX13" fmla="*/ 280047 w 602715"/>
              <a:gd name="connsiteY13" fmla="*/ 64374 h 575353"/>
              <a:gd name="connsiteX14" fmla="*/ 258242 w 602715"/>
              <a:gd name="connsiteY14" fmla="*/ 86154 h 575353"/>
              <a:gd name="connsiteX15" fmla="*/ 280047 w 602715"/>
              <a:gd name="connsiteY15" fmla="*/ 107934 h 575353"/>
              <a:gd name="connsiteX16" fmla="*/ 301045 w 602715"/>
              <a:gd name="connsiteY16" fmla="*/ 86154 h 575353"/>
              <a:gd name="connsiteX17" fmla="*/ 280047 w 602715"/>
              <a:gd name="connsiteY17" fmla="*/ 64374 h 575353"/>
              <a:gd name="connsiteX18" fmla="*/ 183205 w 602715"/>
              <a:gd name="connsiteY18" fmla="*/ 64374 h 575353"/>
              <a:gd name="connsiteX19" fmla="*/ 161432 w 602715"/>
              <a:gd name="connsiteY19" fmla="*/ 86154 h 575353"/>
              <a:gd name="connsiteX20" fmla="*/ 183205 w 602715"/>
              <a:gd name="connsiteY20" fmla="*/ 107934 h 575353"/>
              <a:gd name="connsiteX21" fmla="*/ 204171 w 602715"/>
              <a:gd name="connsiteY21" fmla="*/ 86154 h 575353"/>
              <a:gd name="connsiteX22" fmla="*/ 183205 w 602715"/>
              <a:gd name="connsiteY22" fmla="*/ 64374 h 575353"/>
              <a:gd name="connsiteX23" fmla="*/ 86363 w 602715"/>
              <a:gd name="connsiteY23" fmla="*/ 64374 h 575353"/>
              <a:gd name="connsiteX24" fmla="*/ 64558 w 602715"/>
              <a:gd name="connsiteY24" fmla="*/ 86154 h 575353"/>
              <a:gd name="connsiteX25" fmla="*/ 86363 w 602715"/>
              <a:gd name="connsiteY25" fmla="*/ 107934 h 575353"/>
              <a:gd name="connsiteX26" fmla="*/ 107361 w 602715"/>
              <a:gd name="connsiteY26" fmla="*/ 86154 h 575353"/>
              <a:gd name="connsiteX27" fmla="*/ 86363 w 602715"/>
              <a:gd name="connsiteY27" fmla="*/ 64374 h 575353"/>
              <a:gd name="connsiteX28" fmla="*/ 280047 w 602715"/>
              <a:gd name="connsiteY28" fmla="*/ 43401 h 575353"/>
              <a:gd name="connsiteX29" fmla="*/ 322850 w 602715"/>
              <a:gd name="connsiteY29" fmla="*/ 86154 h 575353"/>
              <a:gd name="connsiteX30" fmla="*/ 280047 w 602715"/>
              <a:gd name="connsiteY30" fmla="*/ 128907 h 575353"/>
              <a:gd name="connsiteX31" fmla="*/ 236437 w 602715"/>
              <a:gd name="connsiteY31" fmla="*/ 86154 h 575353"/>
              <a:gd name="connsiteX32" fmla="*/ 280047 w 602715"/>
              <a:gd name="connsiteY32" fmla="*/ 43401 h 575353"/>
              <a:gd name="connsiteX33" fmla="*/ 183205 w 602715"/>
              <a:gd name="connsiteY33" fmla="*/ 43401 h 575353"/>
              <a:gd name="connsiteX34" fmla="*/ 225943 w 602715"/>
              <a:gd name="connsiteY34" fmla="*/ 86154 h 575353"/>
              <a:gd name="connsiteX35" fmla="*/ 183205 w 602715"/>
              <a:gd name="connsiteY35" fmla="*/ 128907 h 575353"/>
              <a:gd name="connsiteX36" fmla="*/ 139660 w 602715"/>
              <a:gd name="connsiteY36" fmla="*/ 86154 h 575353"/>
              <a:gd name="connsiteX37" fmla="*/ 183205 w 602715"/>
              <a:gd name="connsiteY37" fmla="*/ 43401 h 575353"/>
              <a:gd name="connsiteX38" fmla="*/ 86363 w 602715"/>
              <a:gd name="connsiteY38" fmla="*/ 43401 h 575353"/>
              <a:gd name="connsiteX39" fmla="*/ 129166 w 602715"/>
              <a:gd name="connsiteY39" fmla="*/ 86154 h 575353"/>
              <a:gd name="connsiteX40" fmla="*/ 86363 w 602715"/>
              <a:gd name="connsiteY40" fmla="*/ 128907 h 575353"/>
              <a:gd name="connsiteX41" fmla="*/ 42753 w 602715"/>
              <a:gd name="connsiteY41" fmla="*/ 86154 h 575353"/>
              <a:gd name="connsiteX42" fmla="*/ 86363 w 602715"/>
              <a:gd name="connsiteY42" fmla="*/ 43401 h 575353"/>
              <a:gd name="connsiteX43" fmla="*/ 21790 w 602715"/>
              <a:gd name="connsiteY43" fmla="*/ 21754 h 575353"/>
              <a:gd name="connsiteX44" fmla="*/ 21790 w 602715"/>
              <a:gd name="connsiteY44" fmla="*/ 150669 h 575353"/>
              <a:gd name="connsiteX45" fmla="*/ 538305 w 602715"/>
              <a:gd name="connsiteY45" fmla="*/ 150669 h 575353"/>
              <a:gd name="connsiteX46" fmla="*/ 538305 w 602715"/>
              <a:gd name="connsiteY46" fmla="*/ 21754 h 575353"/>
              <a:gd name="connsiteX47" fmla="*/ 10492 w 602715"/>
              <a:gd name="connsiteY47" fmla="*/ 0 h 575353"/>
              <a:gd name="connsiteX48" fmla="*/ 548796 w 602715"/>
              <a:gd name="connsiteY48" fmla="*/ 0 h 575353"/>
              <a:gd name="connsiteX49" fmla="*/ 559288 w 602715"/>
              <a:gd name="connsiteY49" fmla="*/ 11280 h 575353"/>
              <a:gd name="connsiteX50" fmla="*/ 559288 w 602715"/>
              <a:gd name="connsiteY50" fmla="*/ 161143 h 575353"/>
              <a:gd name="connsiteX51" fmla="*/ 559288 w 602715"/>
              <a:gd name="connsiteY51" fmla="*/ 365795 h 575353"/>
              <a:gd name="connsiteX52" fmla="*/ 548796 w 602715"/>
              <a:gd name="connsiteY52" fmla="*/ 376269 h 575353"/>
              <a:gd name="connsiteX53" fmla="*/ 538305 w 602715"/>
              <a:gd name="connsiteY53" fmla="*/ 365795 h 575353"/>
              <a:gd name="connsiteX54" fmla="*/ 538305 w 602715"/>
              <a:gd name="connsiteY54" fmla="*/ 172423 h 575353"/>
              <a:gd name="connsiteX55" fmla="*/ 21790 w 602715"/>
              <a:gd name="connsiteY55" fmla="*/ 172423 h 575353"/>
              <a:gd name="connsiteX56" fmla="*/ 21790 w 602715"/>
              <a:gd name="connsiteY56" fmla="*/ 526938 h 575353"/>
              <a:gd name="connsiteX57" fmla="*/ 376894 w 602715"/>
              <a:gd name="connsiteY57" fmla="*/ 526938 h 575353"/>
              <a:gd name="connsiteX58" fmla="*/ 387386 w 602715"/>
              <a:gd name="connsiteY58" fmla="*/ 537413 h 575353"/>
              <a:gd name="connsiteX59" fmla="*/ 376894 w 602715"/>
              <a:gd name="connsiteY59" fmla="*/ 547887 h 575353"/>
              <a:gd name="connsiteX60" fmla="*/ 10492 w 602715"/>
              <a:gd name="connsiteY60" fmla="*/ 547887 h 575353"/>
              <a:gd name="connsiteX61" fmla="*/ 0 w 602715"/>
              <a:gd name="connsiteY61" fmla="*/ 537413 h 575353"/>
              <a:gd name="connsiteX62" fmla="*/ 0 w 602715"/>
              <a:gd name="connsiteY62" fmla="*/ 161143 h 575353"/>
              <a:gd name="connsiteX63" fmla="*/ 0 w 602715"/>
              <a:gd name="connsiteY63" fmla="*/ 11280 h 575353"/>
              <a:gd name="connsiteX64" fmla="*/ 10492 w 602715"/>
              <a:gd name="connsiteY64" fmla="*/ 0 h 575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02715" h="575353">
                <a:moveTo>
                  <a:pt x="442231" y="415741"/>
                </a:moveTo>
                <a:lnTo>
                  <a:pt x="479375" y="514894"/>
                </a:lnTo>
                <a:lnTo>
                  <a:pt x="500369" y="472976"/>
                </a:lnTo>
                <a:lnTo>
                  <a:pt x="542357" y="452017"/>
                </a:lnTo>
                <a:close/>
                <a:moveTo>
                  <a:pt x="405895" y="379466"/>
                </a:moveTo>
                <a:lnTo>
                  <a:pt x="596458" y="449598"/>
                </a:lnTo>
                <a:lnTo>
                  <a:pt x="526208" y="484262"/>
                </a:lnTo>
                <a:lnTo>
                  <a:pt x="599688" y="557618"/>
                </a:lnTo>
                <a:cubicBezTo>
                  <a:pt x="603725" y="561649"/>
                  <a:pt x="603725" y="568098"/>
                  <a:pt x="599688" y="572129"/>
                </a:cubicBezTo>
                <a:cubicBezTo>
                  <a:pt x="597265" y="574547"/>
                  <a:pt x="594843" y="575353"/>
                  <a:pt x="591613" y="575353"/>
                </a:cubicBezTo>
                <a:cubicBezTo>
                  <a:pt x="589191" y="575353"/>
                  <a:pt x="586768" y="574547"/>
                  <a:pt x="584346" y="572129"/>
                </a:cubicBezTo>
                <a:lnTo>
                  <a:pt x="510866" y="499578"/>
                </a:lnTo>
                <a:lnTo>
                  <a:pt x="476145" y="568904"/>
                </a:lnTo>
                <a:close/>
                <a:moveTo>
                  <a:pt x="280047" y="64374"/>
                </a:moveTo>
                <a:cubicBezTo>
                  <a:pt x="267933" y="64374"/>
                  <a:pt x="258242" y="74054"/>
                  <a:pt x="258242" y="86154"/>
                </a:cubicBezTo>
                <a:cubicBezTo>
                  <a:pt x="258242" y="98254"/>
                  <a:pt x="267933" y="107934"/>
                  <a:pt x="280047" y="107934"/>
                </a:cubicBezTo>
                <a:cubicBezTo>
                  <a:pt x="291354" y="107934"/>
                  <a:pt x="301045" y="98254"/>
                  <a:pt x="301045" y="86154"/>
                </a:cubicBezTo>
                <a:cubicBezTo>
                  <a:pt x="301045" y="74054"/>
                  <a:pt x="291354" y="64374"/>
                  <a:pt x="280047" y="64374"/>
                </a:cubicBezTo>
                <a:close/>
                <a:moveTo>
                  <a:pt x="183205" y="64374"/>
                </a:moveTo>
                <a:cubicBezTo>
                  <a:pt x="171109" y="64374"/>
                  <a:pt x="161432" y="74054"/>
                  <a:pt x="161432" y="86154"/>
                </a:cubicBezTo>
                <a:cubicBezTo>
                  <a:pt x="161432" y="98254"/>
                  <a:pt x="171109" y="107934"/>
                  <a:pt x="183205" y="107934"/>
                </a:cubicBezTo>
                <a:cubicBezTo>
                  <a:pt x="194494" y="107934"/>
                  <a:pt x="204171" y="98254"/>
                  <a:pt x="204171" y="86154"/>
                </a:cubicBezTo>
                <a:cubicBezTo>
                  <a:pt x="204171" y="74054"/>
                  <a:pt x="194494" y="64374"/>
                  <a:pt x="183205" y="64374"/>
                </a:cubicBezTo>
                <a:close/>
                <a:moveTo>
                  <a:pt x="86363" y="64374"/>
                </a:moveTo>
                <a:cubicBezTo>
                  <a:pt x="74249" y="64374"/>
                  <a:pt x="64558" y="74054"/>
                  <a:pt x="64558" y="86154"/>
                </a:cubicBezTo>
                <a:cubicBezTo>
                  <a:pt x="64558" y="98254"/>
                  <a:pt x="74249" y="107934"/>
                  <a:pt x="86363" y="107934"/>
                </a:cubicBezTo>
                <a:cubicBezTo>
                  <a:pt x="97670" y="107934"/>
                  <a:pt x="107361" y="98254"/>
                  <a:pt x="107361" y="86154"/>
                </a:cubicBezTo>
                <a:cubicBezTo>
                  <a:pt x="107361" y="74054"/>
                  <a:pt x="97670" y="64374"/>
                  <a:pt x="86363" y="64374"/>
                </a:cubicBezTo>
                <a:close/>
                <a:moveTo>
                  <a:pt x="280047" y="43401"/>
                </a:moveTo>
                <a:cubicBezTo>
                  <a:pt x="303468" y="43401"/>
                  <a:pt x="322850" y="62761"/>
                  <a:pt x="322850" y="86154"/>
                </a:cubicBezTo>
                <a:cubicBezTo>
                  <a:pt x="322850" y="109547"/>
                  <a:pt x="303468" y="128907"/>
                  <a:pt x="280047" y="128907"/>
                </a:cubicBezTo>
                <a:cubicBezTo>
                  <a:pt x="255819" y="128907"/>
                  <a:pt x="236437" y="109547"/>
                  <a:pt x="236437" y="86154"/>
                </a:cubicBezTo>
                <a:cubicBezTo>
                  <a:pt x="236437" y="62761"/>
                  <a:pt x="255819" y="43401"/>
                  <a:pt x="280047" y="43401"/>
                </a:cubicBezTo>
                <a:close/>
                <a:moveTo>
                  <a:pt x="183205" y="43401"/>
                </a:moveTo>
                <a:cubicBezTo>
                  <a:pt x="206590" y="43401"/>
                  <a:pt x="225943" y="62761"/>
                  <a:pt x="225943" y="86154"/>
                </a:cubicBezTo>
                <a:cubicBezTo>
                  <a:pt x="225943" y="109547"/>
                  <a:pt x="206590" y="128907"/>
                  <a:pt x="183205" y="128907"/>
                </a:cubicBezTo>
                <a:cubicBezTo>
                  <a:pt x="159013" y="128907"/>
                  <a:pt x="139660" y="109547"/>
                  <a:pt x="139660" y="86154"/>
                </a:cubicBezTo>
                <a:cubicBezTo>
                  <a:pt x="139660" y="62761"/>
                  <a:pt x="159013" y="43401"/>
                  <a:pt x="183205" y="43401"/>
                </a:cubicBezTo>
                <a:close/>
                <a:moveTo>
                  <a:pt x="86363" y="43401"/>
                </a:moveTo>
                <a:cubicBezTo>
                  <a:pt x="109784" y="43401"/>
                  <a:pt x="129166" y="62761"/>
                  <a:pt x="129166" y="86154"/>
                </a:cubicBezTo>
                <a:cubicBezTo>
                  <a:pt x="129166" y="109547"/>
                  <a:pt x="109784" y="128907"/>
                  <a:pt x="86363" y="128907"/>
                </a:cubicBezTo>
                <a:cubicBezTo>
                  <a:pt x="62135" y="128907"/>
                  <a:pt x="42753" y="109547"/>
                  <a:pt x="42753" y="86154"/>
                </a:cubicBezTo>
                <a:cubicBezTo>
                  <a:pt x="42753" y="62761"/>
                  <a:pt x="62135" y="43401"/>
                  <a:pt x="86363" y="43401"/>
                </a:cubicBezTo>
                <a:close/>
                <a:moveTo>
                  <a:pt x="21790" y="21754"/>
                </a:moveTo>
                <a:lnTo>
                  <a:pt x="21790" y="150669"/>
                </a:lnTo>
                <a:lnTo>
                  <a:pt x="538305" y="150669"/>
                </a:lnTo>
                <a:lnTo>
                  <a:pt x="538305" y="21754"/>
                </a:lnTo>
                <a:close/>
                <a:moveTo>
                  <a:pt x="10492" y="0"/>
                </a:moveTo>
                <a:lnTo>
                  <a:pt x="548796" y="0"/>
                </a:lnTo>
                <a:cubicBezTo>
                  <a:pt x="554446" y="0"/>
                  <a:pt x="559288" y="4834"/>
                  <a:pt x="559288" y="11280"/>
                </a:cubicBezTo>
                <a:lnTo>
                  <a:pt x="559288" y="161143"/>
                </a:lnTo>
                <a:lnTo>
                  <a:pt x="559288" y="365795"/>
                </a:lnTo>
                <a:cubicBezTo>
                  <a:pt x="559288" y="371435"/>
                  <a:pt x="554446" y="376269"/>
                  <a:pt x="548796" y="376269"/>
                </a:cubicBezTo>
                <a:cubicBezTo>
                  <a:pt x="543147" y="376269"/>
                  <a:pt x="538305" y="371435"/>
                  <a:pt x="538305" y="365795"/>
                </a:cubicBezTo>
                <a:lnTo>
                  <a:pt x="538305" y="172423"/>
                </a:lnTo>
                <a:lnTo>
                  <a:pt x="21790" y="172423"/>
                </a:lnTo>
                <a:lnTo>
                  <a:pt x="21790" y="526938"/>
                </a:lnTo>
                <a:lnTo>
                  <a:pt x="376894" y="526938"/>
                </a:lnTo>
                <a:cubicBezTo>
                  <a:pt x="382543" y="526938"/>
                  <a:pt x="387386" y="531773"/>
                  <a:pt x="387386" y="537413"/>
                </a:cubicBezTo>
                <a:cubicBezTo>
                  <a:pt x="387386" y="543053"/>
                  <a:pt x="382543" y="547887"/>
                  <a:pt x="376894" y="547887"/>
                </a:cubicBezTo>
                <a:lnTo>
                  <a:pt x="10492" y="547887"/>
                </a:lnTo>
                <a:cubicBezTo>
                  <a:pt x="4842" y="547887"/>
                  <a:pt x="0" y="543053"/>
                  <a:pt x="0" y="537413"/>
                </a:cubicBezTo>
                <a:lnTo>
                  <a:pt x="0" y="161143"/>
                </a:lnTo>
                <a:lnTo>
                  <a:pt x="0" y="11280"/>
                </a:lnTo>
                <a:cubicBezTo>
                  <a:pt x="0" y="4834"/>
                  <a:pt x="4842" y="0"/>
                  <a:pt x="10492" y="0"/>
                </a:cubicBezTo>
                <a:close/>
              </a:path>
            </a:pathLst>
          </a:cu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0" name="矩形 39"/>
          <p:cNvSpPr/>
          <p:nvPr/>
        </p:nvSpPr>
        <p:spPr>
          <a:xfrm>
            <a:off x="2202785" y="2771355"/>
            <a:ext cx="544025" cy="2555389"/>
          </a:xfrm>
          <a:prstGeom prst="rect">
            <a:avLst/>
          </a:prstGeom>
          <a:solidFill>
            <a:srgbClr val="FBF8F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2850378" y="2771355"/>
            <a:ext cx="544025" cy="2555389"/>
          </a:xfrm>
          <a:prstGeom prst="rect">
            <a:avLst/>
          </a:prstGeom>
          <a:solidFill>
            <a:srgbClr val="FBF8F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3497971" y="2771355"/>
            <a:ext cx="544025" cy="2555389"/>
          </a:xfrm>
          <a:prstGeom prst="rect">
            <a:avLst/>
          </a:prstGeom>
          <a:solidFill>
            <a:srgbClr val="FBF8F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4145565" y="2771355"/>
            <a:ext cx="544025" cy="2555389"/>
          </a:xfrm>
          <a:prstGeom prst="rect">
            <a:avLst/>
          </a:prstGeom>
          <a:solidFill>
            <a:srgbClr val="FBF8F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2202785" y="3629024"/>
            <a:ext cx="544025" cy="1697719"/>
          </a:xfrm>
          <a:prstGeom prst="rect">
            <a:avLst/>
          </a:pr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2850378" y="4277430"/>
            <a:ext cx="544025" cy="1049313"/>
          </a:xfrm>
          <a:prstGeom prst="rect">
            <a:avLst/>
          </a:prstGeom>
          <a:solidFill>
            <a:srgbClr val="262626"/>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3497971" y="3324225"/>
            <a:ext cx="544025" cy="2002519"/>
          </a:xfrm>
          <a:prstGeom prst="rect">
            <a:avLst/>
          </a:pr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4145565" y="3027382"/>
            <a:ext cx="544025" cy="2299362"/>
          </a:xfrm>
          <a:prstGeom prst="rect">
            <a:avLst/>
          </a:prstGeom>
          <a:solidFill>
            <a:srgbClr val="262626"/>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8" name="直接连接符 47"/>
          <p:cNvCxnSpPr/>
          <p:nvPr/>
        </p:nvCxnSpPr>
        <p:spPr>
          <a:xfrm>
            <a:off x="2100009" y="5326743"/>
            <a:ext cx="2713774"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9" name="矩形 48"/>
          <p:cNvSpPr/>
          <p:nvPr/>
        </p:nvSpPr>
        <p:spPr>
          <a:xfrm>
            <a:off x="2076438" y="5326743"/>
            <a:ext cx="722156" cy="2862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50" dirty="0" smtClean="0"/>
              <a:t>文字</a:t>
            </a:r>
            <a:r>
              <a:rPr lang="zh-CN" altLang="en-US" sz="1050" dirty="0"/>
              <a:t>添加</a:t>
            </a:r>
            <a:endParaRPr lang="zh-CN" altLang="en-US" sz="1050" dirty="0"/>
          </a:p>
        </p:txBody>
      </p:sp>
      <p:sp>
        <p:nvSpPr>
          <p:cNvPr id="50" name="矩形 49"/>
          <p:cNvSpPr/>
          <p:nvPr/>
        </p:nvSpPr>
        <p:spPr>
          <a:xfrm>
            <a:off x="2749923" y="5326743"/>
            <a:ext cx="722156" cy="2862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50" dirty="0" smtClean="0"/>
              <a:t>文字</a:t>
            </a:r>
            <a:r>
              <a:rPr lang="zh-CN" altLang="en-US" sz="1050" dirty="0"/>
              <a:t>添加</a:t>
            </a:r>
            <a:endParaRPr lang="zh-CN" altLang="en-US" sz="1050" dirty="0"/>
          </a:p>
        </p:txBody>
      </p:sp>
      <p:sp>
        <p:nvSpPr>
          <p:cNvPr id="51" name="矩形 50"/>
          <p:cNvSpPr/>
          <p:nvPr/>
        </p:nvSpPr>
        <p:spPr>
          <a:xfrm>
            <a:off x="3423408" y="5326743"/>
            <a:ext cx="722156" cy="2862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50" dirty="0" smtClean="0"/>
              <a:t>文字</a:t>
            </a:r>
            <a:r>
              <a:rPr lang="zh-CN" altLang="en-US" sz="1050" dirty="0"/>
              <a:t>添加</a:t>
            </a:r>
            <a:endParaRPr lang="zh-CN" altLang="en-US" sz="1050" dirty="0"/>
          </a:p>
        </p:txBody>
      </p:sp>
      <p:sp>
        <p:nvSpPr>
          <p:cNvPr id="52" name="矩形 51"/>
          <p:cNvSpPr/>
          <p:nvPr/>
        </p:nvSpPr>
        <p:spPr>
          <a:xfrm>
            <a:off x="4096893" y="5326743"/>
            <a:ext cx="722156" cy="2862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50" dirty="0" smtClean="0"/>
              <a:t>文字</a:t>
            </a:r>
            <a:r>
              <a:rPr lang="zh-CN" altLang="en-US" sz="1050" dirty="0"/>
              <a:t>添加</a:t>
            </a:r>
            <a:endParaRPr lang="zh-CN" altLang="en-US" sz="1050"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399"/>
                            </p:stCondLst>
                            <p:childTnLst>
                              <p:par>
                                <p:cTn id="15" presetID="42"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1000"/>
                                        <p:tgtEl>
                                          <p:spTgt spid="40"/>
                                        </p:tgtEl>
                                      </p:cBhvr>
                                    </p:animEffect>
                                    <p:anim calcmode="lin" valueType="num">
                                      <p:cBhvr>
                                        <p:cTn id="23" dur="1000" fill="hold"/>
                                        <p:tgtEl>
                                          <p:spTgt spid="40"/>
                                        </p:tgtEl>
                                        <p:attrNameLst>
                                          <p:attrName>ppt_x</p:attrName>
                                        </p:attrNameLst>
                                      </p:cBhvr>
                                      <p:tavLst>
                                        <p:tav tm="0">
                                          <p:val>
                                            <p:strVal val="#ppt_x"/>
                                          </p:val>
                                        </p:tav>
                                        <p:tav tm="100000">
                                          <p:val>
                                            <p:strVal val="#ppt_x"/>
                                          </p:val>
                                        </p:tav>
                                      </p:tavLst>
                                    </p:anim>
                                    <p:anim calcmode="lin" valueType="num">
                                      <p:cBhvr>
                                        <p:cTn id="24" dur="1000" fill="hold"/>
                                        <p:tgtEl>
                                          <p:spTgt spid="4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1000"/>
                                        <p:tgtEl>
                                          <p:spTgt spid="41"/>
                                        </p:tgtEl>
                                      </p:cBhvr>
                                    </p:animEffect>
                                    <p:anim calcmode="lin" valueType="num">
                                      <p:cBhvr>
                                        <p:cTn id="28" dur="1000" fill="hold"/>
                                        <p:tgtEl>
                                          <p:spTgt spid="41"/>
                                        </p:tgtEl>
                                        <p:attrNameLst>
                                          <p:attrName>ppt_x</p:attrName>
                                        </p:attrNameLst>
                                      </p:cBhvr>
                                      <p:tavLst>
                                        <p:tav tm="0">
                                          <p:val>
                                            <p:strVal val="#ppt_x"/>
                                          </p:val>
                                        </p:tav>
                                        <p:tav tm="100000">
                                          <p:val>
                                            <p:strVal val="#ppt_x"/>
                                          </p:val>
                                        </p:tav>
                                      </p:tavLst>
                                    </p:anim>
                                    <p:anim calcmode="lin" valueType="num">
                                      <p:cBhvr>
                                        <p:cTn id="29" dur="1000" fill="hold"/>
                                        <p:tgtEl>
                                          <p:spTgt spid="4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1000"/>
                                        <p:tgtEl>
                                          <p:spTgt spid="43"/>
                                        </p:tgtEl>
                                      </p:cBhvr>
                                    </p:animEffect>
                                    <p:anim calcmode="lin" valueType="num">
                                      <p:cBhvr>
                                        <p:cTn id="38" dur="1000" fill="hold"/>
                                        <p:tgtEl>
                                          <p:spTgt spid="43"/>
                                        </p:tgtEl>
                                        <p:attrNameLst>
                                          <p:attrName>ppt_x</p:attrName>
                                        </p:attrNameLst>
                                      </p:cBhvr>
                                      <p:tavLst>
                                        <p:tav tm="0">
                                          <p:val>
                                            <p:strVal val="#ppt_x"/>
                                          </p:val>
                                        </p:tav>
                                        <p:tav tm="100000">
                                          <p:val>
                                            <p:strVal val="#ppt_x"/>
                                          </p:val>
                                        </p:tav>
                                      </p:tavLst>
                                    </p:anim>
                                    <p:anim calcmode="lin" valueType="num">
                                      <p:cBhvr>
                                        <p:cTn id="39" dur="1000" fill="hold"/>
                                        <p:tgtEl>
                                          <p:spTgt spid="4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fade">
                                      <p:cBhvr>
                                        <p:cTn id="42" dur="1000"/>
                                        <p:tgtEl>
                                          <p:spTgt spid="44"/>
                                        </p:tgtEl>
                                      </p:cBhvr>
                                    </p:animEffect>
                                    <p:anim calcmode="lin" valueType="num">
                                      <p:cBhvr>
                                        <p:cTn id="43" dur="1000" fill="hold"/>
                                        <p:tgtEl>
                                          <p:spTgt spid="44"/>
                                        </p:tgtEl>
                                        <p:attrNameLst>
                                          <p:attrName>ppt_x</p:attrName>
                                        </p:attrNameLst>
                                      </p:cBhvr>
                                      <p:tavLst>
                                        <p:tav tm="0">
                                          <p:val>
                                            <p:strVal val="#ppt_x"/>
                                          </p:val>
                                        </p:tav>
                                        <p:tav tm="100000">
                                          <p:val>
                                            <p:strVal val="#ppt_x"/>
                                          </p:val>
                                        </p:tav>
                                      </p:tavLst>
                                    </p:anim>
                                    <p:anim calcmode="lin" valueType="num">
                                      <p:cBhvr>
                                        <p:cTn id="44" dur="1000" fill="hold"/>
                                        <p:tgtEl>
                                          <p:spTgt spid="44"/>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fade">
                                      <p:cBhvr>
                                        <p:cTn id="47" dur="1000"/>
                                        <p:tgtEl>
                                          <p:spTgt spid="45"/>
                                        </p:tgtEl>
                                      </p:cBhvr>
                                    </p:animEffect>
                                    <p:anim calcmode="lin" valueType="num">
                                      <p:cBhvr>
                                        <p:cTn id="48" dur="1000" fill="hold"/>
                                        <p:tgtEl>
                                          <p:spTgt spid="45"/>
                                        </p:tgtEl>
                                        <p:attrNameLst>
                                          <p:attrName>ppt_x</p:attrName>
                                        </p:attrNameLst>
                                      </p:cBhvr>
                                      <p:tavLst>
                                        <p:tav tm="0">
                                          <p:val>
                                            <p:strVal val="#ppt_x"/>
                                          </p:val>
                                        </p:tav>
                                        <p:tav tm="100000">
                                          <p:val>
                                            <p:strVal val="#ppt_x"/>
                                          </p:val>
                                        </p:tav>
                                      </p:tavLst>
                                    </p:anim>
                                    <p:anim calcmode="lin" valueType="num">
                                      <p:cBhvr>
                                        <p:cTn id="49" dur="1000" fill="hold"/>
                                        <p:tgtEl>
                                          <p:spTgt spid="4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fade">
                                      <p:cBhvr>
                                        <p:cTn id="52" dur="1000"/>
                                        <p:tgtEl>
                                          <p:spTgt spid="46"/>
                                        </p:tgtEl>
                                      </p:cBhvr>
                                    </p:animEffect>
                                    <p:anim calcmode="lin" valueType="num">
                                      <p:cBhvr>
                                        <p:cTn id="53" dur="1000" fill="hold"/>
                                        <p:tgtEl>
                                          <p:spTgt spid="46"/>
                                        </p:tgtEl>
                                        <p:attrNameLst>
                                          <p:attrName>ppt_x</p:attrName>
                                        </p:attrNameLst>
                                      </p:cBhvr>
                                      <p:tavLst>
                                        <p:tav tm="0">
                                          <p:val>
                                            <p:strVal val="#ppt_x"/>
                                          </p:val>
                                        </p:tav>
                                        <p:tav tm="100000">
                                          <p:val>
                                            <p:strVal val="#ppt_x"/>
                                          </p:val>
                                        </p:tav>
                                      </p:tavLst>
                                    </p:anim>
                                    <p:anim calcmode="lin" valueType="num">
                                      <p:cBhvr>
                                        <p:cTn id="54" dur="1000" fill="hold"/>
                                        <p:tgtEl>
                                          <p:spTgt spid="46"/>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fade">
                                      <p:cBhvr>
                                        <p:cTn id="57" dur="1000"/>
                                        <p:tgtEl>
                                          <p:spTgt spid="47"/>
                                        </p:tgtEl>
                                      </p:cBhvr>
                                    </p:animEffect>
                                    <p:anim calcmode="lin" valueType="num">
                                      <p:cBhvr>
                                        <p:cTn id="58" dur="1000" fill="hold"/>
                                        <p:tgtEl>
                                          <p:spTgt spid="47"/>
                                        </p:tgtEl>
                                        <p:attrNameLst>
                                          <p:attrName>ppt_x</p:attrName>
                                        </p:attrNameLst>
                                      </p:cBhvr>
                                      <p:tavLst>
                                        <p:tav tm="0">
                                          <p:val>
                                            <p:strVal val="#ppt_x"/>
                                          </p:val>
                                        </p:tav>
                                        <p:tav tm="100000">
                                          <p:val>
                                            <p:strVal val="#ppt_x"/>
                                          </p:val>
                                        </p:tav>
                                      </p:tavLst>
                                    </p:anim>
                                    <p:anim calcmode="lin" valueType="num">
                                      <p:cBhvr>
                                        <p:cTn id="59" dur="1000" fill="hold"/>
                                        <p:tgtEl>
                                          <p:spTgt spid="47"/>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fade">
                                      <p:cBhvr>
                                        <p:cTn id="67" dur="1000"/>
                                        <p:tgtEl>
                                          <p:spTgt spid="49"/>
                                        </p:tgtEl>
                                      </p:cBhvr>
                                    </p:animEffect>
                                    <p:anim calcmode="lin" valueType="num">
                                      <p:cBhvr>
                                        <p:cTn id="68" dur="1000" fill="hold"/>
                                        <p:tgtEl>
                                          <p:spTgt spid="49"/>
                                        </p:tgtEl>
                                        <p:attrNameLst>
                                          <p:attrName>ppt_x</p:attrName>
                                        </p:attrNameLst>
                                      </p:cBhvr>
                                      <p:tavLst>
                                        <p:tav tm="0">
                                          <p:val>
                                            <p:strVal val="#ppt_x"/>
                                          </p:val>
                                        </p:tav>
                                        <p:tav tm="100000">
                                          <p:val>
                                            <p:strVal val="#ppt_x"/>
                                          </p:val>
                                        </p:tav>
                                      </p:tavLst>
                                    </p:anim>
                                    <p:anim calcmode="lin" valueType="num">
                                      <p:cBhvr>
                                        <p:cTn id="69" dur="1000" fill="hold"/>
                                        <p:tgtEl>
                                          <p:spTgt spid="4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fade">
                                      <p:cBhvr>
                                        <p:cTn id="77" dur="1000"/>
                                        <p:tgtEl>
                                          <p:spTgt spid="51"/>
                                        </p:tgtEl>
                                      </p:cBhvr>
                                    </p:animEffect>
                                    <p:anim calcmode="lin" valueType="num">
                                      <p:cBhvr>
                                        <p:cTn id="78" dur="1000" fill="hold"/>
                                        <p:tgtEl>
                                          <p:spTgt spid="51"/>
                                        </p:tgtEl>
                                        <p:attrNameLst>
                                          <p:attrName>ppt_x</p:attrName>
                                        </p:attrNameLst>
                                      </p:cBhvr>
                                      <p:tavLst>
                                        <p:tav tm="0">
                                          <p:val>
                                            <p:strVal val="#ppt_x"/>
                                          </p:val>
                                        </p:tav>
                                        <p:tav tm="100000">
                                          <p:val>
                                            <p:strVal val="#ppt_x"/>
                                          </p:val>
                                        </p:tav>
                                      </p:tavLst>
                                    </p:anim>
                                    <p:anim calcmode="lin" valueType="num">
                                      <p:cBhvr>
                                        <p:cTn id="79" dur="1000" fill="hold"/>
                                        <p:tgtEl>
                                          <p:spTgt spid="51"/>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fade">
                                      <p:cBhvr>
                                        <p:cTn id="82" dur="1000"/>
                                        <p:tgtEl>
                                          <p:spTgt spid="52"/>
                                        </p:tgtEl>
                                      </p:cBhvr>
                                    </p:animEffect>
                                    <p:anim calcmode="lin" valueType="num">
                                      <p:cBhvr>
                                        <p:cTn id="83" dur="1000" fill="hold"/>
                                        <p:tgtEl>
                                          <p:spTgt spid="52"/>
                                        </p:tgtEl>
                                        <p:attrNameLst>
                                          <p:attrName>ppt_x</p:attrName>
                                        </p:attrNameLst>
                                      </p:cBhvr>
                                      <p:tavLst>
                                        <p:tav tm="0">
                                          <p:val>
                                            <p:strVal val="#ppt_x"/>
                                          </p:val>
                                        </p:tav>
                                        <p:tav tm="100000">
                                          <p:val>
                                            <p:strVal val="#ppt_x"/>
                                          </p:val>
                                        </p:tav>
                                      </p:tavLst>
                                    </p:anim>
                                    <p:anim calcmode="lin" valueType="num">
                                      <p:cBhvr>
                                        <p:cTn id="84" dur="1000" fill="hold"/>
                                        <p:tgtEl>
                                          <p:spTgt spid="52"/>
                                        </p:tgtEl>
                                        <p:attrNameLst>
                                          <p:attrName>ppt_y</p:attrName>
                                        </p:attrNameLst>
                                      </p:cBhvr>
                                      <p:tavLst>
                                        <p:tav tm="0">
                                          <p:val>
                                            <p:strVal val="#ppt_y+.1"/>
                                          </p:val>
                                        </p:tav>
                                        <p:tav tm="100000">
                                          <p:val>
                                            <p:strVal val="#ppt_y"/>
                                          </p:val>
                                        </p:tav>
                                      </p:tavLst>
                                    </p:anim>
                                  </p:childTnLst>
                                </p:cTn>
                              </p:par>
                            </p:childTnLst>
                          </p:cTn>
                        </p:par>
                        <p:par>
                          <p:cTn id="85" fill="hold">
                            <p:stCondLst>
                              <p:cond delay="2399"/>
                            </p:stCondLst>
                            <p:childTnLst>
                              <p:par>
                                <p:cTn id="86" presetID="2" presetClass="entr" presetSubtype="2" fill="hold" nodeType="afterEffect">
                                  <p:stCondLst>
                                    <p:cond delay="0"/>
                                  </p:stCondLst>
                                  <p:childTnLst>
                                    <p:set>
                                      <p:cBhvr>
                                        <p:cTn id="87" dur="1" fill="hold">
                                          <p:stCondLst>
                                            <p:cond delay="0"/>
                                          </p:stCondLst>
                                        </p:cTn>
                                        <p:tgtEl>
                                          <p:spTgt spid="31"/>
                                        </p:tgtEl>
                                        <p:attrNameLst>
                                          <p:attrName>style.visibility</p:attrName>
                                        </p:attrNameLst>
                                      </p:cBhvr>
                                      <p:to>
                                        <p:strVal val="visible"/>
                                      </p:to>
                                    </p:set>
                                    <p:anim calcmode="lin" valueType="num">
                                      <p:cBhvr additive="base">
                                        <p:cTn id="88" dur="500" fill="hold"/>
                                        <p:tgtEl>
                                          <p:spTgt spid="31"/>
                                        </p:tgtEl>
                                        <p:attrNameLst>
                                          <p:attrName>ppt_x</p:attrName>
                                        </p:attrNameLst>
                                      </p:cBhvr>
                                      <p:tavLst>
                                        <p:tav tm="0">
                                          <p:val>
                                            <p:strVal val="1+#ppt_w/2"/>
                                          </p:val>
                                        </p:tav>
                                        <p:tav tm="100000">
                                          <p:val>
                                            <p:strVal val="#ppt_x"/>
                                          </p:val>
                                        </p:tav>
                                      </p:tavLst>
                                    </p:anim>
                                    <p:anim calcmode="lin" valueType="num">
                                      <p:cBhvr additive="base">
                                        <p:cTn id="89" dur="500" fill="hold"/>
                                        <p:tgtEl>
                                          <p:spTgt spid="31"/>
                                        </p:tgtEl>
                                        <p:attrNameLst>
                                          <p:attrName>ppt_y</p:attrName>
                                        </p:attrNameLst>
                                      </p:cBhvr>
                                      <p:tavLst>
                                        <p:tav tm="0">
                                          <p:val>
                                            <p:strVal val="#ppt_y"/>
                                          </p:val>
                                        </p:tav>
                                        <p:tav tm="100000">
                                          <p:val>
                                            <p:strVal val="#ppt_y"/>
                                          </p:val>
                                        </p:tav>
                                      </p:tavLst>
                                    </p:anim>
                                  </p:childTnLst>
                                </p:cTn>
                              </p:par>
                            </p:childTnLst>
                          </p:cTn>
                        </p:par>
                        <p:par>
                          <p:cTn id="90" fill="hold">
                            <p:stCondLst>
                              <p:cond delay="2899"/>
                            </p:stCondLst>
                            <p:childTnLst>
                              <p:par>
                                <p:cTn id="91" presetID="53" presetClass="entr" presetSubtype="16" fill="hold" grpId="0" nodeType="afterEffect">
                                  <p:stCondLst>
                                    <p:cond delay="0"/>
                                  </p:stCondLst>
                                  <p:childTnLst>
                                    <p:set>
                                      <p:cBhvr>
                                        <p:cTn id="92" dur="1" fill="hold">
                                          <p:stCondLst>
                                            <p:cond delay="0"/>
                                          </p:stCondLst>
                                        </p:cTn>
                                        <p:tgtEl>
                                          <p:spTgt spid="34"/>
                                        </p:tgtEl>
                                        <p:attrNameLst>
                                          <p:attrName>style.visibility</p:attrName>
                                        </p:attrNameLst>
                                      </p:cBhvr>
                                      <p:to>
                                        <p:strVal val="visible"/>
                                      </p:to>
                                    </p:set>
                                    <p:anim calcmode="lin" valueType="num">
                                      <p:cBhvr>
                                        <p:cTn id="93" dur="500" fill="hold"/>
                                        <p:tgtEl>
                                          <p:spTgt spid="34"/>
                                        </p:tgtEl>
                                        <p:attrNameLst>
                                          <p:attrName>ppt_w</p:attrName>
                                        </p:attrNameLst>
                                      </p:cBhvr>
                                      <p:tavLst>
                                        <p:tav tm="0">
                                          <p:val>
                                            <p:fltVal val="0"/>
                                          </p:val>
                                        </p:tav>
                                        <p:tav tm="100000">
                                          <p:val>
                                            <p:strVal val="#ppt_w"/>
                                          </p:val>
                                        </p:tav>
                                      </p:tavLst>
                                    </p:anim>
                                    <p:anim calcmode="lin" valueType="num">
                                      <p:cBhvr>
                                        <p:cTn id="94" dur="500" fill="hold"/>
                                        <p:tgtEl>
                                          <p:spTgt spid="34"/>
                                        </p:tgtEl>
                                        <p:attrNameLst>
                                          <p:attrName>ppt_h</p:attrName>
                                        </p:attrNameLst>
                                      </p:cBhvr>
                                      <p:tavLst>
                                        <p:tav tm="0">
                                          <p:val>
                                            <p:fltVal val="0"/>
                                          </p:val>
                                        </p:tav>
                                        <p:tav tm="100000">
                                          <p:val>
                                            <p:strVal val="#ppt_h"/>
                                          </p:val>
                                        </p:tav>
                                      </p:tavLst>
                                    </p:anim>
                                    <p:animEffect transition="in" filter="fade">
                                      <p:cBhvr>
                                        <p:cTn id="95" dur="500"/>
                                        <p:tgtEl>
                                          <p:spTgt spid="3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35"/>
                                        </p:tgtEl>
                                        <p:attrNameLst>
                                          <p:attrName>style.visibility</p:attrName>
                                        </p:attrNameLst>
                                      </p:cBhvr>
                                      <p:to>
                                        <p:strVal val="visible"/>
                                      </p:to>
                                    </p:set>
                                    <p:anim calcmode="lin" valueType="num">
                                      <p:cBhvr>
                                        <p:cTn id="98" dur="500" fill="hold"/>
                                        <p:tgtEl>
                                          <p:spTgt spid="35"/>
                                        </p:tgtEl>
                                        <p:attrNameLst>
                                          <p:attrName>ppt_w</p:attrName>
                                        </p:attrNameLst>
                                      </p:cBhvr>
                                      <p:tavLst>
                                        <p:tav tm="0">
                                          <p:val>
                                            <p:fltVal val="0"/>
                                          </p:val>
                                        </p:tav>
                                        <p:tav tm="100000">
                                          <p:val>
                                            <p:strVal val="#ppt_w"/>
                                          </p:val>
                                        </p:tav>
                                      </p:tavLst>
                                    </p:anim>
                                    <p:anim calcmode="lin" valueType="num">
                                      <p:cBhvr>
                                        <p:cTn id="99" dur="500" fill="hold"/>
                                        <p:tgtEl>
                                          <p:spTgt spid="35"/>
                                        </p:tgtEl>
                                        <p:attrNameLst>
                                          <p:attrName>ppt_h</p:attrName>
                                        </p:attrNameLst>
                                      </p:cBhvr>
                                      <p:tavLst>
                                        <p:tav tm="0">
                                          <p:val>
                                            <p:fltVal val="0"/>
                                          </p:val>
                                        </p:tav>
                                        <p:tav tm="100000">
                                          <p:val>
                                            <p:strVal val="#ppt_h"/>
                                          </p:val>
                                        </p:tav>
                                      </p:tavLst>
                                    </p:anim>
                                    <p:animEffect transition="in" filter="fade">
                                      <p:cBhvr>
                                        <p:cTn id="100" dur="500"/>
                                        <p:tgtEl>
                                          <p:spTgt spid="35"/>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36"/>
                                        </p:tgtEl>
                                        <p:attrNameLst>
                                          <p:attrName>style.visibility</p:attrName>
                                        </p:attrNameLst>
                                      </p:cBhvr>
                                      <p:to>
                                        <p:strVal val="visible"/>
                                      </p:to>
                                    </p:set>
                                    <p:anim calcmode="lin" valueType="num">
                                      <p:cBhvr>
                                        <p:cTn id="103" dur="500" fill="hold"/>
                                        <p:tgtEl>
                                          <p:spTgt spid="36"/>
                                        </p:tgtEl>
                                        <p:attrNameLst>
                                          <p:attrName>ppt_w</p:attrName>
                                        </p:attrNameLst>
                                      </p:cBhvr>
                                      <p:tavLst>
                                        <p:tav tm="0">
                                          <p:val>
                                            <p:fltVal val="0"/>
                                          </p:val>
                                        </p:tav>
                                        <p:tav tm="100000">
                                          <p:val>
                                            <p:strVal val="#ppt_w"/>
                                          </p:val>
                                        </p:tav>
                                      </p:tavLst>
                                    </p:anim>
                                    <p:anim calcmode="lin" valueType="num">
                                      <p:cBhvr>
                                        <p:cTn id="104" dur="500" fill="hold"/>
                                        <p:tgtEl>
                                          <p:spTgt spid="36"/>
                                        </p:tgtEl>
                                        <p:attrNameLst>
                                          <p:attrName>ppt_h</p:attrName>
                                        </p:attrNameLst>
                                      </p:cBhvr>
                                      <p:tavLst>
                                        <p:tav tm="0">
                                          <p:val>
                                            <p:fltVal val="0"/>
                                          </p:val>
                                        </p:tav>
                                        <p:tav tm="100000">
                                          <p:val>
                                            <p:strVal val="#ppt_h"/>
                                          </p:val>
                                        </p:tav>
                                      </p:tavLst>
                                    </p:anim>
                                    <p:animEffect transition="in" filter="fade">
                                      <p:cBhvr>
                                        <p:cTn id="105" dur="500"/>
                                        <p:tgtEl>
                                          <p:spTgt spid="36"/>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37"/>
                                        </p:tgtEl>
                                        <p:attrNameLst>
                                          <p:attrName>style.visibility</p:attrName>
                                        </p:attrNameLst>
                                      </p:cBhvr>
                                      <p:to>
                                        <p:strVal val="visible"/>
                                      </p:to>
                                    </p:set>
                                    <p:anim calcmode="lin" valueType="num">
                                      <p:cBhvr>
                                        <p:cTn id="108" dur="500" fill="hold"/>
                                        <p:tgtEl>
                                          <p:spTgt spid="37"/>
                                        </p:tgtEl>
                                        <p:attrNameLst>
                                          <p:attrName>ppt_w</p:attrName>
                                        </p:attrNameLst>
                                      </p:cBhvr>
                                      <p:tavLst>
                                        <p:tav tm="0">
                                          <p:val>
                                            <p:fltVal val="0"/>
                                          </p:val>
                                        </p:tav>
                                        <p:tav tm="100000">
                                          <p:val>
                                            <p:strVal val="#ppt_w"/>
                                          </p:val>
                                        </p:tav>
                                      </p:tavLst>
                                    </p:anim>
                                    <p:anim calcmode="lin" valueType="num">
                                      <p:cBhvr>
                                        <p:cTn id="109" dur="500" fill="hold"/>
                                        <p:tgtEl>
                                          <p:spTgt spid="37"/>
                                        </p:tgtEl>
                                        <p:attrNameLst>
                                          <p:attrName>ppt_h</p:attrName>
                                        </p:attrNameLst>
                                      </p:cBhvr>
                                      <p:tavLst>
                                        <p:tav tm="0">
                                          <p:val>
                                            <p:fltVal val="0"/>
                                          </p:val>
                                        </p:tav>
                                        <p:tav tm="100000">
                                          <p:val>
                                            <p:strVal val="#ppt_h"/>
                                          </p:val>
                                        </p:tav>
                                      </p:tavLst>
                                    </p:anim>
                                    <p:animEffect transition="in" filter="fade">
                                      <p:cBhvr>
                                        <p:cTn id="110" dur="500"/>
                                        <p:tgtEl>
                                          <p:spTgt spid="37"/>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38"/>
                                        </p:tgtEl>
                                        <p:attrNameLst>
                                          <p:attrName>style.visibility</p:attrName>
                                        </p:attrNameLst>
                                      </p:cBhvr>
                                      <p:to>
                                        <p:strVal val="visible"/>
                                      </p:to>
                                    </p:set>
                                    <p:anim calcmode="lin" valueType="num">
                                      <p:cBhvr>
                                        <p:cTn id="113" dur="500" fill="hold"/>
                                        <p:tgtEl>
                                          <p:spTgt spid="38"/>
                                        </p:tgtEl>
                                        <p:attrNameLst>
                                          <p:attrName>ppt_w</p:attrName>
                                        </p:attrNameLst>
                                      </p:cBhvr>
                                      <p:tavLst>
                                        <p:tav tm="0">
                                          <p:val>
                                            <p:fltVal val="0"/>
                                          </p:val>
                                        </p:tav>
                                        <p:tav tm="100000">
                                          <p:val>
                                            <p:strVal val="#ppt_w"/>
                                          </p:val>
                                        </p:tav>
                                      </p:tavLst>
                                    </p:anim>
                                    <p:anim calcmode="lin" valueType="num">
                                      <p:cBhvr>
                                        <p:cTn id="114" dur="500" fill="hold"/>
                                        <p:tgtEl>
                                          <p:spTgt spid="38"/>
                                        </p:tgtEl>
                                        <p:attrNameLst>
                                          <p:attrName>ppt_h</p:attrName>
                                        </p:attrNameLst>
                                      </p:cBhvr>
                                      <p:tavLst>
                                        <p:tav tm="0">
                                          <p:val>
                                            <p:fltVal val="0"/>
                                          </p:val>
                                        </p:tav>
                                        <p:tav tm="100000">
                                          <p:val>
                                            <p:strVal val="#ppt_h"/>
                                          </p:val>
                                        </p:tav>
                                      </p:tavLst>
                                    </p:anim>
                                    <p:animEffect transition="in" filter="fade">
                                      <p:cBhvr>
                                        <p:cTn id="115" dur="500"/>
                                        <p:tgtEl>
                                          <p:spTgt spid="38"/>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39"/>
                                        </p:tgtEl>
                                        <p:attrNameLst>
                                          <p:attrName>style.visibility</p:attrName>
                                        </p:attrNameLst>
                                      </p:cBhvr>
                                      <p:to>
                                        <p:strVal val="visible"/>
                                      </p:to>
                                    </p:set>
                                    <p:anim calcmode="lin" valueType="num">
                                      <p:cBhvr>
                                        <p:cTn id="118" dur="500" fill="hold"/>
                                        <p:tgtEl>
                                          <p:spTgt spid="39"/>
                                        </p:tgtEl>
                                        <p:attrNameLst>
                                          <p:attrName>ppt_w</p:attrName>
                                        </p:attrNameLst>
                                      </p:cBhvr>
                                      <p:tavLst>
                                        <p:tav tm="0">
                                          <p:val>
                                            <p:fltVal val="0"/>
                                          </p:val>
                                        </p:tav>
                                        <p:tav tm="100000">
                                          <p:val>
                                            <p:strVal val="#ppt_w"/>
                                          </p:val>
                                        </p:tav>
                                      </p:tavLst>
                                    </p:anim>
                                    <p:anim calcmode="lin" valueType="num">
                                      <p:cBhvr>
                                        <p:cTn id="119" dur="500" fill="hold"/>
                                        <p:tgtEl>
                                          <p:spTgt spid="39"/>
                                        </p:tgtEl>
                                        <p:attrNameLst>
                                          <p:attrName>ppt_h</p:attrName>
                                        </p:attrNameLst>
                                      </p:cBhvr>
                                      <p:tavLst>
                                        <p:tav tm="0">
                                          <p:val>
                                            <p:fltVal val="0"/>
                                          </p:val>
                                        </p:tav>
                                        <p:tav tm="100000">
                                          <p:val>
                                            <p:strVal val="#ppt_h"/>
                                          </p:val>
                                        </p:tav>
                                      </p:tavLst>
                                    </p:anim>
                                    <p:animEffect transition="in" filter="fade">
                                      <p:cBhvr>
                                        <p:cTn id="12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bwMode="auto">
          <a:xfrm>
            <a:off x="6143661" y="-1"/>
            <a:ext cx="6048339" cy="6850975"/>
          </a:xfrm>
          <a:custGeom>
            <a:avLst/>
            <a:gdLst>
              <a:gd name="T0" fmla="*/ 0 w 2223"/>
              <a:gd name="T1" fmla="*/ 0 h 2518"/>
              <a:gd name="T2" fmla="*/ 1154 w 2223"/>
              <a:gd name="T3" fmla="*/ 1240 h 2518"/>
              <a:gd name="T4" fmla="*/ 170 w 2223"/>
              <a:gd name="T5" fmla="*/ 2518 h 2518"/>
              <a:gd name="T6" fmla="*/ 2223 w 2223"/>
              <a:gd name="T7" fmla="*/ 1647 h 2518"/>
              <a:gd name="T8" fmla="*/ 2223 w 2223"/>
              <a:gd name="T9" fmla="*/ 0 h 2518"/>
              <a:gd name="T10" fmla="*/ 0 w 2223"/>
              <a:gd name="T11" fmla="*/ 0 h 2518"/>
            </a:gdLst>
            <a:ahLst/>
            <a:cxnLst>
              <a:cxn ang="0">
                <a:pos x="T0" y="T1"/>
              </a:cxn>
              <a:cxn ang="0">
                <a:pos x="T2" y="T3"/>
              </a:cxn>
              <a:cxn ang="0">
                <a:pos x="T4" y="T5"/>
              </a:cxn>
              <a:cxn ang="0">
                <a:pos x="T6" y="T7"/>
              </a:cxn>
              <a:cxn ang="0">
                <a:pos x="T8" y="T9"/>
              </a:cxn>
              <a:cxn ang="0">
                <a:pos x="T10" y="T11"/>
              </a:cxn>
            </a:cxnLst>
            <a:rect l="0" t="0" r="r" b="b"/>
            <a:pathLst>
              <a:path w="2223" h="2518">
                <a:moveTo>
                  <a:pt x="0" y="0"/>
                </a:moveTo>
                <a:lnTo>
                  <a:pt x="1154" y="1240"/>
                </a:lnTo>
                <a:lnTo>
                  <a:pt x="170" y="2518"/>
                </a:lnTo>
                <a:lnTo>
                  <a:pt x="2223" y="1647"/>
                </a:lnTo>
                <a:lnTo>
                  <a:pt x="2223" y="0"/>
                </a:lnTo>
                <a:lnTo>
                  <a:pt x="0" y="0"/>
                </a:lnTo>
                <a:close/>
              </a:path>
            </a:pathLst>
          </a:custGeom>
          <a:blipFill dpi="0" rotWithShape="1">
            <a:blip r:embed="rId1"/>
            <a:srcRect/>
            <a:stretch>
              <a:fillRect l="-74673" t="-31083" r="-50084" b="-17861"/>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8"/>
          <p:cNvSpPr/>
          <p:nvPr/>
        </p:nvSpPr>
        <p:spPr bwMode="auto">
          <a:xfrm>
            <a:off x="5120640" y="-1"/>
            <a:ext cx="3956044" cy="3373793"/>
          </a:xfrm>
          <a:custGeom>
            <a:avLst/>
            <a:gdLst>
              <a:gd name="T0" fmla="*/ 1454 w 1454"/>
              <a:gd name="T1" fmla="*/ 1240 h 1240"/>
              <a:gd name="T2" fmla="*/ 300 w 1454"/>
              <a:gd name="T3" fmla="*/ 0 h 1240"/>
              <a:gd name="T4" fmla="*/ 0 w 1454"/>
              <a:gd name="T5" fmla="*/ 0 h 1240"/>
              <a:gd name="T6" fmla="*/ 1454 w 1454"/>
              <a:gd name="T7" fmla="*/ 1240 h 1240"/>
            </a:gdLst>
            <a:ahLst/>
            <a:cxnLst>
              <a:cxn ang="0">
                <a:pos x="T0" y="T1"/>
              </a:cxn>
              <a:cxn ang="0">
                <a:pos x="T2" y="T3"/>
              </a:cxn>
              <a:cxn ang="0">
                <a:pos x="T4" y="T5"/>
              </a:cxn>
              <a:cxn ang="0">
                <a:pos x="T6" y="T7"/>
              </a:cxn>
            </a:cxnLst>
            <a:rect l="0" t="0" r="r" b="b"/>
            <a:pathLst>
              <a:path w="1454" h="1240">
                <a:moveTo>
                  <a:pt x="1454" y="1240"/>
                </a:moveTo>
                <a:lnTo>
                  <a:pt x="300" y="0"/>
                </a:lnTo>
                <a:lnTo>
                  <a:pt x="0" y="0"/>
                </a:lnTo>
                <a:lnTo>
                  <a:pt x="1454" y="1240"/>
                </a:lnTo>
                <a:close/>
              </a:path>
            </a:pathLst>
          </a:cu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9600">
              <a:solidFill>
                <a:srgbClr val="D8141A"/>
              </a:solidFill>
              <a:latin typeface="Agency FB" panose="020B0503020202020204" pitchFamily="34" charset="0"/>
            </a:endParaRPr>
          </a:p>
        </p:txBody>
      </p:sp>
      <p:sp>
        <p:nvSpPr>
          <p:cNvPr id="10" name="椭圆 9"/>
          <p:cNvSpPr/>
          <p:nvPr/>
        </p:nvSpPr>
        <p:spPr>
          <a:xfrm>
            <a:off x="2952665" y="1554003"/>
            <a:ext cx="1967594" cy="1967594"/>
          </a:xfrm>
          <a:prstGeom prst="ellipse">
            <a:avLst/>
          </a:pr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9600" dirty="0" smtClean="0">
                <a:latin typeface="Agency FB" panose="020B0503020202020204" pitchFamily="34" charset="0"/>
              </a:rPr>
              <a:t>03</a:t>
            </a:r>
            <a:endParaRPr lang="zh-CN" altLang="en-US" sz="9600" dirty="0">
              <a:latin typeface="Agency FB" panose="020B0503020202020204" pitchFamily="34" charset="0"/>
            </a:endParaRPr>
          </a:p>
        </p:txBody>
      </p:sp>
      <p:sp>
        <p:nvSpPr>
          <p:cNvPr id="11" name="文本框 10"/>
          <p:cNvSpPr txBox="1"/>
          <p:nvPr/>
        </p:nvSpPr>
        <p:spPr>
          <a:xfrm>
            <a:off x="1304972" y="3685765"/>
            <a:ext cx="5262979" cy="1107996"/>
          </a:xfrm>
          <a:prstGeom prst="rect">
            <a:avLst/>
          </a:prstGeom>
          <a:noFill/>
        </p:spPr>
        <p:txBody>
          <a:bodyPr wrap="none" rtlCol="0">
            <a:spAutoFit/>
          </a:bodyPr>
          <a:lstStyle/>
          <a:p>
            <a:pPr algn="ctr"/>
            <a:r>
              <a:rPr lang="zh-CN" altLang="en-US" sz="6600" dirty="0" smtClean="0">
                <a:solidFill>
                  <a:srgbClr val="D8141A"/>
                </a:solidFill>
                <a:latin typeface="方正尚酷简体" panose="03000509000000000000" pitchFamily="65" charset="-122"/>
                <a:ea typeface="方正尚酷简体" panose="03000509000000000000" pitchFamily="65" charset="-122"/>
              </a:rPr>
              <a:t>营销执行策略</a:t>
            </a:r>
            <a:endParaRPr lang="zh-CN" altLang="en-US" sz="6600" dirty="0" smtClean="0">
              <a:solidFill>
                <a:srgbClr val="D8141A"/>
              </a:solidFill>
              <a:latin typeface="方正尚酷简体" panose="03000509000000000000" pitchFamily="65" charset="-122"/>
              <a:ea typeface="方正尚酷简体" panose="03000509000000000000" pitchFamily="65" charset="-122"/>
            </a:endParaRPr>
          </a:p>
        </p:txBody>
      </p:sp>
      <p:sp>
        <p:nvSpPr>
          <p:cNvPr id="12" name="矩形 11"/>
          <p:cNvSpPr/>
          <p:nvPr/>
        </p:nvSpPr>
        <p:spPr>
          <a:xfrm>
            <a:off x="587519" y="4859069"/>
            <a:ext cx="6697882" cy="757130"/>
          </a:xfrm>
          <a:prstGeom prst="rect">
            <a:avLst/>
          </a:prstGeom>
        </p:spPr>
        <p:txBody>
          <a:bodyPr wrap="square">
            <a:spAutoFit/>
          </a:bodyPr>
          <a:lstStyle/>
          <a:p>
            <a:pPr algn="ctr">
              <a:lnSpc>
                <a:spcPct val="120000"/>
              </a:lnSpc>
            </a:pPr>
            <a:r>
              <a:rPr lang="en-US" altLang="zh-CN" sz="1200" dirty="0" smtClean="0">
                <a:solidFill>
                  <a:srgbClr val="262626"/>
                </a:solidFill>
                <a:latin typeface="微软雅黑 Light" panose="020B0502040204020203" pitchFamily="34" charset="-122"/>
                <a:ea typeface="微软雅黑 Light" panose="020B0502040204020203" pitchFamily="34" charset="-122"/>
              </a:rPr>
              <a:t>We have many PowerPoint </a:t>
            </a:r>
            <a:r>
              <a:rPr lang="zh-CN" altLang="en-US" sz="1200" dirty="0" smtClean="0">
                <a:solidFill>
                  <a:srgbClr val="262626"/>
                </a:solidFill>
                <a:latin typeface="微软雅黑 Light" panose="020B0502040204020203" pitchFamily="34" charset="-122"/>
                <a:ea typeface="微软雅黑 Light" panose="020B0502040204020203" pitchFamily="34" charset="-122"/>
              </a:rPr>
              <a:t>templates</a:t>
            </a:r>
            <a:r>
              <a:rPr lang="en-US" altLang="zh-CN" sz="1200" dirty="0" smtClean="0">
                <a:solidFill>
                  <a:srgbClr val="262626"/>
                </a:solidFill>
                <a:latin typeface="微软雅黑 Light" panose="020B0502040204020203" pitchFamily="34" charset="-122"/>
                <a:ea typeface="微软雅黑 Light" panose="020B0502040204020203" pitchFamily="34" charset="-122"/>
              </a:rPr>
              <a:t> that has been specifically designed to help anyone that is stepping into the world of PowerPoint We have many </a:t>
            </a:r>
            <a:r>
              <a:rPr lang="zh-CN" altLang="en-US" sz="1200" dirty="0" smtClean="0">
                <a:solidFill>
                  <a:srgbClr val="262626"/>
                </a:solidFill>
                <a:latin typeface="微软雅黑 Light" panose="020B0502040204020203" pitchFamily="34" charset="-122"/>
                <a:ea typeface="微软雅黑 Light" panose="020B0502040204020203" pitchFamily="34" charset="-122"/>
              </a:rPr>
              <a:t>templates</a:t>
            </a:r>
            <a:r>
              <a:rPr lang="en-US" altLang="zh-CN" sz="1200" dirty="0" smtClean="0">
                <a:solidFill>
                  <a:srgbClr val="262626"/>
                </a:solidFill>
                <a:latin typeface="微软雅黑 Light" panose="020B0502040204020203" pitchFamily="34" charset="-122"/>
                <a:ea typeface="微软雅黑 Light" panose="020B0502040204020203" pitchFamily="34" charset="-122"/>
              </a:rPr>
              <a:t> that has been specifically designed to help anyone </a:t>
            </a:r>
            <a:endParaRPr lang="zh-CN" altLang="en-US" sz="1200" dirty="0">
              <a:solidFill>
                <a:srgbClr val="262626"/>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par>
                          <p:cTn id="17" fill="hold">
                            <p:stCondLst>
                              <p:cond delay="1000"/>
                            </p:stCondLst>
                            <p:childTnLst>
                              <p:par>
                                <p:cTn id="18" presetID="53" presetClass="entr" presetSubtype="528" fill="hold" grpId="0" nodeType="afterEffect">
                                  <p:stCondLst>
                                    <p:cond delay="0"/>
                                  </p:stCondLst>
                                  <p:iterate type="lt">
                                    <p:tmPct val="10000"/>
                                  </p:iterate>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anim calcmode="lin" valueType="num">
                                      <p:cBhvr>
                                        <p:cTn id="23" dur="500" fill="hold"/>
                                        <p:tgtEl>
                                          <p:spTgt spid="11"/>
                                        </p:tgtEl>
                                        <p:attrNameLst>
                                          <p:attrName>ppt_x</p:attrName>
                                        </p:attrNameLst>
                                      </p:cBhvr>
                                      <p:tavLst>
                                        <p:tav tm="0">
                                          <p:val>
                                            <p:fltVal val="0.5"/>
                                          </p:val>
                                        </p:tav>
                                        <p:tav tm="100000">
                                          <p:val>
                                            <p:strVal val="#ppt_x"/>
                                          </p:val>
                                        </p:tav>
                                      </p:tavLst>
                                    </p:anim>
                                    <p:anim calcmode="lin" valueType="num">
                                      <p:cBhvr>
                                        <p:cTn id="24" dur="500" fill="hold"/>
                                        <p:tgtEl>
                                          <p:spTgt spid="11"/>
                                        </p:tgtEl>
                                        <p:attrNameLst>
                                          <p:attrName>ppt_y</p:attrName>
                                        </p:attrNameLst>
                                      </p:cBhvr>
                                      <p:tavLst>
                                        <p:tav tm="0">
                                          <p:val>
                                            <p:fltVal val="0.5"/>
                                          </p:val>
                                        </p:tav>
                                        <p:tav tm="100000">
                                          <p:val>
                                            <p:strVal val="#ppt_y"/>
                                          </p:val>
                                        </p:tav>
                                      </p:tavLst>
                                    </p:anim>
                                  </p:childTnLst>
                                </p:cTn>
                              </p:par>
                            </p:childTnLst>
                          </p:cTn>
                        </p:par>
                        <p:par>
                          <p:cTn id="25" fill="hold">
                            <p:stCondLst>
                              <p:cond delay="1750"/>
                            </p:stCondLst>
                            <p:childTnLst>
                              <p:par>
                                <p:cTn id="26" presetID="10"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1"/>
          <p:cNvGrpSpPr/>
          <p:nvPr/>
        </p:nvGrpSpPr>
        <p:grpSpPr bwMode="auto">
          <a:xfrm>
            <a:off x="126138" y="308241"/>
            <a:ext cx="492011" cy="319014"/>
            <a:chOff x="3017520" y="601990"/>
            <a:chExt cx="491490" cy="414010"/>
          </a:xfrm>
        </p:grpSpPr>
        <p:sp>
          <p:nvSpPr>
            <p:cNvPr id="4" name="燕尾形 3"/>
            <p:cNvSpPr/>
            <p:nvPr/>
          </p:nvSpPr>
          <p:spPr>
            <a:xfrm>
              <a:off x="3017520" y="601990"/>
              <a:ext cx="198181" cy="414010"/>
            </a:xfrm>
            <a:prstGeom prst="chevron">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5" name="燕尾形 4"/>
            <p:cNvSpPr/>
            <p:nvPr/>
          </p:nvSpPr>
          <p:spPr>
            <a:xfrm>
              <a:off x="3164967" y="601990"/>
              <a:ext cx="196596" cy="414010"/>
            </a:xfrm>
            <a:prstGeom prst="chevron">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6" name="燕尾形 5"/>
            <p:cNvSpPr/>
            <p:nvPr/>
          </p:nvSpPr>
          <p:spPr>
            <a:xfrm>
              <a:off x="3310828" y="601990"/>
              <a:ext cx="198182" cy="414010"/>
            </a:xfrm>
            <a:prstGeom prst="chevron">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grpSp>
      <p:sp>
        <p:nvSpPr>
          <p:cNvPr id="7" name="文本框 5"/>
          <p:cNvSpPr txBox="1">
            <a:spLocks noChangeArrowheads="1"/>
          </p:cNvSpPr>
          <p:nvPr/>
        </p:nvSpPr>
        <p:spPr bwMode="auto">
          <a:xfrm>
            <a:off x="814823" y="206202"/>
            <a:ext cx="3057247" cy="523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dirty="0" smtClean="0">
                <a:solidFill>
                  <a:srgbClr val="D8141A"/>
                </a:solidFill>
                <a:latin typeface="方正尚酷简体" panose="03000509000000000000" pitchFamily="65" charset="-122"/>
                <a:ea typeface="方正尚酷简体" panose="03000509000000000000" pitchFamily="65" charset="-122"/>
              </a:rPr>
              <a:t>三、营销执行策略</a:t>
            </a:r>
            <a:endParaRPr lang="zh-CN" altLang="en-US" sz="2800" dirty="0" smtClean="0">
              <a:solidFill>
                <a:srgbClr val="D8141A"/>
              </a:solidFill>
              <a:latin typeface="方正尚酷简体" panose="03000509000000000000" pitchFamily="65" charset="-122"/>
              <a:ea typeface="方正尚酷简体" panose="03000509000000000000" pitchFamily="65" charset="-122"/>
            </a:endParaRPr>
          </a:p>
        </p:txBody>
      </p:sp>
      <p:graphicFrame>
        <p:nvGraphicFramePr>
          <p:cNvPr id="53" name="Chart 19"/>
          <p:cNvGraphicFramePr/>
          <p:nvPr/>
        </p:nvGraphicFramePr>
        <p:xfrm>
          <a:off x="448160" y="1379101"/>
          <a:ext cx="10764196" cy="3292450"/>
        </p:xfrm>
        <a:graphic>
          <a:graphicData uri="http://schemas.openxmlformats.org/drawingml/2006/chart">
            <c:chart xmlns:c="http://schemas.openxmlformats.org/drawingml/2006/chart" xmlns:r="http://schemas.openxmlformats.org/officeDocument/2006/relationships" r:id="rId1"/>
          </a:graphicData>
        </a:graphic>
      </p:graphicFrame>
      <p:sp>
        <p:nvSpPr>
          <p:cNvPr id="54" name="文本框 53"/>
          <p:cNvSpPr txBox="1"/>
          <p:nvPr/>
        </p:nvSpPr>
        <p:spPr>
          <a:xfrm flipH="1">
            <a:off x="1170679" y="4853562"/>
            <a:ext cx="4783554" cy="1131079"/>
          </a:xfrm>
          <a:prstGeom prst="rect">
            <a:avLst/>
          </a:prstGeom>
          <a:noFill/>
        </p:spPr>
        <p:txBody>
          <a:bodyPr wrap="square" rtlCol="0">
            <a:spAutoFit/>
          </a:bodyPr>
          <a:lstStyle/>
          <a:p>
            <a:pPr>
              <a:lnSpc>
                <a:spcPct val="125000"/>
              </a:lnSpc>
            </a:pPr>
            <a:r>
              <a:rPr lang="zh-CN" altLang="en-US" dirty="0">
                <a:solidFill>
                  <a:srgbClr val="36474F"/>
                </a:solidFill>
                <a:latin typeface="微软雅黑 Light" panose="020B0502040204020203" pitchFamily="34" charset="-122"/>
                <a:ea typeface="微软雅黑 Light" panose="020B0502040204020203" pitchFamily="34" charset="-122"/>
              </a:rPr>
              <a:t>在此处输入文字内容在此处输入文字内容在此处输入文字内容在此处输入文字内容在此处输入文字内容在此处输入文字内容</a:t>
            </a:r>
            <a:endParaRPr lang="zh-CN" altLang="en-US" dirty="0">
              <a:solidFill>
                <a:srgbClr val="36474F"/>
              </a:solidFill>
              <a:latin typeface="微软雅黑 Light" panose="020B0502040204020203" pitchFamily="34" charset="-122"/>
              <a:ea typeface="微软雅黑 Light" panose="020B0502040204020203" pitchFamily="34" charset="-122"/>
            </a:endParaRPr>
          </a:p>
        </p:txBody>
      </p:sp>
      <p:sp>
        <p:nvSpPr>
          <p:cNvPr id="55" name="文本框 54"/>
          <p:cNvSpPr txBox="1"/>
          <p:nvPr/>
        </p:nvSpPr>
        <p:spPr>
          <a:xfrm flipH="1">
            <a:off x="6348735" y="4853562"/>
            <a:ext cx="4783554" cy="1131079"/>
          </a:xfrm>
          <a:prstGeom prst="rect">
            <a:avLst/>
          </a:prstGeom>
          <a:noFill/>
        </p:spPr>
        <p:txBody>
          <a:bodyPr wrap="square" rtlCol="0">
            <a:spAutoFit/>
          </a:bodyPr>
          <a:lstStyle/>
          <a:p>
            <a:pPr>
              <a:lnSpc>
                <a:spcPct val="125000"/>
              </a:lnSpc>
            </a:pPr>
            <a:r>
              <a:rPr lang="zh-CN" altLang="en-US" dirty="0">
                <a:solidFill>
                  <a:srgbClr val="36474F"/>
                </a:solidFill>
                <a:latin typeface="微软雅黑 Light" panose="020B0502040204020203" pitchFamily="34" charset="-122"/>
                <a:ea typeface="微软雅黑 Light" panose="020B0502040204020203" pitchFamily="34" charset="-122"/>
              </a:rPr>
              <a:t>在此处输入文字内容在此处输入文字内容在此处输入文字内容在此处输入文字内容在此处输入文字内容在此处输入文字内容</a:t>
            </a:r>
            <a:endParaRPr lang="zh-CN" altLang="en-US" dirty="0">
              <a:solidFill>
                <a:srgbClr val="36474F"/>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wipe(left)">
                                      <p:cBhvr>
                                        <p:cTn id="16" dur="3000"/>
                                        <p:tgtEl>
                                          <p:spTgt spid="53"/>
                                        </p:tgtEl>
                                      </p:cBhvr>
                                    </p:animEffect>
                                  </p:childTnLst>
                                </p:cTn>
                              </p:par>
                              <p:par>
                                <p:cTn id="17" presetID="42" presetClass="entr" presetSubtype="0" fill="hold" grpId="0" nodeType="withEffect">
                                  <p:stCondLst>
                                    <p:cond delay="2250"/>
                                  </p:stCondLst>
                                  <p:childTnLst>
                                    <p:set>
                                      <p:cBhvr>
                                        <p:cTn id="18" dur="1" fill="hold">
                                          <p:stCondLst>
                                            <p:cond delay="0"/>
                                          </p:stCondLst>
                                        </p:cTn>
                                        <p:tgtEl>
                                          <p:spTgt spid="54"/>
                                        </p:tgtEl>
                                        <p:attrNameLst>
                                          <p:attrName>style.visibility</p:attrName>
                                        </p:attrNameLst>
                                      </p:cBhvr>
                                      <p:to>
                                        <p:strVal val="visible"/>
                                      </p:to>
                                    </p:set>
                                    <p:animEffect transition="in" filter="fade">
                                      <p:cBhvr>
                                        <p:cTn id="19" dur="1000"/>
                                        <p:tgtEl>
                                          <p:spTgt spid="54"/>
                                        </p:tgtEl>
                                      </p:cBhvr>
                                    </p:animEffect>
                                    <p:anim calcmode="lin" valueType="num">
                                      <p:cBhvr>
                                        <p:cTn id="20" dur="1000" fill="hold"/>
                                        <p:tgtEl>
                                          <p:spTgt spid="54"/>
                                        </p:tgtEl>
                                        <p:attrNameLst>
                                          <p:attrName>ppt_x</p:attrName>
                                        </p:attrNameLst>
                                      </p:cBhvr>
                                      <p:tavLst>
                                        <p:tav tm="0">
                                          <p:val>
                                            <p:strVal val="#ppt_x"/>
                                          </p:val>
                                        </p:tav>
                                        <p:tav tm="100000">
                                          <p:val>
                                            <p:strVal val="#ppt_x"/>
                                          </p:val>
                                        </p:tav>
                                      </p:tavLst>
                                    </p:anim>
                                    <p:anim calcmode="lin" valueType="num">
                                      <p:cBhvr>
                                        <p:cTn id="21" dur="1000" fill="hold"/>
                                        <p:tgtEl>
                                          <p:spTgt spid="5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2750"/>
                                  </p:stCondLst>
                                  <p:childTnLst>
                                    <p:set>
                                      <p:cBhvr>
                                        <p:cTn id="23" dur="1" fill="hold">
                                          <p:stCondLst>
                                            <p:cond delay="0"/>
                                          </p:stCondLst>
                                        </p:cTn>
                                        <p:tgtEl>
                                          <p:spTgt spid="55"/>
                                        </p:tgtEl>
                                        <p:attrNameLst>
                                          <p:attrName>style.visibility</p:attrName>
                                        </p:attrNameLst>
                                      </p:cBhvr>
                                      <p:to>
                                        <p:strVal val="visible"/>
                                      </p:to>
                                    </p:set>
                                    <p:animEffect transition="in" filter="fade">
                                      <p:cBhvr>
                                        <p:cTn id="24" dur="1000"/>
                                        <p:tgtEl>
                                          <p:spTgt spid="55"/>
                                        </p:tgtEl>
                                      </p:cBhvr>
                                    </p:animEffect>
                                    <p:anim calcmode="lin" valueType="num">
                                      <p:cBhvr>
                                        <p:cTn id="25" dur="1000" fill="hold"/>
                                        <p:tgtEl>
                                          <p:spTgt spid="55"/>
                                        </p:tgtEl>
                                        <p:attrNameLst>
                                          <p:attrName>ppt_x</p:attrName>
                                        </p:attrNameLst>
                                      </p:cBhvr>
                                      <p:tavLst>
                                        <p:tav tm="0">
                                          <p:val>
                                            <p:strVal val="#ppt_x"/>
                                          </p:val>
                                        </p:tav>
                                        <p:tav tm="100000">
                                          <p:val>
                                            <p:strVal val="#ppt_x"/>
                                          </p:val>
                                        </p:tav>
                                      </p:tavLst>
                                    </p:anim>
                                    <p:anim calcmode="lin" valueType="num">
                                      <p:cBhvr>
                                        <p:cTn id="26"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53" grpId="0">
        <p:bldAsOne/>
      </p:bldGraphic>
      <p:bldP spid="54" grpId="0"/>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1"/>
          <p:cNvGrpSpPr/>
          <p:nvPr/>
        </p:nvGrpSpPr>
        <p:grpSpPr bwMode="auto">
          <a:xfrm>
            <a:off x="126138" y="308241"/>
            <a:ext cx="492011" cy="319014"/>
            <a:chOff x="3017520" y="601990"/>
            <a:chExt cx="491490" cy="414010"/>
          </a:xfrm>
        </p:grpSpPr>
        <p:sp>
          <p:nvSpPr>
            <p:cNvPr id="4" name="燕尾形 3"/>
            <p:cNvSpPr/>
            <p:nvPr/>
          </p:nvSpPr>
          <p:spPr>
            <a:xfrm>
              <a:off x="3017520" y="601990"/>
              <a:ext cx="198181" cy="414010"/>
            </a:xfrm>
            <a:prstGeom prst="chevron">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5" name="燕尾形 4"/>
            <p:cNvSpPr/>
            <p:nvPr/>
          </p:nvSpPr>
          <p:spPr>
            <a:xfrm>
              <a:off x="3164967" y="601990"/>
              <a:ext cx="196596" cy="414010"/>
            </a:xfrm>
            <a:prstGeom prst="chevron">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6" name="燕尾形 5"/>
            <p:cNvSpPr/>
            <p:nvPr/>
          </p:nvSpPr>
          <p:spPr>
            <a:xfrm>
              <a:off x="3310828" y="601990"/>
              <a:ext cx="198182" cy="414010"/>
            </a:xfrm>
            <a:prstGeom prst="chevron">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grpSp>
      <p:sp>
        <p:nvSpPr>
          <p:cNvPr id="7" name="文本框 5"/>
          <p:cNvSpPr txBox="1">
            <a:spLocks noChangeArrowheads="1"/>
          </p:cNvSpPr>
          <p:nvPr/>
        </p:nvSpPr>
        <p:spPr bwMode="auto">
          <a:xfrm>
            <a:off x="814823" y="206202"/>
            <a:ext cx="3057247" cy="523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dirty="0" smtClean="0">
                <a:solidFill>
                  <a:srgbClr val="D8141A"/>
                </a:solidFill>
                <a:latin typeface="方正尚酷简体" panose="03000509000000000000" pitchFamily="65" charset="-122"/>
                <a:ea typeface="方正尚酷简体" panose="03000509000000000000" pitchFamily="65" charset="-122"/>
              </a:rPr>
              <a:t>三、营销执行策略</a:t>
            </a:r>
            <a:endParaRPr lang="zh-CN" altLang="en-US" sz="2800" dirty="0" smtClean="0">
              <a:solidFill>
                <a:srgbClr val="D8141A"/>
              </a:solidFill>
              <a:latin typeface="方正尚酷简体" panose="03000509000000000000" pitchFamily="65" charset="-122"/>
              <a:ea typeface="方正尚酷简体" panose="03000509000000000000" pitchFamily="65" charset="-122"/>
            </a:endParaRPr>
          </a:p>
        </p:txBody>
      </p:sp>
      <p:grpSp>
        <p:nvGrpSpPr>
          <p:cNvPr id="8" name="组合 7"/>
          <p:cNvGrpSpPr/>
          <p:nvPr/>
        </p:nvGrpSpPr>
        <p:grpSpPr>
          <a:xfrm>
            <a:off x="1655056" y="1814135"/>
            <a:ext cx="1768019" cy="4011415"/>
            <a:chOff x="1655056" y="1783655"/>
            <a:chExt cx="1768019" cy="4011415"/>
          </a:xfrm>
        </p:grpSpPr>
        <p:cxnSp>
          <p:nvCxnSpPr>
            <p:cNvPr id="9" name="直接连接符 8"/>
            <p:cNvCxnSpPr/>
            <p:nvPr/>
          </p:nvCxnSpPr>
          <p:spPr>
            <a:xfrm>
              <a:off x="2539065" y="2217810"/>
              <a:ext cx="1" cy="3082345"/>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ïşḻïďê-Freeform: Shape 26"/>
            <p:cNvSpPr/>
            <p:nvPr/>
          </p:nvSpPr>
          <p:spPr bwMode="gray">
            <a:xfrm>
              <a:off x="1759418" y="2068673"/>
              <a:ext cx="1559295" cy="209897"/>
            </a:xfrm>
            <a:custGeom>
              <a:avLst/>
              <a:gdLst>
                <a:gd name="T0" fmla="*/ 1120 w 1120"/>
                <a:gd name="T1" fmla="*/ 252 h 252"/>
                <a:gd name="T2" fmla="*/ 1116 w 1120"/>
                <a:gd name="T3" fmla="*/ 250 h 252"/>
                <a:gd name="T4" fmla="*/ 1100 w 1120"/>
                <a:gd name="T5" fmla="*/ 246 h 252"/>
                <a:gd name="T6" fmla="*/ 1074 w 1120"/>
                <a:gd name="T7" fmla="*/ 240 h 252"/>
                <a:gd name="T8" fmla="*/ 1038 w 1120"/>
                <a:gd name="T9" fmla="*/ 232 h 252"/>
                <a:gd name="T10" fmla="*/ 992 w 1120"/>
                <a:gd name="T11" fmla="*/ 222 h 252"/>
                <a:gd name="T12" fmla="*/ 938 w 1120"/>
                <a:gd name="T13" fmla="*/ 212 h 252"/>
                <a:gd name="T14" fmla="*/ 876 w 1120"/>
                <a:gd name="T15" fmla="*/ 204 h 252"/>
                <a:gd name="T16" fmla="*/ 806 w 1120"/>
                <a:gd name="T17" fmla="*/ 196 h 252"/>
                <a:gd name="T18" fmla="*/ 730 w 1120"/>
                <a:gd name="T19" fmla="*/ 190 h 252"/>
                <a:gd name="T20" fmla="*/ 646 w 1120"/>
                <a:gd name="T21" fmla="*/ 184 h 252"/>
                <a:gd name="T22" fmla="*/ 556 w 1120"/>
                <a:gd name="T23" fmla="*/ 184 h 252"/>
                <a:gd name="T24" fmla="*/ 466 w 1120"/>
                <a:gd name="T25" fmla="*/ 184 h 252"/>
                <a:gd name="T26" fmla="*/ 384 w 1120"/>
                <a:gd name="T27" fmla="*/ 190 h 252"/>
                <a:gd name="T28" fmla="*/ 308 w 1120"/>
                <a:gd name="T29" fmla="*/ 196 h 252"/>
                <a:gd name="T30" fmla="*/ 238 w 1120"/>
                <a:gd name="T31" fmla="*/ 204 h 252"/>
                <a:gd name="T32" fmla="*/ 178 w 1120"/>
                <a:gd name="T33" fmla="*/ 212 h 252"/>
                <a:gd name="T34" fmla="*/ 126 w 1120"/>
                <a:gd name="T35" fmla="*/ 222 h 252"/>
                <a:gd name="T36" fmla="*/ 82 w 1120"/>
                <a:gd name="T37" fmla="*/ 232 h 252"/>
                <a:gd name="T38" fmla="*/ 46 w 1120"/>
                <a:gd name="T39" fmla="*/ 240 h 252"/>
                <a:gd name="T40" fmla="*/ 20 w 1120"/>
                <a:gd name="T41" fmla="*/ 246 h 252"/>
                <a:gd name="T42" fmla="*/ 6 w 1120"/>
                <a:gd name="T43" fmla="*/ 250 h 252"/>
                <a:gd name="T44" fmla="*/ 0 w 1120"/>
                <a:gd name="T45" fmla="*/ 252 h 252"/>
                <a:gd name="T46" fmla="*/ 0 w 1120"/>
                <a:gd name="T47" fmla="*/ 62 h 252"/>
                <a:gd name="T48" fmla="*/ 560 w 1120"/>
                <a:gd name="T49" fmla="*/ 0 h 252"/>
                <a:gd name="T50" fmla="*/ 1120 w 1120"/>
                <a:gd name="T51" fmla="*/ 62 h 252"/>
                <a:gd name="T52" fmla="*/ 1120 w 1120"/>
                <a:gd name="T53" fmla="*/ 252 h 252"/>
                <a:gd name="T54" fmla="*/ 1120 w 1120"/>
                <a:gd name="T5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rgbClr val="C0C0C0"/>
            </a:solidFill>
            <a:ln>
              <a:noFill/>
            </a:ln>
            <a:extLst>
              <a:ext uri="{91240B29-F687-4F45-9708-019B960494DF}">
                <a14:hiddenLine xmlns:a14="http://schemas.microsoft.com/office/drawing/2010/main" w="0">
                  <a:solidFill>
                    <a:srgbClr val="DF5908"/>
                  </a:solidFill>
                  <a:prstDash val="solid"/>
                  <a:round/>
                </a14:hiddenLine>
              </a:ext>
            </a:extLst>
          </p:spPr>
          <p:txBody>
            <a:bodyPr anchor="ctr"/>
            <a:lstStyle/>
            <a:p>
              <a:pPr algn="ctr"/>
              <a:endParaRPr>
                <a:solidFill>
                  <a:schemeClr val="bg1"/>
                </a:solidFill>
              </a:endParaRPr>
            </a:p>
          </p:txBody>
        </p:sp>
        <p:sp>
          <p:nvSpPr>
            <p:cNvPr id="11" name="ïşḻïďê-Rectangle 27"/>
            <p:cNvSpPr/>
            <p:nvPr/>
          </p:nvSpPr>
          <p:spPr bwMode="gray">
            <a:xfrm>
              <a:off x="1655056" y="1783655"/>
              <a:ext cx="1768019" cy="434155"/>
            </a:xfrm>
            <a:prstGeom prst="rect">
              <a:avLst/>
            </a:prstGeom>
            <a:solidFill>
              <a:srgbClr val="D8141A"/>
            </a:solidFill>
            <a:ln>
              <a:noFill/>
            </a:ln>
            <a:effectLst>
              <a:outerShdw blurRad="63500" algn="ctr" rotWithShape="0">
                <a:prstClr val="black">
                  <a:alpha val="40000"/>
                </a:prstClr>
              </a:outerShdw>
            </a:effectLst>
          </p:spPr>
          <p:txBody>
            <a:bodyPr wrap="none" anchor="ctr">
              <a:normAutofit/>
              <a:scene3d>
                <a:camera prst="orthographicFront"/>
                <a:lightRig rig="threePt" dir="t"/>
              </a:scene3d>
              <a:sp3d contourW="12700"/>
            </a:bodyPr>
            <a:lstStyle/>
            <a:p>
              <a:pPr algn="ctr"/>
              <a:r>
                <a:rPr lang="en-US" sz="1600">
                  <a:solidFill>
                    <a:schemeClr val="bg1"/>
                  </a:solidFill>
                  <a:latin typeface="Century Gothic" panose="020B0502020202020204" pitchFamily="34" charset="0"/>
                </a:rPr>
                <a:t>2015</a:t>
              </a:r>
              <a:endParaRPr lang="en-US" sz="1600">
                <a:solidFill>
                  <a:schemeClr val="bg1"/>
                </a:solidFill>
                <a:latin typeface="Century Gothic" panose="020B0502020202020204" pitchFamily="34" charset="0"/>
              </a:endParaRPr>
            </a:p>
          </p:txBody>
        </p:sp>
        <p:sp>
          <p:nvSpPr>
            <p:cNvPr id="12" name="ïşḻïďê-Freeform: Shape 29"/>
            <p:cNvSpPr/>
            <p:nvPr/>
          </p:nvSpPr>
          <p:spPr bwMode="gray">
            <a:xfrm>
              <a:off x="1759418" y="3240839"/>
              <a:ext cx="1559295" cy="209897"/>
            </a:xfrm>
            <a:custGeom>
              <a:avLst/>
              <a:gdLst>
                <a:gd name="T0" fmla="*/ 1120 w 1120"/>
                <a:gd name="T1" fmla="*/ 252 h 252"/>
                <a:gd name="T2" fmla="*/ 1116 w 1120"/>
                <a:gd name="T3" fmla="*/ 250 h 252"/>
                <a:gd name="T4" fmla="*/ 1100 w 1120"/>
                <a:gd name="T5" fmla="*/ 246 h 252"/>
                <a:gd name="T6" fmla="*/ 1074 w 1120"/>
                <a:gd name="T7" fmla="*/ 240 h 252"/>
                <a:gd name="T8" fmla="*/ 1038 w 1120"/>
                <a:gd name="T9" fmla="*/ 232 h 252"/>
                <a:gd name="T10" fmla="*/ 992 w 1120"/>
                <a:gd name="T11" fmla="*/ 222 h 252"/>
                <a:gd name="T12" fmla="*/ 938 w 1120"/>
                <a:gd name="T13" fmla="*/ 212 h 252"/>
                <a:gd name="T14" fmla="*/ 876 w 1120"/>
                <a:gd name="T15" fmla="*/ 204 h 252"/>
                <a:gd name="T16" fmla="*/ 806 w 1120"/>
                <a:gd name="T17" fmla="*/ 196 h 252"/>
                <a:gd name="T18" fmla="*/ 730 w 1120"/>
                <a:gd name="T19" fmla="*/ 190 h 252"/>
                <a:gd name="T20" fmla="*/ 646 w 1120"/>
                <a:gd name="T21" fmla="*/ 184 h 252"/>
                <a:gd name="T22" fmla="*/ 556 w 1120"/>
                <a:gd name="T23" fmla="*/ 184 h 252"/>
                <a:gd name="T24" fmla="*/ 466 w 1120"/>
                <a:gd name="T25" fmla="*/ 184 h 252"/>
                <a:gd name="T26" fmla="*/ 384 w 1120"/>
                <a:gd name="T27" fmla="*/ 190 h 252"/>
                <a:gd name="T28" fmla="*/ 308 w 1120"/>
                <a:gd name="T29" fmla="*/ 196 h 252"/>
                <a:gd name="T30" fmla="*/ 238 w 1120"/>
                <a:gd name="T31" fmla="*/ 204 h 252"/>
                <a:gd name="T32" fmla="*/ 178 w 1120"/>
                <a:gd name="T33" fmla="*/ 212 h 252"/>
                <a:gd name="T34" fmla="*/ 126 w 1120"/>
                <a:gd name="T35" fmla="*/ 222 h 252"/>
                <a:gd name="T36" fmla="*/ 82 w 1120"/>
                <a:gd name="T37" fmla="*/ 232 h 252"/>
                <a:gd name="T38" fmla="*/ 46 w 1120"/>
                <a:gd name="T39" fmla="*/ 240 h 252"/>
                <a:gd name="T40" fmla="*/ 20 w 1120"/>
                <a:gd name="T41" fmla="*/ 246 h 252"/>
                <a:gd name="T42" fmla="*/ 6 w 1120"/>
                <a:gd name="T43" fmla="*/ 250 h 252"/>
                <a:gd name="T44" fmla="*/ 0 w 1120"/>
                <a:gd name="T45" fmla="*/ 252 h 252"/>
                <a:gd name="T46" fmla="*/ 0 w 1120"/>
                <a:gd name="T47" fmla="*/ 62 h 252"/>
                <a:gd name="T48" fmla="*/ 560 w 1120"/>
                <a:gd name="T49" fmla="*/ 0 h 252"/>
                <a:gd name="T50" fmla="*/ 1120 w 1120"/>
                <a:gd name="T51" fmla="*/ 62 h 252"/>
                <a:gd name="T52" fmla="*/ 1120 w 1120"/>
                <a:gd name="T53" fmla="*/ 252 h 252"/>
                <a:gd name="T54" fmla="*/ 1120 w 1120"/>
                <a:gd name="T5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rgbClr val="C0C0C0"/>
            </a:solidFill>
            <a:ln>
              <a:noFill/>
            </a:ln>
            <a:extLst>
              <a:ext uri="{91240B29-F687-4F45-9708-019B960494DF}">
                <a14:hiddenLine xmlns:a14="http://schemas.microsoft.com/office/drawing/2010/main" w="0">
                  <a:solidFill>
                    <a:srgbClr val="DF5908"/>
                  </a:solidFill>
                  <a:prstDash val="solid"/>
                  <a:round/>
                </a14:hiddenLine>
              </a:ext>
            </a:extLst>
          </p:spPr>
          <p:txBody>
            <a:bodyPr anchor="ctr"/>
            <a:lstStyle/>
            <a:p>
              <a:pPr algn="ctr"/>
              <a:endParaRPr>
                <a:solidFill>
                  <a:schemeClr val="bg1"/>
                </a:solidFill>
              </a:endParaRPr>
            </a:p>
          </p:txBody>
        </p:sp>
        <p:sp>
          <p:nvSpPr>
            <p:cNvPr id="13" name="ïşḻïďê-Rectangle 30"/>
            <p:cNvSpPr/>
            <p:nvPr/>
          </p:nvSpPr>
          <p:spPr bwMode="gray">
            <a:xfrm>
              <a:off x="1655056" y="2955821"/>
              <a:ext cx="1768019" cy="434155"/>
            </a:xfrm>
            <a:prstGeom prst="rect">
              <a:avLst/>
            </a:prstGeom>
            <a:solidFill>
              <a:srgbClr val="D8141A"/>
            </a:solidFill>
            <a:ln>
              <a:noFill/>
            </a:ln>
            <a:effectLst>
              <a:outerShdw blurRad="63500" algn="ctr" rotWithShape="0">
                <a:prstClr val="black">
                  <a:alpha val="40000"/>
                </a:prstClr>
              </a:outerShdw>
            </a:effectLst>
          </p:spPr>
          <p:txBody>
            <a:bodyPr wrap="none" anchor="ctr">
              <a:normAutofit/>
              <a:scene3d>
                <a:camera prst="orthographicFront"/>
                <a:lightRig rig="threePt" dir="t"/>
              </a:scene3d>
              <a:sp3d contourW="12700"/>
            </a:bodyPr>
            <a:lstStyle/>
            <a:p>
              <a:pPr algn="ctr"/>
              <a:r>
                <a:rPr lang="en-US" sz="1600">
                  <a:solidFill>
                    <a:schemeClr val="bg1"/>
                  </a:solidFill>
                  <a:latin typeface="Century Gothic" panose="020B0502020202020204" pitchFamily="34" charset="0"/>
                </a:rPr>
                <a:t>2016</a:t>
              </a:r>
              <a:endParaRPr lang="en-US" sz="1600">
                <a:solidFill>
                  <a:schemeClr val="bg1"/>
                </a:solidFill>
                <a:latin typeface="Century Gothic" panose="020B0502020202020204" pitchFamily="34" charset="0"/>
              </a:endParaRPr>
            </a:p>
          </p:txBody>
        </p:sp>
        <p:sp>
          <p:nvSpPr>
            <p:cNvPr id="14" name="ïşḻïďê-Freeform: Shape 32"/>
            <p:cNvSpPr/>
            <p:nvPr/>
          </p:nvSpPr>
          <p:spPr bwMode="gray">
            <a:xfrm>
              <a:off x="1759418" y="4413007"/>
              <a:ext cx="1559295" cy="209897"/>
            </a:xfrm>
            <a:custGeom>
              <a:avLst/>
              <a:gdLst>
                <a:gd name="T0" fmla="*/ 1120 w 1120"/>
                <a:gd name="T1" fmla="*/ 252 h 252"/>
                <a:gd name="T2" fmla="*/ 1116 w 1120"/>
                <a:gd name="T3" fmla="*/ 250 h 252"/>
                <a:gd name="T4" fmla="*/ 1100 w 1120"/>
                <a:gd name="T5" fmla="*/ 246 h 252"/>
                <a:gd name="T6" fmla="*/ 1074 w 1120"/>
                <a:gd name="T7" fmla="*/ 240 h 252"/>
                <a:gd name="T8" fmla="*/ 1038 w 1120"/>
                <a:gd name="T9" fmla="*/ 232 h 252"/>
                <a:gd name="T10" fmla="*/ 992 w 1120"/>
                <a:gd name="T11" fmla="*/ 222 h 252"/>
                <a:gd name="T12" fmla="*/ 938 w 1120"/>
                <a:gd name="T13" fmla="*/ 212 h 252"/>
                <a:gd name="T14" fmla="*/ 876 w 1120"/>
                <a:gd name="T15" fmla="*/ 204 h 252"/>
                <a:gd name="T16" fmla="*/ 806 w 1120"/>
                <a:gd name="T17" fmla="*/ 196 h 252"/>
                <a:gd name="T18" fmla="*/ 730 w 1120"/>
                <a:gd name="T19" fmla="*/ 190 h 252"/>
                <a:gd name="T20" fmla="*/ 646 w 1120"/>
                <a:gd name="T21" fmla="*/ 184 h 252"/>
                <a:gd name="T22" fmla="*/ 556 w 1120"/>
                <a:gd name="T23" fmla="*/ 184 h 252"/>
                <a:gd name="T24" fmla="*/ 466 w 1120"/>
                <a:gd name="T25" fmla="*/ 184 h 252"/>
                <a:gd name="T26" fmla="*/ 384 w 1120"/>
                <a:gd name="T27" fmla="*/ 190 h 252"/>
                <a:gd name="T28" fmla="*/ 308 w 1120"/>
                <a:gd name="T29" fmla="*/ 196 h 252"/>
                <a:gd name="T30" fmla="*/ 238 w 1120"/>
                <a:gd name="T31" fmla="*/ 204 h 252"/>
                <a:gd name="T32" fmla="*/ 178 w 1120"/>
                <a:gd name="T33" fmla="*/ 212 h 252"/>
                <a:gd name="T34" fmla="*/ 126 w 1120"/>
                <a:gd name="T35" fmla="*/ 222 h 252"/>
                <a:gd name="T36" fmla="*/ 82 w 1120"/>
                <a:gd name="T37" fmla="*/ 232 h 252"/>
                <a:gd name="T38" fmla="*/ 46 w 1120"/>
                <a:gd name="T39" fmla="*/ 240 h 252"/>
                <a:gd name="T40" fmla="*/ 20 w 1120"/>
                <a:gd name="T41" fmla="*/ 246 h 252"/>
                <a:gd name="T42" fmla="*/ 6 w 1120"/>
                <a:gd name="T43" fmla="*/ 250 h 252"/>
                <a:gd name="T44" fmla="*/ 0 w 1120"/>
                <a:gd name="T45" fmla="*/ 252 h 252"/>
                <a:gd name="T46" fmla="*/ 0 w 1120"/>
                <a:gd name="T47" fmla="*/ 62 h 252"/>
                <a:gd name="T48" fmla="*/ 560 w 1120"/>
                <a:gd name="T49" fmla="*/ 0 h 252"/>
                <a:gd name="T50" fmla="*/ 1120 w 1120"/>
                <a:gd name="T51" fmla="*/ 62 h 252"/>
                <a:gd name="T52" fmla="*/ 1120 w 1120"/>
                <a:gd name="T53" fmla="*/ 252 h 252"/>
                <a:gd name="T54" fmla="*/ 1120 w 1120"/>
                <a:gd name="T5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rgbClr val="C0C0C0"/>
            </a:solidFill>
            <a:ln>
              <a:noFill/>
            </a:ln>
            <a:extLst>
              <a:ext uri="{91240B29-F687-4F45-9708-019B960494DF}">
                <a14:hiddenLine xmlns:a14="http://schemas.microsoft.com/office/drawing/2010/main" w="0">
                  <a:solidFill>
                    <a:srgbClr val="DF5908"/>
                  </a:solidFill>
                  <a:prstDash val="solid"/>
                  <a:round/>
                </a14:hiddenLine>
              </a:ext>
            </a:extLst>
          </p:spPr>
          <p:txBody>
            <a:bodyPr anchor="ctr"/>
            <a:lstStyle/>
            <a:p>
              <a:pPr algn="ctr"/>
              <a:endParaRPr>
                <a:solidFill>
                  <a:schemeClr val="bg1"/>
                </a:solidFill>
              </a:endParaRPr>
            </a:p>
          </p:txBody>
        </p:sp>
        <p:sp>
          <p:nvSpPr>
            <p:cNvPr id="15" name="ïşḻïďê-Rectangle 33"/>
            <p:cNvSpPr/>
            <p:nvPr/>
          </p:nvSpPr>
          <p:spPr bwMode="gray">
            <a:xfrm>
              <a:off x="1655056" y="4127989"/>
              <a:ext cx="1768019" cy="434155"/>
            </a:xfrm>
            <a:prstGeom prst="rect">
              <a:avLst/>
            </a:prstGeom>
            <a:solidFill>
              <a:srgbClr val="D8141A"/>
            </a:solidFill>
            <a:ln>
              <a:noFill/>
            </a:ln>
            <a:effectLst>
              <a:outerShdw blurRad="63500" algn="ctr" rotWithShape="0">
                <a:prstClr val="black">
                  <a:alpha val="40000"/>
                </a:prstClr>
              </a:outerShdw>
            </a:effectLst>
          </p:spPr>
          <p:txBody>
            <a:bodyPr wrap="none" anchor="ctr">
              <a:normAutofit/>
              <a:scene3d>
                <a:camera prst="orthographicFront"/>
                <a:lightRig rig="threePt" dir="t"/>
              </a:scene3d>
              <a:sp3d contourW="12700"/>
            </a:bodyPr>
            <a:lstStyle/>
            <a:p>
              <a:pPr algn="ctr"/>
              <a:r>
                <a:rPr lang="en-US" sz="1600">
                  <a:solidFill>
                    <a:schemeClr val="bg1"/>
                  </a:solidFill>
                  <a:latin typeface="Century Gothic" panose="020B0502020202020204" pitchFamily="34" charset="0"/>
                </a:rPr>
                <a:t>2017</a:t>
              </a:r>
              <a:endParaRPr lang="en-US" sz="1600">
                <a:solidFill>
                  <a:schemeClr val="bg1"/>
                </a:solidFill>
                <a:latin typeface="Century Gothic" panose="020B0502020202020204" pitchFamily="34" charset="0"/>
              </a:endParaRPr>
            </a:p>
          </p:txBody>
        </p:sp>
        <p:sp>
          <p:nvSpPr>
            <p:cNvPr id="16" name="ïşḻïďê-Freeform: Shape 35"/>
            <p:cNvSpPr/>
            <p:nvPr/>
          </p:nvSpPr>
          <p:spPr bwMode="gray">
            <a:xfrm>
              <a:off x="1759418" y="5585173"/>
              <a:ext cx="1559295" cy="209897"/>
            </a:xfrm>
            <a:custGeom>
              <a:avLst/>
              <a:gdLst>
                <a:gd name="T0" fmla="*/ 1120 w 1120"/>
                <a:gd name="T1" fmla="*/ 252 h 252"/>
                <a:gd name="T2" fmla="*/ 1116 w 1120"/>
                <a:gd name="T3" fmla="*/ 250 h 252"/>
                <a:gd name="T4" fmla="*/ 1100 w 1120"/>
                <a:gd name="T5" fmla="*/ 246 h 252"/>
                <a:gd name="T6" fmla="*/ 1074 w 1120"/>
                <a:gd name="T7" fmla="*/ 240 h 252"/>
                <a:gd name="T8" fmla="*/ 1038 w 1120"/>
                <a:gd name="T9" fmla="*/ 232 h 252"/>
                <a:gd name="T10" fmla="*/ 992 w 1120"/>
                <a:gd name="T11" fmla="*/ 222 h 252"/>
                <a:gd name="T12" fmla="*/ 938 w 1120"/>
                <a:gd name="T13" fmla="*/ 212 h 252"/>
                <a:gd name="T14" fmla="*/ 876 w 1120"/>
                <a:gd name="T15" fmla="*/ 204 h 252"/>
                <a:gd name="T16" fmla="*/ 806 w 1120"/>
                <a:gd name="T17" fmla="*/ 196 h 252"/>
                <a:gd name="T18" fmla="*/ 730 w 1120"/>
                <a:gd name="T19" fmla="*/ 190 h 252"/>
                <a:gd name="T20" fmla="*/ 646 w 1120"/>
                <a:gd name="T21" fmla="*/ 184 h 252"/>
                <a:gd name="T22" fmla="*/ 556 w 1120"/>
                <a:gd name="T23" fmla="*/ 184 h 252"/>
                <a:gd name="T24" fmla="*/ 466 w 1120"/>
                <a:gd name="T25" fmla="*/ 184 h 252"/>
                <a:gd name="T26" fmla="*/ 384 w 1120"/>
                <a:gd name="T27" fmla="*/ 190 h 252"/>
                <a:gd name="T28" fmla="*/ 308 w 1120"/>
                <a:gd name="T29" fmla="*/ 196 h 252"/>
                <a:gd name="T30" fmla="*/ 238 w 1120"/>
                <a:gd name="T31" fmla="*/ 204 h 252"/>
                <a:gd name="T32" fmla="*/ 178 w 1120"/>
                <a:gd name="T33" fmla="*/ 212 h 252"/>
                <a:gd name="T34" fmla="*/ 126 w 1120"/>
                <a:gd name="T35" fmla="*/ 222 h 252"/>
                <a:gd name="T36" fmla="*/ 82 w 1120"/>
                <a:gd name="T37" fmla="*/ 232 h 252"/>
                <a:gd name="T38" fmla="*/ 46 w 1120"/>
                <a:gd name="T39" fmla="*/ 240 h 252"/>
                <a:gd name="T40" fmla="*/ 20 w 1120"/>
                <a:gd name="T41" fmla="*/ 246 h 252"/>
                <a:gd name="T42" fmla="*/ 6 w 1120"/>
                <a:gd name="T43" fmla="*/ 250 h 252"/>
                <a:gd name="T44" fmla="*/ 0 w 1120"/>
                <a:gd name="T45" fmla="*/ 252 h 252"/>
                <a:gd name="T46" fmla="*/ 0 w 1120"/>
                <a:gd name="T47" fmla="*/ 62 h 252"/>
                <a:gd name="T48" fmla="*/ 560 w 1120"/>
                <a:gd name="T49" fmla="*/ 0 h 252"/>
                <a:gd name="T50" fmla="*/ 1120 w 1120"/>
                <a:gd name="T51" fmla="*/ 62 h 252"/>
                <a:gd name="T52" fmla="*/ 1120 w 1120"/>
                <a:gd name="T53" fmla="*/ 252 h 252"/>
                <a:gd name="T54" fmla="*/ 1120 w 1120"/>
                <a:gd name="T5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rgbClr val="C0C0C0"/>
            </a:solidFill>
            <a:ln>
              <a:noFill/>
            </a:ln>
            <a:extLst>
              <a:ext uri="{91240B29-F687-4F45-9708-019B960494DF}">
                <a14:hiddenLine xmlns:a14="http://schemas.microsoft.com/office/drawing/2010/main" w="0">
                  <a:solidFill>
                    <a:srgbClr val="DF5908"/>
                  </a:solidFill>
                  <a:prstDash val="solid"/>
                  <a:round/>
                </a14:hiddenLine>
              </a:ext>
            </a:extLst>
          </p:spPr>
          <p:txBody>
            <a:bodyPr anchor="ctr"/>
            <a:lstStyle/>
            <a:p>
              <a:pPr algn="ctr"/>
              <a:endParaRPr>
                <a:solidFill>
                  <a:schemeClr val="bg1"/>
                </a:solidFill>
              </a:endParaRPr>
            </a:p>
          </p:txBody>
        </p:sp>
        <p:sp>
          <p:nvSpPr>
            <p:cNvPr id="17" name="ïşḻïďê-Rectangle 36"/>
            <p:cNvSpPr/>
            <p:nvPr/>
          </p:nvSpPr>
          <p:spPr bwMode="gray">
            <a:xfrm>
              <a:off x="1655056" y="5300155"/>
              <a:ext cx="1768019" cy="434155"/>
            </a:xfrm>
            <a:prstGeom prst="rect">
              <a:avLst/>
            </a:prstGeom>
            <a:solidFill>
              <a:srgbClr val="D8141A"/>
            </a:solidFill>
            <a:ln>
              <a:noFill/>
            </a:ln>
            <a:effectLst>
              <a:outerShdw blurRad="63500" algn="ctr" rotWithShape="0">
                <a:prstClr val="black">
                  <a:alpha val="40000"/>
                </a:prstClr>
              </a:outerShdw>
            </a:effectLst>
          </p:spPr>
          <p:txBody>
            <a:bodyPr wrap="none" anchor="ctr">
              <a:normAutofit/>
              <a:scene3d>
                <a:camera prst="orthographicFront"/>
                <a:lightRig rig="threePt" dir="t"/>
              </a:scene3d>
              <a:sp3d contourW="12700"/>
            </a:bodyPr>
            <a:lstStyle/>
            <a:p>
              <a:pPr algn="ctr"/>
              <a:r>
                <a:rPr lang="en-US" sz="1600">
                  <a:solidFill>
                    <a:schemeClr val="bg1"/>
                  </a:solidFill>
                  <a:latin typeface="Century Gothic" panose="020B0502020202020204" pitchFamily="34" charset="0"/>
                </a:rPr>
                <a:t>2018</a:t>
              </a:r>
              <a:endParaRPr lang="en-US" sz="1600">
                <a:solidFill>
                  <a:schemeClr val="bg1"/>
                </a:solidFill>
                <a:latin typeface="Century Gothic" panose="020B0502020202020204" pitchFamily="34" charset="0"/>
              </a:endParaRPr>
            </a:p>
          </p:txBody>
        </p:sp>
      </p:grpSp>
      <p:grpSp>
        <p:nvGrpSpPr>
          <p:cNvPr id="18" name="组合 17"/>
          <p:cNvGrpSpPr/>
          <p:nvPr/>
        </p:nvGrpSpPr>
        <p:grpSpPr>
          <a:xfrm>
            <a:off x="3423075" y="1501501"/>
            <a:ext cx="7067125" cy="951311"/>
            <a:chOff x="3423075" y="1471021"/>
            <a:chExt cx="7067125" cy="951311"/>
          </a:xfrm>
        </p:grpSpPr>
        <p:cxnSp>
          <p:nvCxnSpPr>
            <p:cNvPr id="19" name="直接连接符 18"/>
            <p:cNvCxnSpPr/>
            <p:nvPr/>
          </p:nvCxnSpPr>
          <p:spPr>
            <a:xfrm>
              <a:off x="3423075" y="1873732"/>
              <a:ext cx="7067125" cy="0"/>
            </a:xfrm>
            <a:prstGeom prst="line">
              <a:avLst/>
            </a:prstGeom>
            <a:ln w="12700">
              <a:solidFill>
                <a:schemeClr val="accent3"/>
              </a:solidFill>
              <a:prstDash val="sysDash"/>
              <a:tailEnd type="oval"/>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3548683" y="1471021"/>
              <a:ext cx="6484228" cy="951311"/>
              <a:chOff x="874713" y="976539"/>
              <a:chExt cx="6484228" cy="951311"/>
            </a:xfrm>
          </p:grpSpPr>
          <p:sp>
            <p:nvSpPr>
              <p:cNvPr id="21" name="矩形 20"/>
              <p:cNvSpPr/>
              <p:nvPr/>
            </p:nvSpPr>
            <p:spPr>
              <a:xfrm>
                <a:off x="874713" y="1392319"/>
                <a:ext cx="6484228"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75000"/>
                        <a:lumOff val="25000"/>
                      </a:schemeClr>
                    </a:solidFill>
                  </a:rPr>
                  <a:t>用户可以在投影仪或者计算机上进行演示，也可以将演示文稿打印出来，制作成胶片，以便应用到更广泛的领域中。利用</a:t>
                </a:r>
                <a:r>
                  <a:rPr lang="en-US" altLang="zh-CN" sz="1200" dirty="0">
                    <a:solidFill>
                      <a:schemeClr val="tx1">
                        <a:lumMod val="75000"/>
                        <a:lumOff val="25000"/>
                      </a:schemeClr>
                    </a:solidFill>
                  </a:rPr>
                  <a:t>Microsoft Office PowerPoint</a:t>
                </a:r>
                <a:r>
                  <a:rPr lang="zh-CN" altLang="en-US" sz="1200" dirty="0">
                    <a:solidFill>
                      <a:schemeClr val="tx1">
                        <a:lumMod val="75000"/>
                        <a:lumOff val="25000"/>
                      </a:schemeClr>
                    </a:solidFill>
                  </a:rPr>
                  <a:t>不仅可以创建演示</a:t>
                </a:r>
                <a:r>
                  <a:rPr lang="zh-CN" altLang="en-US" sz="1200" dirty="0" smtClean="0">
                    <a:solidFill>
                      <a:schemeClr val="tx1">
                        <a:lumMod val="75000"/>
                        <a:lumOff val="25000"/>
                      </a:schemeClr>
                    </a:solidFill>
                  </a:rPr>
                  <a:t>文稿</a:t>
                </a:r>
                <a:endParaRPr lang="zh-CN" altLang="en-US" sz="1200" dirty="0">
                  <a:solidFill>
                    <a:schemeClr val="tx1">
                      <a:lumMod val="75000"/>
                      <a:lumOff val="25000"/>
                    </a:schemeClr>
                  </a:solidFill>
                </a:endParaRPr>
              </a:p>
            </p:txBody>
          </p:sp>
          <p:sp>
            <p:nvSpPr>
              <p:cNvPr id="22" name="矩形 21"/>
              <p:cNvSpPr/>
              <p:nvPr/>
            </p:nvSpPr>
            <p:spPr>
              <a:xfrm>
                <a:off x="874713" y="976539"/>
                <a:ext cx="2084387" cy="424732"/>
              </a:xfrm>
              <a:prstGeom prst="rect">
                <a:avLst/>
              </a:prstGeom>
            </p:spPr>
            <p:txBody>
              <a:bodyPr wrap="square">
                <a:spAutoFit/>
                <a:scene3d>
                  <a:camera prst="orthographicFront"/>
                  <a:lightRig rig="threePt" dir="t"/>
                </a:scene3d>
                <a:sp3d contourW="12700"/>
              </a:bodyPr>
              <a:lstStyle/>
              <a:p>
                <a:pPr defTabSz="609600">
                  <a:lnSpc>
                    <a:spcPct val="120000"/>
                  </a:lnSpc>
                </a:pPr>
                <a:r>
                  <a:rPr lang="zh-CN" altLang="en-US" dirty="0">
                    <a:solidFill>
                      <a:srgbClr val="D12018"/>
                    </a:solidFill>
                    <a:latin typeface="方正尚酷简体" panose="03000509000000000000" pitchFamily="65" charset="-122"/>
                    <a:ea typeface="方正尚酷简体" panose="03000509000000000000" pitchFamily="65" charset="-122"/>
                    <a:cs typeface="+mn-ea"/>
                  </a:rPr>
                  <a:t>标题文字添加</a:t>
                </a:r>
                <a:endParaRPr lang="zh-CN" altLang="en-US" dirty="0">
                  <a:solidFill>
                    <a:srgbClr val="D12018"/>
                  </a:solidFill>
                  <a:latin typeface="方正尚酷简体" panose="03000509000000000000" pitchFamily="65" charset="-122"/>
                  <a:ea typeface="方正尚酷简体" panose="03000509000000000000" pitchFamily="65" charset="-122"/>
                  <a:cs typeface="+mn-ea"/>
                </a:endParaRPr>
              </a:p>
            </p:txBody>
          </p:sp>
        </p:grpSp>
      </p:grpSp>
      <p:grpSp>
        <p:nvGrpSpPr>
          <p:cNvPr id="23" name="组合 22"/>
          <p:cNvGrpSpPr/>
          <p:nvPr/>
        </p:nvGrpSpPr>
        <p:grpSpPr>
          <a:xfrm>
            <a:off x="3423075" y="2679340"/>
            <a:ext cx="7067125" cy="951311"/>
            <a:chOff x="3423075" y="2648860"/>
            <a:chExt cx="7067125" cy="951311"/>
          </a:xfrm>
        </p:grpSpPr>
        <p:cxnSp>
          <p:nvCxnSpPr>
            <p:cNvPr id="24" name="直接连接符 23"/>
            <p:cNvCxnSpPr/>
            <p:nvPr/>
          </p:nvCxnSpPr>
          <p:spPr>
            <a:xfrm>
              <a:off x="3423075" y="3045898"/>
              <a:ext cx="7067125" cy="0"/>
            </a:xfrm>
            <a:prstGeom prst="line">
              <a:avLst/>
            </a:prstGeom>
            <a:ln w="12700">
              <a:solidFill>
                <a:schemeClr val="accent3"/>
              </a:solidFill>
              <a:prstDash val="sysDash"/>
              <a:tailEnd type="oval"/>
            </a:ln>
          </p:spPr>
          <p:style>
            <a:lnRef idx="1">
              <a:schemeClr val="accent1"/>
            </a:lnRef>
            <a:fillRef idx="0">
              <a:schemeClr val="accent1"/>
            </a:fillRef>
            <a:effectRef idx="0">
              <a:schemeClr val="accent1"/>
            </a:effectRef>
            <a:fontRef idx="minor">
              <a:schemeClr val="tx1"/>
            </a:fontRef>
          </p:style>
        </p:cxnSp>
        <p:grpSp>
          <p:nvGrpSpPr>
            <p:cNvPr id="25" name="组合 24"/>
            <p:cNvGrpSpPr/>
            <p:nvPr/>
          </p:nvGrpSpPr>
          <p:grpSpPr>
            <a:xfrm>
              <a:off x="3548683" y="2648860"/>
              <a:ext cx="6484228" cy="951311"/>
              <a:chOff x="874713" y="976539"/>
              <a:chExt cx="6484228" cy="951311"/>
            </a:xfrm>
          </p:grpSpPr>
          <p:sp>
            <p:nvSpPr>
              <p:cNvPr id="26" name="矩形 25"/>
              <p:cNvSpPr/>
              <p:nvPr/>
            </p:nvSpPr>
            <p:spPr>
              <a:xfrm>
                <a:off x="874713" y="1392319"/>
                <a:ext cx="6484228"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75000"/>
                        <a:lumOff val="25000"/>
                      </a:schemeClr>
                    </a:solidFill>
                  </a:rPr>
                  <a:t>用户可以在投影仪或者计算机上进行演示，也可以将演示文稿打印出来，制作成胶片，以便应用到更广泛的领域中。利用</a:t>
                </a:r>
                <a:r>
                  <a:rPr lang="en-US" altLang="zh-CN" sz="1200" dirty="0">
                    <a:solidFill>
                      <a:schemeClr val="tx1">
                        <a:lumMod val="75000"/>
                        <a:lumOff val="25000"/>
                      </a:schemeClr>
                    </a:solidFill>
                  </a:rPr>
                  <a:t>Microsoft Office PowerPoint</a:t>
                </a:r>
                <a:r>
                  <a:rPr lang="zh-CN" altLang="en-US" sz="1200" dirty="0">
                    <a:solidFill>
                      <a:schemeClr val="tx1">
                        <a:lumMod val="75000"/>
                        <a:lumOff val="25000"/>
                      </a:schemeClr>
                    </a:solidFill>
                  </a:rPr>
                  <a:t>不仅可以创建演示</a:t>
                </a:r>
                <a:r>
                  <a:rPr lang="zh-CN" altLang="en-US" sz="1200" dirty="0" smtClean="0">
                    <a:solidFill>
                      <a:schemeClr val="tx1">
                        <a:lumMod val="75000"/>
                        <a:lumOff val="25000"/>
                      </a:schemeClr>
                    </a:solidFill>
                  </a:rPr>
                  <a:t>文稿</a:t>
                </a:r>
                <a:endParaRPr lang="zh-CN" altLang="en-US" sz="1200" dirty="0">
                  <a:solidFill>
                    <a:schemeClr val="tx1">
                      <a:lumMod val="75000"/>
                      <a:lumOff val="25000"/>
                    </a:schemeClr>
                  </a:solidFill>
                </a:endParaRPr>
              </a:p>
            </p:txBody>
          </p:sp>
          <p:sp>
            <p:nvSpPr>
              <p:cNvPr id="27" name="矩形 26"/>
              <p:cNvSpPr/>
              <p:nvPr/>
            </p:nvSpPr>
            <p:spPr>
              <a:xfrm>
                <a:off x="874713" y="976539"/>
                <a:ext cx="2084387" cy="396134"/>
              </a:xfrm>
              <a:prstGeom prst="rect">
                <a:avLst/>
              </a:prstGeom>
            </p:spPr>
            <p:txBody>
              <a:bodyPr wrap="square">
                <a:spAutoFit/>
                <a:scene3d>
                  <a:camera prst="orthographicFront"/>
                  <a:lightRig rig="threePt" dir="t"/>
                </a:scene3d>
                <a:sp3d contourW="12700"/>
              </a:bodyPr>
              <a:lstStyle/>
              <a:p>
                <a:pPr defTabSz="609600">
                  <a:lnSpc>
                    <a:spcPct val="120000"/>
                  </a:lnSpc>
                </a:pPr>
                <a:r>
                  <a:rPr lang="zh-CN" altLang="en-US" dirty="0">
                    <a:solidFill>
                      <a:srgbClr val="D12018"/>
                    </a:solidFill>
                    <a:latin typeface="方正尚酷简体" panose="03000509000000000000" pitchFamily="65" charset="-122"/>
                    <a:ea typeface="方正尚酷简体" panose="03000509000000000000" pitchFamily="65" charset="-122"/>
                    <a:cs typeface="+mn-ea"/>
                  </a:rPr>
                  <a:t>标题文字添加</a:t>
                </a:r>
                <a:endParaRPr lang="zh-CN" altLang="en-US" dirty="0">
                  <a:solidFill>
                    <a:srgbClr val="D12018"/>
                  </a:solidFill>
                  <a:latin typeface="方正尚酷简体" panose="03000509000000000000" pitchFamily="65" charset="-122"/>
                  <a:ea typeface="方正尚酷简体" panose="03000509000000000000" pitchFamily="65" charset="-122"/>
                  <a:cs typeface="+mn-ea"/>
                </a:endParaRPr>
              </a:p>
            </p:txBody>
          </p:sp>
        </p:grpSp>
      </p:grpSp>
      <p:grpSp>
        <p:nvGrpSpPr>
          <p:cNvPr id="28" name="组合 27"/>
          <p:cNvGrpSpPr/>
          <p:nvPr/>
        </p:nvGrpSpPr>
        <p:grpSpPr>
          <a:xfrm>
            <a:off x="3423075" y="3827949"/>
            <a:ext cx="7067125" cy="951311"/>
            <a:chOff x="3423075" y="3797469"/>
            <a:chExt cx="7067125" cy="951311"/>
          </a:xfrm>
        </p:grpSpPr>
        <p:cxnSp>
          <p:nvCxnSpPr>
            <p:cNvPr id="29" name="直接连接符 28"/>
            <p:cNvCxnSpPr/>
            <p:nvPr/>
          </p:nvCxnSpPr>
          <p:spPr>
            <a:xfrm>
              <a:off x="3423075" y="4190564"/>
              <a:ext cx="7067125" cy="0"/>
            </a:xfrm>
            <a:prstGeom prst="line">
              <a:avLst/>
            </a:prstGeom>
            <a:ln w="12700">
              <a:solidFill>
                <a:schemeClr val="accent3"/>
              </a:solidFill>
              <a:prstDash val="sysDash"/>
              <a:tailEnd type="oval"/>
            </a:ln>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3548683" y="3797469"/>
              <a:ext cx="6484228" cy="951311"/>
              <a:chOff x="874713" y="976539"/>
              <a:chExt cx="6484228" cy="951311"/>
            </a:xfrm>
          </p:grpSpPr>
          <p:sp>
            <p:nvSpPr>
              <p:cNvPr id="31" name="矩形 30"/>
              <p:cNvSpPr/>
              <p:nvPr/>
            </p:nvSpPr>
            <p:spPr>
              <a:xfrm>
                <a:off x="874713" y="1392319"/>
                <a:ext cx="6484228"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75000"/>
                        <a:lumOff val="25000"/>
                      </a:schemeClr>
                    </a:solidFill>
                  </a:rPr>
                  <a:t>用户可以在投影仪或者计算机上进行演示，也可以将演示文稿打印出来，制作成胶片，以便应用到更广泛的领域中。利用</a:t>
                </a:r>
                <a:r>
                  <a:rPr lang="en-US" altLang="zh-CN" sz="1200" dirty="0">
                    <a:solidFill>
                      <a:schemeClr val="tx1">
                        <a:lumMod val="75000"/>
                        <a:lumOff val="25000"/>
                      </a:schemeClr>
                    </a:solidFill>
                  </a:rPr>
                  <a:t>Microsoft Office PowerPoint</a:t>
                </a:r>
                <a:r>
                  <a:rPr lang="zh-CN" altLang="en-US" sz="1200" dirty="0">
                    <a:solidFill>
                      <a:schemeClr val="tx1">
                        <a:lumMod val="75000"/>
                        <a:lumOff val="25000"/>
                      </a:schemeClr>
                    </a:solidFill>
                  </a:rPr>
                  <a:t>不仅可以创建演示</a:t>
                </a:r>
                <a:r>
                  <a:rPr lang="zh-CN" altLang="en-US" sz="1200" dirty="0" smtClean="0">
                    <a:solidFill>
                      <a:schemeClr val="tx1">
                        <a:lumMod val="75000"/>
                        <a:lumOff val="25000"/>
                      </a:schemeClr>
                    </a:solidFill>
                  </a:rPr>
                  <a:t>文稿</a:t>
                </a:r>
                <a:endParaRPr lang="zh-CN" altLang="en-US" sz="1200" dirty="0">
                  <a:solidFill>
                    <a:schemeClr val="tx1">
                      <a:lumMod val="75000"/>
                      <a:lumOff val="25000"/>
                    </a:schemeClr>
                  </a:solidFill>
                </a:endParaRPr>
              </a:p>
            </p:txBody>
          </p:sp>
          <p:sp>
            <p:nvSpPr>
              <p:cNvPr id="32" name="矩形 31"/>
              <p:cNvSpPr/>
              <p:nvPr/>
            </p:nvSpPr>
            <p:spPr>
              <a:xfrm>
                <a:off x="874713" y="976539"/>
                <a:ext cx="2084387" cy="396134"/>
              </a:xfrm>
              <a:prstGeom prst="rect">
                <a:avLst/>
              </a:prstGeom>
            </p:spPr>
            <p:txBody>
              <a:bodyPr wrap="square">
                <a:spAutoFit/>
                <a:scene3d>
                  <a:camera prst="orthographicFront"/>
                  <a:lightRig rig="threePt" dir="t"/>
                </a:scene3d>
                <a:sp3d contourW="12700"/>
              </a:bodyPr>
              <a:lstStyle/>
              <a:p>
                <a:pPr defTabSz="609600">
                  <a:lnSpc>
                    <a:spcPct val="120000"/>
                  </a:lnSpc>
                </a:pPr>
                <a:r>
                  <a:rPr lang="zh-CN" altLang="en-US" dirty="0">
                    <a:solidFill>
                      <a:srgbClr val="D12018"/>
                    </a:solidFill>
                    <a:latin typeface="方正尚酷简体" panose="03000509000000000000" pitchFamily="65" charset="-122"/>
                    <a:ea typeface="方正尚酷简体" panose="03000509000000000000" pitchFamily="65" charset="-122"/>
                    <a:cs typeface="+mn-ea"/>
                  </a:rPr>
                  <a:t>标题文字添加</a:t>
                </a:r>
                <a:endParaRPr lang="zh-CN" altLang="en-US" dirty="0">
                  <a:solidFill>
                    <a:srgbClr val="D12018"/>
                  </a:solidFill>
                  <a:latin typeface="方正尚酷简体" panose="03000509000000000000" pitchFamily="65" charset="-122"/>
                  <a:ea typeface="方正尚酷简体" panose="03000509000000000000" pitchFamily="65" charset="-122"/>
                  <a:cs typeface="+mn-ea"/>
                </a:endParaRPr>
              </a:p>
            </p:txBody>
          </p:sp>
        </p:grpSp>
      </p:grpSp>
      <p:grpSp>
        <p:nvGrpSpPr>
          <p:cNvPr id="33" name="组合 32"/>
          <p:cNvGrpSpPr/>
          <p:nvPr/>
        </p:nvGrpSpPr>
        <p:grpSpPr>
          <a:xfrm>
            <a:off x="3423075" y="5007119"/>
            <a:ext cx="7067125" cy="951311"/>
            <a:chOff x="3423075" y="4976639"/>
            <a:chExt cx="7067125" cy="951311"/>
          </a:xfrm>
        </p:grpSpPr>
        <p:cxnSp>
          <p:nvCxnSpPr>
            <p:cNvPr id="34" name="直接连接符 33"/>
            <p:cNvCxnSpPr/>
            <p:nvPr/>
          </p:nvCxnSpPr>
          <p:spPr>
            <a:xfrm>
              <a:off x="3423075" y="5364396"/>
              <a:ext cx="7067125" cy="0"/>
            </a:xfrm>
            <a:prstGeom prst="line">
              <a:avLst/>
            </a:prstGeom>
            <a:ln w="12700">
              <a:solidFill>
                <a:schemeClr val="accent3"/>
              </a:solidFill>
              <a:prstDash val="sysDash"/>
              <a:tailEnd type="oval"/>
            </a:ln>
          </p:spPr>
          <p:style>
            <a:lnRef idx="1">
              <a:schemeClr val="accent1"/>
            </a:lnRef>
            <a:fillRef idx="0">
              <a:schemeClr val="accent1"/>
            </a:fillRef>
            <a:effectRef idx="0">
              <a:schemeClr val="accent1"/>
            </a:effectRef>
            <a:fontRef idx="minor">
              <a:schemeClr val="tx1"/>
            </a:fontRef>
          </p:style>
        </p:cxnSp>
        <p:grpSp>
          <p:nvGrpSpPr>
            <p:cNvPr id="35" name="组合 34"/>
            <p:cNvGrpSpPr/>
            <p:nvPr/>
          </p:nvGrpSpPr>
          <p:grpSpPr>
            <a:xfrm>
              <a:off x="3548683" y="4976639"/>
              <a:ext cx="6484228" cy="951311"/>
              <a:chOff x="874713" y="976539"/>
              <a:chExt cx="6484228" cy="951311"/>
            </a:xfrm>
          </p:grpSpPr>
          <p:sp>
            <p:nvSpPr>
              <p:cNvPr id="36" name="矩形 35"/>
              <p:cNvSpPr/>
              <p:nvPr/>
            </p:nvSpPr>
            <p:spPr>
              <a:xfrm>
                <a:off x="874713" y="1392319"/>
                <a:ext cx="6484228"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75000"/>
                        <a:lumOff val="25000"/>
                      </a:schemeClr>
                    </a:solidFill>
                  </a:rPr>
                  <a:t>用户可以在投影仪或者计算机上进行演示，也可以将演示文稿打印出来，制作成胶片，以便应用到更广泛的领域中。利用</a:t>
                </a:r>
                <a:r>
                  <a:rPr lang="en-US" altLang="zh-CN" sz="1200" dirty="0">
                    <a:solidFill>
                      <a:schemeClr val="tx1">
                        <a:lumMod val="75000"/>
                        <a:lumOff val="25000"/>
                      </a:schemeClr>
                    </a:solidFill>
                  </a:rPr>
                  <a:t>Microsoft Office PowerPoint</a:t>
                </a:r>
                <a:r>
                  <a:rPr lang="zh-CN" altLang="en-US" sz="1200" dirty="0">
                    <a:solidFill>
                      <a:schemeClr val="tx1">
                        <a:lumMod val="75000"/>
                        <a:lumOff val="25000"/>
                      </a:schemeClr>
                    </a:solidFill>
                  </a:rPr>
                  <a:t>不仅可以创建演示</a:t>
                </a:r>
                <a:r>
                  <a:rPr lang="zh-CN" altLang="en-US" sz="1200" dirty="0" smtClean="0">
                    <a:solidFill>
                      <a:schemeClr val="tx1">
                        <a:lumMod val="75000"/>
                        <a:lumOff val="25000"/>
                      </a:schemeClr>
                    </a:solidFill>
                  </a:rPr>
                  <a:t>文稿</a:t>
                </a:r>
                <a:endParaRPr lang="zh-CN" altLang="en-US" sz="1200" dirty="0">
                  <a:solidFill>
                    <a:schemeClr val="tx1">
                      <a:lumMod val="75000"/>
                      <a:lumOff val="25000"/>
                    </a:schemeClr>
                  </a:solidFill>
                </a:endParaRPr>
              </a:p>
            </p:txBody>
          </p:sp>
          <p:sp>
            <p:nvSpPr>
              <p:cNvPr id="37" name="矩形 36"/>
              <p:cNvSpPr/>
              <p:nvPr/>
            </p:nvSpPr>
            <p:spPr>
              <a:xfrm>
                <a:off x="874713" y="976539"/>
                <a:ext cx="2084387" cy="396134"/>
              </a:xfrm>
              <a:prstGeom prst="rect">
                <a:avLst/>
              </a:prstGeom>
            </p:spPr>
            <p:txBody>
              <a:bodyPr wrap="square">
                <a:spAutoFit/>
                <a:scene3d>
                  <a:camera prst="orthographicFront"/>
                  <a:lightRig rig="threePt" dir="t"/>
                </a:scene3d>
                <a:sp3d contourW="12700"/>
              </a:bodyPr>
              <a:lstStyle/>
              <a:p>
                <a:pPr defTabSz="609600">
                  <a:lnSpc>
                    <a:spcPct val="120000"/>
                  </a:lnSpc>
                </a:pPr>
                <a:r>
                  <a:rPr lang="zh-CN" altLang="en-US" dirty="0">
                    <a:solidFill>
                      <a:srgbClr val="D12018"/>
                    </a:solidFill>
                    <a:latin typeface="方正尚酷简体" panose="03000509000000000000" pitchFamily="65" charset="-122"/>
                    <a:ea typeface="方正尚酷简体" panose="03000509000000000000" pitchFamily="65" charset="-122"/>
                    <a:cs typeface="+mn-ea"/>
                  </a:rPr>
                  <a:t>标题文字添加</a:t>
                </a:r>
                <a:endParaRPr lang="zh-CN" altLang="en-US" dirty="0">
                  <a:solidFill>
                    <a:srgbClr val="D12018"/>
                  </a:solidFill>
                  <a:latin typeface="方正尚酷简体" panose="03000509000000000000" pitchFamily="65" charset="-122"/>
                  <a:ea typeface="方正尚酷简体" panose="03000509000000000000" pitchFamily="65" charset="-122"/>
                  <a:cs typeface="+mn-ea"/>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350"/>
                            </p:stCondLst>
                            <p:childTnLst>
                              <p:par>
                                <p:cTn id="15" presetID="42"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2350"/>
                            </p:stCondLst>
                            <p:childTnLst>
                              <p:par>
                                <p:cTn id="21" presetID="22" presetClass="entr" presetSubtype="8"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2850"/>
                            </p:stCondLst>
                            <p:childTnLst>
                              <p:par>
                                <p:cTn id="25" presetID="2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500"/>
                                        <p:tgtEl>
                                          <p:spTgt spid="23"/>
                                        </p:tgtEl>
                                      </p:cBhvr>
                                    </p:animEffect>
                                  </p:childTnLst>
                                </p:cTn>
                              </p:par>
                            </p:childTnLst>
                          </p:cTn>
                        </p:par>
                        <p:par>
                          <p:cTn id="28" fill="hold">
                            <p:stCondLst>
                              <p:cond delay="335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850"/>
                            </p:stCondLst>
                            <p:childTnLst>
                              <p:par>
                                <p:cTn id="33" presetID="22" presetClass="entr" presetSubtype="8" fill="hold"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left)">
                                      <p:cBhvr>
                                        <p:cTn id="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1"/>
          <p:cNvGrpSpPr/>
          <p:nvPr/>
        </p:nvGrpSpPr>
        <p:grpSpPr bwMode="auto">
          <a:xfrm>
            <a:off x="126138" y="308241"/>
            <a:ext cx="492011" cy="319014"/>
            <a:chOff x="3017520" y="601990"/>
            <a:chExt cx="491490" cy="414010"/>
          </a:xfrm>
        </p:grpSpPr>
        <p:sp>
          <p:nvSpPr>
            <p:cNvPr id="4" name="燕尾形 3"/>
            <p:cNvSpPr/>
            <p:nvPr/>
          </p:nvSpPr>
          <p:spPr>
            <a:xfrm>
              <a:off x="3017520" y="601990"/>
              <a:ext cx="198181" cy="414010"/>
            </a:xfrm>
            <a:prstGeom prst="chevron">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5" name="燕尾形 4"/>
            <p:cNvSpPr/>
            <p:nvPr/>
          </p:nvSpPr>
          <p:spPr>
            <a:xfrm>
              <a:off x="3164967" y="601990"/>
              <a:ext cx="196596" cy="414010"/>
            </a:xfrm>
            <a:prstGeom prst="chevron">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6" name="燕尾形 5"/>
            <p:cNvSpPr/>
            <p:nvPr/>
          </p:nvSpPr>
          <p:spPr>
            <a:xfrm>
              <a:off x="3310828" y="601990"/>
              <a:ext cx="198182" cy="414010"/>
            </a:xfrm>
            <a:prstGeom prst="chevron">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grpSp>
      <p:sp>
        <p:nvSpPr>
          <p:cNvPr id="7" name="文本框 5"/>
          <p:cNvSpPr txBox="1">
            <a:spLocks noChangeArrowheads="1"/>
          </p:cNvSpPr>
          <p:nvPr/>
        </p:nvSpPr>
        <p:spPr bwMode="auto">
          <a:xfrm>
            <a:off x="814823" y="206202"/>
            <a:ext cx="3057247" cy="523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dirty="0" smtClean="0">
                <a:solidFill>
                  <a:srgbClr val="D8141A"/>
                </a:solidFill>
                <a:latin typeface="方正尚酷简体" panose="03000509000000000000" pitchFamily="65" charset="-122"/>
                <a:ea typeface="方正尚酷简体" panose="03000509000000000000" pitchFamily="65" charset="-122"/>
              </a:rPr>
              <a:t>三、营销执行策略</a:t>
            </a:r>
            <a:endParaRPr lang="zh-CN" altLang="en-US" sz="2800" dirty="0" smtClean="0">
              <a:solidFill>
                <a:srgbClr val="D8141A"/>
              </a:solidFill>
              <a:latin typeface="方正尚酷简体" panose="03000509000000000000" pitchFamily="65" charset="-122"/>
              <a:ea typeface="方正尚酷简体" panose="03000509000000000000" pitchFamily="65" charset="-122"/>
            </a:endParaRPr>
          </a:p>
        </p:txBody>
      </p:sp>
      <p:sp>
        <p:nvSpPr>
          <p:cNvPr id="8" name="燕尾形 7"/>
          <p:cNvSpPr/>
          <p:nvPr/>
        </p:nvSpPr>
        <p:spPr>
          <a:xfrm>
            <a:off x="3453272" y="2163971"/>
            <a:ext cx="1151828" cy="1943710"/>
          </a:xfrm>
          <a:prstGeom prst="chevron">
            <a:avLst/>
          </a:pr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0070C0"/>
              </a:solidFill>
            </a:endParaRPr>
          </a:p>
        </p:txBody>
      </p:sp>
      <p:sp>
        <p:nvSpPr>
          <p:cNvPr id="9" name="燕尾形 8"/>
          <p:cNvSpPr/>
          <p:nvPr/>
        </p:nvSpPr>
        <p:spPr>
          <a:xfrm>
            <a:off x="6381254" y="2163971"/>
            <a:ext cx="1151828" cy="1943710"/>
          </a:xfrm>
          <a:prstGeom prst="chevron">
            <a:avLst/>
          </a:prstGeom>
          <a:solidFill>
            <a:srgbClr val="262626"/>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0070C0"/>
              </a:solidFill>
            </a:endParaRPr>
          </a:p>
        </p:txBody>
      </p:sp>
      <p:sp>
        <p:nvSpPr>
          <p:cNvPr id="10" name="燕尾形 9"/>
          <p:cNvSpPr/>
          <p:nvPr/>
        </p:nvSpPr>
        <p:spPr>
          <a:xfrm>
            <a:off x="9335516" y="2163971"/>
            <a:ext cx="1151828" cy="1943710"/>
          </a:xfrm>
          <a:prstGeom prst="chevron">
            <a:avLst/>
          </a:pr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0070C0"/>
              </a:solidFill>
            </a:endParaRPr>
          </a:p>
        </p:txBody>
      </p:sp>
      <p:sp>
        <p:nvSpPr>
          <p:cNvPr id="11" name="文本框 47"/>
          <p:cNvSpPr txBox="1"/>
          <p:nvPr/>
        </p:nvSpPr>
        <p:spPr>
          <a:xfrm>
            <a:off x="1632666" y="2410410"/>
            <a:ext cx="1733167" cy="399981"/>
          </a:xfrm>
          <a:prstGeom prst="rect">
            <a:avLst/>
          </a:prstGeom>
          <a:noFill/>
          <a:effectLst/>
        </p:spPr>
        <p:txBody>
          <a:bodyPr wrap="none" rtlCol="0">
            <a:spAutoFit/>
          </a:bodyPr>
          <a:lstStyle/>
          <a:p>
            <a:pPr algn="ctr" defTabSz="609600"/>
            <a:r>
              <a:rPr lang="zh-CN" altLang="en-US" sz="2000" dirty="0">
                <a:solidFill>
                  <a:srgbClr val="D12018"/>
                </a:solidFill>
                <a:latin typeface="方正尚酷简体" panose="03000509000000000000" pitchFamily="65" charset="-122"/>
                <a:ea typeface="方正尚酷简体" panose="03000509000000000000" pitchFamily="65" charset="-122"/>
                <a:cs typeface="+mn-ea"/>
              </a:rPr>
              <a:t>此处添加标题</a:t>
            </a:r>
            <a:endParaRPr lang="zh-CN" altLang="en-US" sz="2000" dirty="0">
              <a:solidFill>
                <a:srgbClr val="D12018"/>
              </a:solidFill>
              <a:latin typeface="方正尚酷简体" panose="03000509000000000000" pitchFamily="65" charset="-122"/>
              <a:ea typeface="方正尚酷简体" panose="03000509000000000000" pitchFamily="65" charset="-122"/>
              <a:cs typeface="+mn-ea"/>
            </a:endParaRPr>
          </a:p>
        </p:txBody>
      </p:sp>
      <p:sp>
        <p:nvSpPr>
          <p:cNvPr id="12" name="文本框 48"/>
          <p:cNvSpPr txBox="1"/>
          <p:nvPr/>
        </p:nvSpPr>
        <p:spPr>
          <a:xfrm>
            <a:off x="1632666" y="2751378"/>
            <a:ext cx="1943710" cy="1212324"/>
          </a:xfrm>
          <a:prstGeom prst="rect">
            <a:avLst/>
          </a:prstGeom>
          <a:noFill/>
          <a:effectLst/>
        </p:spPr>
        <p:txBody>
          <a:bodyPr wrap="square" rtlCol="0">
            <a:spAutoFit/>
          </a:bodyPr>
          <a:lstStyle/>
          <a:p>
            <a:pP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请在此处添加文字信息，表达图的含义请在此处添加文字。</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3638768" y="2775879"/>
            <a:ext cx="719893" cy="719893"/>
            <a:chOff x="3639715" y="2600908"/>
            <a:chExt cx="720080" cy="720080"/>
          </a:xfrm>
          <a:solidFill>
            <a:schemeClr val="bg1"/>
          </a:solidFill>
        </p:grpSpPr>
        <p:sp>
          <p:nvSpPr>
            <p:cNvPr id="14" name="椭圆 13"/>
            <p:cNvSpPr/>
            <p:nvPr/>
          </p:nvSpPr>
          <p:spPr>
            <a:xfrm>
              <a:off x="3639715" y="2600908"/>
              <a:ext cx="720080" cy="720080"/>
            </a:xfrm>
            <a:prstGeom prst="ellipse">
              <a:avLst/>
            </a:pr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0070C0"/>
                </a:solidFill>
              </a:endParaRPr>
            </a:p>
          </p:txBody>
        </p:sp>
        <p:sp>
          <p:nvSpPr>
            <p:cNvPr id="15" name="Freeform 66"/>
            <p:cNvSpPr>
              <a:spLocks noEditPoints="1"/>
            </p:cNvSpPr>
            <p:nvPr/>
          </p:nvSpPr>
          <p:spPr bwMode="auto">
            <a:xfrm>
              <a:off x="3807803" y="2722630"/>
              <a:ext cx="379591" cy="468907"/>
            </a:xfrm>
            <a:custGeom>
              <a:avLst/>
              <a:gdLst>
                <a:gd name="T0" fmla="*/ 196 w 208"/>
                <a:gd name="T1" fmla="*/ 256 h 256"/>
                <a:gd name="T2" fmla="*/ 12 w 208"/>
                <a:gd name="T3" fmla="*/ 256 h 256"/>
                <a:gd name="T4" fmla="*/ 0 w 208"/>
                <a:gd name="T5" fmla="*/ 244 h 256"/>
                <a:gd name="T6" fmla="*/ 0 w 208"/>
                <a:gd name="T7" fmla="*/ 140 h 256"/>
                <a:gd name="T8" fmla="*/ 12 w 208"/>
                <a:gd name="T9" fmla="*/ 128 h 256"/>
                <a:gd name="T10" fmla="*/ 32 w 208"/>
                <a:gd name="T11" fmla="*/ 128 h 256"/>
                <a:gd name="T12" fmla="*/ 32 w 208"/>
                <a:gd name="T13" fmla="*/ 72 h 256"/>
                <a:gd name="T14" fmla="*/ 104 w 208"/>
                <a:gd name="T15" fmla="*/ 0 h 256"/>
                <a:gd name="T16" fmla="*/ 176 w 208"/>
                <a:gd name="T17" fmla="*/ 72 h 256"/>
                <a:gd name="T18" fmla="*/ 176 w 208"/>
                <a:gd name="T19" fmla="*/ 128 h 256"/>
                <a:gd name="T20" fmla="*/ 196 w 208"/>
                <a:gd name="T21" fmla="*/ 128 h 256"/>
                <a:gd name="T22" fmla="*/ 208 w 208"/>
                <a:gd name="T23" fmla="*/ 140 h 256"/>
                <a:gd name="T24" fmla="*/ 208 w 208"/>
                <a:gd name="T25" fmla="*/ 244 h 256"/>
                <a:gd name="T26" fmla="*/ 196 w 208"/>
                <a:gd name="T27" fmla="*/ 256 h 256"/>
                <a:gd name="T28" fmla="*/ 92 w 208"/>
                <a:gd name="T29" fmla="*/ 197 h 256"/>
                <a:gd name="T30" fmla="*/ 92 w 208"/>
                <a:gd name="T31" fmla="*/ 220 h 256"/>
                <a:gd name="T32" fmla="*/ 104 w 208"/>
                <a:gd name="T33" fmla="*/ 232 h 256"/>
                <a:gd name="T34" fmla="*/ 116 w 208"/>
                <a:gd name="T35" fmla="*/ 220 h 256"/>
                <a:gd name="T36" fmla="*/ 116 w 208"/>
                <a:gd name="T37" fmla="*/ 197 h 256"/>
                <a:gd name="T38" fmla="*/ 128 w 208"/>
                <a:gd name="T39" fmla="*/ 176 h 256"/>
                <a:gd name="T40" fmla="*/ 104 w 208"/>
                <a:gd name="T41" fmla="*/ 152 h 256"/>
                <a:gd name="T42" fmla="*/ 80 w 208"/>
                <a:gd name="T43" fmla="*/ 176 h 256"/>
                <a:gd name="T44" fmla="*/ 92 w 208"/>
                <a:gd name="T45" fmla="*/ 197 h 256"/>
                <a:gd name="T46" fmla="*/ 152 w 208"/>
                <a:gd name="T47" fmla="*/ 72 h 256"/>
                <a:gd name="T48" fmla="*/ 104 w 208"/>
                <a:gd name="T49" fmla="*/ 24 h 256"/>
                <a:gd name="T50" fmla="*/ 56 w 208"/>
                <a:gd name="T51" fmla="*/ 72 h 256"/>
                <a:gd name="T52" fmla="*/ 56 w 208"/>
                <a:gd name="T53" fmla="*/ 128 h 256"/>
                <a:gd name="T54" fmla="*/ 152 w 208"/>
                <a:gd name="T55" fmla="*/ 128 h 256"/>
                <a:gd name="T56" fmla="*/ 152 w 208"/>
                <a:gd name="T57" fmla="*/ 7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8" h="256">
                  <a:moveTo>
                    <a:pt x="196" y="256"/>
                  </a:moveTo>
                  <a:cubicBezTo>
                    <a:pt x="12" y="256"/>
                    <a:pt x="12" y="256"/>
                    <a:pt x="12" y="256"/>
                  </a:cubicBezTo>
                  <a:cubicBezTo>
                    <a:pt x="5" y="256"/>
                    <a:pt x="0" y="251"/>
                    <a:pt x="0" y="244"/>
                  </a:cubicBezTo>
                  <a:cubicBezTo>
                    <a:pt x="0" y="140"/>
                    <a:pt x="0" y="140"/>
                    <a:pt x="0" y="140"/>
                  </a:cubicBezTo>
                  <a:cubicBezTo>
                    <a:pt x="0" y="133"/>
                    <a:pt x="5" y="128"/>
                    <a:pt x="12" y="128"/>
                  </a:cubicBezTo>
                  <a:cubicBezTo>
                    <a:pt x="32" y="128"/>
                    <a:pt x="32" y="128"/>
                    <a:pt x="32" y="128"/>
                  </a:cubicBezTo>
                  <a:cubicBezTo>
                    <a:pt x="32" y="72"/>
                    <a:pt x="32" y="72"/>
                    <a:pt x="32" y="72"/>
                  </a:cubicBezTo>
                  <a:cubicBezTo>
                    <a:pt x="32" y="32"/>
                    <a:pt x="64" y="0"/>
                    <a:pt x="104" y="0"/>
                  </a:cubicBezTo>
                  <a:cubicBezTo>
                    <a:pt x="144" y="0"/>
                    <a:pt x="176" y="32"/>
                    <a:pt x="176" y="72"/>
                  </a:cubicBezTo>
                  <a:cubicBezTo>
                    <a:pt x="176" y="128"/>
                    <a:pt x="176" y="128"/>
                    <a:pt x="176" y="128"/>
                  </a:cubicBezTo>
                  <a:cubicBezTo>
                    <a:pt x="196" y="128"/>
                    <a:pt x="196" y="128"/>
                    <a:pt x="196" y="128"/>
                  </a:cubicBezTo>
                  <a:cubicBezTo>
                    <a:pt x="203" y="128"/>
                    <a:pt x="208" y="133"/>
                    <a:pt x="208" y="140"/>
                  </a:cubicBezTo>
                  <a:cubicBezTo>
                    <a:pt x="208" y="244"/>
                    <a:pt x="208" y="244"/>
                    <a:pt x="208" y="244"/>
                  </a:cubicBezTo>
                  <a:cubicBezTo>
                    <a:pt x="208" y="251"/>
                    <a:pt x="203" y="256"/>
                    <a:pt x="196" y="256"/>
                  </a:cubicBezTo>
                  <a:moveTo>
                    <a:pt x="92" y="197"/>
                  </a:moveTo>
                  <a:cubicBezTo>
                    <a:pt x="92" y="220"/>
                    <a:pt x="92" y="220"/>
                    <a:pt x="92" y="220"/>
                  </a:cubicBezTo>
                  <a:cubicBezTo>
                    <a:pt x="92" y="227"/>
                    <a:pt x="97" y="232"/>
                    <a:pt x="104" y="232"/>
                  </a:cubicBezTo>
                  <a:cubicBezTo>
                    <a:pt x="111" y="232"/>
                    <a:pt x="116" y="227"/>
                    <a:pt x="116" y="220"/>
                  </a:cubicBezTo>
                  <a:cubicBezTo>
                    <a:pt x="116" y="197"/>
                    <a:pt x="116" y="197"/>
                    <a:pt x="116" y="197"/>
                  </a:cubicBezTo>
                  <a:cubicBezTo>
                    <a:pt x="123" y="193"/>
                    <a:pt x="128" y="185"/>
                    <a:pt x="128" y="176"/>
                  </a:cubicBezTo>
                  <a:cubicBezTo>
                    <a:pt x="128" y="163"/>
                    <a:pt x="117" y="152"/>
                    <a:pt x="104" y="152"/>
                  </a:cubicBezTo>
                  <a:cubicBezTo>
                    <a:pt x="91" y="152"/>
                    <a:pt x="80" y="163"/>
                    <a:pt x="80" y="176"/>
                  </a:cubicBezTo>
                  <a:cubicBezTo>
                    <a:pt x="80" y="185"/>
                    <a:pt x="85" y="193"/>
                    <a:pt x="92" y="197"/>
                  </a:cubicBezTo>
                  <a:moveTo>
                    <a:pt x="152" y="72"/>
                  </a:moveTo>
                  <a:cubicBezTo>
                    <a:pt x="152" y="45"/>
                    <a:pt x="131" y="24"/>
                    <a:pt x="104" y="24"/>
                  </a:cubicBezTo>
                  <a:cubicBezTo>
                    <a:pt x="77" y="24"/>
                    <a:pt x="56" y="45"/>
                    <a:pt x="56" y="72"/>
                  </a:cubicBezTo>
                  <a:cubicBezTo>
                    <a:pt x="56" y="128"/>
                    <a:pt x="56" y="128"/>
                    <a:pt x="56" y="128"/>
                  </a:cubicBezTo>
                  <a:cubicBezTo>
                    <a:pt x="152" y="128"/>
                    <a:pt x="152" y="128"/>
                    <a:pt x="152" y="128"/>
                  </a:cubicBezTo>
                  <a:lnTo>
                    <a:pt x="152" y="72"/>
                  </a:lnTo>
                  <a:close/>
                </a:path>
              </a:pathLst>
            </a:custGeom>
            <a:grpFill/>
            <a:ln>
              <a:noFill/>
            </a:ln>
            <a:effectLst/>
          </p:spPr>
          <p:txBody>
            <a:bodyPr vert="horz" wrap="square" lIns="91416" tIns="45708" rIns="91416" bIns="45708" numCol="1" anchor="t" anchorCtr="0" compatLnSpc="1"/>
            <a:lstStyle/>
            <a:p>
              <a:endParaRPr lang="zh-CN" altLang="en-US" sz="1800">
                <a:solidFill>
                  <a:srgbClr val="0070C0"/>
                </a:solidFill>
              </a:endParaRPr>
            </a:p>
          </p:txBody>
        </p:sp>
      </p:grpSp>
      <p:grpSp>
        <p:nvGrpSpPr>
          <p:cNvPr id="16" name="组合 15"/>
          <p:cNvGrpSpPr/>
          <p:nvPr/>
        </p:nvGrpSpPr>
        <p:grpSpPr>
          <a:xfrm>
            <a:off x="6566749" y="2775879"/>
            <a:ext cx="719893" cy="719893"/>
            <a:chOff x="6568459" y="2600908"/>
            <a:chExt cx="720080" cy="720080"/>
          </a:xfrm>
          <a:solidFill>
            <a:schemeClr val="bg1"/>
          </a:solidFill>
        </p:grpSpPr>
        <p:sp>
          <p:nvSpPr>
            <p:cNvPr id="17" name="椭圆 16"/>
            <p:cNvSpPr/>
            <p:nvPr/>
          </p:nvSpPr>
          <p:spPr>
            <a:xfrm>
              <a:off x="6568459" y="2600908"/>
              <a:ext cx="720080" cy="720080"/>
            </a:xfrm>
            <a:prstGeom prst="ellipse">
              <a:avLst/>
            </a:prstGeom>
            <a:solidFill>
              <a:srgbClr val="262626"/>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0070C0"/>
                </a:solidFill>
              </a:endParaRPr>
            </a:p>
          </p:txBody>
        </p:sp>
        <p:sp>
          <p:nvSpPr>
            <p:cNvPr id="18" name="Freeform 107"/>
            <p:cNvSpPr>
              <a:spLocks noEditPoints="1"/>
            </p:cNvSpPr>
            <p:nvPr/>
          </p:nvSpPr>
          <p:spPr bwMode="auto">
            <a:xfrm>
              <a:off x="6746415" y="2826814"/>
              <a:ext cx="364168" cy="332120"/>
            </a:xfrm>
            <a:custGeom>
              <a:avLst/>
              <a:gdLst>
                <a:gd name="T0" fmla="*/ 244 w 256"/>
                <a:gd name="T1" fmla="*/ 196 h 232"/>
                <a:gd name="T2" fmla="*/ 188 w 256"/>
                <a:gd name="T3" fmla="*/ 196 h 232"/>
                <a:gd name="T4" fmla="*/ 96 w 256"/>
                <a:gd name="T5" fmla="*/ 196 h 232"/>
                <a:gd name="T6" fmla="*/ 84 w 256"/>
                <a:gd name="T7" fmla="*/ 196 h 232"/>
                <a:gd name="T8" fmla="*/ 81 w 256"/>
                <a:gd name="T9" fmla="*/ 196 h 232"/>
                <a:gd name="T10" fmla="*/ 48 w 256"/>
                <a:gd name="T11" fmla="*/ 228 h 232"/>
                <a:gd name="T12" fmla="*/ 40 w 256"/>
                <a:gd name="T13" fmla="*/ 232 h 232"/>
                <a:gd name="T14" fmla="*/ 40 w 256"/>
                <a:gd name="T15" fmla="*/ 232 h 232"/>
                <a:gd name="T16" fmla="*/ 32 w 256"/>
                <a:gd name="T17" fmla="*/ 228 h 232"/>
                <a:gd name="T18" fmla="*/ 31 w 256"/>
                <a:gd name="T19" fmla="*/ 228 h 232"/>
                <a:gd name="T20" fmla="*/ 30 w 256"/>
                <a:gd name="T21" fmla="*/ 227 h 232"/>
                <a:gd name="T22" fmla="*/ 30 w 256"/>
                <a:gd name="T23" fmla="*/ 226 h 232"/>
                <a:gd name="T24" fmla="*/ 29 w 256"/>
                <a:gd name="T25" fmla="*/ 225 h 232"/>
                <a:gd name="T26" fmla="*/ 29 w 256"/>
                <a:gd name="T27" fmla="*/ 224 h 232"/>
                <a:gd name="T28" fmla="*/ 28 w 256"/>
                <a:gd name="T29" fmla="*/ 222 h 232"/>
                <a:gd name="T30" fmla="*/ 28 w 256"/>
                <a:gd name="T31" fmla="*/ 220 h 232"/>
                <a:gd name="T32" fmla="*/ 28 w 256"/>
                <a:gd name="T33" fmla="*/ 196 h 232"/>
                <a:gd name="T34" fmla="*/ 26 w 256"/>
                <a:gd name="T35" fmla="*/ 196 h 232"/>
                <a:gd name="T36" fmla="*/ 12 w 256"/>
                <a:gd name="T37" fmla="*/ 196 h 232"/>
                <a:gd name="T38" fmla="*/ 0 w 256"/>
                <a:gd name="T39" fmla="*/ 184 h 232"/>
                <a:gd name="T40" fmla="*/ 0 w 256"/>
                <a:gd name="T41" fmla="*/ 12 h 232"/>
                <a:gd name="T42" fmla="*/ 12 w 256"/>
                <a:gd name="T43" fmla="*/ 0 h 232"/>
                <a:gd name="T44" fmla="*/ 244 w 256"/>
                <a:gd name="T45" fmla="*/ 0 h 232"/>
                <a:gd name="T46" fmla="*/ 256 w 256"/>
                <a:gd name="T47" fmla="*/ 12 h 232"/>
                <a:gd name="T48" fmla="*/ 256 w 256"/>
                <a:gd name="T49" fmla="*/ 184 h 232"/>
                <a:gd name="T50" fmla="*/ 244 w 256"/>
                <a:gd name="T51" fmla="*/ 196 h 232"/>
                <a:gd name="T52" fmla="*/ 68 w 256"/>
                <a:gd name="T53" fmla="*/ 76 h 232"/>
                <a:gd name="T54" fmla="*/ 44 w 256"/>
                <a:gd name="T55" fmla="*/ 100 h 232"/>
                <a:gd name="T56" fmla="*/ 68 w 256"/>
                <a:gd name="T57" fmla="*/ 124 h 232"/>
                <a:gd name="T58" fmla="*/ 92 w 256"/>
                <a:gd name="T59" fmla="*/ 100 h 232"/>
                <a:gd name="T60" fmla="*/ 68 w 256"/>
                <a:gd name="T61" fmla="*/ 76 h 232"/>
                <a:gd name="T62" fmla="*/ 128 w 256"/>
                <a:gd name="T63" fmla="*/ 76 h 232"/>
                <a:gd name="T64" fmla="*/ 104 w 256"/>
                <a:gd name="T65" fmla="*/ 100 h 232"/>
                <a:gd name="T66" fmla="*/ 128 w 256"/>
                <a:gd name="T67" fmla="*/ 124 h 232"/>
                <a:gd name="T68" fmla="*/ 152 w 256"/>
                <a:gd name="T69" fmla="*/ 100 h 232"/>
                <a:gd name="T70" fmla="*/ 128 w 256"/>
                <a:gd name="T71" fmla="*/ 76 h 232"/>
                <a:gd name="T72" fmla="*/ 188 w 256"/>
                <a:gd name="T73" fmla="*/ 76 h 232"/>
                <a:gd name="T74" fmla="*/ 164 w 256"/>
                <a:gd name="T75" fmla="*/ 100 h 232"/>
                <a:gd name="T76" fmla="*/ 188 w 256"/>
                <a:gd name="T77" fmla="*/ 124 h 232"/>
                <a:gd name="T78" fmla="*/ 212 w 256"/>
                <a:gd name="T79" fmla="*/ 100 h 232"/>
                <a:gd name="T80" fmla="*/ 188 w 256"/>
                <a:gd name="T81" fmla="*/ 7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 h="232">
                  <a:moveTo>
                    <a:pt x="244" y="196"/>
                  </a:moveTo>
                  <a:cubicBezTo>
                    <a:pt x="188" y="196"/>
                    <a:pt x="188" y="196"/>
                    <a:pt x="188" y="196"/>
                  </a:cubicBezTo>
                  <a:cubicBezTo>
                    <a:pt x="96" y="196"/>
                    <a:pt x="96" y="196"/>
                    <a:pt x="96" y="196"/>
                  </a:cubicBezTo>
                  <a:cubicBezTo>
                    <a:pt x="84" y="196"/>
                    <a:pt x="84" y="196"/>
                    <a:pt x="84" y="196"/>
                  </a:cubicBezTo>
                  <a:cubicBezTo>
                    <a:pt x="81" y="196"/>
                    <a:pt x="81" y="196"/>
                    <a:pt x="81" y="196"/>
                  </a:cubicBezTo>
                  <a:cubicBezTo>
                    <a:pt x="48" y="228"/>
                    <a:pt x="48" y="228"/>
                    <a:pt x="48" y="228"/>
                  </a:cubicBezTo>
                  <a:cubicBezTo>
                    <a:pt x="46" y="231"/>
                    <a:pt x="43" y="232"/>
                    <a:pt x="40" y="232"/>
                  </a:cubicBezTo>
                  <a:cubicBezTo>
                    <a:pt x="40" y="232"/>
                    <a:pt x="40" y="232"/>
                    <a:pt x="40" y="232"/>
                  </a:cubicBezTo>
                  <a:cubicBezTo>
                    <a:pt x="37" y="232"/>
                    <a:pt x="34" y="231"/>
                    <a:pt x="32" y="228"/>
                  </a:cubicBezTo>
                  <a:cubicBezTo>
                    <a:pt x="31" y="228"/>
                    <a:pt x="31" y="228"/>
                    <a:pt x="31" y="228"/>
                  </a:cubicBezTo>
                  <a:cubicBezTo>
                    <a:pt x="31" y="228"/>
                    <a:pt x="30" y="227"/>
                    <a:pt x="30" y="227"/>
                  </a:cubicBezTo>
                  <a:cubicBezTo>
                    <a:pt x="30" y="226"/>
                    <a:pt x="30" y="226"/>
                    <a:pt x="30" y="226"/>
                  </a:cubicBezTo>
                  <a:cubicBezTo>
                    <a:pt x="29" y="226"/>
                    <a:pt x="29" y="225"/>
                    <a:pt x="29" y="225"/>
                  </a:cubicBezTo>
                  <a:cubicBezTo>
                    <a:pt x="29" y="224"/>
                    <a:pt x="29" y="224"/>
                    <a:pt x="29" y="224"/>
                  </a:cubicBezTo>
                  <a:cubicBezTo>
                    <a:pt x="29" y="223"/>
                    <a:pt x="28" y="223"/>
                    <a:pt x="28" y="222"/>
                  </a:cubicBezTo>
                  <a:cubicBezTo>
                    <a:pt x="28" y="222"/>
                    <a:pt x="28" y="221"/>
                    <a:pt x="28" y="220"/>
                  </a:cubicBezTo>
                  <a:cubicBezTo>
                    <a:pt x="28" y="196"/>
                    <a:pt x="28" y="196"/>
                    <a:pt x="28" y="196"/>
                  </a:cubicBezTo>
                  <a:cubicBezTo>
                    <a:pt x="26" y="196"/>
                    <a:pt x="26" y="196"/>
                    <a:pt x="26" y="196"/>
                  </a:cubicBezTo>
                  <a:cubicBezTo>
                    <a:pt x="12" y="196"/>
                    <a:pt x="12" y="196"/>
                    <a:pt x="12" y="196"/>
                  </a:cubicBezTo>
                  <a:cubicBezTo>
                    <a:pt x="5" y="196"/>
                    <a:pt x="0" y="191"/>
                    <a:pt x="0" y="184"/>
                  </a:cubicBezTo>
                  <a:cubicBezTo>
                    <a:pt x="0" y="12"/>
                    <a:pt x="0" y="12"/>
                    <a:pt x="0" y="12"/>
                  </a:cubicBezTo>
                  <a:cubicBezTo>
                    <a:pt x="0" y="5"/>
                    <a:pt x="5" y="0"/>
                    <a:pt x="12" y="0"/>
                  </a:cubicBezTo>
                  <a:cubicBezTo>
                    <a:pt x="244" y="0"/>
                    <a:pt x="244" y="0"/>
                    <a:pt x="244" y="0"/>
                  </a:cubicBezTo>
                  <a:cubicBezTo>
                    <a:pt x="251" y="0"/>
                    <a:pt x="256" y="5"/>
                    <a:pt x="256" y="12"/>
                  </a:cubicBezTo>
                  <a:cubicBezTo>
                    <a:pt x="256" y="184"/>
                    <a:pt x="256" y="184"/>
                    <a:pt x="256" y="184"/>
                  </a:cubicBezTo>
                  <a:cubicBezTo>
                    <a:pt x="256" y="191"/>
                    <a:pt x="251" y="196"/>
                    <a:pt x="244" y="196"/>
                  </a:cubicBezTo>
                  <a:moveTo>
                    <a:pt x="68" y="76"/>
                  </a:moveTo>
                  <a:cubicBezTo>
                    <a:pt x="55" y="76"/>
                    <a:pt x="44" y="87"/>
                    <a:pt x="44" y="100"/>
                  </a:cubicBezTo>
                  <a:cubicBezTo>
                    <a:pt x="44" y="113"/>
                    <a:pt x="55" y="124"/>
                    <a:pt x="68" y="124"/>
                  </a:cubicBezTo>
                  <a:cubicBezTo>
                    <a:pt x="81" y="124"/>
                    <a:pt x="92" y="113"/>
                    <a:pt x="92" y="100"/>
                  </a:cubicBezTo>
                  <a:cubicBezTo>
                    <a:pt x="92" y="87"/>
                    <a:pt x="81" y="76"/>
                    <a:pt x="68" y="76"/>
                  </a:cubicBezTo>
                  <a:moveTo>
                    <a:pt x="128" y="76"/>
                  </a:moveTo>
                  <a:cubicBezTo>
                    <a:pt x="115" y="76"/>
                    <a:pt x="104" y="87"/>
                    <a:pt x="104" y="100"/>
                  </a:cubicBezTo>
                  <a:cubicBezTo>
                    <a:pt x="104" y="113"/>
                    <a:pt x="115" y="124"/>
                    <a:pt x="128" y="124"/>
                  </a:cubicBezTo>
                  <a:cubicBezTo>
                    <a:pt x="141" y="124"/>
                    <a:pt x="152" y="113"/>
                    <a:pt x="152" y="100"/>
                  </a:cubicBezTo>
                  <a:cubicBezTo>
                    <a:pt x="152" y="87"/>
                    <a:pt x="141" y="76"/>
                    <a:pt x="128" y="76"/>
                  </a:cubicBezTo>
                  <a:moveTo>
                    <a:pt x="188" y="76"/>
                  </a:moveTo>
                  <a:cubicBezTo>
                    <a:pt x="175" y="76"/>
                    <a:pt x="164" y="87"/>
                    <a:pt x="164" y="100"/>
                  </a:cubicBezTo>
                  <a:cubicBezTo>
                    <a:pt x="164" y="113"/>
                    <a:pt x="175" y="124"/>
                    <a:pt x="188" y="124"/>
                  </a:cubicBezTo>
                  <a:cubicBezTo>
                    <a:pt x="201" y="124"/>
                    <a:pt x="212" y="113"/>
                    <a:pt x="212" y="100"/>
                  </a:cubicBezTo>
                  <a:cubicBezTo>
                    <a:pt x="212" y="87"/>
                    <a:pt x="201" y="76"/>
                    <a:pt x="188" y="76"/>
                  </a:cubicBezTo>
                </a:path>
              </a:pathLst>
            </a:custGeom>
            <a:grpFill/>
            <a:ln>
              <a:noFill/>
            </a:ln>
            <a:effectLst/>
          </p:spPr>
          <p:txBody>
            <a:bodyPr vert="horz" wrap="square" lIns="91416" tIns="45708" rIns="91416" bIns="45708" numCol="1" anchor="t" anchorCtr="0" compatLnSpc="1"/>
            <a:lstStyle/>
            <a:p>
              <a:endParaRPr lang="zh-CN" altLang="en-US" sz="1800">
                <a:solidFill>
                  <a:srgbClr val="0070C0"/>
                </a:solidFill>
              </a:endParaRPr>
            </a:p>
          </p:txBody>
        </p:sp>
      </p:grpSp>
      <p:grpSp>
        <p:nvGrpSpPr>
          <p:cNvPr id="19" name="组合 18"/>
          <p:cNvGrpSpPr/>
          <p:nvPr/>
        </p:nvGrpSpPr>
        <p:grpSpPr>
          <a:xfrm>
            <a:off x="9521012" y="2775879"/>
            <a:ext cx="719893" cy="719893"/>
            <a:chOff x="9523491" y="2600908"/>
            <a:chExt cx="720080" cy="720080"/>
          </a:xfrm>
          <a:solidFill>
            <a:schemeClr val="bg1"/>
          </a:solidFill>
        </p:grpSpPr>
        <p:sp>
          <p:nvSpPr>
            <p:cNvPr id="20" name="椭圆 19"/>
            <p:cNvSpPr/>
            <p:nvPr/>
          </p:nvSpPr>
          <p:spPr>
            <a:xfrm>
              <a:off x="9523491" y="2600908"/>
              <a:ext cx="720080" cy="720080"/>
            </a:xfrm>
            <a:prstGeom prst="ellipse">
              <a:avLst/>
            </a:pr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0070C0"/>
                </a:solidFill>
              </a:endParaRPr>
            </a:p>
          </p:txBody>
        </p:sp>
        <p:sp>
          <p:nvSpPr>
            <p:cNvPr id="21" name="Freeform 105"/>
            <p:cNvSpPr/>
            <p:nvPr/>
          </p:nvSpPr>
          <p:spPr bwMode="auto">
            <a:xfrm>
              <a:off x="9704217" y="2782283"/>
              <a:ext cx="367080" cy="349600"/>
            </a:xfrm>
            <a:custGeom>
              <a:avLst/>
              <a:gdLst>
                <a:gd name="T0" fmla="*/ 251 w 256"/>
                <a:gd name="T1" fmla="*/ 106 h 244"/>
                <a:gd name="T2" fmla="*/ 251 w 256"/>
                <a:gd name="T3" fmla="*/ 106 h 244"/>
                <a:gd name="T4" fmla="*/ 187 w 256"/>
                <a:gd name="T5" fmla="*/ 152 h 244"/>
                <a:gd name="T6" fmla="*/ 211 w 256"/>
                <a:gd name="T7" fmla="*/ 228 h 244"/>
                <a:gd name="T8" fmla="*/ 212 w 256"/>
                <a:gd name="T9" fmla="*/ 232 h 244"/>
                <a:gd name="T10" fmla="*/ 200 w 256"/>
                <a:gd name="T11" fmla="*/ 244 h 244"/>
                <a:gd name="T12" fmla="*/ 193 w 256"/>
                <a:gd name="T13" fmla="*/ 242 h 244"/>
                <a:gd name="T14" fmla="*/ 193 w 256"/>
                <a:gd name="T15" fmla="*/ 242 h 244"/>
                <a:gd name="T16" fmla="*/ 128 w 256"/>
                <a:gd name="T17" fmla="*/ 195 h 244"/>
                <a:gd name="T18" fmla="*/ 63 w 256"/>
                <a:gd name="T19" fmla="*/ 242 h 244"/>
                <a:gd name="T20" fmla="*/ 63 w 256"/>
                <a:gd name="T21" fmla="*/ 242 h 244"/>
                <a:gd name="T22" fmla="*/ 56 w 256"/>
                <a:gd name="T23" fmla="*/ 244 h 244"/>
                <a:gd name="T24" fmla="*/ 44 w 256"/>
                <a:gd name="T25" fmla="*/ 232 h 244"/>
                <a:gd name="T26" fmla="*/ 45 w 256"/>
                <a:gd name="T27" fmla="*/ 228 h 244"/>
                <a:gd name="T28" fmla="*/ 69 w 256"/>
                <a:gd name="T29" fmla="*/ 152 h 244"/>
                <a:gd name="T30" fmla="*/ 5 w 256"/>
                <a:gd name="T31" fmla="*/ 106 h 244"/>
                <a:gd name="T32" fmla="*/ 0 w 256"/>
                <a:gd name="T33" fmla="*/ 96 h 244"/>
                <a:gd name="T34" fmla="*/ 12 w 256"/>
                <a:gd name="T35" fmla="*/ 84 h 244"/>
                <a:gd name="T36" fmla="*/ 92 w 256"/>
                <a:gd name="T37" fmla="*/ 84 h 244"/>
                <a:gd name="T38" fmla="*/ 117 w 256"/>
                <a:gd name="T39" fmla="*/ 8 h 244"/>
                <a:gd name="T40" fmla="*/ 128 w 256"/>
                <a:gd name="T41" fmla="*/ 0 h 244"/>
                <a:gd name="T42" fmla="*/ 139 w 256"/>
                <a:gd name="T43" fmla="*/ 8 h 244"/>
                <a:gd name="T44" fmla="*/ 164 w 256"/>
                <a:gd name="T45" fmla="*/ 84 h 244"/>
                <a:gd name="T46" fmla="*/ 244 w 256"/>
                <a:gd name="T47" fmla="*/ 84 h 244"/>
                <a:gd name="T48" fmla="*/ 256 w 256"/>
                <a:gd name="T49" fmla="*/ 96 h 244"/>
                <a:gd name="T50" fmla="*/ 251 w 256"/>
                <a:gd name="T51" fmla="*/ 106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6" h="244">
                  <a:moveTo>
                    <a:pt x="251" y="106"/>
                  </a:moveTo>
                  <a:cubicBezTo>
                    <a:pt x="251" y="106"/>
                    <a:pt x="251" y="106"/>
                    <a:pt x="251" y="106"/>
                  </a:cubicBezTo>
                  <a:cubicBezTo>
                    <a:pt x="187" y="152"/>
                    <a:pt x="187" y="152"/>
                    <a:pt x="187" y="152"/>
                  </a:cubicBezTo>
                  <a:cubicBezTo>
                    <a:pt x="211" y="228"/>
                    <a:pt x="211" y="228"/>
                    <a:pt x="211" y="228"/>
                  </a:cubicBezTo>
                  <a:cubicBezTo>
                    <a:pt x="212" y="229"/>
                    <a:pt x="212" y="231"/>
                    <a:pt x="212" y="232"/>
                  </a:cubicBezTo>
                  <a:cubicBezTo>
                    <a:pt x="212" y="239"/>
                    <a:pt x="207" y="244"/>
                    <a:pt x="200" y="244"/>
                  </a:cubicBezTo>
                  <a:cubicBezTo>
                    <a:pt x="197" y="244"/>
                    <a:pt x="195" y="243"/>
                    <a:pt x="193" y="242"/>
                  </a:cubicBezTo>
                  <a:cubicBezTo>
                    <a:pt x="193" y="242"/>
                    <a:pt x="193" y="242"/>
                    <a:pt x="193" y="242"/>
                  </a:cubicBezTo>
                  <a:cubicBezTo>
                    <a:pt x="128" y="195"/>
                    <a:pt x="128" y="195"/>
                    <a:pt x="128" y="195"/>
                  </a:cubicBezTo>
                  <a:cubicBezTo>
                    <a:pt x="63" y="242"/>
                    <a:pt x="63" y="242"/>
                    <a:pt x="63" y="242"/>
                  </a:cubicBezTo>
                  <a:cubicBezTo>
                    <a:pt x="63" y="242"/>
                    <a:pt x="63" y="242"/>
                    <a:pt x="63" y="242"/>
                  </a:cubicBezTo>
                  <a:cubicBezTo>
                    <a:pt x="61" y="243"/>
                    <a:pt x="59" y="244"/>
                    <a:pt x="56" y="244"/>
                  </a:cubicBezTo>
                  <a:cubicBezTo>
                    <a:pt x="49" y="244"/>
                    <a:pt x="44" y="239"/>
                    <a:pt x="44" y="232"/>
                  </a:cubicBezTo>
                  <a:cubicBezTo>
                    <a:pt x="44" y="231"/>
                    <a:pt x="44" y="229"/>
                    <a:pt x="45" y="228"/>
                  </a:cubicBezTo>
                  <a:cubicBezTo>
                    <a:pt x="69" y="152"/>
                    <a:pt x="69" y="152"/>
                    <a:pt x="69" y="152"/>
                  </a:cubicBezTo>
                  <a:cubicBezTo>
                    <a:pt x="5" y="106"/>
                    <a:pt x="5" y="106"/>
                    <a:pt x="5" y="106"/>
                  </a:cubicBezTo>
                  <a:cubicBezTo>
                    <a:pt x="2" y="104"/>
                    <a:pt x="0" y="100"/>
                    <a:pt x="0" y="96"/>
                  </a:cubicBezTo>
                  <a:cubicBezTo>
                    <a:pt x="0" y="89"/>
                    <a:pt x="5" y="84"/>
                    <a:pt x="12" y="84"/>
                  </a:cubicBezTo>
                  <a:cubicBezTo>
                    <a:pt x="92" y="84"/>
                    <a:pt x="92" y="84"/>
                    <a:pt x="92" y="84"/>
                  </a:cubicBezTo>
                  <a:cubicBezTo>
                    <a:pt x="117" y="8"/>
                    <a:pt x="117" y="8"/>
                    <a:pt x="117" y="8"/>
                  </a:cubicBezTo>
                  <a:cubicBezTo>
                    <a:pt x="118" y="4"/>
                    <a:pt x="123" y="0"/>
                    <a:pt x="128" y="0"/>
                  </a:cubicBezTo>
                  <a:cubicBezTo>
                    <a:pt x="133" y="0"/>
                    <a:pt x="138" y="4"/>
                    <a:pt x="139" y="8"/>
                  </a:cubicBezTo>
                  <a:cubicBezTo>
                    <a:pt x="164" y="84"/>
                    <a:pt x="164" y="84"/>
                    <a:pt x="164" y="84"/>
                  </a:cubicBezTo>
                  <a:cubicBezTo>
                    <a:pt x="244" y="84"/>
                    <a:pt x="244" y="84"/>
                    <a:pt x="244" y="84"/>
                  </a:cubicBezTo>
                  <a:cubicBezTo>
                    <a:pt x="251" y="84"/>
                    <a:pt x="256" y="89"/>
                    <a:pt x="256" y="96"/>
                  </a:cubicBezTo>
                  <a:cubicBezTo>
                    <a:pt x="256" y="100"/>
                    <a:pt x="254" y="104"/>
                    <a:pt x="251" y="106"/>
                  </a:cubicBezTo>
                </a:path>
              </a:pathLst>
            </a:custGeom>
            <a:solidFill>
              <a:srgbClr val="D8141A"/>
            </a:solidFill>
            <a:ln>
              <a:noFill/>
            </a:ln>
            <a:effectLst>
              <a:outerShdw blurRad="63500" algn="ctr" rotWithShape="0">
                <a:prstClr val="black">
                  <a:alpha val="40000"/>
                </a:prstClr>
              </a:outerShdw>
            </a:effectLst>
          </p:spPr>
          <p:txBody>
            <a:bodyPr vert="horz" wrap="square" lIns="91416" tIns="45708" rIns="91416" bIns="45708" numCol="1" anchor="t" anchorCtr="0" compatLnSpc="1"/>
            <a:lstStyle/>
            <a:p>
              <a:endParaRPr lang="zh-CN" altLang="en-US" sz="1800">
                <a:solidFill>
                  <a:srgbClr val="0070C0"/>
                </a:solidFill>
              </a:endParaRPr>
            </a:p>
          </p:txBody>
        </p:sp>
      </p:grpSp>
      <p:sp>
        <p:nvSpPr>
          <p:cNvPr id="22" name="文本框 47"/>
          <p:cNvSpPr txBox="1"/>
          <p:nvPr/>
        </p:nvSpPr>
        <p:spPr>
          <a:xfrm>
            <a:off x="4591451" y="2410410"/>
            <a:ext cx="1733167" cy="399981"/>
          </a:xfrm>
          <a:prstGeom prst="rect">
            <a:avLst/>
          </a:prstGeom>
          <a:noFill/>
          <a:effectLst/>
        </p:spPr>
        <p:txBody>
          <a:bodyPr wrap="none" rtlCol="0">
            <a:spAutoFit/>
          </a:bodyPr>
          <a:lstStyle/>
          <a:p>
            <a:pPr algn="ctr" defTabSz="609600"/>
            <a:r>
              <a:rPr lang="zh-CN" altLang="en-US" sz="2000" dirty="0">
                <a:latin typeface="方正尚酷简体" panose="03000509000000000000" pitchFamily="65" charset="-122"/>
                <a:ea typeface="方正尚酷简体" panose="03000509000000000000" pitchFamily="65" charset="-122"/>
                <a:cs typeface="+mn-ea"/>
              </a:rPr>
              <a:t>此处添加标题</a:t>
            </a:r>
            <a:endParaRPr lang="zh-CN" altLang="en-US" sz="2000" dirty="0">
              <a:latin typeface="方正尚酷简体" panose="03000509000000000000" pitchFamily="65" charset="-122"/>
              <a:ea typeface="方正尚酷简体" panose="03000509000000000000" pitchFamily="65" charset="-122"/>
              <a:cs typeface="+mn-ea"/>
            </a:endParaRPr>
          </a:p>
        </p:txBody>
      </p:sp>
      <p:sp>
        <p:nvSpPr>
          <p:cNvPr id="23" name="文本框 48"/>
          <p:cNvSpPr txBox="1"/>
          <p:nvPr/>
        </p:nvSpPr>
        <p:spPr>
          <a:xfrm>
            <a:off x="4591451" y="2751378"/>
            <a:ext cx="1943710" cy="1212324"/>
          </a:xfrm>
          <a:prstGeom prst="rect">
            <a:avLst/>
          </a:prstGeom>
          <a:noFill/>
          <a:effectLst/>
        </p:spPr>
        <p:txBody>
          <a:bodyPr wrap="square" rtlCol="0">
            <a:spAutoFit/>
          </a:bodyPr>
          <a:lstStyle/>
          <a:p>
            <a:pP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请在此处添加文字信息，表达图的含义请在此处添加文字。</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 name="文本框 47"/>
          <p:cNvSpPr txBox="1"/>
          <p:nvPr/>
        </p:nvSpPr>
        <p:spPr>
          <a:xfrm>
            <a:off x="7535786" y="2410410"/>
            <a:ext cx="1723100" cy="400006"/>
          </a:xfrm>
          <a:prstGeom prst="rect">
            <a:avLst/>
          </a:prstGeom>
          <a:noFill/>
          <a:effectLst/>
        </p:spPr>
        <p:txBody>
          <a:bodyPr wrap="none" rtlCol="0">
            <a:spAutoFit/>
          </a:bodyPr>
          <a:lstStyle/>
          <a:p>
            <a:pPr algn="ctr" defTabSz="609600"/>
            <a:r>
              <a:rPr lang="zh-CN" altLang="en-US" sz="2000" dirty="0">
                <a:solidFill>
                  <a:srgbClr val="D12018"/>
                </a:solidFill>
                <a:latin typeface="方正尚酷简体" panose="03000509000000000000" pitchFamily="65" charset="-122"/>
                <a:ea typeface="方正尚酷简体" panose="03000509000000000000" pitchFamily="65" charset="-122"/>
                <a:cs typeface="+mn-ea"/>
              </a:rPr>
              <a:t>此处添加标题</a:t>
            </a:r>
            <a:endParaRPr lang="zh-CN" altLang="en-US" sz="2000" dirty="0">
              <a:solidFill>
                <a:srgbClr val="D12018"/>
              </a:solidFill>
              <a:latin typeface="方正尚酷简体" panose="03000509000000000000" pitchFamily="65" charset="-122"/>
              <a:ea typeface="方正尚酷简体" panose="03000509000000000000" pitchFamily="65" charset="-122"/>
              <a:cs typeface="+mn-ea"/>
            </a:endParaRPr>
          </a:p>
        </p:txBody>
      </p:sp>
      <p:sp>
        <p:nvSpPr>
          <p:cNvPr id="25" name="文本框 48"/>
          <p:cNvSpPr txBox="1"/>
          <p:nvPr/>
        </p:nvSpPr>
        <p:spPr>
          <a:xfrm>
            <a:off x="7543010" y="2751378"/>
            <a:ext cx="1943710" cy="1212324"/>
          </a:xfrm>
          <a:prstGeom prst="rect">
            <a:avLst/>
          </a:prstGeom>
          <a:noFill/>
          <a:effectLst/>
        </p:spPr>
        <p:txBody>
          <a:bodyPr wrap="square" rtlCol="0">
            <a:spAutoFit/>
          </a:bodyPr>
          <a:lstStyle/>
          <a:p>
            <a:pP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请在此处添加文字信息，表达图的含义请在此处添加文字。</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6" name="Freeform 12"/>
          <p:cNvSpPr/>
          <p:nvPr/>
        </p:nvSpPr>
        <p:spPr bwMode="auto">
          <a:xfrm>
            <a:off x="1608091" y="4598253"/>
            <a:ext cx="528500" cy="530087"/>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1800">
              <a:solidFill>
                <a:schemeClr val="tx1">
                  <a:lumMod val="50000"/>
                  <a:lumOff val="50000"/>
                </a:schemeClr>
              </a:solidFill>
            </a:endParaRPr>
          </a:p>
        </p:txBody>
      </p:sp>
      <p:sp>
        <p:nvSpPr>
          <p:cNvPr id="27" name="Freeform 12"/>
          <p:cNvSpPr/>
          <p:nvPr/>
        </p:nvSpPr>
        <p:spPr bwMode="auto">
          <a:xfrm flipH="1" flipV="1">
            <a:off x="10246801" y="5632265"/>
            <a:ext cx="528500" cy="530087"/>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1800">
              <a:solidFill>
                <a:schemeClr val="tx1">
                  <a:lumMod val="50000"/>
                  <a:lumOff val="50000"/>
                </a:schemeClr>
              </a:solidFill>
            </a:endParaRPr>
          </a:p>
        </p:txBody>
      </p:sp>
      <p:sp>
        <p:nvSpPr>
          <p:cNvPr id="28" name="TextBox 60"/>
          <p:cNvSpPr txBox="1"/>
          <p:nvPr/>
        </p:nvSpPr>
        <p:spPr>
          <a:xfrm>
            <a:off x="1968038" y="4912373"/>
            <a:ext cx="8543014" cy="932320"/>
          </a:xfrm>
          <a:prstGeom prst="rect">
            <a:avLst/>
          </a:prstGeom>
          <a:noFill/>
        </p:spPr>
        <p:txBody>
          <a:bodyPr wrap="square" rtlCol="0">
            <a:spAutoFit/>
          </a:bodyPr>
          <a:lstStyle/>
          <a:p>
            <a:pPr>
              <a:lnSpc>
                <a:spcPct val="130000"/>
              </a:lnSpc>
              <a:spcBef>
                <a:spcPct val="0"/>
              </a:spcBef>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350"/>
                            </p:stCondLst>
                            <p:childTnLst>
                              <p:par>
                                <p:cTn id="15" presetID="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1850"/>
                            </p:stCondLst>
                            <p:childTnLst>
                              <p:par>
                                <p:cTn id="20" presetID="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0-#ppt_w/2"/>
                                          </p:val>
                                        </p:tav>
                                        <p:tav tm="100000">
                                          <p:val>
                                            <p:strVal val="#ppt_x"/>
                                          </p:val>
                                        </p:tav>
                                      </p:tavLst>
                                    </p:anim>
                                    <p:anim calcmode="lin" valueType="num">
                                      <p:cBhvr additive="base">
                                        <p:cTn id="23" dur="500" fill="hold"/>
                                        <p:tgtEl>
                                          <p:spTgt spid="12"/>
                                        </p:tgtEl>
                                        <p:attrNameLst>
                                          <p:attrName>ppt_y</p:attrName>
                                        </p:attrNameLst>
                                      </p:cBhvr>
                                      <p:tavLst>
                                        <p:tav tm="0">
                                          <p:val>
                                            <p:strVal val="#ppt_y"/>
                                          </p:val>
                                        </p:tav>
                                        <p:tav tm="100000">
                                          <p:val>
                                            <p:strVal val="#ppt_y"/>
                                          </p:val>
                                        </p:tav>
                                      </p:tavLst>
                                    </p:anim>
                                  </p:childTnLst>
                                </p:cTn>
                              </p:par>
                            </p:childTnLst>
                          </p:cTn>
                        </p:par>
                        <p:par>
                          <p:cTn id="24" fill="hold">
                            <p:stCondLst>
                              <p:cond delay="2350"/>
                            </p:stCondLst>
                            <p:childTnLst>
                              <p:par>
                                <p:cTn id="25" presetID="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0-#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childTnLst>
                          </p:cTn>
                        </p:par>
                        <p:par>
                          <p:cTn id="29" fill="hold">
                            <p:stCondLst>
                              <p:cond delay="2850"/>
                            </p:stCondLst>
                            <p:childTnLst>
                              <p:par>
                                <p:cTn id="30" presetID="53" presetClass="entr" presetSubtype="16"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childTnLst>
                          </p:cTn>
                        </p:par>
                        <p:par>
                          <p:cTn id="35" fill="hold">
                            <p:stCondLst>
                              <p:cond delay="3350"/>
                            </p:stCondLst>
                            <p:childTnLst>
                              <p:par>
                                <p:cTn id="36" presetID="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850"/>
                            </p:stCondLst>
                            <p:childTnLst>
                              <p:par>
                                <p:cTn id="41" presetID="2" presetClass="entr" presetSubtype="8"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0-#ppt_w/2"/>
                                          </p:val>
                                        </p:tav>
                                        <p:tav tm="100000">
                                          <p:val>
                                            <p:strVal val="#ppt_x"/>
                                          </p:val>
                                        </p:tav>
                                      </p:tavLst>
                                    </p:anim>
                                    <p:anim calcmode="lin" valueType="num">
                                      <p:cBhvr additive="base">
                                        <p:cTn id="44" dur="500" fill="hold"/>
                                        <p:tgtEl>
                                          <p:spTgt spid="23"/>
                                        </p:tgtEl>
                                        <p:attrNameLst>
                                          <p:attrName>ppt_y</p:attrName>
                                        </p:attrNameLst>
                                      </p:cBhvr>
                                      <p:tavLst>
                                        <p:tav tm="0">
                                          <p:val>
                                            <p:strVal val="#ppt_y"/>
                                          </p:val>
                                        </p:tav>
                                        <p:tav tm="100000">
                                          <p:val>
                                            <p:strVal val="#ppt_y"/>
                                          </p:val>
                                        </p:tav>
                                      </p:tavLst>
                                    </p:anim>
                                  </p:childTnLst>
                                </p:cTn>
                              </p:par>
                            </p:childTnLst>
                          </p:cTn>
                        </p:par>
                        <p:par>
                          <p:cTn id="45" fill="hold">
                            <p:stCondLst>
                              <p:cond delay="4350"/>
                            </p:stCondLst>
                            <p:childTnLst>
                              <p:par>
                                <p:cTn id="46" presetID="2" presetClass="entr" presetSubtype="8"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additive="base">
                                        <p:cTn id="48" dur="500" fill="hold"/>
                                        <p:tgtEl>
                                          <p:spTgt spid="9"/>
                                        </p:tgtEl>
                                        <p:attrNameLst>
                                          <p:attrName>ppt_x</p:attrName>
                                        </p:attrNameLst>
                                      </p:cBhvr>
                                      <p:tavLst>
                                        <p:tav tm="0">
                                          <p:val>
                                            <p:strVal val="0-#ppt_w/2"/>
                                          </p:val>
                                        </p:tav>
                                        <p:tav tm="100000">
                                          <p:val>
                                            <p:strVal val="#ppt_x"/>
                                          </p:val>
                                        </p:tav>
                                      </p:tavLst>
                                    </p:anim>
                                    <p:anim calcmode="lin" valueType="num">
                                      <p:cBhvr additive="base">
                                        <p:cTn id="49" dur="500" fill="hold"/>
                                        <p:tgtEl>
                                          <p:spTgt spid="9"/>
                                        </p:tgtEl>
                                        <p:attrNameLst>
                                          <p:attrName>ppt_y</p:attrName>
                                        </p:attrNameLst>
                                      </p:cBhvr>
                                      <p:tavLst>
                                        <p:tav tm="0">
                                          <p:val>
                                            <p:strVal val="#ppt_y"/>
                                          </p:val>
                                        </p:tav>
                                        <p:tav tm="100000">
                                          <p:val>
                                            <p:strVal val="#ppt_y"/>
                                          </p:val>
                                        </p:tav>
                                      </p:tavLst>
                                    </p:anim>
                                  </p:childTnLst>
                                </p:cTn>
                              </p:par>
                            </p:childTnLst>
                          </p:cTn>
                        </p:par>
                        <p:par>
                          <p:cTn id="50" fill="hold">
                            <p:stCondLst>
                              <p:cond delay="4850"/>
                            </p:stCondLst>
                            <p:childTnLst>
                              <p:par>
                                <p:cTn id="51" presetID="53" presetClass="entr" presetSubtype="16" fill="hold" nodeType="after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p:cTn id="53" dur="500" fill="hold"/>
                                        <p:tgtEl>
                                          <p:spTgt spid="16"/>
                                        </p:tgtEl>
                                        <p:attrNameLst>
                                          <p:attrName>ppt_w</p:attrName>
                                        </p:attrNameLst>
                                      </p:cBhvr>
                                      <p:tavLst>
                                        <p:tav tm="0">
                                          <p:val>
                                            <p:fltVal val="0"/>
                                          </p:val>
                                        </p:tav>
                                        <p:tav tm="100000">
                                          <p:val>
                                            <p:strVal val="#ppt_w"/>
                                          </p:val>
                                        </p:tav>
                                      </p:tavLst>
                                    </p:anim>
                                    <p:anim calcmode="lin" valueType="num">
                                      <p:cBhvr>
                                        <p:cTn id="54" dur="500" fill="hold"/>
                                        <p:tgtEl>
                                          <p:spTgt spid="16"/>
                                        </p:tgtEl>
                                        <p:attrNameLst>
                                          <p:attrName>ppt_h</p:attrName>
                                        </p:attrNameLst>
                                      </p:cBhvr>
                                      <p:tavLst>
                                        <p:tav tm="0">
                                          <p:val>
                                            <p:fltVal val="0"/>
                                          </p:val>
                                        </p:tav>
                                        <p:tav tm="100000">
                                          <p:val>
                                            <p:strVal val="#ppt_h"/>
                                          </p:val>
                                        </p:tav>
                                      </p:tavLst>
                                    </p:anim>
                                    <p:animEffect transition="in" filter="fade">
                                      <p:cBhvr>
                                        <p:cTn id="55" dur="500"/>
                                        <p:tgtEl>
                                          <p:spTgt spid="16"/>
                                        </p:tgtEl>
                                      </p:cBhvr>
                                    </p:animEffect>
                                  </p:childTnLst>
                                </p:cTn>
                              </p:par>
                            </p:childTnLst>
                          </p:cTn>
                        </p:par>
                        <p:par>
                          <p:cTn id="56" fill="hold">
                            <p:stCondLst>
                              <p:cond delay="5350"/>
                            </p:stCondLst>
                            <p:childTnLst>
                              <p:par>
                                <p:cTn id="57" presetID="2" presetClass="entr" presetSubtype="8" fill="hold" grpId="0" nodeType="after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500" fill="hold"/>
                                        <p:tgtEl>
                                          <p:spTgt spid="24"/>
                                        </p:tgtEl>
                                        <p:attrNameLst>
                                          <p:attrName>ppt_x</p:attrName>
                                        </p:attrNameLst>
                                      </p:cBhvr>
                                      <p:tavLst>
                                        <p:tav tm="0">
                                          <p:val>
                                            <p:strVal val="0-#ppt_w/2"/>
                                          </p:val>
                                        </p:tav>
                                        <p:tav tm="100000">
                                          <p:val>
                                            <p:strVal val="#ppt_x"/>
                                          </p:val>
                                        </p:tav>
                                      </p:tavLst>
                                    </p:anim>
                                    <p:anim calcmode="lin" valueType="num">
                                      <p:cBhvr additive="base">
                                        <p:cTn id="60" dur="500" fill="hold"/>
                                        <p:tgtEl>
                                          <p:spTgt spid="24"/>
                                        </p:tgtEl>
                                        <p:attrNameLst>
                                          <p:attrName>ppt_y</p:attrName>
                                        </p:attrNameLst>
                                      </p:cBhvr>
                                      <p:tavLst>
                                        <p:tav tm="0">
                                          <p:val>
                                            <p:strVal val="#ppt_y"/>
                                          </p:val>
                                        </p:tav>
                                        <p:tav tm="100000">
                                          <p:val>
                                            <p:strVal val="#ppt_y"/>
                                          </p:val>
                                        </p:tav>
                                      </p:tavLst>
                                    </p:anim>
                                  </p:childTnLst>
                                </p:cTn>
                              </p:par>
                            </p:childTnLst>
                          </p:cTn>
                        </p:par>
                        <p:par>
                          <p:cTn id="61" fill="hold">
                            <p:stCondLst>
                              <p:cond delay="5850"/>
                            </p:stCondLst>
                            <p:childTnLst>
                              <p:par>
                                <p:cTn id="62" presetID="2" presetClass="entr" presetSubtype="8"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additive="base">
                                        <p:cTn id="64" dur="500" fill="hold"/>
                                        <p:tgtEl>
                                          <p:spTgt spid="25"/>
                                        </p:tgtEl>
                                        <p:attrNameLst>
                                          <p:attrName>ppt_x</p:attrName>
                                        </p:attrNameLst>
                                      </p:cBhvr>
                                      <p:tavLst>
                                        <p:tav tm="0">
                                          <p:val>
                                            <p:strVal val="0-#ppt_w/2"/>
                                          </p:val>
                                        </p:tav>
                                        <p:tav tm="100000">
                                          <p:val>
                                            <p:strVal val="#ppt_x"/>
                                          </p:val>
                                        </p:tav>
                                      </p:tavLst>
                                    </p:anim>
                                    <p:anim calcmode="lin" valueType="num">
                                      <p:cBhvr additive="base">
                                        <p:cTn id="65" dur="500" fill="hold"/>
                                        <p:tgtEl>
                                          <p:spTgt spid="25"/>
                                        </p:tgtEl>
                                        <p:attrNameLst>
                                          <p:attrName>ppt_y</p:attrName>
                                        </p:attrNameLst>
                                      </p:cBhvr>
                                      <p:tavLst>
                                        <p:tav tm="0">
                                          <p:val>
                                            <p:strVal val="#ppt_y"/>
                                          </p:val>
                                        </p:tav>
                                        <p:tav tm="100000">
                                          <p:val>
                                            <p:strVal val="#ppt_y"/>
                                          </p:val>
                                        </p:tav>
                                      </p:tavLst>
                                    </p:anim>
                                  </p:childTnLst>
                                </p:cTn>
                              </p:par>
                            </p:childTnLst>
                          </p:cTn>
                        </p:par>
                        <p:par>
                          <p:cTn id="66" fill="hold">
                            <p:stCondLst>
                              <p:cond delay="6350"/>
                            </p:stCondLst>
                            <p:childTnLst>
                              <p:par>
                                <p:cTn id="67" presetID="2" presetClass="entr" presetSubtype="8"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0-#ppt_w/2"/>
                                          </p:val>
                                        </p:tav>
                                        <p:tav tm="100000">
                                          <p:val>
                                            <p:strVal val="#ppt_x"/>
                                          </p:val>
                                        </p:tav>
                                      </p:tavLst>
                                    </p:anim>
                                    <p:anim calcmode="lin" valueType="num">
                                      <p:cBhvr additive="base">
                                        <p:cTn id="70" dur="500" fill="hold"/>
                                        <p:tgtEl>
                                          <p:spTgt spid="10"/>
                                        </p:tgtEl>
                                        <p:attrNameLst>
                                          <p:attrName>ppt_y</p:attrName>
                                        </p:attrNameLst>
                                      </p:cBhvr>
                                      <p:tavLst>
                                        <p:tav tm="0">
                                          <p:val>
                                            <p:strVal val="#ppt_y"/>
                                          </p:val>
                                        </p:tav>
                                        <p:tav tm="100000">
                                          <p:val>
                                            <p:strVal val="#ppt_y"/>
                                          </p:val>
                                        </p:tav>
                                      </p:tavLst>
                                    </p:anim>
                                  </p:childTnLst>
                                </p:cTn>
                              </p:par>
                            </p:childTnLst>
                          </p:cTn>
                        </p:par>
                        <p:par>
                          <p:cTn id="71" fill="hold">
                            <p:stCondLst>
                              <p:cond delay="6850"/>
                            </p:stCondLst>
                            <p:childTnLst>
                              <p:par>
                                <p:cTn id="72" presetID="53" presetClass="entr" presetSubtype="16" fill="hold"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childTnLst>
                                </p:cTn>
                              </p:par>
                            </p:childTnLst>
                          </p:cTn>
                        </p:par>
                        <p:par>
                          <p:cTn id="77" fill="hold">
                            <p:stCondLst>
                              <p:cond delay="7350"/>
                            </p:stCondLst>
                            <p:childTnLst>
                              <p:par>
                                <p:cTn id="78" presetID="1" presetClass="entr" presetSubtype="0" fill="hold" grpId="0" nodeType="afterEffect">
                                  <p:stCondLst>
                                    <p:cond delay="0"/>
                                  </p:stCondLst>
                                  <p:childTnLst>
                                    <p:set>
                                      <p:cBhvr>
                                        <p:cTn id="79" dur="1" fill="hold">
                                          <p:stCondLst>
                                            <p:cond delay="0"/>
                                          </p:stCondLst>
                                        </p:cTn>
                                        <p:tgtEl>
                                          <p:spTgt spid="26"/>
                                        </p:tgtEl>
                                        <p:attrNameLst>
                                          <p:attrName>style.visibility</p:attrName>
                                        </p:attrNameLst>
                                      </p:cBhvr>
                                      <p:to>
                                        <p:strVal val="visible"/>
                                      </p:to>
                                    </p:set>
                                  </p:childTnLst>
                                </p:cTn>
                              </p:par>
                              <p:par>
                                <p:cTn id="80" presetID="35" presetClass="path" presetSubtype="0" accel="50000" decel="50000" fill="hold" grpId="1" nodeType="withEffect">
                                  <p:stCondLst>
                                    <p:cond delay="0"/>
                                  </p:stCondLst>
                                  <p:childTnLst>
                                    <p:animMotion origin="layout" path="M 4.375E-6 2.22222E-6 L 0.36679 0.15278 " pathEditMode="relative" rAng="0" ptsTypes="AA">
                                      <p:cBhvr>
                                        <p:cTn id="81" dur="500" spd="-99900" fill="hold"/>
                                        <p:tgtEl>
                                          <p:spTgt spid="26"/>
                                        </p:tgtEl>
                                        <p:attrNameLst>
                                          <p:attrName>ppt_x</p:attrName>
                                          <p:attrName>ppt_y</p:attrName>
                                        </p:attrNameLst>
                                      </p:cBhvr>
                                      <p:rCtr x="18333" y="7639"/>
                                    </p:animMotion>
                                  </p:childTnLst>
                                </p:cTn>
                              </p:par>
                              <p:par>
                                <p:cTn id="82" presetID="1" presetClass="entr" presetSubtype="0"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childTnLst>
                                </p:cTn>
                              </p:par>
                              <p:par>
                                <p:cTn id="84" presetID="35" presetClass="path" presetSubtype="0" accel="50000" decel="50000" fill="hold" grpId="1" nodeType="withEffect">
                                  <p:stCondLst>
                                    <p:cond delay="0"/>
                                  </p:stCondLst>
                                  <p:childTnLst>
                                    <p:animMotion origin="layout" path="M 6.25E-7 -3.7037E-6 L -0.39492 -0.11018 " pathEditMode="relative" rAng="0" ptsTypes="AA">
                                      <p:cBhvr>
                                        <p:cTn id="85" dur="500" spd="-99900" fill="hold"/>
                                        <p:tgtEl>
                                          <p:spTgt spid="27"/>
                                        </p:tgtEl>
                                        <p:attrNameLst>
                                          <p:attrName>ppt_x</p:attrName>
                                          <p:attrName>ppt_y</p:attrName>
                                        </p:attrNameLst>
                                      </p:cBhvr>
                                      <p:rCtr x="-19753" y="-5509"/>
                                    </p:animMotion>
                                  </p:childTnLst>
                                </p:cTn>
                              </p:par>
                            </p:childTnLst>
                          </p:cTn>
                        </p:par>
                        <p:par>
                          <p:cTn id="86" fill="hold">
                            <p:stCondLst>
                              <p:cond delay="7350"/>
                            </p:stCondLst>
                            <p:childTnLst>
                              <p:par>
                                <p:cTn id="87" presetID="18" presetClass="entr" presetSubtype="3"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strips(upRight)">
                                      <p:cBhvr>
                                        <p:cTn id="8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p:bldP spid="12" grpId="0"/>
      <p:bldP spid="22" grpId="0"/>
      <p:bldP spid="23" grpId="0"/>
      <p:bldP spid="24" grpId="0"/>
      <p:bldP spid="25" grpId="0"/>
      <p:bldP spid="26" grpId="0" animBg="1"/>
      <p:bldP spid="26" grpId="1" animBg="1"/>
      <p:bldP spid="27" grpId="0" animBg="1"/>
      <p:bldP spid="27" grpId="1" animBg="1"/>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1"/>
          <p:cNvGrpSpPr/>
          <p:nvPr/>
        </p:nvGrpSpPr>
        <p:grpSpPr bwMode="auto">
          <a:xfrm>
            <a:off x="126138" y="308241"/>
            <a:ext cx="492011" cy="319014"/>
            <a:chOff x="3017520" y="601990"/>
            <a:chExt cx="491490" cy="414010"/>
          </a:xfrm>
        </p:grpSpPr>
        <p:sp>
          <p:nvSpPr>
            <p:cNvPr id="4" name="燕尾形 3"/>
            <p:cNvSpPr/>
            <p:nvPr/>
          </p:nvSpPr>
          <p:spPr>
            <a:xfrm>
              <a:off x="3017520" y="601990"/>
              <a:ext cx="198181" cy="414010"/>
            </a:xfrm>
            <a:prstGeom prst="chevron">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5" name="燕尾形 4"/>
            <p:cNvSpPr/>
            <p:nvPr/>
          </p:nvSpPr>
          <p:spPr>
            <a:xfrm>
              <a:off x="3164967" y="601990"/>
              <a:ext cx="196596" cy="414010"/>
            </a:xfrm>
            <a:prstGeom prst="chevron">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6" name="燕尾形 5"/>
            <p:cNvSpPr/>
            <p:nvPr/>
          </p:nvSpPr>
          <p:spPr>
            <a:xfrm>
              <a:off x="3310828" y="601990"/>
              <a:ext cx="198182" cy="414010"/>
            </a:xfrm>
            <a:prstGeom prst="chevron">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grpSp>
      <p:sp>
        <p:nvSpPr>
          <p:cNvPr id="7" name="文本框 5"/>
          <p:cNvSpPr txBox="1">
            <a:spLocks noChangeArrowheads="1"/>
          </p:cNvSpPr>
          <p:nvPr/>
        </p:nvSpPr>
        <p:spPr bwMode="auto">
          <a:xfrm>
            <a:off x="814823" y="206202"/>
            <a:ext cx="3057247" cy="523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dirty="0" smtClean="0">
                <a:solidFill>
                  <a:srgbClr val="D8141A"/>
                </a:solidFill>
                <a:latin typeface="方正尚酷简体" panose="03000509000000000000" pitchFamily="65" charset="-122"/>
                <a:ea typeface="方正尚酷简体" panose="03000509000000000000" pitchFamily="65" charset="-122"/>
              </a:rPr>
              <a:t>三、营销执行策略</a:t>
            </a:r>
            <a:endParaRPr lang="zh-CN" altLang="en-US" sz="2800" dirty="0" smtClean="0">
              <a:solidFill>
                <a:srgbClr val="D8141A"/>
              </a:solidFill>
              <a:latin typeface="方正尚酷简体" panose="03000509000000000000" pitchFamily="65" charset="-122"/>
              <a:ea typeface="方正尚酷简体" panose="03000509000000000000" pitchFamily="65" charset="-122"/>
            </a:endParaRPr>
          </a:p>
        </p:txBody>
      </p:sp>
      <p:sp>
        <p:nvSpPr>
          <p:cNvPr id="8" name="任意多边形 7"/>
          <p:cNvSpPr/>
          <p:nvPr/>
        </p:nvSpPr>
        <p:spPr>
          <a:xfrm>
            <a:off x="935371" y="2057209"/>
            <a:ext cx="1559653" cy="1351129"/>
          </a:xfrm>
          <a:custGeom>
            <a:avLst/>
            <a:gdLst>
              <a:gd name="connsiteX0" fmla="*/ 0 w 1939481"/>
              <a:gd name="connsiteY0" fmla="*/ 0 h 1680174"/>
              <a:gd name="connsiteX1" fmla="*/ 1680174 w 1939481"/>
              <a:gd name="connsiteY1" fmla="*/ 0 h 1680174"/>
              <a:gd name="connsiteX2" fmla="*/ 1680174 w 1939481"/>
              <a:gd name="connsiteY2" fmla="*/ 192122 h 1680174"/>
              <a:gd name="connsiteX3" fmla="*/ 1939481 w 1939481"/>
              <a:gd name="connsiteY3" fmla="*/ 340724 h 1680174"/>
              <a:gd name="connsiteX4" fmla="*/ 1680174 w 1939481"/>
              <a:gd name="connsiteY4" fmla="*/ 489325 h 1680174"/>
              <a:gd name="connsiteX5" fmla="*/ 1680174 w 1939481"/>
              <a:gd name="connsiteY5" fmla="*/ 1680174 h 1680174"/>
              <a:gd name="connsiteX6" fmla="*/ 0 w 1939481"/>
              <a:gd name="connsiteY6" fmla="*/ 1680174 h 1680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9481" h="1680174">
                <a:moveTo>
                  <a:pt x="0" y="0"/>
                </a:moveTo>
                <a:lnTo>
                  <a:pt x="1680174" y="0"/>
                </a:lnTo>
                <a:lnTo>
                  <a:pt x="1680174" y="192122"/>
                </a:lnTo>
                <a:lnTo>
                  <a:pt x="1939481" y="340724"/>
                </a:lnTo>
                <a:lnTo>
                  <a:pt x="1680174" y="489325"/>
                </a:lnTo>
                <a:lnTo>
                  <a:pt x="1680174" y="1680174"/>
                </a:lnTo>
                <a:lnTo>
                  <a:pt x="0" y="1680174"/>
                </a:lnTo>
                <a:close/>
              </a:path>
            </a:pathLst>
          </a:cu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324000" bIns="288000" rtlCol="0" anchor="b" anchorCtr="0"/>
          <a:lstStyle/>
          <a:p>
            <a:pPr algn="ctr"/>
            <a:r>
              <a:rPr lang="zh-CN" altLang="en-US" sz="2000" b="1" dirty="0">
                <a:latin typeface="方正姚体" panose="02010601030101010101" pitchFamily="2" charset="-122"/>
                <a:ea typeface="方正姚体" panose="02010601030101010101" pitchFamily="2" charset="-122"/>
              </a:rPr>
              <a:t>关键词</a:t>
            </a:r>
            <a:endParaRPr lang="zh-CN" altLang="en-US" sz="2000" b="1" dirty="0">
              <a:latin typeface="方正姚体" panose="02010601030101010101" pitchFamily="2" charset="-122"/>
              <a:ea typeface="方正姚体" panose="02010601030101010101" pitchFamily="2" charset="-122"/>
            </a:endParaRPr>
          </a:p>
        </p:txBody>
      </p:sp>
      <p:sp>
        <p:nvSpPr>
          <p:cNvPr id="9" name="任意多边形 8"/>
          <p:cNvSpPr>
            <a:spLocks noChangeAspect="1"/>
          </p:cNvSpPr>
          <p:nvPr/>
        </p:nvSpPr>
        <p:spPr>
          <a:xfrm>
            <a:off x="1466617" y="2307672"/>
            <a:ext cx="362012" cy="360000"/>
          </a:xfrm>
          <a:custGeom>
            <a:avLst/>
            <a:gdLst>
              <a:gd name="connsiteX0" fmla="*/ 1602397 w 3720689"/>
              <a:gd name="connsiteY0" fmla="*/ 2687306 h 3700012"/>
              <a:gd name="connsiteX1" fmla="*/ 2088746 w 3720689"/>
              <a:gd name="connsiteY1" fmla="*/ 3138688 h 3700012"/>
              <a:gd name="connsiteX2" fmla="*/ 1520815 w 3720689"/>
              <a:gd name="connsiteY2" fmla="*/ 3262912 h 3700012"/>
              <a:gd name="connsiteX3" fmla="*/ 589427 w 3720689"/>
              <a:gd name="connsiteY3" fmla="*/ 1251298 h 3700012"/>
              <a:gd name="connsiteX4" fmla="*/ 2569427 w 3720689"/>
              <a:gd name="connsiteY4" fmla="*/ 1251298 h 3700012"/>
              <a:gd name="connsiteX5" fmla="*/ 2569427 w 3720689"/>
              <a:gd name="connsiteY5" fmla="*/ 1387924 h 3700012"/>
              <a:gd name="connsiteX6" fmla="*/ 589427 w 3720689"/>
              <a:gd name="connsiteY6" fmla="*/ 1387924 h 3700012"/>
              <a:gd name="connsiteX7" fmla="*/ 0 w 3720689"/>
              <a:gd name="connsiteY7" fmla="*/ 0 h 3700012"/>
              <a:gd name="connsiteX8" fmla="*/ 204717 w 3720689"/>
              <a:gd name="connsiteY8" fmla="*/ 0 h 3700012"/>
              <a:gd name="connsiteX9" fmla="*/ 204717 w 3720689"/>
              <a:gd name="connsiteY9" fmla="*/ 2 h 3700012"/>
              <a:gd name="connsiteX10" fmla="*/ 2907082 w 3720689"/>
              <a:gd name="connsiteY10" fmla="*/ 2 h 3700012"/>
              <a:gd name="connsiteX11" fmla="*/ 2907082 w 3720689"/>
              <a:gd name="connsiteY11" fmla="*/ 1 h 3700012"/>
              <a:gd name="connsiteX12" fmla="*/ 3111799 w 3720689"/>
              <a:gd name="connsiteY12" fmla="*/ 1 h 3700012"/>
              <a:gd name="connsiteX13" fmla="*/ 3111799 w 3720689"/>
              <a:gd name="connsiteY13" fmla="*/ 1060973 h 3700012"/>
              <a:gd name="connsiteX14" fmla="*/ 3234340 w 3720689"/>
              <a:gd name="connsiteY14" fmla="*/ 928939 h 3700012"/>
              <a:gd name="connsiteX15" fmla="*/ 3720689 w 3720689"/>
              <a:gd name="connsiteY15" fmla="*/ 1380321 h 3700012"/>
              <a:gd name="connsiteX16" fmla="*/ 3448536 w 3720689"/>
              <a:gd name="connsiteY16" fmla="*/ 1673558 h 3700012"/>
              <a:gd name="connsiteX17" fmla="*/ 2964153 w 3720689"/>
              <a:gd name="connsiteY17" fmla="*/ 1224001 h 3700012"/>
              <a:gd name="connsiteX18" fmla="*/ 2907082 w 3720689"/>
              <a:gd name="connsiteY18" fmla="*/ 1224001 h 3700012"/>
              <a:gd name="connsiteX19" fmla="*/ 2907082 w 3720689"/>
              <a:gd name="connsiteY19" fmla="*/ 204719 h 3700012"/>
              <a:gd name="connsiteX20" fmla="*/ 204717 w 3720689"/>
              <a:gd name="connsiteY20" fmla="*/ 204719 h 3700012"/>
              <a:gd name="connsiteX21" fmla="*/ 204717 w 3720689"/>
              <a:gd name="connsiteY21" fmla="*/ 3488602 h 3700012"/>
              <a:gd name="connsiteX22" fmla="*/ 2907082 w 3720689"/>
              <a:gd name="connsiteY22" fmla="*/ 3488602 h 3700012"/>
              <a:gd name="connsiteX23" fmla="*/ 2907082 w 3720689"/>
              <a:gd name="connsiteY23" fmla="*/ 2256957 h 3700012"/>
              <a:gd name="connsiteX24" fmla="*/ 2186995 w 3720689"/>
              <a:gd name="connsiteY24" fmla="*/ 3032826 h 3700012"/>
              <a:gd name="connsiteX25" fmla="*/ 1700646 w 3720689"/>
              <a:gd name="connsiteY25" fmla="*/ 2581444 h 3700012"/>
              <a:gd name="connsiteX26" fmla="*/ 1802861 w 3720689"/>
              <a:gd name="connsiteY26" fmla="*/ 2471311 h 3700012"/>
              <a:gd name="connsiteX27" fmla="*/ 589427 w 3720689"/>
              <a:gd name="connsiteY27" fmla="*/ 2471311 h 3700012"/>
              <a:gd name="connsiteX28" fmla="*/ 589427 w 3720689"/>
              <a:gd name="connsiteY28" fmla="*/ 2334685 h 3700012"/>
              <a:gd name="connsiteX29" fmla="*/ 1929664 w 3720689"/>
              <a:gd name="connsiteY29" fmla="*/ 2334685 h 3700012"/>
              <a:gd name="connsiteX30" fmla="*/ 2172871 w 3720689"/>
              <a:gd name="connsiteY30" fmla="*/ 2072637 h 3700012"/>
              <a:gd name="connsiteX31" fmla="*/ 589427 w 3720689"/>
              <a:gd name="connsiteY31" fmla="*/ 2072637 h 3700012"/>
              <a:gd name="connsiteX32" fmla="*/ 589427 w 3720689"/>
              <a:gd name="connsiteY32" fmla="*/ 1936011 h 3700012"/>
              <a:gd name="connsiteX33" fmla="*/ 2299674 w 3720689"/>
              <a:gd name="connsiteY33" fmla="*/ 1936011 h 3700012"/>
              <a:gd name="connsiteX34" fmla="*/ 2479856 w 3720689"/>
              <a:gd name="connsiteY34" fmla="*/ 1741871 h 3700012"/>
              <a:gd name="connsiteX35" fmla="*/ 589427 w 3720689"/>
              <a:gd name="connsiteY35" fmla="*/ 1741871 h 3700012"/>
              <a:gd name="connsiteX36" fmla="*/ 589427 w 3720689"/>
              <a:gd name="connsiteY36" fmla="*/ 1605245 h 3700012"/>
              <a:gd name="connsiteX37" fmla="*/ 2569427 w 3720689"/>
              <a:gd name="connsiteY37" fmla="*/ 1605245 h 3700012"/>
              <a:gd name="connsiteX38" fmla="*/ 2569427 w 3720689"/>
              <a:gd name="connsiteY38" fmla="*/ 1645361 h 3700012"/>
              <a:gd name="connsiteX39" fmla="*/ 2833408 w 3720689"/>
              <a:gd name="connsiteY39" fmla="*/ 1360930 h 3700012"/>
              <a:gd name="connsiteX40" fmla="*/ 3319757 w 3720689"/>
              <a:gd name="connsiteY40" fmla="*/ 1812312 h 3700012"/>
              <a:gd name="connsiteX41" fmla="*/ 3111799 w 3720689"/>
              <a:gd name="connsiteY41" fmla="*/ 2036381 h 3700012"/>
              <a:gd name="connsiteX42" fmla="*/ 3111799 w 3720689"/>
              <a:gd name="connsiteY42" fmla="*/ 3700012 h 3700012"/>
              <a:gd name="connsiteX43" fmla="*/ 2907082 w 3720689"/>
              <a:gd name="connsiteY43" fmla="*/ 3700012 h 3700012"/>
              <a:gd name="connsiteX44" fmla="*/ 2907082 w 3720689"/>
              <a:gd name="connsiteY44" fmla="*/ 3693319 h 3700012"/>
              <a:gd name="connsiteX45" fmla="*/ 1 w 3720689"/>
              <a:gd name="connsiteY45" fmla="*/ 3693319 h 3700012"/>
              <a:gd name="connsiteX46" fmla="*/ 1 w 3720689"/>
              <a:gd name="connsiteY46" fmla="*/ 3636001 h 3700012"/>
              <a:gd name="connsiteX47" fmla="*/ 0 w 3720689"/>
              <a:gd name="connsiteY47" fmla="*/ 3636001 h 37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20689" h="3700012">
                <a:moveTo>
                  <a:pt x="1602397" y="2687306"/>
                </a:moveTo>
                <a:lnTo>
                  <a:pt x="2088746" y="3138688"/>
                </a:lnTo>
                <a:lnTo>
                  <a:pt x="1520815" y="3262912"/>
                </a:lnTo>
                <a:close/>
                <a:moveTo>
                  <a:pt x="589427" y="1251298"/>
                </a:moveTo>
                <a:lnTo>
                  <a:pt x="2569427" y="1251298"/>
                </a:lnTo>
                <a:lnTo>
                  <a:pt x="2569427" y="1387924"/>
                </a:lnTo>
                <a:lnTo>
                  <a:pt x="589427" y="1387924"/>
                </a:lnTo>
                <a:close/>
                <a:moveTo>
                  <a:pt x="0" y="0"/>
                </a:moveTo>
                <a:lnTo>
                  <a:pt x="204717" y="0"/>
                </a:lnTo>
                <a:lnTo>
                  <a:pt x="204717" y="2"/>
                </a:lnTo>
                <a:lnTo>
                  <a:pt x="2907082" y="2"/>
                </a:lnTo>
                <a:lnTo>
                  <a:pt x="2907082" y="1"/>
                </a:lnTo>
                <a:lnTo>
                  <a:pt x="3111799" y="1"/>
                </a:lnTo>
                <a:lnTo>
                  <a:pt x="3111799" y="1060973"/>
                </a:lnTo>
                <a:lnTo>
                  <a:pt x="3234340" y="928939"/>
                </a:lnTo>
                <a:lnTo>
                  <a:pt x="3720689" y="1380321"/>
                </a:lnTo>
                <a:lnTo>
                  <a:pt x="3448536" y="1673558"/>
                </a:lnTo>
                <a:lnTo>
                  <a:pt x="2964153" y="1224001"/>
                </a:lnTo>
                <a:lnTo>
                  <a:pt x="2907082" y="1224001"/>
                </a:lnTo>
                <a:lnTo>
                  <a:pt x="2907082" y="204719"/>
                </a:lnTo>
                <a:lnTo>
                  <a:pt x="204717" y="204719"/>
                </a:lnTo>
                <a:lnTo>
                  <a:pt x="204717" y="3488602"/>
                </a:lnTo>
                <a:lnTo>
                  <a:pt x="2907082" y="3488602"/>
                </a:lnTo>
                <a:lnTo>
                  <a:pt x="2907082" y="2256957"/>
                </a:lnTo>
                <a:lnTo>
                  <a:pt x="2186995" y="3032826"/>
                </a:lnTo>
                <a:lnTo>
                  <a:pt x="1700646" y="2581444"/>
                </a:lnTo>
                <a:lnTo>
                  <a:pt x="1802861" y="2471311"/>
                </a:lnTo>
                <a:lnTo>
                  <a:pt x="589427" y="2471311"/>
                </a:lnTo>
                <a:lnTo>
                  <a:pt x="589427" y="2334685"/>
                </a:lnTo>
                <a:lnTo>
                  <a:pt x="1929664" y="2334685"/>
                </a:lnTo>
                <a:lnTo>
                  <a:pt x="2172871" y="2072637"/>
                </a:lnTo>
                <a:lnTo>
                  <a:pt x="589427" y="2072637"/>
                </a:lnTo>
                <a:lnTo>
                  <a:pt x="589427" y="1936011"/>
                </a:lnTo>
                <a:lnTo>
                  <a:pt x="2299674" y="1936011"/>
                </a:lnTo>
                <a:lnTo>
                  <a:pt x="2479856" y="1741871"/>
                </a:lnTo>
                <a:lnTo>
                  <a:pt x="589427" y="1741871"/>
                </a:lnTo>
                <a:lnTo>
                  <a:pt x="589427" y="1605245"/>
                </a:lnTo>
                <a:lnTo>
                  <a:pt x="2569427" y="1605245"/>
                </a:lnTo>
                <a:lnTo>
                  <a:pt x="2569427" y="1645361"/>
                </a:lnTo>
                <a:lnTo>
                  <a:pt x="2833408" y="1360930"/>
                </a:lnTo>
                <a:lnTo>
                  <a:pt x="3319757" y="1812312"/>
                </a:lnTo>
                <a:lnTo>
                  <a:pt x="3111799" y="2036381"/>
                </a:lnTo>
                <a:lnTo>
                  <a:pt x="3111799" y="3700012"/>
                </a:lnTo>
                <a:lnTo>
                  <a:pt x="2907082" y="3700012"/>
                </a:lnTo>
                <a:lnTo>
                  <a:pt x="2907082" y="3693319"/>
                </a:lnTo>
                <a:lnTo>
                  <a:pt x="1" y="3693319"/>
                </a:lnTo>
                <a:lnTo>
                  <a:pt x="1" y="3636001"/>
                </a:lnTo>
                <a:lnTo>
                  <a:pt x="0" y="363600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2444897" y="2043141"/>
            <a:ext cx="3506927" cy="1445717"/>
          </a:xfrm>
          <a:prstGeom prst="rect">
            <a:avLst/>
          </a:prstGeom>
          <a:noFill/>
        </p:spPr>
        <p:txBody>
          <a:bodyPr wrap="square" rtlCol="0">
            <a:spAutoFit/>
          </a:bodyPr>
          <a:lstStyle/>
          <a:p>
            <a:pPr>
              <a:lnSpc>
                <a:spcPct val="125000"/>
              </a:lnSpc>
            </a:pPr>
            <a:r>
              <a:rPr lang="zh-CN" altLang="en-US" dirty="0">
                <a:latin typeface="微软雅黑" panose="020B0503020204020204" pitchFamily="34" charset="-122"/>
                <a:ea typeface="微软雅黑" panose="020B0503020204020204" pitchFamily="34" charset="-122"/>
              </a:rPr>
              <a:t>点击此处输入与此小标题或者与此图形相关的内容介绍、数据统计、事件分析、总结概述等文字描述内容。</a:t>
            </a:r>
            <a:endParaRPr lang="zh-CN" altLang="en-US" dirty="0">
              <a:latin typeface="微软雅黑" panose="020B0503020204020204" pitchFamily="34" charset="-122"/>
              <a:ea typeface="微软雅黑" panose="020B0503020204020204" pitchFamily="34" charset="-122"/>
            </a:endParaRPr>
          </a:p>
        </p:txBody>
      </p:sp>
      <p:sp>
        <p:nvSpPr>
          <p:cNvPr id="11" name="任意多边形 10"/>
          <p:cNvSpPr/>
          <p:nvPr/>
        </p:nvSpPr>
        <p:spPr>
          <a:xfrm>
            <a:off x="6217212" y="2057209"/>
            <a:ext cx="1559653" cy="1351129"/>
          </a:xfrm>
          <a:custGeom>
            <a:avLst/>
            <a:gdLst>
              <a:gd name="connsiteX0" fmla="*/ 0 w 1939481"/>
              <a:gd name="connsiteY0" fmla="*/ 0 h 1680174"/>
              <a:gd name="connsiteX1" fmla="*/ 1680174 w 1939481"/>
              <a:gd name="connsiteY1" fmla="*/ 0 h 1680174"/>
              <a:gd name="connsiteX2" fmla="*/ 1680174 w 1939481"/>
              <a:gd name="connsiteY2" fmla="*/ 192122 h 1680174"/>
              <a:gd name="connsiteX3" fmla="*/ 1939481 w 1939481"/>
              <a:gd name="connsiteY3" fmla="*/ 340724 h 1680174"/>
              <a:gd name="connsiteX4" fmla="*/ 1680174 w 1939481"/>
              <a:gd name="connsiteY4" fmla="*/ 489325 h 1680174"/>
              <a:gd name="connsiteX5" fmla="*/ 1680174 w 1939481"/>
              <a:gd name="connsiteY5" fmla="*/ 1680174 h 1680174"/>
              <a:gd name="connsiteX6" fmla="*/ 0 w 1939481"/>
              <a:gd name="connsiteY6" fmla="*/ 1680174 h 1680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9481" h="1680174">
                <a:moveTo>
                  <a:pt x="0" y="0"/>
                </a:moveTo>
                <a:lnTo>
                  <a:pt x="1680174" y="0"/>
                </a:lnTo>
                <a:lnTo>
                  <a:pt x="1680174" y="192122"/>
                </a:lnTo>
                <a:lnTo>
                  <a:pt x="1939481" y="340724"/>
                </a:lnTo>
                <a:lnTo>
                  <a:pt x="1680174" y="489325"/>
                </a:lnTo>
                <a:lnTo>
                  <a:pt x="1680174" y="1680174"/>
                </a:lnTo>
                <a:lnTo>
                  <a:pt x="0" y="1680174"/>
                </a:lnTo>
                <a:close/>
              </a:path>
            </a:pathLst>
          </a:custGeom>
          <a:solidFill>
            <a:srgbClr val="262626"/>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324000" bIns="288000" rtlCol="0" anchor="b" anchorCtr="0"/>
          <a:lstStyle/>
          <a:p>
            <a:pPr algn="ctr"/>
            <a:r>
              <a:rPr lang="zh-CN" altLang="en-US" sz="2000" b="1" dirty="0">
                <a:latin typeface="方正姚体" panose="02010601030101010101" pitchFamily="2" charset="-122"/>
                <a:ea typeface="方正姚体" panose="02010601030101010101" pitchFamily="2" charset="-122"/>
              </a:rPr>
              <a:t>关键词</a:t>
            </a:r>
            <a:endParaRPr lang="zh-CN" altLang="en-US" sz="2000" b="1" dirty="0">
              <a:latin typeface="方正姚体" panose="02010601030101010101" pitchFamily="2" charset="-122"/>
              <a:ea typeface="方正姚体" panose="02010601030101010101" pitchFamily="2" charset="-122"/>
            </a:endParaRPr>
          </a:p>
        </p:txBody>
      </p:sp>
      <p:sp>
        <p:nvSpPr>
          <p:cNvPr id="12" name="文本框 11"/>
          <p:cNvSpPr txBox="1"/>
          <p:nvPr/>
        </p:nvSpPr>
        <p:spPr>
          <a:xfrm>
            <a:off x="7726738" y="2043141"/>
            <a:ext cx="3506927" cy="1445717"/>
          </a:xfrm>
          <a:prstGeom prst="rect">
            <a:avLst/>
          </a:prstGeom>
          <a:noFill/>
        </p:spPr>
        <p:txBody>
          <a:bodyPr wrap="square" rtlCol="0">
            <a:spAutoFit/>
          </a:bodyPr>
          <a:lstStyle/>
          <a:p>
            <a:pPr>
              <a:lnSpc>
                <a:spcPct val="125000"/>
              </a:lnSpc>
            </a:pPr>
            <a:r>
              <a:rPr lang="zh-CN" altLang="en-US" dirty="0">
                <a:latin typeface="微软雅黑" panose="020B0503020204020204" pitchFamily="34" charset="-122"/>
                <a:ea typeface="微软雅黑" panose="020B0503020204020204" pitchFamily="34" charset="-122"/>
              </a:rPr>
              <a:t>点击此处输入与此小标题或者与此图形相关的内容介绍、数据统计、事件分析、总结概述等文字描述内容。</a:t>
            </a:r>
            <a:endParaRPr lang="zh-CN" altLang="en-US" dirty="0">
              <a:latin typeface="微软雅黑" panose="020B0503020204020204" pitchFamily="34" charset="-122"/>
              <a:ea typeface="微软雅黑" panose="020B0503020204020204" pitchFamily="34" charset="-122"/>
            </a:endParaRPr>
          </a:p>
        </p:txBody>
      </p:sp>
      <p:sp>
        <p:nvSpPr>
          <p:cNvPr id="13" name="任意多边形 12"/>
          <p:cNvSpPr/>
          <p:nvPr/>
        </p:nvSpPr>
        <p:spPr>
          <a:xfrm flipH="1">
            <a:off x="9674012" y="4483054"/>
            <a:ext cx="1559653" cy="1351129"/>
          </a:xfrm>
          <a:custGeom>
            <a:avLst/>
            <a:gdLst>
              <a:gd name="connsiteX0" fmla="*/ 0 w 1939481"/>
              <a:gd name="connsiteY0" fmla="*/ 0 h 1680174"/>
              <a:gd name="connsiteX1" fmla="*/ 1680174 w 1939481"/>
              <a:gd name="connsiteY1" fmla="*/ 0 h 1680174"/>
              <a:gd name="connsiteX2" fmla="*/ 1680174 w 1939481"/>
              <a:gd name="connsiteY2" fmla="*/ 192122 h 1680174"/>
              <a:gd name="connsiteX3" fmla="*/ 1939481 w 1939481"/>
              <a:gd name="connsiteY3" fmla="*/ 340724 h 1680174"/>
              <a:gd name="connsiteX4" fmla="*/ 1680174 w 1939481"/>
              <a:gd name="connsiteY4" fmla="*/ 489325 h 1680174"/>
              <a:gd name="connsiteX5" fmla="*/ 1680174 w 1939481"/>
              <a:gd name="connsiteY5" fmla="*/ 1680174 h 1680174"/>
              <a:gd name="connsiteX6" fmla="*/ 0 w 1939481"/>
              <a:gd name="connsiteY6" fmla="*/ 1680174 h 1680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9481" h="1680174">
                <a:moveTo>
                  <a:pt x="0" y="0"/>
                </a:moveTo>
                <a:lnTo>
                  <a:pt x="1680174" y="0"/>
                </a:lnTo>
                <a:lnTo>
                  <a:pt x="1680174" y="192122"/>
                </a:lnTo>
                <a:lnTo>
                  <a:pt x="1939481" y="340724"/>
                </a:lnTo>
                <a:lnTo>
                  <a:pt x="1680174" y="489325"/>
                </a:lnTo>
                <a:lnTo>
                  <a:pt x="1680174" y="1680174"/>
                </a:lnTo>
                <a:lnTo>
                  <a:pt x="0" y="1680174"/>
                </a:lnTo>
                <a:close/>
              </a:path>
            </a:pathLst>
          </a:custGeom>
          <a:solidFill>
            <a:srgbClr val="262626"/>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24000" rIns="90000" bIns="288000" rtlCol="0" anchor="b" anchorCtr="0"/>
          <a:lstStyle/>
          <a:p>
            <a:pPr algn="ctr"/>
            <a:r>
              <a:rPr lang="zh-CN" altLang="en-US" sz="2000" b="1" dirty="0">
                <a:latin typeface="方正姚体" panose="02010601030101010101" pitchFamily="2" charset="-122"/>
                <a:ea typeface="方正姚体" panose="02010601030101010101" pitchFamily="2" charset="-122"/>
              </a:rPr>
              <a:t>关键词</a:t>
            </a:r>
            <a:endParaRPr lang="zh-CN" altLang="en-US" sz="2000" b="1" dirty="0">
              <a:latin typeface="方正姚体" panose="02010601030101010101" pitchFamily="2" charset="-122"/>
              <a:ea typeface="方正姚体" panose="02010601030101010101" pitchFamily="2" charset="-122"/>
            </a:endParaRPr>
          </a:p>
        </p:txBody>
      </p:sp>
      <p:sp>
        <p:nvSpPr>
          <p:cNvPr id="14" name="文本框 13"/>
          <p:cNvSpPr txBox="1"/>
          <p:nvPr/>
        </p:nvSpPr>
        <p:spPr>
          <a:xfrm>
            <a:off x="6143713" y="4488028"/>
            <a:ext cx="3506927" cy="1445717"/>
          </a:xfrm>
          <a:prstGeom prst="rect">
            <a:avLst/>
          </a:prstGeom>
          <a:noFill/>
        </p:spPr>
        <p:txBody>
          <a:bodyPr wrap="square" rtlCol="0">
            <a:spAutoFit/>
          </a:bodyPr>
          <a:lstStyle/>
          <a:p>
            <a:pPr algn="r">
              <a:lnSpc>
                <a:spcPct val="125000"/>
              </a:lnSpc>
            </a:pPr>
            <a:r>
              <a:rPr lang="zh-CN" altLang="en-US" dirty="0">
                <a:latin typeface="微软雅黑" panose="020B0503020204020204" pitchFamily="34" charset="-122"/>
                <a:ea typeface="微软雅黑" panose="020B0503020204020204" pitchFamily="34" charset="-122"/>
              </a:rPr>
              <a:t>点击此处输入与此小标题或者与此图形相关的内容介绍、数据统计、事件分析、总结概述等文字描述内容。</a:t>
            </a:r>
            <a:endParaRPr lang="zh-CN" altLang="en-US" dirty="0">
              <a:latin typeface="微软雅黑" panose="020B0503020204020204" pitchFamily="34" charset="-122"/>
              <a:ea typeface="微软雅黑" panose="020B0503020204020204" pitchFamily="34" charset="-122"/>
            </a:endParaRPr>
          </a:p>
        </p:txBody>
      </p:sp>
      <p:sp>
        <p:nvSpPr>
          <p:cNvPr id="15" name="任意多边形 14"/>
          <p:cNvSpPr/>
          <p:nvPr/>
        </p:nvSpPr>
        <p:spPr>
          <a:xfrm flipH="1">
            <a:off x="4314307" y="4483054"/>
            <a:ext cx="1559653" cy="1351129"/>
          </a:xfrm>
          <a:custGeom>
            <a:avLst/>
            <a:gdLst>
              <a:gd name="connsiteX0" fmla="*/ 0 w 1939481"/>
              <a:gd name="connsiteY0" fmla="*/ 0 h 1680174"/>
              <a:gd name="connsiteX1" fmla="*/ 1680174 w 1939481"/>
              <a:gd name="connsiteY1" fmla="*/ 0 h 1680174"/>
              <a:gd name="connsiteX2" fmla="*/ 1680174 w 1939481"/>
              <a:gd name="connsiteY2" fmla="*/ 192122 h 1680174"/>
              <a:gd name="connsiteX3" fmla="*/ 1939481 w 1939481"/>
              <a:gd name="connsiteY3" fmla="*/ 340724 h 1680174"/>
              <a:gd name="connsiteX4" fmla="*/ 1680174 w 1939481"/>
              <a:gd name="connsiteY4" fmla="*/ 489325 h 1680174"/>
              <a:gd name="connsiteX5" fmla="*/ 1680174 w 1939481"/>
              <a:gd name="connsiteY5" fmla="*/ 1680174 h 1680174"/>
              <a:gd name="connsiteX6" fmla="*/ 0 w 1939481"/>
              <a:gd name="connsiteY6" fmla="*/ 1680174 h 1680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9481" h="1680174">
                <a:moveTo>
                  <a:pt x="0" y="0"/>
                </a:moveTo>
                <a:lnTo>
                  <a:pt x="1680174" y="0"/>
                </a:lnTo>
                <a:lnTo>
                  <a:pt x="1680174" y="192122"/>
                </a:lnTo>
                <a:lnTo>
                  <a:pt x="1939481" y="340724"/>
                </a:lnTo>
                <a:lnTo>
                  <a:pt x="1680174" y="489325"/>
                </a:lnTo>
                <a:lnTo>
                  <a:pt x="1680174" y="1680174"/>
                </a:lnTo>
                <a:lnTo>
                  <a:pt x="0" y="1680174"/>
                </a:lnTo>
                <a:close/>
              </a:path>
            </a:pathLst>
          </a:cu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24000" rIns="90000" bIns="288000" rtlCol="0" anchor="b" anchorCtr="0"/>
          <a:lstStyle/>
          <a:p>
            <a:pPr algn="ctr"/>
            <a:r>
              <a:rPr lang="zh-CN" altLang="en-US" sz="2000" b="1" dirty="0">
                <a:latin typeface="方正姚体" panose="02010601030101010101" pitchFamily="2" charset="-122"/>
                <a:ea typeface="方正姚体" panose="02010601030101010101" pitchFamily="2" charset="-122"/>
              </a:rPr>
              <a:t>关键词</a:t>
            </a:r>
            <a:endParaRPr lang="zh-CN" altLang="en-US" sz="2000" b="1" dirty="0">
              <a:latin typeface="方正姚体" panose="02010601030101010101" pitchFamily="2" charset="-122"/>
              <a:ea typeface="方正姚体" panose="02010601030101010101" pitchFamily="2" charset="-122"/>
            </a:endParaRPr>
          </a:p>
        </p:txBody>
      </p:sp>
      <p:sp>
        <p:nvSpPr>
          <p:cNvPr id="16" name="文本框 15"/>
          <p:cNvSpPr txBox="1"/>
          <p:nvPr/>
        </p:nvSpPr>
        <p:spPr>
          <a:xfrm>
            <a:off x="784008" y="4488028"/>
            <a:ext cx="3506927" cy="1445717"/>
          </a:xfrm>
          <a:prstGeom prst="rect">
            <a:avLst/>
          </a:prstGeom>
          <a:noFill/>
        </p:spPr>
        <p:txBody>
          <a:bodyPr wrap="square" rtlCol="0">
            <a:spAutoFit/>
          </a:bodyPr>
          <a:lstStyle/>
          <a:p>
            <a:pPr algn="r">
              <a:lnSpc>
                <a:spcPct val="125000"/>
              </a:lnSpc>
            </a:pPr>
            <a:r>
              <a:rPr lang="zh-CN" altLang="en-US" dirty="0">
                <a:latin typeface="微软雅黑" panose="020B0503020204020204" pitchFamily="34" charset="-122"/>
                <a:ea typeface="微软雅黑" panose="020B0503020204020204" pitchFamily="34" charset="-122"/>
              </a:rPr>
              <a:t>点击此处输入与此小标题或者与此图形相关的内容介绍、数据统计、事件分析、总结概述等文字描述内容。</a:t>
            </a:r>
            <a:endParaRPr lang="zh-CN" altLang="en-US" dirty="0">
              <a:latin typeface="微软雅黑" panose="020B0503020204020204" pitchFamily="34" charset="-122"/>
              <a:ea typeface="微软雅黑" panose="020B0503020204020204" pitchFamily="34" charset="-122"/>
            </a:endParaRPr>
          </a:p>
        </p:txBody>
      </p:sp>
      <p:sp>
        <p:nvSpPr>
          <p:cNvPr id="17" name="任意多边形 16"/>
          <p:cNvSpPr>
            <a:spLocks noChangeAspect="1"/>
          </p:cNvSpPr>
          <p:nvPr/>
        </p:nvSpPr>
        <p:spPr>
          <a:xfrm>
            <a:off x="6703374" y="2307672"/>
            <a:ext cx="359179" cy="360000"/>
          </a:xfrm>
          <a:custGeom>
            <a:avLst/>
            <a:gdLst>
              <a:gd name="connsiteX0" fmla="*/ 2766619 w 3684895"/>
              <a:gd name="connsiteY0" fmla="*/ 2106328 h 3693320"/>
              <a:gd name="connsiteX1" fmla="*/ 2847112 w 3684895"/>
              <a:gd name="connsiteY1" fmla="*/ 2428302 h 3693320"/>
              <a:gd name="connsiteX2" fmla="*/ 2942454 w 3684895"/>
              <a:gd name="connsiteY2" fmla="*/ 2428302 h 3693320"/>
              <a:gd name="connsiteX3" fmla="*/ 2942454 w 3684895"/>
              <a:gd name="connsiteY3" fmla="*/ 2838737 h 3693320"/>
              <a:gd name="connsiteX4" fmla="*/ 3068454 w 3684895"/>
              <a:gd name="connsiteY4" fmla="*/ 2838737 h 3693320"/>
              <a:gd name="connsiteX5" fmla="*/ 3068454 w 3684895"/>
              <a:gd name="connsiteY5" fmla="*/ 2428302 h 3693320"/>
              <a:gd name="connsiteX6" fmla="*/ 3163797 w 3684895"/>
              <a:gd name="connsiteY6" fmla="*/ 2428302 h 3693320"/>
              <a:gd name="connsiteX7" fmla="*/ 3244291 w 3684895"/>
              <a:gd name="connsiteY7" fmla="*/ 2106328 h 3693320"/>
              <a:gd name="connsiteX8" fmla="*/ 2534178 w 3684895"/>
              <a:gd name="connsiteY8" fmla="*/ 1125687 h 3693320"/>
              <a:gd name="connsiteX9" fmla="*/ 2534178 w 3684895"/>
              <a:gd name="connsiteY9" fmla="*/ 1852741 h 3693320"/>
              <a:gd name="connsiteX10" fmla="*/ 3402597 w 3684895"/>
              <a:gd name="connsiteY10" fmla="*/ 1852741 h 3693320"/>
              <a:gd name="connsiteX11" fmla="*/ 3402597 w 3684895"/>
              <a:gd name="connsiteY11" fmla="*/ 1125687 h 3693320"/>
              <a:gd name="connsiteX12" fmla="*/ 204717 w 3684895"/>
              <a:gd name="connsiteY12" fmla="*/ 204719 h 3693320"/>
              <a:gd name="connsiteX13" fmla="*/ 204717 w 3684895"/>
              <a:gd name="connsiteY13" fmla="*/ 3488602 h 3693320"/>
              <a:gd name="connsiteX14" fmla="*/ 2907081 w 3684895"/>
              <a:gd name="connsiteY14" fmla="*/ 3488602 h 3693320"/>
              <a:gd name="connsiteX15" fmla="*/ 2907081 w 3684895"/>
              <a:gd name="connsiteY15" fmla="*/ 3019179 h 3693320"/>
              <a:gd name="connsiteX16" fmla="*/ 2265528 w 3684895"/>
              <a:gd name="connsiteY16" fmla="*/ 3019179 h 3693320"/>
              <a:gd name="connsiteX17" fmla="*/ 2265528 w 3684895"/>
              <a:gd name="connsiteY17" fmla="*/ 2537632 h 3693320"/>
              <a:gd name="connsiteX18" fmla="*/ 589426 w 3684895"/>
              <a:gd name="connsiteY18" fmla="*/ 2537632 h 3693320"/>
              <a:gd name="connsiteX19" fmla="*/ 589426 w 3684895"/>
              <a:gd name="connsiteY19" fmla="*/ 2401006 h 3693320"/>
              <a:gd name="connsiteX20" fmla="*/ 2265528 w 3684895"/>
              <a:gd name="connsiteY20" fmla="*/ 2401006 h 3693320"/>
              <a:gd name="connsiteX21" fmla="*/ 2265528 w 3684895"/>
              <a:gd name="connsiteY21" fmla="*/ 2202011 h 3693320"/>
              <a:gd name="connsiteX22" fmla="*/ 589426 w 3684895"/>
              <a:gd name="connsiteY22" fmla="*/ 2202011 h 3693320"/>
              <a:gd name="connsiteX23" fmla="*/ 589426 w 3684895"/>
              <a:gd name="connsiteY23" fmla="*/ 2065385 h 3693320"/>
              <a:gd name="connsiteX24" fmla="*/ 2265528 w 3684895"/>
              <a:gd name="connsiteY24" fmla="*/ 2065385 h 3693320"/>
              <a:gd name="connsiteX25" fmla="*/ 2265528 w 3684895"/>
              <a:gd name="connsiteY25" fmla="*/ 1866389 h 3693320"/>
              <a:gd name="connsiteX26" fmla="*/ 589426 w 3684895"/>
              <a:gd name="connsiteY26" fmla="*/ 1866389 h 3693320"/>
              <a:gd name="connsiteX27" fmla="*/ 589426 w 3684895"/>
              <a:gd name="connsiteY27" fmla="*/ 1729763 h 3693320"/>
              <a:gd name="connsiteX28" fmla="*/ 2402005 w 3684895"/>
              <a:gd name="connsiteY28" fmla="*/ 1729763 h 3693320"/>
              <a:gd name="connsiteX29" fmla="*/ 2402005 w 3684895"/>
              <a:gd name="connsiteY29" fmla="*/ 1530767 h 3693320"/>
              <a:gd name="connsiteX30" fmla="*/ 589426 w 3684895"/>
              <a:gd name="connsiteY30" fmla="*/ 1530767 h 3693320"/>
              <a:gd name="connsiteX31" fmla="*/ 589426 w 3684895"/>
              <a:gd name="connsiteY31" fmla="*/ 1394141 h 3693320"/>
              <a:gd name="connsiteX32" fmla="*/ 2402005 w 3684895"/>
              <a:gd name="connsiteY32" fmla="*/ 1394141 h 3693320"/>
              <a:gd name="connsiteX33" fmla="*/ 2402005 w 3684895"/>
              <a:gd name="connsiteY33" fmla="*/ 993514 h 3693320"/>
              <a:gd name="connsiteX34" fmla="*/ 2907081 w 3684895"/>
              <a:gd name="connsiteY34" fmla="*/ 993514 h 3693320"/>
              <a:gd name="connsiteX35" fmla="*/ 2907081 w 3684895"/>
              <a:gd name="connsiteY35" fmla="*/ 204719 h 3693320"/>
              <a:gd name="connsiteX36" fmla="*/ 0 w 3684895"/>
              <a:gd name="connsiteY36" fmla="*/ 0 h 3693320"/>
              <a:gd name="connsiteX37" fmla="*/ 204717 w 3684895"/>
              <a:gd name="connsiteY37" fmla="*/ 0 h 3693320"/>
              <a:gd name="connsiteX38" fmla="*/ 204717 w 3684895"/>
              <a:gd name="connsiteY38" fmla="*/ 2 h 3693320"/>
              <a:gd name="connsiteX39" fmla="*/ 2907081 w 3684895"/>
              <a:gd name="connsiteY39" fmla="*/ 2 h 3693320"/>
              <a:gd name="connsiteX40" fmla="*/ 2907081 w 3684895"/>
              <a:gd name="connsiteY40" fmla="*/ 1 h 3693320"/>
              <a:gd name="connsiteX41" fmla="*/ 3111798 w 3684895"/>
              <a:gd name="connsiteY41" fmla="*/ 1 h 3693320"/>
              <a:gd name="connsiteX42" fmla="*/ 3111798 w 3684895"/>
              <a:gd name="connsiteY42" fmla="*/ 993514 h 3693320"/>
              <a:gd name="connsiteX43" fmla="*/ 3534770 w 3684895"/>
              <a:gd name="connsiteY43" fmla="*/ 993514 h 3693320"/>
              <a:gd name="connsiteX44" fmla="*/ 3534770 w 3684895"/>
              <a:gd name="connsiteY44" fmla="*/ 1852741 h 3693320"/>
              <a:gd name="connsiteX45" fmla="*/ 3684895 w 3684895"/>
              <a:gd name="connsiteY45" fmla="*/ 1852741 h 3693320"/>
              <a:gd name="connsiteX46" fmla="*/ 3684895 w 3684895"/>
              <a:gd name="connsiteY46" fmla="*/ 3019179 h 3693320"/>
              <a:gd name="connsiteX47" fmla="*/ 3111798 w 3684895"/>
              <a:gd name="connsiteY47" fmla="*/ 3019179 h 3693320"/>
              <a:gd name="connsiteX48" fmla="*/ 3111798 w 3684895"/>
              <a:gd name="connsiteY48" fmla="*/ 3693320 h 3693320"/>
              <a:gd name="connsiteX49" fmla="*/ 2907081 w 3684895"/>
              <a:gd name="connsiteY49" fmla="*/ 3693320 h 3693320"/>
              <a:gd name="connsiteX50" fmla="*/ 2907081 w 3684895"/>
              <a:gd name="connsiteY50" fmla="*/ 3693319 h 3693320"/>
              <a:gd name="connsiteX51" fmla="*/ 0 w 3684895"/>
              <a:gd name="connsiteY51" fmla="*/ 3693319 h 3693320"/>
              <a:gd name="connsiteX52" fmla="*/ 0 w 3684895"/>
              <a:gd name="connsiteY52" fmla="*/ 3636001 h 3693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684895" h="3693320">
                <a:moveTo>
                  <a:pt x="2766619" y="2106328"/>
                </a:moveTo>
                <a:lnTo>
                  <a:pt x="2847112" y="2428302"/>
                </a:lnTo>
                <a:lnTo>
                  <a:pt x="2942454" y="2428302"/>
                </a:lnTo>
                <a:lnTo>
                  <a:pt x="2942454" y="2838737"/>
                </a:lnTo>
                <a:lnTo>
                  <a:pt x="3068454" y="2838737"/>
                </a:lnTo>
                <a:lnTo>
                  <a:pt x="3068454" y="2428302"/>
                </a:lnTo>
                <a:lnTo>
                  <a:pt x="3163797" y="2428302"/>
                </a:lnTo>
                <a:lnTo>
                  <a:pt x="3244291" y="2106328"/>
                </a:lnTo>
                <a:close/>
                <a:moveTo>
                  <a:pt x="2534178" y="1125687"/>
                </a:moveTo>
                <a:lnTo>
                  <a:pt x="2534178" y="1852741"/>
                </a:lnTo>
                <a:lnTo>
                  <a:pt x="3402597" y="1852741"/>
                </a:lnTo>
                <a:lnTo>
                  <a:pt x="3402597" y="1125687"/>
                </a:lnTo>
                <a:close/>
                <a:moveTo>
                  <a:pt x="204717" y="204719"/>
                </a:moveTo>
                <a:lnTo>
                  <a:pt x="204717" y="3488602"/>
                </a:lnTo>
                <a:lnTo>
                  <a:pt x="2907081" y="3488602"/>
                </a:lnTo>
                <a:lnTo>
                  <a:pt x="2907081" y="3019179"/>
                </a:lnTo>
                <a:lnTo>
                  <a:pt x="2265528" y="3019179"/>
                </a:lnTo>
                <a:lnTo>
                  <a:pt x="2265528" y="2537632"/>
                </a:lnTo>
                <a:lnTo>
                  <a:pt x="589426" y="2537632"/>
                </a:lnTo>
                <a:lnTo>
                  <a:pt x="589426" y="2401006"/>
                </a:lnTo>
                <a:lnTo>
                  <a:pt x="2265528" y="2401006"/>
                </a:lnTo>
                <a:lnTo>
                  <a:pt x="2265528" y="2202011"/>
                </a:lnTo>
                <a:lnTo>
                  <a:pt x="589426" y="2202011"/>
                </a:lnTo>
                <a:lnTo>
                  <a:pt x="589426" y="2065385"/>
                </a:lnTo>
                <a:lnTo>
                  <a:pt x="2265528" y="2065385"/>
                </a:lnTo>
                <a:lnTo>
                  <a:pt x="2265528" y="1866389"/>
                </a:lnTo>
                <a:lnTo>
                  <a:pt x="589426" y="1866389"/>
                </a:lnTo>
                <a:lnTo>
                  <a:pt x="589426" y="1729763"/>
                </a:lnTo>
                <a:lnTo>
                  <a:pt x="2402005" y="1729763"/>
                </a:lnTo>
                <a:lnTo>
                  <a:pt x="2402005" y="1530767"/>
                </a:lnTo>
                <a:lnTo>
                  <a:pt x="589426" y="1530767"/>
                </a:lnTo>
                <a:lnTo>
                  <a:pt x="589426" y="1394141"/>
                </a:lnTo>
                <a:lnTo>
                  <a:pt x="2402005" y="1394141"/>
                </a:lnTo>
                <a:lnTo>
                  <a:pt x="2402005" y="993514"/>
                </a:lnTo>
                <a:lnTo>
                  <a:pt x="2907081" y="993514"/>
                </a:lnTo>
                <a:lnTo>
                  <a:pt x="2907081" y="204719"/>
                </a:lnTo>
                <a:close/>
                <a:moveTo>
                  <a:pt x="0" y="0"/>
                </a:moveTo>
                <a:lnTo>
                  <a:pt x="204717" y="0"/>
                </a:lnTo>
                <a:lnTo>
                  <a:pt x="204717" y="2"/>
                </a:lnTo>
                <a:lnTo>
                  <a:pt x="2907081" y="2"/>
                </a:lnTo>
                <a:lnTo>
                  <a:pt x="2907081" y="1"/>
                </a:lnTo>
                <a:lnTo>
                  <a:pt x="3111798" y="1"/>
                </a:lnTo>
                <a:lnTo>
                  <a:pt x="3111798" y="993514"/>
                </a:lnTo>
                <a:lnTo>
                  <a:pt x="3534770" y="993514"/>
                </a:lnTo>
                <a:lnTo>
                  <a:pt x="3534770" y="1852741"/>
                </a:lnTo>
                <a:lnTo>
                  <a:pt x="3684895" y="1852741"/>
                </a:lnTo>
                <a:lnTo>
                  <a:pt x="3684895" y="3019179"/>
                </a:lnTo>
                <a:lnTo>
                  <a:pt x="3111798" y="3019179"/>
                </a:lnTo>
                <a:lnTo>
                  <a:pt x="3111798" y="3693320"/>
                </a:lnTo>
                <a:lnTo>
                  <a:pt x="2907081" y="3693320"/>
                </a:lnTo>
                <a:lnTo>
                  <a:pt x="2907081" y="3693319"/>
                </a:lnTo>
                <a:lnTo>
                  <a:pt x="0" y="3693319"/>
                </a:lnTo>
                <a:lnTo>
                  <a:pt x="0" y="363600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a:spLocks noChangeAspect="1"/>
          </p:cNvSpPr>
          <p:nvPr/>
        </p:nvSpPr>
        <p:spPr>
          <a:xfrm>
            <a:off x="10383498" y="4738911"/>
            <a:ext cx="363326" cy="360000"/>
          </a:xfrm>
          <a:custGeom>
            <a:avLst/>
            <a:gdLst>
              <a:gd name="connsiteX0" fmla="*/ 2908251 w 3727440"/>
              <a:gd name="connsiteY0" fmla="*/ 1945171 h 3693320"/>
              <a:gd name="connsiteX1" fmla="*/ 2908251 w 3727440"/>
              <a:gd name="connsiteY1" fmla="*/ 2156584 h 3693320"/>
              <a:gd name="connsiteX2" fmla="*/ 2696838 w 3727440"/>
              <a:gd name="connsiteY2" fmla="*/ 2156584 h 3693320"/>
              <a:gd name="connsiteX3" fmla="*/ 2696838 w 3727440"/>
              <a:gd name="connsiteY3" fmla="*/ 2355602 h 3693320"/>
              <a:gd name="connsiteX4" fmla="*/ 2908251 w 3727440"/>
              <a:gd name="connsiteY4" fmla="*/ 2355602 h 3693320"/>
              <a:gd name="connsiteX5" fmla="*/ 2908251 w 3727440"/>
              <a:gd name="connsiteY5" fmla="*/ 2567015 h 3693320"/>
              <a:gd name="connsiteX6" fmla="*/ 3107269 w 3727440"/>
              <a:gd name="connsiteY6" fmla="*/ 2567015 h 3693320"/>
              <a:gd name="connsiteX7" fmla="*/ 3107269 w 3727440"/>
              <a:gd name="connsiteY7" fmla="*/ 2355602 h 3693320"/>
              <a:gd name="connsiteX8" fmla="*/ 3318682 w 3727440"/>
              <a:gd name="connsiteY8" fmla="*/ 2355602 h 3693320"/>
              <a:gd name="connsiteX9" fmla="*/ 3318682 w 3727440"/>
              <a:gd name="connsiteY9" fmla="*/ 2156584 h 3693320"/>
              <a:gd name="connsiteX10" fmla="*/ 3107269 w 3727440"/>
              <a:gd name="connsiteY10" fmla="*/ 2156584 h 3693320"/>
              <a:gd name="connsiteX11" fmla="*/ 3107269 w 3727440"/>
              <a:gd name="connsiteY11" fmla="*/ 1945171 h 3693320"/>
              <a:gd name="connsiteX12" fmla="*/ 589427 w 3727440"/>
              <a:gd name="connsiteY12" fmla="*/ 1491310 h 3693320"/>
              <a:gd name="connsiteX13" fmla="*/ 2461427 w 3727440"/>
              <a:gd name="connsiteY13" fmla="*/ 1491310 h 3693320"/>
              <a:gd name="connsiteX14" fmla="*/ 2461427 w 3727440"/>
              <a:gd name="connsiteY14" fmla="*/ 1627936 h 3693320"/>
              <a:gd name="connsiteX15" fmla="*/ 589427 w 3727440"/>
              <a:gd name="connsiteY15" fmla="*/ 1627936 h 3693320"/>
              <a:gd name="connsiteX16" fmla="*/ 204718 w 3727440"/>
              <a:gd name="connsiteY16" fmla="*/ 204719 h 3693320"/>
              <a:gd name="connsiteX17" fmla="*/ 204718 w 3727440"/>
              <a:gd name="connsiteY17" fmla="*/ 3488602 h 3693320"/>
              <a:gd name="connsiteX18" fmla="*/ 2907082 w 3727440"/>
              <a:gd name="connsiteY18" fmla="*/ 3488602 h 3693320"/>
              <a:gd name="connsiteX19" fmla="*/ 2907082 w 3727440"/>
              <a:gd name="connsiteY19" fmla="*/ 2973320 h 3693320"/>
              <a:gd name="connsiteX20" fmla="*/ 2977868 w 3727440"/>
              <a:gd name="connsiteY20" fmla="*/ 2973320 h 3693320"/>
              <a:gd name="connsiteX21" fmla="*/ 2877632 w 3727440"/>
              <a:gd name="connsiteY21" fmla="*/ 2963215 h 3693320"/>
              <a:gd name="connsiteX22" fmla="*/ 2368483 w 3727440"/>
              <a:gd name="connsiteY22" fmla="*/ 2545616 h 3693320"/>
              <a:gd name="connsiteX23" fmla="*/ 2366004 w 3727440"/>
              <a:gd name="connsiteY23" fmla="*/ 2537632 h 3693320"/>
              <a:gd name="connsiteX24" fmla="*/ 589427 w 3727440"/>
              <a:gd name="connsiteY24" fmla="*/ 2537632 h 3693320"/>
              <a:gd name="connsiteX25" fmla="*/ 589427 w 3727440"/>
              <a:gd name="connsiteY25" fmla="*/ 2401006 h 3693320"/>
              <a:gd name="connsiteX26" fmla="*/ 2326077 w 3727440"/>
              <a:gd name="connsiteY26" fmla="*/ 2401006 h 3693320"/>
              <a:gd name="connsiteX27" fmla="*/ 2312902 w 3727440"/>
              <a:gd name="connsiteY27" fmla="*/ 2270315 h 3693320"/>
              <a:gd name="connsiteX28" fmla="*/ 2316523 w 3727440"/>
              <a:gd name="connsiteY28" fmla="*/ 2234400 h 3693320"/>
              <a:gd name="connsiteX29" fmla="*/ 589427 w 3727440"/>
              <a:gd name="connsiteY29" fmla="*/ 2234400 h 3693320"/>
              <a:gd name="connsiteX30" fmla="*/ 589427 w 3727440"/>
              <a:gd name="connsiteY30" fmla="*/ 2097774 h 3693320"/>
              <a:gd name="connsiteX31" fmla="*/ 2336584 w 3727440"/>
              <a:gd name="connsiteY31" fmla="*/ 2097774 h 3693320"/>
              <a:gd name="connsiteX32" fmla="*/ 2368483 w 3727440"/>
              <a:gd name="connsiteY32" fmla="*/ 1995014 h 3693320"/>
              <a:gd name="connsiteX33" fmla="*/ 2403137 w 3727440"/>
              <a:gd name="connsiteY33" fmla="*/ 1931168 h 3693320"/>
              <a:gd name="connsiteX34" fmla="*/ 589427 w 3727440"/>
              <a:gd name="connsiteY34" fmla="*/ 1931168 h 3693320"/>
              <a:gd name="connsiteX35" fmla="*/ 589427 w 3727440"/>
              <a:gd name="connsiteY35" fmla="*/ 1794542 h 3693320"/>
              <a:gd name="connsiteX36" fmla="*/ 2461427 w 3727440"/>
              <a:gd name="connsiteY36" fmla="*/ 1794542 h 3693320"/>
              <a:gd name="connsiteX37" fmla="*/ 2461427 w 3727440"/>
              <a:gd name="connsiteY37" fmla="*/ 1841260 h 3693320"/>
              <a:gd name="connsiteX38" fmla="*/ 2520056 w 3727440"/>
              <a:gd name="connsiteY38" fmla="*/ 1770200 h 3693320"/>
              <a:gd name="connsiteX39" fmla="*/ 2877632 w 3727440"/>
              <a:gd name="connsiteY39" fmla="*/ 1577415 h 3693320"/>
              <a:gd name="connsiteX40" fmla="*/ 2907082 w 3727440"/>
              <a:gd name="connsiteY40" fmla="*/ 1574447 h 3693320"/>
              <a:gd name="connsiteX41" fmla="*/ 2907082 w 3727440"/>
              <a:gd name="connsiteY41" fmla="*/ 204719 h 3693320"/>
              <a:gd name="connsiteX42" fmla="*/ 0 w 3727440"/>
              <a:gd name="connsiteY42" fmla="*/ 0 h 3693320"/>
              <a:gd name="connsiteX43" fmla="*/ 204718 w 3727440"/>
              <a:gd name="connsiteY43" fmla="*/ 0 h 3693320"/>
              <a:gd name="connsiteX44" fmla="*/ 204718 w 3727440"/>
              <a:gd name="connsiteY44" fmla="*/ 2 h 3693320"/>
              <a:gd name="connsiteX45" fmla="*/ 2907082 w 3727440"/>
              <a:gd name="connsiteY45" fmla="*/ 2 h 3693320"/>
              <a:gd name="connsiteX46" fmla="*/ 2907082 w 3727440"/>
              <a:gd name="connsiteY46" fmla="*/ 1 h 3693320"/>
              <a:gd name="connsiteX47" fmla="*/ 3111799 w 3727440"/>
              <a:gd name="connsiteY47" fmla="*/ 1 h 3693320"/>
              <a:gd name="connsiteX48" fmla="*/ 3111799 w 3727440"/>
              <a:gd name="connsiteY48" fmla="*/ 1572283 h 3693320"/>
              <a:gd name="connsiteX49" fmla="*/ 3162711 w 3727440"/>
              <a:gd name="connsiteY49" fmla="*/ 1577415 h 3693320"/>
              <a:gd name="connsiteX50" fmla="*/ 3727440 w 3727440"/>
              <a:gd name="connsiteY50" fmla="*/ 2270315 h 3693320"/>
              <a:gd name="connsiteX51" fmla="*/ 3162711 w 3727440"/>
              <a:gd name="connsiteY51" fmla="*/ 2963215 h 3693320"/>
              <a:gd name="connsiteX52" fmla="*/ 3062474 w 3727440"/>
              <a:gd name="connsiteY52" fmla="*/ 2973320 h 3693320"/>
              <a:gd name="connsiteX53" fmla="*/ 3111799 w 3727440"/>
              <a:gd name="connsiteY53" fmla="*/ 2973320 h 3693320"/>
              <a:gd name="connsiteX54" fmla="*/ 3111799 w 3727440"/>
              <a:gd name="connsiteY54" fmla="*/ 3693320 h 3693320"/>
              <a:gd name="connsiteX55" fmla="*/ 2907082 w 3727440"/>
              <a:gd name="connsiteY55" fmla="*/ 3693320 h 3693320"/>
              <a:gd name="connsiteX56" fmla="*/ 2907082 w 3727440"/>
              <a:gd name="connsiteY56" fmla="*/ 3693319 h 3693320"/>
              <a:gd name="connsiteX57" fmla="*/ 1 w 3727440"/>
              <a:gd name="connsiteY57" fmla="*/ 3693319 h 3693320"/>
              <a:gd name="connsiteX58" fmla="*/ 1 w 3727440"/>
              <a:gd name="connsiteY58" fmla="*/ 3636001 h 3693320"/>
              <a:gd name="connsiteX59" fmla="*/ 0 w 3727440"/>
              <a:gd name="connsiteY59" fmla="*/ 3636001 h 3693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727440" h="3693320">
                <a:moveTo>
                  <a:pt x="2908251" y="1945171"/>
                </a:moveTo>
                <a:lnTo>
                  <a:pt x="2908251" y="2156584"/>
                </a:lnTo>
                <a:lnTo>
                  <a:pt x="2696838" y="2156584"/>
                </a:lnTo>
                <a:lnTo>
                  <a:pt x="2696838" y="2355602"/>
                </a:lnTo>
                <a:lnTo>
                  <a:pt x="2908251" y="2355602"/>
                </a:lnTo>
                <a:lnTo>
                  <a:pt x="2908251" y="2567015"/>
                </a:lnTo>
                <a:lnTo>
                  <a:pt x="3107269" y="2567015"/>
                </a:lnTo>
                <a:lnTo>
                  <a:pt x="3107269" y="2355602"/>
                </a:lnTo>
                <a:lnTo>
                  <a:pt x="3318682" y="2355602"/>
                </a:lnTo>
                <a:lnTo>
                  <a:pt x="3318682" y="2156584"/>
                </a:lnTo>
                <a:lnTo>
                  <a:pt x="3107269" y="2156584"/>
                </a:lnTo>
                <a:lnTo>
                  <a:pt x="3107269" y="1945171"/>
                </a:lnTo>
                <a:close/>
                <a:moveTo>
                  <a:pt x="589427" y="1491310"/>
                </a:moveTo>
                <a:lnTo>
                  <a:pt x="2461427" y="1491310"/>
                </a:lnTo>
                <a:lnTo>
                  <a:pt x="2461427" y="1627936"/>
                </a:lnTo>
                <a:lnTo>
                  <a:pt x="589427" y="1627936"/>
                </a:lnTo>
                <a:close/>
                <a:moveTo>
                  <a:pt x="204718" y="204719"/>
                </a:moveTo>
                <a:lnTo>
                  <a:pt x="204718" y="3488602"/>
                </a:lnTo>
                <a:lnTo>
                  <a:pt x="2907082" y="3488602"/>
                </a:lnTo>
                <a:lnTo>
                  <a:pt x="2907082" y="2973320"/>
                </a:lnTo>
                <a:lnTo>
                  <a:pt x="2977868" y="2973320"/>
                </a:lnTo>
                <a:lnTo>
                  <a:pt x="2877632" y="2963215"/>
                </a:lnTo>
                <a:cubicBezTo>
                  <a:pt x="2647424" y="2916108"/>
                  <a:pt x="2457957" y="2757158"/>
                  <a:pt x="2368483" y="2545616"/>
                </a:cubicBezTo>
                <a:lnTo>
                  <a:pt x="2366004" y="2537632"/>
                </a:lnTo>
                <a:lnTo>
                  <a:pt x="589427" y="2537632"/>
                </a:lnTo>
                <a:lnTo>
                  <a:pt x="589427" y="2401006"/>
                </a:lnTo>
                <a:lnTo>
                  <a:pt x="2326077" y="2401006"/>
                </a:lnTo>
                <a:lnTo>
                  <a:pt x="2312902" y="2270315"/>
                </a:lnTo>
                <a:lnTo>
                  <a:pt x="2316523" y="2234400"/>
                </a:lnTo>
                <a:lnTo>
                  <a:pt x="589427" y="2234400"/>
                </a:lnTo>
                <a:lnTo>
                  <a:pt x="589427" y="2097774"/>
                </a:lnTo>
                <a:lnTo>
                  <a:pt x="2336584" y="2097774"/>
                </a:lnTo>
                <a:lnTo>
                  <a:pt x="2368483" y="1995014"/>
                </a:lnTo>
                <a:lnTo>
                  <a:pt x="2403137" y="1931168"/>
                </a:lnTo>
                <a:lnTo>
                  <a:pt x="589427" y="1931168"/>
                </a:lnTo>
                <a:lnTo>
                  <a:pt x="589427" y="1794542"/>
                </a:lnTo>
                <a:lnTo>
                  <a:pt x="2461427" y="1794542"/>
                </a:lnTo>
                <a:lnTo>
                  <a:pt x="2461427" y="1841260"/>
                </a:lnTo>
                <a:lnTo>
                  <a:pt x="2520056" y="1770200"/>
                </a:lnTo>
                <a:cubicBezTo>
                  <a:pt x="2616049" y="1674208"/>
                  <a:pt x="2739507" y="1605680"/>
                  <a:pt x="2877632" y="1577415"/>
                </a:cubicBezTo>
                <a:lnTo>
                  <a:pt x="2907082" y="1574447"/>
                </a:lnTo>
                <a:lnTo>
                  <a:pt x="2907082" y="204719"/>
                </a:lnTo>
                <a:close/>
                <a:moveTo>
                  <a:pt x="0" y="0"/>
                </a:moveTo>
                <a:lnTo>
                  <a:pt x="204718" y="0"/>
                </a:lnTo>
                <a:lnTo>
                  <a:pt x="204718" y="2"/>
                </a:lnTo>
                <a:lnTo>
                  <a:pt x="2907082" y="2"/>
                </a:lnTo>
                <a:lnTo>
                  <a:pt x="2907082" y="1"/>
                </a:lnTo>
                <a:lnTo>
                  <a:pt x="3111799" y="1"/>
                </a:lnTo>
                <a:lnTo>
                  <a:pt x="3111799" y="1572283"/>
                </a:lnTo>
                <a:lnTo>
                  <a:pt x="3162711" y="1577415"/>
                </a:lnTo>
                <a:cubicBezTo>
                  <a:pt x="3485001" y="1643366"/>
                  <a:pt x="3727440" y="1928528"/>
                  <a:pt x="3727440" y="2270315"/>
                </a:cubicBezTo>
                <a:cubicBezTo>
                  <a:pt x="3727440" y="2612103"/>
                  <a:pt x="3485001" y="2897265"/>
                  <a:pt x="3162711" y="2963215"/>
                </a:cubicBezTo>
                <a:lnTo>
                  <a:pt x="3062474" y="2973320"/>
                </a:lnTo>
                <a:lnTo>
                  <a:pt x="3111799" y="2973320"/>
                </a:lnTo>
                <a:lnTo>
                  <a:pt x="3111799" y="3693320"/>
                </a:lnTo>
                <a:lnTo>
                  <a:pt x="2907082" y="3693320"/>
                </a:lnTo>
                <a:lnTo>
                  <a:pt x="2907082" y="3693319"/>
                </a:lnTo>
                <a:lnTo>
                  <a:pt x="1" y="3693319"/>
                </a:lnTo>
                <a:lnTo>
                  <a:pt x="1" y="3636001"/>
                </a:lnTo>
                <a:lnTo>
                  <a:pt x="0" y="363600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a:spLocks noChangeAspect="1"/>
          </p:cNvSpPr>
          <p:nvPr/>
        </p:nvSpPr>
        <p:spPr>
          <a:xfrm>
            <a:off x="5032984" y="4738911"/>
            <a:ext cx="413690" cy="360000"/>
          </a:xfrm>
          <a:custGeom>
            <a:avLst/>
            <a:gdLst>
              <a:gd name="connsiteX0" fmla="*/ 2136838 w 4244134"/>
              <a:gd name="connsiteY0" fmla="*/ 2537631 h 3693319"/>
              <a:gd name="connsiteX1" fmla="*/ 2299844 w 4244134"/>
              <a:gd name="connsiteY1" fmla="*/ 2700637 h 3693319"/>
              <a:gd name="connsiteX2" fmla="*/ 2462850 w 4244134"/>
              <a:gd name="connsiteY2" fmla="*/ 2537631 h 3693319"/>
              <a:gd name="connsiteX3" fmla="*/ 616723 w 4244134"/>
              <a:gd name="connsiteY3" fmla="*/ 1748051 h 3693319"/>
              <a:gd name="connsiteX4" fmla="*/ 2488723 w 4244134"/>
              <a:gd name="connsiteY4" fmla="*/ 1748051 h 3693319"/>
              <a:gd name="connsiteX5" fmla="*/ 2488723 w 4244134"/>
              <a:gd name="connsiteY5" fmla="*/ 1884677 h 3693319"/>
              <a:gd name="connsiteX6" fmla="*/ 616723 w 4244134"/>
              <a:gd name="connsiteY6" fmla="*/ 1884677 h 3693319"/>
              <a:gd name="connsiteX7" fmla="*/ 616723 w 4244134"/>
              <a:gd name="connsiteY7" fmla="*/ 1421574 h 3693319"/>
              <a:gd name="connsiteX8" fmla="*/ 2488723 w 4244134"/>
              <a:gd name="connsiteY8" fmla="*/ 1421574 h 3693319"/>
              <a:gd name="connsiteX9" fmla="*/ 2488723 w 4244134"/>
              <a:gd name="connsiteY9" fmla="*/ 1558200 h 3693319"/>
              <a:gd name="connsiteX10" fmla="*/ 616723 w 4244134"/>
              <a:gd name="connsiteY10" fmla="*/ 1558200 h 3693319"/>
              <a:gd name="connsiteX11" fmla="*/ 616723 w 4244134"/>
              <a:gd name="connsiteY11" fmla="*/ 1095097 h 3693319"/>
              <a:gd name="connsiteX12" fmla="*/ 2488723 w 4244134"/>
              <a:gd name="connsiteY12" fmla="*/ 1095097 h 3693319"/>
              <a:gd name="connsiteX13" fmla="*/ 2488723 w 4244134"/>
              <a:gd name="connsiteY13" fmla="*/ 1231723 h 3693319"/>
              <a:gd name="connsiteX14" fmla="*/ 616723 w 4244134"/>
              <a:gd name="connsiteY14" fmla="*/ 1231723 h 3693319"/>
              <a:gd name="connsiteX15" fmla="*/ 204718 w 4244134"/>
              <a:gd name="connsiteY15" fmla="*/ 204718 h 3693319"/>
              <a:gd name="connsiteX16" fmla="*/ 204718 w 4244134"/>
              <a:gd name="connsiteY16" fmla="*/ 3488601 h 3693319"/>
              <a:gd name="connsiteX17" fmla="*/ 2907082 w 4244134"/>
              <a:gd name="connsiteY17" fmla="*/ 3488601 h 3693319"/>
              <a:gd name="connsiteX18" fmla="*/ 2907082 w 4244134"/>
              <a:gd name="connsiteY18" fmla="*/ 3096000 h 3693319"/>
              <a:gd name="connsiteX19" fmla="*/ 2907082 w 4244134"/>
              <a:gd name="connsiteY19" fmla="*/ 2973318 h 3693319"/>
              <a:gd name="connsiteX20" fmla="*/ 2907082 w 4244134"/>
              <a:gd name="connsiteY20" fmla="*/ 2619924 h 3693319"/>
              <a:gd name="connsiteX21" fmla="*/ 2302633 w 4244134"/>
              <a:gd name="connsiteY21" fmla="*/ 3224372 h 3693319"/>
              <a:gd name="connsiteX22" fmla="*/ 2288873 w 4244134"/>
              <a:gd name="connsiteY22" fmla="*/ 3210611 h 3693319"/>
              <a:gd name="connsiteX23" fmla="*/ 2286083 w 4244134"/>
              <a:gd name="connsiteY23" fmla="*/ 3213400 h 3693319"/>
              <a:gd name="connsiteX24" fmla="*/ 1610314 w 4244134"/>
              <a:gd name="connsiteY24" fmla="*/ 2537631 h 3693319"/>
              <a:gd name="connsiteX25" fmla="*/ 616723 w 4244134"/>
              <a:gd name="connsiteY25" fmla="*/ 2537631 h 3693319"/>
              <a:gd name="connsiteX26" fmla="*/ 616723 w 4244134"/>
              <a:gd name="connsiteY26" fmla="*/ 2401005 h 3693319"/>
              <a:gd name="connsiteX27" fmla="*/ 1473688 w 4244134"/>
              <a:gd name="connsiteY27" fmla="*/ 2401005 h 3693319"/>
              <a:gd name="connsiteX28" fmla="*/ 1340342 w 4244134"/>
              <a:gd name="connsiteY28" fmla="*/ 2267659 h 3693319"/>
              <a:gd name="connsiteX29" fmla="*/ 1396846 w 4244134"/>
              <a:gd name="connsiteY29" fmla="*/ 2211154 h 3693319"/>
              <a:gd name="connsiteX30" fmla="*/ 616723 w 4244134"/>
              <a:gd name="connsiteY30" fmla="*/ 2211154 h 3693319"/>
              <a:gd name="connsiteX31" fmla="*/ 616723 w 4244134"/>
              <a:gd name="connsiteY31" fmla="*/ 2074528 h 3693319"/>
              <a:gd name="connsiteX32" fmla="*/ 1533472 w 4244134"/>
              <a:gd name="connsiteY32" fmla="*/ 2074528 h 3693319"/>
              <a:gd name="connsiteX33" fmla="*/ 1603604 w 4244134"/>
              <a:gd name="connsiteY33" fmla="*/ 2004396 h 3693319"/>
              <a:gd name="connsiteX34" fmla="*/ 1673735 w 4244134"/>
              <a:gd name="connsiteY34" fmla="*/ 2074528 h 3693319"/>
              <a:gd name="connsiteX35" fmla="*/ 2488723 w 4244134"/>
              <a:gd name="connsiteY35" fmla="*/ 2074528 h 3693319"/>
              <a:gd name="connsiteX36" fmla="*/ 2488723 w 4244134"/>
              <a:gd name="connsiteY36" fmla="*/ 2211154 h 3693319"/>
              <a:gd name="connsiteX37" fmla="*/ 1810361 w 4244134"/>
              <a:gd name="connsiteY37" fmla="*/ 2211154 h 3693319"/>
              <a:gd name="connsiteX38" fmla="*/ 2000212 w 4244134"/>
              <a:gd name="connsiteY38" fmla="*/ 2401005 h 3693319"/>
              <a:gd name="connsiteX39" fmla="*/ 2488723 w 4244134"/>
              <a:gd name="connsiteY39" fmla="*/ 2401005 h 3693319"/>
              <a:gd name="connsiteX40" fmla="*/ 2488723 w 4244134"/>
              <a:gd name="connsiteY40" fmla="*/ 2511758 h 3693319"/>
              <a:gd name="connsiteX41" fmla="*/ 2907082 w 4244134"/>
              <a:gd name="connsiteY41" fmla="*/ 2093399 h 3693319"/>
              <a:gd name="connsiteX42" fmla="*/ 2907082 w 4244134"/>
              <a:gd name="connsiteY42" fmla="*/ 204718 h 3693319"/>
              <a:gd name="connsiteX43" fmla="*/ 0 w 4244134"/>
              <a:gd name="connsiteY43" fmla="*/ 0 h 3693319"/>
              <a:gd name="connsiteX44" fmla="*/ 204718 w 4244134"/>
              <a:gd name="connsiteY44" fmla="*/ 0 h 3693319"/>
              <a:gd name="connsiteX45" fmla="*/ 204718 w 4244134"/>
              <a:gd name="connsiteY45" fmla="*/ 1 h 3693319"/>
              <a:gd name="connsiteX46" fmla="*/ 2907082 w 4244134"/>
              <a:gd name="connsiteY46" fmla="*/ 1 h 3693319"/>
              <a:gd name="connsiteX47" fmla="*/ 2907082 w 4244134"/>
              <a:gd name="connsiteY47" fmla="*/ 0 h 3693319"/>
              <a:gd name="connsiteX48" fmla="*/ 3111799 w 4244134"/>
              <a:gd name="connsiteY48" fmla="*/ 0 h 3693319"/>
              <a:gd name="connsiteX49" fmla="*/ 3111799 w 4244134"/>
              <a:gd name="connsiteY49" fmla="*/ 1888682 h 3693319"/>
              <a:gd name="connsiteX50" fmla="*/ 3980872 w 4244134"/>
              <a:gd name="connsiteY50" fmla="*/ 1019609 h 3693319"/>
              <a:gd name="connsiteX51" fmla="*/ 4244134 w 4244134"/>
              <a:gd name="connsiteY51" fmla="*/ 1282871 h 3693319"/>
              <a:gd name="connsiteX52" fmla="*/ 3111799 w 4244134"/>
              <a:gd name="connsiteY52" fmla="*/ 2415207 h 3693319"/>
              <a:gd name="connsiteX53" fmla="*/ 3111799 w 4244134"/>
              <a:gd name="connsiteY53" fmla="*/ 2973318 h 3693319"/>
              <a:gd name="connsiteX54" fmla="*/ 3111799 w 4244134"/>
              <a:gd name="connsiteY54" fmla="*/ 3096000 h 3693319"/>
              <a:gd name="connsiteX55" fmla="*/ 3111799 w 4244134"/>
              <a:gd name="connsiteY55" fmla="*/ 3693319 h 3693319"/>
              <a:gd name="connsiteX56" fmla="*/ 2907082 w 4244134"/>
              <a:gd name="connsiteY56" fmla="*/ 3693319 h 3693319"/>
              <a:gd name="connsiteX57" fmla="*/ 2907082 w 4244134"/>
              <a:gd name="connsiteY57" fmla="*/ 3693318 h 3693319"/>
              <a:gd name="connsiteX58" fmla="*/ 1 w 4244134"/>
              <a:gd name="connsiteY58" fmla="*/ 3693318 h 3693319"/>
              <a:gd name="connsiteX59" fmla="*/ 1 w 4244134"/>
              <a:gd name="connsiteY59" fmla="*/ 3636000 h 3693319"/>
              <a:gd name="connsiteX60" fmla="*/ 0 w 4244134"/>
              <a:gd name="connsiteY60" fmla="*/ 3636000 h 3693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244134" h="3693319">
                <a:moveTo>
                  <a:pt x="2136838" y="2537631"/>
                </a:moveTo>
                <a:lnTo>
                  <a:pt x="2299844" y="2700637"/>
                </a:lnTo>
                <a:lnTo>
                  <a:pt x="2462850" y="2537631"/>
                </a:lnTo>
                <a:close/>
                <a:moveTo>
                  <a:pt x="616723" y="1748051"/>
                </a:moveTo>
                <a:lnTo>
                  <a:pt x="2488723" y="1748051"/>
                </a:lnTo>
                <a:lnTo>
                  <a:pt x="2488723" y="1884677"/>
                </a:lnTo>
                <a:lnTo>
                  <a:pt x="616723" y="1884677"/>
                </a:lnTo>
                <a:close/>
                <a:moveTo>
                  <a:pt x="616723" y="1421574"/>
                </a:moveTo>
                <a:lnTo>
                  <a:pt x="2488723" y="1421574"/>
                </a:lnTo>
                <a:lnTo>
                  <a:pt x="2488723" y="1558200"/>
                </a:lnTo>
                <a:lnTo>
                  <a:pt x="616723" y="1558200"/>
                </a:lnTo>
                <a:close/>
                <a:moveTo>
                  <a:pt x="616723" y="1095097"/>
                </a:moveTo>
                <a:lnTo>
                  <a:pt x="2488723" y="1095097"/>
                </a:lnTo>
                <a:lnTo>
                  <a:pt x="2488723" y="1231723"/>
                </a:lnTo>
                <a:lnTo>
                  <a:pt x="616723" y="1231723"/>
                </a:lnTo>
                <a:close/>
                <a:moveTo>
                  <a:pt x="204718" y="204718"/>
                </a:moveTo>
                <a:lnTo>
                  <a:pt x="204718" y="3488601"/>
                </a:lnTo>
                <a:lnTo>
                  <a:pt x="2907082" y="3488601"/>
                </a:lnTo>
                <a:lnTo>
                  <a:pt x="2907082" y="3096000"/>
                </a:lnTo>
                <a:lnTo>
                  <a:pt x="2907082" y="2973318"/>
                </a:lnTo>
                <a:lnTo>
                  <a:pt x="2907082" y="2619924"/>
                </a:lnTo>
                <a:lnTo>
                  <a:pt x="2302633" y="3224372"/>
                </a:lnTo>
                <a:lnTo>
                  <a:pt x="2288873" y="3210611"/>
                </a:lnTo>
                <a:lnTo>
                  <a:pt x="2286083" y="3213400"/>
                </a:lnTo>
                <a:lnTo>
                  <a:pt x="1610314" y="2537631"/>
                </a:lnTo>
                <a:lnTo>
                  <a:pt x="616723" y="2537631"/>
                </a:lnTo>
                <a:lnTo>
                  <a:pt x="616723" y="2401005"/>
                </a:lnTo>
                <a:lnTo>
                  <a:pt x="1473688" y="2401005"/>
                </a:lnTo>
                <a:lnTo>
                  <a:pt x="1340342" y="2267659"/>
                </a:lnTo>
                <a:lnTo>
                  <a:pt x="1396846" y="2211154"/>
                </a:lnTo>
                <a:lnTo>
                  <a:pt x="616723" y="2211154"/>
                </a:lnTo>
                <a:lnTo>
                  <a:pt x="616723" y="2074528"/>
                </a:lnTo>
                <a:lnTo>
                  <a:pt x="1533472" y="2074528"/>
                </a:lnTo>
                <a:lnTo>
                  <a:pt x="1603604" y="2004396"/>
                </a:lnTo>
                <a:lnTo>
                  <a:pt x="1673735" y="2074528"/>
                </a:lnTo>
                <a:lnTo>
                  <a:pt x="2488723" y="2074528"/>
                </a:lnTo>
                <a:lnTo>
                  <a:pt x="2488723" y="2211154"/>
                </a:lnTo>
                <a:lnTo>
                  <a:pt x="1810361" y="2211154"/>
                </a:lnTo>
                <a:lnTo>
                  <a:pt x="2000212" y="2401005"/>
                </a:lnTo>
                <a:lnTo>
                  <a:pt x="2488723" y="2401005"/>
                </a:lnTo>
                <a:lnTo>
                  <a:pt x="2488723" y="2511758"/>
                </a:lnTo>
                <a:lnTo>
                  <a:pt x="2907082" y="2093399"/>
                </a:lnTo>
                <a:lnTo>
                  <a:pt x="2907082" y="204718"/>
                </a:lnTo>
                <a:close/>
                <a:moveTo>
                  <a:pt x="0" y="0"/>
                </a:moveTo>
                <a:lnTo>
                  <a:pt x="204718" y="0"/>
                </a:lnTo>
                <a:lnTo>
                  <a:pt x="204718" y="1"/>
                </a:lnTo>
                <a:lnTo>
                  <a:pt x="2907082" y="1"/>
                </a:lnTo>
                <a:lnTo>
                  <a:pt x="2907082" y="0"/>
                </a:lnTo>
                <a:lnTo>
                  <a:pt x="3111799" y="0"/>
                </a:lnTo>
                <a:lnTo>
                  <a:pt x="3111799" y="1888682"/>
                </a:lnTo>
                <a:lnTo>
                  <a:pt x="3980872" y="1019609"/>
                </a:lnTo>
                <a:lnTo>
                  <a:pt x="4244134" y="1282871"/>
                </a:lnTo>
                <a:lnTo>
                  <a:pt x="3111799" y="2415207"/>
                </a:lnTo>
                <a:lnTo>
                  <a:pt x="3111799" y="2973318"/>
                </a:lnTo>
                <a:lnTo>
                  <a:pt x="3111799" y="3096000"/>
                </a:lnTo>
                <a:lnTo>
                  <a:pt x="3111799" y="3693319"/>
                </a:lnTo>
                <a:lnTo>
                  <a:pt x="2907082" y="3693319"/>
                </a:lnTo>
                <a:lnTo>
                  <a:pt x="2907082" y="3693318"/>
                </a:lnTo>
                <a:lnTo>
                  <a:pt x="1" y="3693318"/>
                </a:lnTo>
                <a:lnTo>
                  <a:pt x="1" y="3636000"/>
                </a:lnTo>
                <a:lnTo>
                  <a:pt x="0" y="3636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350"/>
                            </p:stCondLst>
                            <p:childTnLst>
                              <p:par>
                                <p:cTn id="15" presetID="10"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75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750"/>
                                        <p:tgtEl>
                                          <p:spTgt spid="8"/>
                                        </p:tgtEl>
                                      </p:cBhvr>
                                    </p:animEffect>
                                  </p:childTnLst>
                                </p:cTn>
                              </p:par>
                            </p:childTnLst>
                          </p:cTn>
                        </p:par>
                        <p:par>
                          <p:cTn id="21" fill="hold">
                            <p:stCondLst>
                              <p:cond delay="2350"/>
                            </p:stCondLst>
                            <p:childTnLst>
                              <p:par>
                                <p:cTn id="22" presetID="10" presetClass="entr" presetSubtype="0" fill="hold" grpId="0" nodeType="afterEffect">
                                  <p:stCondLst>
                                    <p:cond delay="0"/>
                                  </p:stCondLst>
                                  <p:iterate type="lt">
                                    <p:tmPct val="10000"/>
                                  </p:iterate>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par>
                          <p:cTn id="25" fill="hold">
                            <p:stCondLst>
                              <p:cond delay="4900"/>
                            </p:stCondLst>
                            <p:childTnLst>
                              <p:par>
                                <p:cTn id="26" presetID="10"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75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750"/>
                                        <p:tgtEl>
                                          <p:spTgt spid="17"/>
                                        </p:tgtEl>
                                      </p:cBhvr>
                                    </p:animEffect>
                                  </p:childTnLst>
                                </p:cTn>
                              </p:par>
                            </p:childTnLst>
                          </p:cTn>
                        </p:par>
                        <p:par>
                          <p:cTn id="32" fill="hold">
                            <p:stCondLst>
                              <p:cond delay="5900"/>
                            </p:stCondLst>
                            <p:childTnLst>
                              <p:par>
                                <p:cTn id="33" presetID="10" presetClass="entr" presetSubtype="0" fill="hold" grpId="0" nodeType="afterEffect">
                                  <p:stCondLst>
                                    <p:cond delay="0"/>
                                  </p:stCondLst>
                                  <p:iterate type="lt">
                                    <p:tmPct val="10000"/>
                                  </p:iterate>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par>
                          <p:cTn id="36" fill="hold">
                            <p:stCondLst>
                              <p:cond delay="8449"/>
                            </p:stCondLst>
                            <p:childTnLst>
                              <p:par>
                                <p:cTn id="37" presetID="10"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750"/>
                                        <p:tgtEl>
                                          <p:spTgt spid="1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750"/>
                                        <p:tgtEl>
                                          <p:spTgt spid="18"/>
                                        </p:tgtEl>
                                      </p:cBhvr>
                                    </p:animEffect>
                                  </p:childTnLst>
                                </p:cTn>
                              </p:par>
                            </p:childTnLst>
                          </p:cTn>
                        </p:par>
                        <p:par>
                          <p:cTn id="43" fill="hold">
                            <p:stCondLst>
                              <p:cond delay="9449"/>
                            </p:stCondLst>
                            <p:childTnLst>
                              <p:par>
                                <p:cTn id="44" presetID="10" presetClass="entr" presetSubtype="0" fill="hold" grpId="0" nodeType="afterEffect">
                                  <p:stCondLst>
                                    <p:cond delay="0"/>
                                  </p:stCondLst>
                                  <p:iterate type="lt">
                                    <p:tmPct val="10000"/>
                                  </p:iterate>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childTnLst>
                          </p:cTn>
                        </p:par>
                        <p:par>
                          <p:cTn id="47" fill="hold">
                            <p:stCondLst>
                              <p:cond delay="12000"/>
                            </p:stCondLst>
                            <p:childTnLst>
                              <p:par>
                                <p:cTn id="48" presetID="10" presetClass="entr" presetSubtype="0"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750"/>
                                        <p:tgtEl>
                                          <p:spTgt spid="1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750"/>
                                        <p:tgtEl>
                                          <p:spTgt spid="19"/>
                                        </p:tgtEl>
                                      </p:cBhvr>
                                    </p:animEffect>
                                  </p:childTnLst>
                                </p:cTn>
                              </p:par>
                            </p:childTnLst>
                          </p:cTn>
                        </p:par>
                        <p:par>
                          <p:cTn id="54" fill="hold">
                            <p:stCondLst>
                              <p:cond delay="13000"/>
                            </p:stCondLst>
                            <p:childTnLst>
                              <p:par>
                                <p:cTn id="55" presetID="10" presetClass="entr" presetSubtype="0" fill="hold" grpId="0" nodeType="afterEffect">
                                  <p:stCondLst>
                                    <p:cond delay="0"/>
                                  </p:stCondLst>
                                  <p:iterate type="lt">
                                    <p:tmPct val="10000"/>
                                  </p:iterate>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p:bldP spid="11" grpId="0" animBg="1"/>
      <p:bldP spid="12" grpId="0"/>
      <p:bldP spid="13" grpId="0" animBg="1"/>
      <p:bldP spid="14" grpId="0"/>
      <p:bldP spid="15" grpId="0" animBg="1"/>
      <p:bldP spid="16" grpId="0"/>
      <p:bldP spid="17" grpId="0" animBg="1"/>
      <p:bldP spid="18"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bwMode="auto">
          <a:xfrm>
            <a:off x="0" y="1747521"/>
            <a:ext cx="12187838" cy="5107304"/>
          </a:xfrm>
          <a:custGeom>
            <a:avLst/>
            <a:gdLst>
              <a:gd name="T0" fmla="*/ 7016 w 7016"/>
              <a:gd name="T1" fmla="*/ 0 h 2285"/>
              <a:gd name="T2" fmla="*/ 2297 w 7016"/>
              <a:gd name="T3" fmla="*/ 1991 h 2285"/>
              <a:gd name="T4" fmla="*/ 0 w 7016"/>
              <a:gd name="T5" fmla="*/ 1600 h 2285"/>
              <a:gd name="T6" fmla="*/ 0 w 7016"/>
              <a:gd name="T7" fmla="*/ 2285 h 2285"/>
              <a:gd name="T8" fmla="*/ 7016 w 7016"/>
              <a:gd name="T9" fmla="*/ 2285 h 2285"/>
              <a:gd name="T10" fmla="*/ 7016 w 7016"/>
              <a:gd name="T11" fmla="*/ 0 h 2285"/>
            </a:gdLst>
            <a:ahLst/>
            <a:cxnLst>
              <a:cxn ang="0">
                <a:pos x="T0" y="T1"/>
              </a:cxn>
              <a:cxn ang="0">
                <a:pos x="T2" y="T3"/>
              </a:cxn>
              <a:cxn ang="0">
                <a:pos x="T4" y="T5"/>
              </a:cxn>
              <a:cxn ang="0">
                <a:pos x="T6" y="T7"/>
              </a:cxn>
              <a:cxn ang="0">
                <a:pos x="T8" y="T9"/>
              </a:cxn>
              <a:cxn ang="0">
                <a:pos x="T10" y="T11"/>
              </a:cxn>
            </a:cxnLst>
            <a:rect l="0" t="0" r="r" b="b"/>
            <a:pathLst>
              <a:path w="7016" h="2285">
                <a:moveTo>
                  <a:pt x="7016" y="0"/>
                </a:moveTo>
                <a:lnTo>
                  <a:pt x="2297" y="1991"/>
                </a:lnTo>
                <a:lnTo>
                  <a:pt x="0" y="1600"/>
                </a:lnTo>
                <a:lnTo>
                  <a:pt x="0" y="2285"/>
                </a:lnTo>
                <a:lnTo>
                  <a:pt x="7016" y="2285"/>
                </a:lnTo>
                <a:lnTo>
                  <a:pt x="7016" y="0"/>
                </a:lnTo>
                <a:close/>
              </a:path>
            </a:pathLst>
          </a:custGeom>
          <a:solidFill>
            <a:srgbClr val="D8141A"/>
          </a:solidFill>
          <a:ln>
            <a:noFill/>
          </a:ln>
        </p:spPr>
        <p:txBody>
          <a:bodyPr vert="horz" wrap="square" lIns="91440" tIns="45720" rIns="91440" bIns="45720" numCol="1" anchor="t" anchorCtr="0" compatLnSpc="1"/>
          <a:lstStyle/>
          <a:p>
            <a:endParaRPr lang="zh-CN" altLang="en-US"/>
          </a:p>
        </p:txBody>
      </p:sp>
      <p:sp>
        <p:nvSpPr>
          <p:cNvPr id="5" name="Freeform 5"/>
          <p:cNvSpPr/>
          <p:nvPr/>
        </p:nvSpPr>
        <p:spPr bwMode="auto">
          <a:xfrm>
            <a:off x="3175" y="2885440"/>
            <a:ext cx="12187838" cy="3969385"/>
          </a:xfrm>
          <a:custGeom>
            <a:avLst/>
            <a:gdLst>
              <a:gd name="T0" fmla="*/ 7016 w 7016"/>
              <a:gd name="T1" fmla="*/ 0 h 2285"/>
              <a:gd name="T2" fmla="*/ 2297 w 7016"/>
              <a:gd name="T3" fmla="*/ 1991 h 2285"/>
              <a:gd name="T4" fmla="*/ 0 w 7016"/>
              <a:gd name="T5" fmla="*/ 1600 h 2285"/>
              <a:gd name="T6" fmla="*/ 0 w 7016"/>
              <a:gd name="T7" fmla="*/ 2285 h 2285"/>
              <a:gd name="T8" fmla="*/ 7016 w 7016"/>
              <a:gd name="T9" fmla="*/ 2285 h 2285"/>
              <a:gd name="T10" fmla="*/ 7016 w 7016"/>
              <a:gd name="T11" fmla="*/ 0 h 2285"/>
            </a:gdLst>
            <a:ahLst/>
            <a:cxnLst>
              <a:cxn ang="0">
                <a:pos x="T0" y="T1"/>
              </a:cxn>
              <a:cxn ang="0">
                <a:pos x="T2" y="T3"/>
              </a:cxn>
              <a:cxn ang="0">
                <a:pos x="T4" y="T5"/>
              </a:cxn>
              <a:cxn ang="0">
                <a:pos x="T6" y="T7"/>
              </a:cxn>
              <a:cxn ang="0">
                <a:pos x="T8" y="T9"/>
              </a:cxn>
              <a:cxn ang="0">
                <a:pos x="T10" y="T11"/>
              </a:cxn>
            </a:cxnLst>
            <a:rect l="0" t="0" r="r" b="b"/>
            <a:pathLst>
              <a:path w="7016" h="2285">
                <a:moveTo>
                  <a:pt x="7016" y="0"/>
                </a:moveTo>
                <a:lnTo>
                  <a:pt x="2297" y="1991"/>
                </a:lnTo>
                <a:lnTo>
                  <a:pt x="0" y="1600"/>
                </a:lnTo>
                <a:lnTo>
                  <a:pt x="0" y="2285"/>
                </a:lnTo>
                <a:lnTo>
                  <a:pt x="7016" y="2285"/>
                </a:lnTo>
                <a:lnTo>
                  <a:pt x="7016" y="0"/>
                </a:lnTo>
                <a:close/>
              </a:path>
            </a:pathLst>
          </a:custGeom>
          <a:blipFill dpi="0" rotWithShape="1">
            <a:blip r:embed="rId1"/>
            <a:srcRect/>
            <a:stretch>
              <a:fillRect l="-4682" t="-101793" r="-6856" b="-55276"/>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文本框 9"/>
          <p:cNvSpPr txBox="1"/>
          <p:nvPr/>
        </p:nvSpPr>
        <p:spPr>
          <a:xfrm>
            <a:off x="7784680" y="180719"/>
            <a:ext cx="3375861" cy="1938992"/>
          </a:xfrm>
          <a:prstGeom prst="rect">
            <a:avLst/>
          </a:prstGeom>
          <a:noFill/>
        </p:spPr>
        <p:txBody>
          <a:bodyPr wrap="none" rtlCol="0">
            <a:spAutoFit/>
          </a:bodyPr>
          <a:lstStyle/>
          <a:p>
            <a:pPr algn="ctr"/>
            <a:r>
              <a:rPr lang="zh-CN" altLang="en-US" sz="7200" dirty="0">
                <a:solidFill>
                  <a:srgbClr val="D8141A"/>
                </a:solidFill>
                <a:latin typeface="方正尚酷简体" panose="03000509000000000000" pitchFamily="65" charset="-122"/>
                <a:ea typeface="方正尚酷简体" panose="03000509000000000000" pitchFamily="65" charset="-122"/>
              </a:rPr>
              <a:t>目 录</a:t>
            </a:r>
            <a:endParaRPr lang="en-US" altLang="zh-CN" sz="7200" dirty="0">
              <a:solidFill>
                <a:srgbClr val="D8141A"/>
              </a:solidFill>
              <a:latin typeface="方正尚酷简体" panose="03000509000000000000" pitchFamily="65" charset="-122"/>
              <a:ea typeface="方正尚酷简体" panose="03000509000000000000" pitchFamily="65" charset="-122"/>
            </a:endParaRPr>
          </a:p>
          <a:p>
            <a:pPr algn="ctr"/>
            <a:r>
              <a:rPr lang="en-US" altLang="zh-CN" sz="4800" dirty="0">
                <a:solidFill>
                  <a:srgbClr val="D8141A"/>
                </a:solidFill>
                <a:latin typeface="微软雅黑 Light" panose="020B0502040204020203" pitchFamily="34" charset="-122"/>
                <a:ea typeface="微软雅黑 Light" panose="020B0502040204020203" pitchFamily="34" charset="-122"/>
              </a:rPr>
              <a:t>CONTENTS</a:t>
            </a:r>
            <a:endParaRPr lang="zh-CN" altLang="en-US" sz="4800" dirty="0">
              <a:solidFill>
                <a:srgbClr val="D8141A"/>
              </a:solidFill>
              <a:latin typeface="微软雅黑 Light" panose="020B0502040204020203" pitchFamily="34" charset="-122"/>
              <a:ea typeface="微软雅黑 Light" panose="020B0502040204020203" pitchFamily="34" charset="-122"/>
            </a:endParaRPr>
          </a:p>
        </p:txBody>
      </p:sp>
      <p:sp>
        <p:nvSpPr>
          <p:cNvPr id="11" name="流程图: 离页连接符 10"/>
          <p:cNvSpPr/>
          <p:nvPr/>
        </p:nvSpPr>
        <p:spPr>
          <a:xfrm>
            <a:off x="693987" y="1176407"/>
            <a:ext cx="778668" cy="725714"/>
          </a:xfrm>
          <a:prstGeom prst="flowChartOffpageConnector">
            <a:avLst/>
          </a:prstGeom>
          <a:solidFill>
            <a:srgbClr val="D8141A"/>
          </a:solidFill>
          <a:ln w="12700" cap="flat" cmpd="sng" algn="ctr">
            <a:noFill/>
            <a:prstDash val="solid"/>
            <a:miter lim="800000"/>
          </a:ln>
          <a:effectLst/>
        </p:spPr>
        <p:txBody>
          <a:bodyPr rot="0" spcFirstLastPara="0" vertOverflow="overflow" horzOverflow="overflow" vert="horz" wrap="square" lIns="0" tIns="72000" rIns="0" bIns="0" numCol="1" spcCol="0" rtlCol="0" fromWordArt="0" anchor="ctr" anchorCtr="0" forceAA="0" compatLnSpc="1">
            <a:noAutofit/>
          </a:bodyPr>
          <a:lstStyle/>
          <a:p>
            <a:pPr algn="ctr"/>
            <a:r>
              <a:rPr lang="en-US" altLang="zh-CN" sz="2800" dirty="0">
                <a:solidFill>
                  <a:schemeClr val="bg1"/>
                </a:solidFill>
                <a:latin typeface="Agency FB" panose="020B0503020202020204" pitchFamily="34" charset="0"/>
              </a:rPr>
              <a:t>01</a:t>
            </a:r>
            <a:endParaRPr lang="zh-CN" altLang="en-US" sz="2800" dirty="0">
              <a:solidFill>
                <a:schemeClr val="bg1"/>
              </a:solidFill>
              <a:latin typeface="Agency FB" panose="020B0503020202020204" pitchFamily="34" charset="0"/>
            </a:endParaRPr>
          </a:p>
        </p:txBody>
      </p:sp>
      <p:sp>
        <p:nvSpPr>
          <p:cNvPr id="12" name="文本框 11"/>
          <p:cNvSpPr txBox="1"/>
          <p:nvPr/>
        </p:nvSpPr>
        <p:spPr>
          <a:xfrm>
            <a:off x="1655373" y="1233126"/>
            <a:ext cx="2646878" cy="584775"/>
          </a:xfrm>
          <a:prstGeom prst="rect">
            <a:avLst/>
          </a:prstGeom>
          <a:noFill/>
        </p:spPr>
        <p:txBody>
          <a:bodyPr wrap="none" rtlCol="0">
            <a:spAutoFit/>
          </a:bodyPr>
          <a:lstStyle/>
          <a:p>
            <a:r>
              <a:rPr lang="zh-CN" altLang="en-US" sz="3200" dirty="0" smtClean="0">
                <a:solidFill>
                  <a:srgbClr val="D8141A"/>
                </a:solidFill>
                <a:latin typeface="方正尚酷简体" panose="03000509000000000000" pitchFamily="65" charset="-122"/>
                <a:ea typeface="方正尚酷简体" panose="03000509000000000000" pitchFamily="65" charset="-122"/>
              </a:rPr>
              <a:t>市场现状分析</a:t>
            </a:r>
            <a:endParaRPr lang="zh-CN" altLang="en-US" sz="3200" dirty="0" smtClean="0">
              <a:solidFill>
                <a:srgbClr val="D8141A"/>
              </a:solidFill>
              <a:latin typeface="方正尚酷简体" panose="03000509000000000000" pitchFamily="65" charset="-122"/>
              <a:ea typeface="方正尚酷简体" panose="03000509000000000000" pitchFamily="65" charset="-122"/>
            </a:endParaRPr>
          </a:p>
        </p:txBody>
      </p:sp>
      <p:cxnSp>
        <p:nvCxnSpPr>
          <p:cNvPr id="13" name="直接连接符 12"/>
          <p:cNvCxnSpPr/>
          <p:nvPr/>
        </p:nvCxnSpPr>
        <p:spPr>
          <a:xfrm>
            <a:off x="1579173" y="1867650"/>
            <a:ext cx="4320000" cy="0"/>
          </a:xfrm>
          <a:prstGeom prst="line">
            <a:avLst/>
          </a:prstGeom>
          <a:ln>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4" name="流程图: 离页连接符 13"/>
          <p:cNvSpPr/>
          <p:nvPr/>
        </p:nvSpPr>
        <p:spPr>
          <a:xfrm>
            <a:off x="693987" y="2177893"/>
            <a:ext cx="778668" cy="725714"/>
          </a:xfrm>
          <a:prstGeom prst="flowChartOffpageConnector">
            <a:avLst/>
          </a:prstGeom>
          <a:solidFill>
            <a:srgbClr val="262626"/>
          </a:solidFill>
          <a:ln w="12700" cap="flat" cmpd="sng" algn="ctr">
            <a:noFill/>
            <a:prstDash val="solid"/>
            <a:miter lim="800000"/>
          </a:ln>
          <a:effectLst/>
        </p:spPr>
        <p:txBody>
          <a:bodyPr rot="0" spcFirstLastPara="0" vertOverflow="overflow" horzOverflow="overflow" vert="horz" wrap="square" lIns="0" tIns="72000" rIns="0" bIns="0" numCol="1" spcCol="0" rtlCol="0" fromWordArt="0" anchor="ctr" anchorCtr="0" forceAA="0" compatLnSpc="1">
            <a:noAutofit/>
          </a:bodyPr>
          <a:lstStyle/>
          <a:p>
            <a:pPr algn="ctr"/>
            <a:r>
              <a:rPr lang="en-US" altLang="zh-CN" sz="2800" dirty="0">
                <a:solidFill>
                  <a:schemeClr val="bg1"/>
                </a:solidFill>
                <a:latin typeface="Agency FB" panose="020B0503020202020204" pitchFamily="34" charset="0"/>
              </a:rPr>
              <a:t>02</a:t>
            </a:r>
            <a:endParaRPr lang="zh-CN" altLang="en-US" sz="2800" dirty="0">
              <a:solidFill>
                <a:schemeClr val="bg1"/>
              </a:solidFill>
              <a:latin typeface="Agency FB" panose="020B0503020202020204" pitchFamily="34" charset="0"/>
            </a:endParaRPr>
          </a:p>
        </p:txBody>
      </p:sp>
      <p:sp>
        <p:nvSpPr>
          <p:cNvPr id="15" name="文本框 14"/>
          <p:cNvSpPr txBox="1"/>
          <p:nvPr/>
        </p:nvSpPr>
        <p:spPr>
          <a:xfrm>
            <a:off x="1655373" y="2234612"/>
            <a:ext cx="3057247" cy="584775"/>
          </a:xfrm>
          <a:prstGeom prst="rect">
            <a:avLst/>
          </a:prstGeom>
          <a:noFill/>
        </p:spPr>
        <p:txBody>
          <a:bodyPr wrap="none" rtlCol="0">
            <a:spAutoFit/>
          </a:bodyPr>
          <a:lstStyle/>
          <a:p>
            <a:r>
              <a:rPr lang="zh-CN" altLang="en-US" sz="3200" dirty="0" smtClean="0">
                <a:solidFill>
                  <a:srgbClr val="262626"/>
                </a:solidFill>
                <a:latin typeface="方正尚酷简体" panose="03000509000000000000" pitchFamily="65" charset="-122"/>
                <a:ea typeface="方正尚酷简体" panose="03000509000000000000" pitchFamily="65" charset="-122"/>
              </a:rPr>
              <a:t>营销目标和任务</a:t>
            </a:r>
            <a:endParaRPr lang="zh-CN" altLang="en-US" sz="3200" dirty="0" smtClean="0">
              <a:solidFill>
                <a:srgbClr val="262626"/>
              </a:solidFill>
              <a:latin typeface="方正尚酷简体" panose="03000509000000000000" pitchFamily="65" charset="-122"/>
              <a:ea typeface="方正尚酷简体" panose="03000509000000000000" pitchFamily="65" charset="-122"/>
            </a:endParaRPr>
          </a:p>
        </p:txBody>
      </p:sp>
      <p:cxnSp>
        <p:nvCxnSpPr>
          <p:cNvPr id="16" name="直接连接符 15"/>
          <p:cNvCxnSpPr/>
          <p:nvPr/>
        </p:nvCxnSpPr>
        <p:spPr>
          <a:xfrm>
            <a:off x="1579173" y="2869136"/>
            <a:ext cx="4320000" cy="0"/>
          </a:xfrm>
          <a:prstGeom prst="line">
            <a:avLst/>
          </a:prstGeom>
          <a:ln>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7" name="流程图: 离页连接符 16"/>
          <p:cNvSpPr/>
          <p:nvPr/>
        </p:nvSpPr>
        <p:spPr>
          <a:xfrm>
            <a:off x="693987" y="3179379"/>
            <a:ext cx="778668" cy="725714"/>
          </a:xfrm>
          <a:prstGeom prst="flowChartOffpageConnector">
            <a:avLst/>
          </a:prstGeom>
          <a:solidFill>
            <a:srgbClr val="D8141A"/>
          </a:solidFill>
          <a:ln w="12700" cap="flat" cmpd="sng" algn="ctr">
            <a:noFill/>
            <a:prstDash val="solid"/>
            <a:miter lim="800000"/>
          </a:ln>
          <a:effectLst/>
        </p:spPr>
        <p:txBody>
          <a:bodyPr rot="0" spcFirstLastPara="0" vertOverflow="overflow" horzOverflow="overflow" vert="horz" wrap="square" lIns="0" tIns="72000" rIns="0" bIns="0" numCol="1" spcCol="0" rtlCol="0" fromWordArt="0" anchor="ctr" anchorCtr="0" forceAA="0" compatLnSpc="1">
            <a:noAutofit/>
          </a:bodyPr>
          <a:lstStyle/>
          <a:p>
            <a:pPr algn="ctr"/>
            <a:r>
              <a:rPr lang="en-US" altLang="zh-CN" sz="2800" dirty="0">
                <a:solidFill>
                  <a:schemeClr val="bg1"/>
                </a:solidFill>
                <a:latin typeface="Agency FB" panose="020B0503020202020204" pitchFamily="34" charset="0"/>
              </a:rPr>
              <a:t>03</a:t>
            </a:r>
            <a:endParaRPr lang="zh-CN" altLang="en-US" sz="2800" dirty="0">
              <a:solidFill>
                <a:schemeClr val="bg1"/>
              </a:solidFill>
              <a:latin typeface="Agency FB" panose="020B0503020202020204" pitchFamily="34" charset="0"/>
            </a:endParaRPr>
          </a:p>
        </p:txBody>
      </p:sp>
      <p:sp>
        <p:nvSpPr>
          <p:cNvPr id="18" name="文本框 17"/>
          <p:cNvSpPr txBox="1"/>
          <p:nvPr/>
        </p:nvSpPr>
        <p:spPr>
          <a:xfrm>
            <a:off x="1655373" y="3236098"/>
            <a:ext cx="2646878" cy="584775"/>
          </a:xfrm>
          <a:prstGeom prst="rect">
            <a:avLst/>
          </a:prstGeom>
          <a:noFill/>
        </p:spPr>
        <p:txBody>
          <a:bodyPr wrap="none" rtlCol="0">
            <a:spAutoFit/>
          </a:bodyPr>
          <a:lstStyle/>
          <a:p>
            <a:r>
              <a:rPr lang="zh-CN" altLang="en-US" sz="3200" dirty="0" smtClean="0">
                <a:solidFill>
                  <a:srgbClr val="D8141A"/>
                </a:solidFill>
                <a:latin typeface="方正尚酷简体" panose="03000509000000000000" pitchFamily="65" charset="-122"/>
                <a:ea typeface="方正尚酷简体" panose="03000509000000000000" pitchFamily="65" charset="-122"/>
              </a:rPr>
              <a:t>营销执行策略</a:t>
            </a:r>
            <a:endParaRPr lang="zh-CN" altLang="en-US" sz="3200" dirty="0" smtClean="0">
              <a:solidFill>
                <a:srgbClr val="D8141A"/>
              </a:solidFill>
              <a:latin typeface="方正尚酷简体" panose="03000509000000000000" pitchFamily="65" charset="-122"/>
              <a:ea typeface="方正尚酷简体" panose="03000509000000000000" pitchFamily="65" charset="-122"/>
            </a:endParaRPr>
          </a:p>
        </p:txBody>
      </p:sp>
      <p:cxnSp>
        <p:nvCxnSpPr>
          <p:cNvPr id="19" name="直接连接符 18"/>
          <p:cNvCxnSpPr/>
          <p:nvPr/>
        </p:nvCxnSpPr>
        <p:spPr>
          <a:xfrm>
            <a:off x="1579173" y="3870622"/>
            <a:ext cx="4320000" cy="0"/>
          </a:xfrm>
          <a:prstGeom prst="line">
            <a:avLst/>
          </a:prstGeom>
          <a:ln>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0" name="流程图: 离页连接符 19"/>
          <p:cNvSpPr/>
          <p:nvPr/>
        </p:nvSpPr>
        <p:spPr>
          <a:xfrm>
            <a:off x="693987" y="4180865"/>
            <a:ext cx="778668" cy="725714"/>
          </a:xfrm>
          <a:prstGeom prst="flowChartOffpageConnector">
            <a:avLst/>
          </a:prstGeom>
          <a:solidFill>
            <a:srgbClr val="262626"/>
          </a:solidFill>
          <a:ln w="12700" cap="flat" cmpd="sng" algn="ctr">
            <a:noFill/>
            <a:prstDash val="solid"/>
            <a:miter lim="800000"/>
          </a:ln>
          <a:effectLst/>
        </p:spPr>
        <p:txBody>
          <a:bodyPr rot="0" spcFirstLastPara="0" vertOverflow="overflow" horzOverflow="overflow" vert="horz" wrap="square" lIns="0" tIns="72000" rIns="0" bIns="0" numCol="1" spcCol="0" rtlCol="0" fromWordArt="0" anchor="ctr" anchorCtr="0" forceAA="0" compatLnSpc="1">
            <a:noAutofit/>
          </a:bodyPr>
          <a:lstStyle/>
          <a:p>
            <a:pPr algn="ctr"/>
            <a:r>
              <a:rPr lang="en-US" altLang="zh-CN" sz="2800" dirty="0">
                <a:solidFill>
                  <a:schemeClr val="bg1"/>
                </a:solidFill>
                <a:latin typeface="Agency FB" panose="020B0503020202020204" pitchFamily="34" charset="0"/>
              </a:rPr>
              <a:t>04</a:t>
            </a:r>
            <a:endParaRPr lang="zh-CN" altLang="en-US" sz="2800" dirty="0">
              <a:solidFill>
                <a:schemeClr val="bg1"/>
              </a:solidFill>
              <a:latin typeface="Agency FB" panose="020B0503020202020204" pitchFamily="34" charset="0"/>
            </a:endParaRPr>
          </a:p>
        </p:txBody>
      </p:sp>
      <p:sp>
        <p:nvSpPr>
          <p:cNvPr id="21" name="文本框 20"/>
          <p:cNvSpPr txBox="1"/>
          <p:nvPr/>
        </p:nvSpPr>
        <p:spPr>
          <a:xfrm>
            <a:off x="1655373" y="4237584"/>
            <a:ext cx="3057247" cy="584775"/>
          </a:xfrm>
          <a:prstGeom prst="rect">
            <a:avLst/>
          </a:prstGeom>
          <a:noFill/>
        </p:spPr>
        <p:txBody>
          <a:bodyPr wrap="none" rtlCol="0">
            <a:spAutoFit/>
          </a:bodyPr>
          <a:lstStyle/>
          <a:p>
            <a:r>
              <a:rPr lang="zh-CN" altLang="en-US" sz="3200" dirty="0" smtClean="0">
                <a:solidFill>
                  <a:srgbClr val="262626"/>
                </a:solidFill>
                <a:latin typeface="方正尚酷简体" panose="03000509000000000000" pitchFamily="65" charset="-122"/>
                <a:ea typeface="方正尚酷简体" panose="03000509000000000000" pitchFamily="65" charset="-122"/>
              </a:rPr>
              <a:t>营销费用和预算</a:t>
            </a:r>
            <a:endParaRPr lang="zh-CN" altLang="en-US" sz="3200" dirty="0" smtClean="0">
              <a:solidFill>
                <a:srgbClr val="262626"/>
              </a:solidFill>
              <a:latin typeface="方正尚酷简体" panose="03000509000000000000" pitchFamily="65" charset="-122"/>
              <a:ea typeface="方正尚酷简体" panose="03000509000000000000" pitchFamily="65" charset="-122"/>
            </a:endParaRPr>
          </a:p>
        </p:txBody>
      </p:sp>
      <p:cxnSp>
        <p:nvCxnSpPr>
          <p:cNvPr id="22" name="直接连接符 21"/>
          <p:cNvCxnSpPr/>
          <p:nvPr/>
        </p:nvCxnSpPr>
        <p:spPr>
          <a:xfrm>
            <a:off x="1579173" y="4872108"/>
            <a:ext cx="4320000" cy="0"/>
          </a:xfrm>
          <a:prstGeom prst="line">
            <a:avLst/>
          </a:prstGeom>
          <a:ln>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750"/>
                                        <p:tgtEl>
                                          <p:spTgt spid="6"/>
                                        </p:tgtEl>
                                      </p:cBhvr>
                                    </p:animEffect>
                                  </p:childTnLst>
                                </p:cTn>
                              </p:par>
                            </p:childTnLst>
                          </p:cTn>
                        </p:par>
                        <p:par>
                          <p:cTn id="11" fill="hold">
                            <p:stCondLst>
                              <p:cond delay="1000"/>
                            </p:stCondLst>
                            <p:childTnLst>
                              <p:par>
                                <p:cTn id="12" presetID="23" presetClass="entr" presetSubtype="16" fill="hold" nodeType="afterEffect">
                                  <p:stCondLst>
                                    <p:cond delay="0"/>
                                  </p:stCondLst>
                                  <p:iterate type="lt">
                                    <p:tmPct val="10000"/>
                                  </p:iterate>
                                  <p:childTnLst>
                                    <p:set>
                                      <p:cBhvr>
                                        <p:cTn id="13" dur="1" fill="hold">
                                          <p:stCondLst>
                                            <p:cond delay="0"/>
                                          </p:stCondLst>
                                        </p:cTn>
                                        <p:tgtEl>
                                          <p:spTgt spid="10">
                                            <p:txEl>
                                              <p:pRg st="0" end="0"/>
                                            </p:txEl>
                                          </p:spTgt>
                                        </p:tgtEl>
                                        <p:attrNameLst>
                                          <p:attrName>style.visibility</p:attrName>
                                        </p:attrNameLst>
                                      </p:cBhvr>
                                      <p:to>
                                        <p:strVal val="visible"/>
                                      </p:to>
                                    </p:set>
                                    <p:anim calcmode="lin" valueType="num">
                                      <p:cBhvr>
                                        <p:cTn id="14"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0">
                                            <p:txEl>
                                              <p:pRg st="0" end="0"/>
                                            </p:txEl>
                                          </p:spTgt>
                                        </p:tgtEl>
                                        <p:attrNameLst>
                                          <p:attrName>ppt_h</p:attrName>
                                        </p:attrNameLst>
                                      </p:cBhvr>
                                      <p:tavLst>
                                        <p:tav tm="0">
                                          <p:val>
                                            <p:fltVal val="0"/>
                                          </p:val>
                                        </p:tav>
                                        <p:tav tm="100000">
                                          <p:val>
                                            <p:strVal val="#ppt_h"/>
                                          </p:val>
                                        </p:tav>
                                      </p:tavLst>
                                    </p:anim>
                                  </p:childTnLst>
                                </p:cTn>
                              </p:par>
                            </p:childTnLst>
                          </p:cTn>
                        </p:par>
                        <p:par>
                          <p:cTn id="16" fill="hold">
                            <p:stCondLst>
                              <p:cond delay="1350"/>
                            </p:stCondLst>
                            <p:childTnLst>
                              <p:par>
                                <p:cTn id="17" presetID="23" presetClass="entr" presetSubtype="16" fill="hold" nodeType="afterEffect">
                                  <p:stCondLst>
                                    <p:cond delay="0"/>
                                  </p:stCondLst>
                                  <p:iterate type="lt">
                                    <p:tmPct val="10000"/>
                                  </p:iterate>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p:cTn id="19"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10">
                                            <p:txEl>
                                              <p:pRg st="1" end="1"/>
                                            </p:txEl>
                                          </p:spTgt>
                                        </p:tgtEl>
                                        <p:attrNameLst>
                                          <p:attrName>ppt_h</p:attrName>
                                        </p:attrNameLst>
                                      </p:cBhvr>
                                      <p:tavLst>
                                        <p:tav tm="0">
                                          <p:val>
                                            <p:fltVal val="0"/>
                                          </p:val>
                                        </p:tav>
                                        <p:tav tm="100000">
                                          <p:val>
                                            <p:strVal val="#ppt_h"/>
                                          </p:val>
                                        </p:tav>
                                      </p:tavLst>
                                    </p:anim>
                                  </p:childTnLst>
                                </p:cTn>
                              </p:par>
                            </p:childTnLst>
                          </p:cTn>
                        </p:par>
                        <p:par>
                          <p:cTn id="21" fill="hold">
                            <p:stCondLst>
                              <p:cond delay="22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childTnLst>
                                </p:cTn>
                              </p:par>
                              <p:par>
                                <p:cTn id="25" presetID="42" presetClass="path" presetSubtype="0" decel="100000" fill="hold" grpId="1" nodeType="withEffect">
                                  <p:stCondLst>
                                    <p:cond delay="0"/>
                                  </p:stCondLst>
                                  <p:childTnLst>
                                    <p:animMotion origin="layout" path="M -2.08333E-6 4.44444E-6 L -2.08333E-6 -0.10903 " pathEditMode="relative" rAng="0" ptsTypes="AA">
                                      <p:cBhvr>
                                        <p:cTn id="26" dur="1000" spd="-100000" fill="hold"/>
                                        <p:tgtEl>
                                          <p:spTgt spid="11"/>
                                        </p:tgtEl>
                                        <p:attrNameLst>
                                          <p:attrName>ppt_x</p:attrName>
                                          <p:attrName>ppt_y</p:attrName>
                                        </p:attrNameLst>
                                      </p:cBhvr>
                                      <p:rCtr x="0" y="-5463"/>
                                    </p:animMotion>
                                  </p:childTnLst>
                                </p:cTn>
                              </p:par>
                            </p:childTnLst>
                          </p:cTn>
                        </p:par>
                        <p:par>
                          <p:cTn id="27" fill="hold">
                            <p:stCondLst>
                              <p:cond delay="3200"/>
                            </p:stCondLst>
                            <p:childTnLst>
                              <p:par>
                                <p:cTn id="28" presetID="22" presetClass="entr" presetSubtype="8"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1000"/>
                                        <p:tgtEl>
                                          <p:spTgt spid="13"/>
                                        </p:tgtEl>
                                      </p:cBhvr>
                                    </p:animEffect>
                                  </p:childTnLst>
                                </p:cTn>
                              </p:par>
                            </p:childTnLst>
                          </p:cTn>
                        </p:par>
                        <p:par>
                          <p:cTn id="31" fill="hold">
                            <p:stCondLst>
                              <p:cond delay="4200"/>
                            </p:stCondLst>
                            <p:childTnLst>
                              <p:par>
                                <p:cTn id="32" presetID="23" presetClass="entr" presetSubtype="16" fill="hold" nodeType="afterEffect">
                                  <p:stCondLst>
                                    <p:cond delay="0"/>
                                  </p:stCondLst>
                                  <p:iterate type="lt">
                                    <p:tmPct val="10000"/>
                                  </p:iterate>
                                  <p:childTnLst>
                                    <p:set>
                                      <p:cBhvr>
                                        <p:cTn id="33" dur="1" fill="hold">
                                          <p:stCondLst>
                                            <p:cond delay="0"/>
                                          </p:stCondLst>
                                        </p:cTn>
                                        <p:tgtEl>
                                          <p:spTgt spid="12">
                                            <p:txEl>
                                              <p:pRg st="0" end="0"/>
                                            </p:txEl>
                                          </p:spTgt>
                                        </p:tgtEl>
                                        <p:attrNameLst>
                                          <p:attrName>style.visibility</p:attrName>
                                        </p:attrNameLst>
                                      </p:cBhvr>
                                      <p:to>
                                        <p:strVal val="visible"/>
                                      </p:to>
                                    </p:set>
                                    <p:anim calcmode="lin" valueType="num">
                                      <p:cBhvr>
                                        <p:cTn id="34"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35" dur="500" fill="hold"/>
                                        <p:tgtEl>
                                          <p:spTgt spid="12">
                                            <p:txEl>
                                              <p:pRg st="0" end="0"/>
                                            </p:txEl>
                                          </p:spTgt>
                                        </p:tgtEl>
                                        <p:attrNameLst>
                                          <p:attrName>ppt_h</p:attrName>
                                        </p:attrNameLst>
                                      </p:cBhvr>
                                      <p:tavLst>
                                        <p:tav tm="0">
                                          <p:val>
                                            <p:fltVal val="0"/>
                                          </p:val>
                                        </p:tav>
                                        <p:tav tm="100000">
                                          <p:val>
                                            <p:strVal val="#ppt_h"/>
                                          </p:val>
                                        </p:tav>
                                      </p:tavLst>
                                    </p:anim>
                                  </p:childTnLst>
                                </p:cTn>
                              </p:par>
                            </p:childTnLst>
                          </p:cTn>
                        </p:par>
                        <p:par>
                          <p:cTn id="36" fill="hold">
                            <p:stCondLst>
                              <p:cond delay="4949"/>
                            </p:stCondLst>
                            <p:childTnLst>
                              <p:par>
                                <p:cTn id="37" presetID="10" presetClass="entr" presetSubtype="0"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childTnLst>
                                </p:cTn>
                              </p:par>
                              <p:par>
                                <p:cTn id="40" presetID="42" presetClass="path" presetSubtype="0" decel="100000" fill="hold" grpId="1" nodeType="withEffect">
                                  <p:stCondLst>
                                    <p:cond delay="0"/>
                                  </p:stCondLst>
                                  <p:childTnLst>
                                    <p:animMotion origin="layout" path="M -2.08333E-6 -3.7037E-7 L -2.08333E-6 -0.10903 " pathEditMode="relative" rAng="0" ptsTypes="AA">
                                      <p:cBhvr>
                                        <p:cTn id="41" dur="1000" spd="-100000" fill="hold"/>
                                        <p:tgtEl>
                                          <p:spTgt spid="14"/>
                                        </p:tgtEl>
                                        <p:attrNameLst>
                                          <p:attrName>ppt_x</p:attrName>
                                          <p:attrName>ppt_y</p:attrName>
                                        </p:attrNameLst>
                                      </p:cBhvr>
                                      <p:rCtr x="0" y="-5463"/>
                                    </p:animMotion>
                                  </p:childTnLst>
                                </p:cTn>
                              </p:par>
                            </p:childTnLst>
                          </p:cTn>
                        </p:par>
                        <p:par>
                          <p:cTn id="42" fill="hold">
                            <p:stCondLst>
                              <p:cond delay="5949"/>
                            </p:stCondLst>
                            <p:childTnLst>
                              <p:par>
                                <p:cTn id="43" presetID="22" presetClass="entr" presetSubtype="8" fill="hold"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1000"/>
                                        <p:tgtEl>
                                          <p:spTgt spid="16"/>
                                        </p:tgtEl>
                                      </p:cBhvr>
                                    </p:animEffect>
                                  </p:childTnLst>
                                </p:cTn>
                              </p:par>
                            </p:childTnLst>
                          </p:cTn>
                        </p:par>
                        <p:par>
                          <p:cTn id="46" fill="hold">
                            <p:stCondLst>
                              <p:cond delay="6949"/>
                            </p:stCondLst>
                            <p:childTnLst>
                              <p:par>
                                <p:cTn id="47" presetID="23" presetClass="entr" presetSubtype="16" fill="hold" nodeType="afterEffect">
                                  <p:stCondLst>
                                    <p:cond delay="0"/>
                                  </p:stCondLst>
                                  <p:iterate type="lt">
                                    <p:tmPct val="10000"/>
                                  </p:iterate>
                                  <p:childTnLst>
                                    <p:set>
                                      <p:cBhvr>
                                        <p:cTn id="48" dur="1" fill="hold">
                                          <p:stCondLst>
                                            <p:cond delay="0"/>
                                          </p:stCondLst>
                                        </p:cTn>
                                        <p:tgtEl>
                                          <p:spTgt spid="15">
                                            <p:txEl>
                                              <p:pRg st="0" end="0"/>
                                            </p:txEl>
                                          </p:spTgt>
                                        </p:tgtEl>
                                        <p:attrNameLst>
                                          <p:attrName>style.visibility</p:attrName>
                                        </p:attrNameLst>
                                      </p:cBhvr>
                                      <p:to>
                                        <p:strVal val="visible"/>
                                      </p:to>
                                    </p:set>
                                    <p:anim calcmode="lin" valueType="num">
                                      <p:cBhvr>
                                        <p:cTn id="49"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15">
                                            <p:txEl>
                                              <p:pRg st="0" end="0"/>
                                            </p:txEl>
                                          </p:spTgt>
                                        </p:tgtEl>
                                        <p:attrNameLst>
                                          <p:attrName>ppt_h</p:attrName>
                                        </p:attrNameLst>
                                      </p:cBhvr>
                                      <p:tavLst>
                                        <p:tav tm="0">
                                          <p:val>
                                            <p:fltVal val="0"/>
                                          </p:val>
                                        </p:tav>
                                        <p:tav tm="100000">
                                          <p:val>
                                            <p:strVal val="#ppt_h"/>
                                          </p:val>
                                        </p:tav>
                                      </p:tavLst>
                                    </p:anim>
                                  </p:childTnLst>
                                </p:cTn>
                              </p:par>
                            </p:childTnLst>
                          </p:cTn>
                        </p:par>
                        <p:par>
                          <p:cTn id="51" fill="hold">
                            <p:stCondLst>
                              <p:cond delay="7750"/>
                            </p:stCondLst>
                            <p:childTnLst>
                              <p:par>
                                <p:cTn id="52" presetID="10" presetClass="entr" presetSubtype="0"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1000"/>
                                        <p:tgtEl>
                                          <p:spTgt spid="17"/>
                                        </p:tgtEl>
                                      </p:cBhvr>
                                    </p:animEffect>
                                  </p:childTnLst>
                                </p:cTn>
                              </p:par>
                              <p:par>
                                <p:cTn id="55" presetID="42" presetClass="path" presetSubtype="0" decel="100000" fill="hold" grpId="1" nodeType="withEffect">
                                  <p:stCondLst>
                                    <p:cond delay="0"/>
                                  </p:stCondLst>
                                  <p:childTnLst>
                                    <p:animMotion origin="layout" path="M -2.08333E-6 4.81481E-6 L -2.08333E-6 -0.10903 " pathEditMode="relative" rAng="0" ptsTypes="AA">
                                      <p:cBhvr>
                                        <p:cTn id="56" dur="1000" spd="-100000" fill="hold"/>
                                        <p:tgtEl>
                                          <p:spTgt spid="17"/>
                                        </p:tgtEl>
                                        <p:attrNameLst>
                                          <p:attrName>ppt_x</p:attrName>
                                          <p:attrName>ppt_y</p:attrName>
                                        </p:attrNameLst>
                                      </p:cBhvr>
                                      <p:rCtr x="0" y="-5463"/>
                                    </p:animMotion>
                                  </p:childTnLst>
                                </p:cTn>
                              </p:par>
                            </p:childTnLst>
                          </p:cTn>
                        </p:par>
                        <p:par>
                          <p:cTn id="57" fill="hold">
                            <p:stCondLst>
                              <p:cond delay="8750"/>
                            </p:stCondLst>
                            <p:childTnLst>
                              <p:par>
                                <p:cTn id="58" presetID="22" presetClass="entr" presetSubtype="8" fill="hold"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wipe(left)">
                                      <p:cBhvr>
                                        <p:cTn id="60" dur="1000"/>
                                        <p:tgtEl>
                                          <p:spTgt spid="19"/>
                                        </p:tgtEl>
                                      </p:cBhvr>
                                    </p:animEffect>
                                  </p:childTnLst>
                                </p:cTn>
                              </p:par>
                            </p:childTnLst>
                          </p:cTn>
                        </p:par>
                        <p:par>
                          <p:cTn id="61" fill="hold">
                            <p:stCondLst>
                              <p:cond delay="9750"/>
                            </p:stCondLst>
                            <p:childTnLst>
                              <p:par>
                                <p:cTn id="62" presetID="23" presetClass="entr" presetSubtype="16" fill="hold" nodeType="afterEffect">
                                  <p:stCondLst>
                                    <p:cond delay="0"/>
                                  </p:stCondLst>
                                  <p:iterate type="lt">
                                    <p:tmPct val="10000"/>
                                  </p:iterate>
                                  <p:childTnLst>
                                    <p:set>
                                      <p:cBhvr>
                                        <p:cTn id="63" dur="1" fill="hold">
                                          <p:stCondLst>
                                            <p:cond delay="0"/>
                                          </p:stCondLst>
                                        </p:cTn>
                                        <p:tgtEl>
                                          <p:spTgt spid="18">
                                            <p:txEl>
                                              <p:pRg st="0" end="0"/>
                                            </p:txEl>
                                          </p:spTgt>
                                        </p:tgtEl>
                                        <p:attrNameLst>
                                          <p:attrName>style.visibility</p:attrName>
                                        </p:attrNameLst>
                                      </p:cBhvr>
                                      <p:to>
                                        <p:strVal val="visible"/>
                                      </p:to>
                                    </p:set>
                                    <p:anim calcmode="lin" valueType="num">
                                      <p:cBhvr>
                                        <p:cTn id="64"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65" dur="500" fill="hold"/>
                                        <p:tgtEl>
                                          <p:spTgt spid="18">
                                            <p:txEl>
                                              <p:pRg st="0" end="0"/>
                                            </p:txEl>
                                          </p:spTgt>
                                        </p:tgtEl>
                                        <p:attrNameLst>
                                          <p:attrName>ppt_h</p:attrName>
                                        </p:attrNameLst>
                                      </p:cBhvr>
                                      <p:tavLst>
                                        <p:tav tm="0">
                                          <p:val>
                                            <p:fltVal val="0"/>
                                          </p:val>
                                        </p:tav>
                                        <p:tav tm="100000">
                                          <p:val>
                                            <p:strVal val="#ppt_h"/>
                                          </p:val>
                                        </p:tav>
                                      </p:tavLst>
                                    </p:anim>
                                  </p:childTnLst>
                                </p:cTn>
                              </p:par>
                            </p:childTnLst>
                          </p:cTn>
                        </p:par>
                        <p:par>
                          <p:cTn id="66" fill="hold">
                            <p:stCondLst>
                              <p:cond delay="10500"/>
                            </p:stCondLst>
                            <p:childTnLst>
                              <p:par>
                                <p:cTn id="67" presetID="10" presetClass="entr" presetSubtype="0"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fade">
                                      <p:cBhvr>
                                        <p:cTn id="69" dur="1000"/>
                                        <p:tgtEl>
                                          <p:spTgt spid="20"/>
                                        </p:tgtEl>
                                      </p:cBhvr>
                                    </p:animEffect>
                                  </p:childTnLst>
                                </p:cTn>
                              </p:par>
                              <p:par>
                                <p:cTn id="70" presetID="42" presetClass="path" presetSubtype="0" decel="100000" fill="hold" grpId="1" nodeType="withEffect">
                                  <p:stCondLst>
                                    <p:cond delay="0"/>
                                  </p:stCondLst>
                                  <p:childTnLst>
                                    <p:animMotion origin="layout" path="M -2.08333E-6 1.11022E-16 L -2.08333E-6 -0.10903 " pathEditMode="relative" rAng="0" ptsTypes="AA">
                                      <p:cBhvr>
                                        <p:cTn id="71" dur="1000" spd="-100000" fill="hold"/>
                                        <p:tgtEl>
                                          <p:spTgt spid="20"/>
                                        </p:tgtEl>
                                        <p:attrNameLst>
                                          <p:attrName>ppt_x</p:attrName>
                                          <p:attrName>ppt_y</p:attrName>
                                        </p:attrNameLst>
                                      </p:cBhvr>
                                      <p:rCtr x="0" y="-5463"/>
                                    </p:animMotion>
                                  </p:childTnLst>
                                </p:cTn>
                              </p:par>
                            </p:childTnLst>
                          </p:cTn>
                        </p:par>
                        <p:par>
                          <p:cTn id="72" fill="hold">
                            <p:stCondLst>
                              <p:cond delay="11500"/>
                            </p:stCondLst>
                            <p:childTnLst>
                              <p:par>
                                <p:cTn id="73" presetID="22" presetClass="entr" presetSubtype="8"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left)">
                                      <p:cBhvr>
                                        <p:cTn id="75" dur="1000"/>
                                        <p:tgtEl>
                                          <p:spTgt spid="22"/>
                                        </p:tgtEl>
                                      </p:cBhvr>
                                    </p:animEffect>
                                  </p:childTnLst>
                                </p:cTn>
                              </p:par>
                            </p:childTnLst>
                          </p:cTn>
                        </p:par>
                        <p:par>
                          <p:cTn id="76" fill="hold">
                            <p:stCondLst>
                              <p:cond delay="12500"/>
                            </p:stCondLst>
                            <p:childTnLst>
                              <p:par>
                                <p:cTn id="77" presetID="23" presetClass="entr" presetSubtype="16" fill="hold" nodeType="afterEffect">
                                  <p:stCondLst>
                                    <p:cond delay="0"/>
                                  </p:stCondLst>
                                  <p:iterate type="lt">
                                    <p:tmPct val="10000"/>
                                  </p:iterate>
                                  <p:childTnLst>
                                    <p:set>
                                      <p:cBhvr>
                                        <p:cTn id="78" dur="1" fill="hold">
                                          <p:stCondLst>
                                            <p:cond delay="0"/>
                                          </p:stCondLst>
                                        </p:cTn>
                                        <p:tgtEl>
                                          <p:spTgt spid="21">
                                            <p:txEl>
                                              <p:pRg st="0" end="0"/>
                                            </p:txEl>
                                          </p:spTgt>
                                        </p:tgtEl>
                                        <p:attrNameLst>
                                          <p:attrName>style.visibility</p:attrName>
                                        </p:attrNameLst>
                                      </p:cBhvr>
                                      <p:to>
                                        <p:strVal val="visible"/>
                                      </p:to>
                                    </p:set>
                                    <p:anim calcmode="lin" valueType="num">
                                      <p:cBhvr>
                                        <p:cTn id="79"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80" dur="500" fill="hold"/>
                                        <p:tgtEl>
                                          <p:spTgt spid="21">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11" grpId="0" animBg="1"/>
      <p:bldP spid="11" grpId="1" animBg="1"/>
      <p:bldP spid="14" grpId="0" animBg="1"/>
      <p:bldP spid="14" grpId="1" animBg="1"/>
      <p:bldP spid="17" grpId="0" animBg="1"/>
      <p:bldP spid="17" grpId="1" animBg="1"/>
      <p:bldP spid="20" grpId="0" animBg="1"/>
      <p:bldP spid="20"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1"/>
          <p:cNvGrpSpPr/>
          <p:nvPr/>
        </p:nvGrpSpPr>
        <p:grpSpPr bwMode="auto">
          <a:xfrm>
            <a:off x="126138" y="308241"/>
            <a:ext cx="492011" cy="319014"/>
            <a:chOff x="3017520" y="601990"/>
            <a:chExt cx="491490" cy="414010"/>
          </a:xfrm>
        </p:grpSpPr>
        <p:sp>
          <p:nvSpPr>
            <p:cNvPr id="4" name="燕尾形 3"/>
            <p:cNvSpPr/>
            <p:nvPr/>
          </p:nvSpPr>
          <p:spPr>
            <a:xfrm>
              <a:off x="3017520" y="601990"/>
              <a:ext cx="198181" cy="414010"/>
            </a:xfrm>
            <a:prstGeom prst="chevron">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5" name="燕尾形 4"/>
            <p:cNvSpPr/>
            <p:nvPr/>
          </p:nvSpPr>
          <p:spPr>
            <a:xfrm>
              <a:off x="3164967" y="601990"/>
              <a:ext cx="196596" cy="414010"/>
            </a:xfrm>
            <a:prstGeom prst="chevron">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6" name="燕尾形 5"/>
            <p:cNvSpPr/>
            <p:nvPr/>
          </p:nvSpPr>
          <p:spPr>
            <a:xfrm>
              <a:off x="3310828" y="601990"/>
              <a:ext cx="198182" cy="414010"/>
            </a:xfrm>
            <a:prstGeom prst="chevron">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grpSp>
      <p:sp>
        <p:nvSpPr>
          <p:cNvPr id="7" name="文本框 5"/>
          <p:cNvSpPr txBox="1">
            <a:spLocks noChangeArrowheads="1"/>
          </p:cNvSpPr>
          <p:nvPr/>
        </p:nvSpPr>
        <p:spPr bwMode="auto">
          <a:xfrm>
            <a:off x="814823" y="206202"/>
            <a:ext cx="3057247" cy="523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dirty="0" smtClean="0">
                <a:solidFill>
                  <a:srgbClr val="D8141A"/>
                </a:solidFill>
                <a:latin typeface="方正尚酷简体" panose="03000509000000000000" pitchFamily="65" charset="-122"/>
                <a:ea typeface="方正尚酷简体" panose="03000509000000000000" pitchFamily="65" charset="-122"/>
              </a:rPr>
              <a:t>三、营销执行策略</a:t>
            </a:r>
            <a:endParaRPr lang="zh-CN" altLang="en-US" sz="2800" dirty="0" smtClean="0">
              <a:solidFill>
                <a:srgbClr val="D8141A"/>
              </a:solidFill>
              <a:latin typeface="方正尚酷简体" panose="03000509000000000000" pitchFamily="65" charset="-122"/>
              <a:ea typeface="方正尚酷简体" panose="03000509000000000000" pitchFamily="65" charset="-122"/>
            </a:endParaRPr>
          </a:p>
        </p:txBody>
      </p:sp>
      <p:sp>
        <p:nvSpPr>
          <p:cNvPr id="8" name="椭圆 7"/>
          <p:cNvSpPr/>
          <p:nvPr/>
        </p:nvSpPr>
        <p:spPr>
          <a:xfrm>
            <a:off x="1470649" y="3392739"/>
            <a:ext cx="764274" cy="764274"/>
          </a:xfrm>
          <a:prstGeom prst="ellipse">
            <a:avLst/>
          </a:prstGeom>
          <a:solidFill>
            <a:srgbClr val="D8141A"/>
          </a:solidFill>
          <a:ln>
            <a:noFill/>
          </a:ln>
          <a:effectLst>
            <a:outerShdw blurRad="63500" algn="ctr" rotWithShape="0">
              <a:prstClr val="black">
                <a:alpha val="40000"/>
              </a:prstClr>
            </a:outerShdw>
          </a:effectLst>
        </p:spPr>
        <p:txBody>
          <a:bodyPr lIns="0" tIns="0" rIns="0" bIns="0" anchor="ctr"/>
          <a:lstStyle/>
          <a:p>
            <a:pPr algn="ctr"/>
            <a:endParaRPr lang="zh-CN" altLang="en-US" sz="3200">
              <a:gradFill>
                <a:gsLst>
                  <a:gs pos="0">
                    <a:srgbClr val="652362"/>
                  </a:gs>
                  <a:gs pos="67000">
                    <a:srgbClr val="BB1A2A"/>
                  </a:gs>
                  <a:gs pos="100000">
                    <a:srgbClr val="F1C11D"/>
                  </a:gs>
                </a:gsLst>
                <a:lin ang="3600000" scaled="0"/>
              </a:gradFill>
              <a:latin typeface="Impact" panose="020B0806030902050204" pitchFamily="34" charset="0"/>
            </a:endParaRPr>
          </a:p>
        </p:txBody>
      </p:sp>
      <p:sp>
        <p:nvSpPr>
          <p:cNvPr id="9" name="椭圆 8"/>
          <p:cNvSpPr/>
          <p:nvPr/>
        </p:nvSpPr>
        <p:spPr>
          <a:xfrm>
            <a:off x="4237462" y="3392739"/>
            <a:ext cx="764274" cy="764274"/>
          </a:xfrm>
          <a:prstGeom prst="ellipse">
            <a:avLst/>
          </a:prstGeom>
          <a:solidFill>
            <a:srgbClr val="262626"/>
          </a:solidFill>
          <a:ln>
            <a:noFill/>
          </a:ln>
          <a:effectLst>
            <a:outerShdw blurRad="63500" algn="ctr" rotWithShape="0">
              <a:prstClr val="black">
                <a:alpha val="40000"/>
              </a:prstClr>
            </a:outerShdw>
          </a:effectLst>
        </p:spPr>
        <p:txBody>
          <a:bodyPr lIns="0" tIns="0" rIns="0" bIns="0" anchor="ctr"/>
          <a:lstStyle/>
          <a:p>
            <a:pPr algn="ctr"/>
            <a:endParaRPr lang="zh-CN" altLang="en-US" sz="3200">
              <a:gradFill>
                <a:gsLst>
                  <a:gs pos="0">
                    <a:srgbClr val="652362"/>
                  </a:gs>
                  <a:gs pos="67000">
                    <a:srgbClr val="BB1A2A"/>
                  </a:gs>
                  <a:gs pos="100000">
                    <a:srgbClr val="F1C11D"/>
                  </a:gs>
                </a:gsLst>
                <a:lin ang="3600000" scaled="0"/>
              </a:gradFill>
              <a:latin typeface="Impact" panose="020B0806030902050204" pitchFamily="34" charset="0"/>
            </a:endParaRPr>
          </a:p>
        </p:txBody>
      </p:sp>
      <p:sp>
        <p:nvSpPr>
          <p:cNvPr id="10" name="椭圆 9"/>
          <p:cNvSpPr/>
          <p:nvPr/>
        </p:nvSpPr>
        <p:spPr>
          <a:xfrm>
            <a:off x="7004275" y="3392739"/>
            <a:ext cx="764274" cy="764274"/>
          </a:xfrm>
          <a:prstGeom prst="ellipse">
            <a:avLst/>
          </a:prstGeom>
          <a:solidFill>
            <a:srgbClr val="D8141A"/>
          </a:solidFill>
          <a:ln>
            <a:noFill/>
          </a:ln>
          <a:effectLst>
            <a:outerShdw blurRad="63500" algn="ctr" rotWithShape="0">
              <a:prstClr val="black">
                <a:alpha val="40000"/>
              </a:prstClr>
            </a:outerShdw>
          </a:effectLst>
        </p:spPr>
        <p:txBody>
          <a:bodyPr lIns="0" tIns="0" rIns="0" bIns="0" anchor="ctr"/>
          <a:lstStyle/>
          <a:p>
            <a:pPr algn="ctr"/>
            <a:endParaRPr lang="zh-CN" altLang="en-US" sz="3200">
              <a:gradFill>
                <a:gsLst>
                  <a:gs pos="0">
                    <a:srgbClr val="652362"/>
                  </a:gs>
                  <a:gs pos="67000">
                    <a:srgbClr val="BB1A2A"/>
                  </a:gs>
                  <a:gs pos="100000">
                    <a:srgbClr val="F1C11D"/>
                  </a:gs>
                </a:gsLst>
                <a:lin ang="3600000" scaled="0"/>
              </a:gradFill>
              <a:latin typeface="Impact" panose="020B0806030902050204" pitchFamily="34" charset="0"/>
            </a:endParaRPr>
          </a:p>
        </p:txBody>
      </p:sp>
      <p:sp>
        <p:nvSpPr>
          <p:cNvPr id="11" name="椭圆 10"/>
          <p:cNvSpPr/>
          <p:nvPr/>
        </p:nvSpPr>
        <p:spPr>
          <a:xfrm>
            <a:off x="9771088" y="3392739"/>
            <a:ext cx="764274" cy="764274"/>
          </a:xfrm>
          <a:prstGeom prst="ellipse">
            <a:avLst/>
          </a:prstGeom>
          <a:solidFill>
            <a:srgbClr val="262626"/>
          </a:solidFill>
          <a:ln>
            <a:noFill/>
          </a:ln>
          <a:effectLst>
            <a:outerShdw blurRad="63500" algn="ctr" rotWithShape="0">
              <a:prstClr val="black">
                <a:alpha val="40000"/>
              </a:prstClr>
            </a:outerShdw>
          </a:effectLst>
        </p:spPr>
        <p:txBody>
          <a:bodyPr lIns="0" tIns="0" rIns="0" bIns="0" anchor="ctr"/>
          <a:lstStyle/>
          <a:p>
            <a:pPr algn="ctr"/>
            <a:endParaRPr lang="zh-CN" altLang="en-US" sz="3200">
              <a:gradFill>
                <a:gsLst>
                  <a:gs pos="0">
                    <a:srgbClr val="652362"/>
                  </a:gs>
                  <a:gs pos="67000">
                    <a:srgbClr val="BB1A2A"/>
                  </a:gs>
                  <a:gs pos="100000">
                    <a:srgbClr val="F1C11D"/>
                  </a:gs>
                </a:gsLst>
                <a:lin ang="3600000" scaled="0"/>
              </a:gradFill>
              <a:latin typeface="Impact" panose="020B0806030902050204" pitchFamily="34" charset="0"/>
            </a:endParaRPr>
          </a:p>
        </p:txBody>
      </p:sp>
      <p:cxnSp>
        <p:nvCxnSpPr>
          <p:cNvPr id="12" name="直接连接符 11"/>
          <p:cNvCxnSpPr>
            <a:endCxn id="8" idx="2"/>
          </p:cNvCxnSpPr>
          <p:nvPr/>
        </p:nvCxnSpPr>
        <p:spPr>
          <a:xfrm>
            <a:off x="556248" y="3774876"/>
            <a:ext cx="914401" cy="0"/>
          </a:xfrm>
          <a:prstGeom prst="line">
            <a:avLst/>
          </a:prstGeom>
          <a:ln>
            <a:solidFill>
              <a:srgbClr val="D12018"/>
            </a:solidFill>
            <a:headEnd type="oval" w="lg" len="lg"/>
          </a:ln>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11" idx="6"/>
          </p:cNvCxnSpPr>
          <p:nvPr/>
        </p:nvCxnSpPr>
        <p:spPr>
          <a:xfrm>
            <a:off x="10535362" y="3774876"/>
            <a:ext cx="914400" cy="0"/>
          </a:xfrm>
          <a:prstGeom prst="line">
            <a:avLst/>
          </a:prstGeom>
          <a:ln>
            <a:solidFill>
              <a:srgbClr val="D12018"/>
            </a:solidFill>
            <a:tailEnd type="oval" w="lg" len="lg"/>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8" idx="6"/>
            <a:endCxn id="9" idx="2"/>
          </p:cNvCxnSpPr>
          <p:nvPr/>
        </p:nvCxnSpPr>
        <p:spPr>
          <a:xfrm>
            <a:off x="2234923" y="3774876"/>
            <a:ext cx="2002539" cy="0"/>
          </a:xfrm>
          <a:prstGeom prst="line">
            <a:avLst/>
          </a:prstGeom>
          <a:ln>
            <a:solidFill>
              <a:srgbClr val="D12018"/>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9" idx="6"/>
            <a:endCxn id="10" idx="2"/>
          </p:cNvCxnSpPr>
          <p:nvPr/>
        </p:nvCxnSpPr>
        <p:spPr>
          <a:xfrm>
            <a:off x="5001736" y="3774876"/>
            <a:ext cx="2002539" cy="0"/>
          </a:xfrm>
          <a:prstGeom prst="line">
            <a:avLst/>
          </a:prstGeom>
          <a:ln>
            <a:solidFill>
              <a:srgbClr val="D12018"/>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10" idx="6"/>
            <a:endCxn id="11" idx="2"/>
          </p:cNvCxnSpPr>
          <p:nvPr/>
        </p:nvCxnSpPr>
        <p:spPr>
          <a:xfrm>
            <a:off x="7768549" y="3774876"/>
            <a:ext cx="2002539" cy="0"/>
          </a:xfrm>
          <a:prstGeom prst="line">
            <a:avLst/>
          </a:prstGeom>
          <a:ln>
            <a:solidFill>
              <a:srgbClr val="D12018"/>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a:stCxn id="8" idx="0"/>
          </p:cNvCxnSpPr>
          <p:nvPr/>
        </p:nvCxnSpPr>
        <p:spPr>
          <a:xfrm flipV="1">
            <a:off x="1852786" y="2642112"/>
            <a:ext cx="0" cy="750627"/>
          </a:xfrm>
          <a:prstGeom prst="line">
            <a:avLst/>
          </a:prstGeom>
          <a:ln>
            <a:solidFill>
              <a:srgbClr val="D12018"/>
            </a:solidFill>
            <a:headEnd type="ova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852786" y="2628464"/>
            <a:ext cx="382137" cy="0"/>
          </a:xfrm>
          <a:prstGeom prst="line">
            <a:avLst/>
          </a:prstGeom>
          <a:ln>
            <a:solidFill>
              <a:srgbClr val="D12018"/>
            </a:solidFill>
            <a:tailEnd type="oval"/>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10" idx="0"/>
          </p:cNvCxnSpPr>
          <p:nvPr/>
        </p:nvCxnSpPr>
        <p:spPr>
          <a:xfrm flipV="1">
            <a:off x="7386412" y="2642112"/>
            <a:ext cx="0" cy="750627"/>
          </a:xfrm>
          <a:prstGeom prst="line">
            <a:avLst/>
          </a:prstGeom>
          <a:ln>
            <a:solidFill>
              <a:srgbClr val="262626"/>
            </a:solidFill>
            <a:headEnd type="ova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7386412" y="2628464"/>
            <a:ext cx="382137" cy="0"/>
          </a:xfrm>
          <a:prstGeom prst="line">
            <a:avLst/>
          </a:prstGeom>
          <a:ln>
            <a:solidFill>
              <a:srgbClr val="262626"/>
            </a:solidFill>
            <a:tailEnd type="oval"/>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9" idx="4"/>
          </p:cNvCxnSpPr>
          <p:nvPr/>
        </p:nvCxnSpPr>
        <p:spPr>
          <a:xfrm>
            <a:off x="4619599" y="4157013"/>
            <a:ext cx="0" cy="750627"/>
          </a:xfrm>
          <a:prstGeom prst="line">
            <a:avLst/>
          </a:prstGeom>
          <a:ln>
            <a:solidFill>
              <a:srgbClr val="262626"/>
            </a:solidFill>
            <a:headEnd type="ova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rot="10800000">
            <a:off x="4237462" y="4921288"/>
            <a:ext cx="382137" cy="0"/>
          </a:xfrm>
          <a:prstGeom prst="line">
            <a:avLst/>
          </a:prstGeom>
          <a:ln>
            <a:solidFill>
              <a:srgbClr val="262626"/>
            </a:solidFill>
            <a:tailEnd type="oval"/>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11" idx="4"/>
          </p:cNvCxnSpPr>
          <p:nvPr/>
        </p:nvCxnSpPr>
        <p:spPr>
          <a:xfrm>
            <a:off x="10153225" y="4157013"/>
            <a:ext cx="0" cy="750627"/>
          </a:xfrm>
          <a:prstGeom prst="line">
            <a:avLst/>
          </a:prstGeom>
          <a:ln>
            <a:solidFill>
              <a:srgbClr val="D12018"/>
            </a:solidFill>
            <a:headEnd type="ova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rot="10800000">
            <a:off x="9771088" y="4921288"/>
            <a:ext cx="382137" cy="0"/>
          </a:xfrm>
          <a:prstGeom prst="line">
            <a:avLst/>
          </a:prstGeom>
          <a:ln>
            <a:solidFill>
              <a:srgbClr val="D12018"/>
            </a:solidFill>
            <a:tailEnd type="oval"/>
          </a:ln>
        </p:spPr>
        <p:style>
          <a:lnRef idx="1">
            <a:schemeClr val="accent1"/>
          </a:lnRef>
          <a:fillRef idx="0">
            <a:schemeClr val="accent1"/>
          </a:fillRef>
          <a:effectRef idx="0">
            <a:schemeClr val="accent1"/>
          </a:effectRef>
          <a:fontRef idx="minor">
            <a:schemeClr val="tx1"/>
          </a:fontRef>
        </p:style>
      </p:cxnSp>
      <p:sp>
        <p:nvSpPr>
          <p:cNvPr id="25" name="任意多边形 24"/>
          <p:cNvSpPr>
            <a:spLocks noChangeAspect="1"/>
          </p:cNvSpPr>
          <p:nvPr/>
        </p:nvSpPr>
        <p:spPr>
          <a:xfrm>
            <a:off x="7254578" y="3558876"/>
            <a:ext cx="263668" cy="432000"/>
          </a:xfrm>
          <a:custGeom>
            <a:avLst/>
            <a:gdLst>
              <a:gd name="connsiteX0" fmla="*/ 3411 w 2415654"/>
              <a:gd name="connsiteY0" fmla="*/ 1160060 h 3957849"/>
              <a:gd name="connsiteX1" fmla="*/ 392373 w 2415654"/>
              <a:gd name="connsiteY1" fmla="*/ 1160060 h 3957849"/>
              <a:gd name="connsiteX2" fmla="*/ 392373 w 2415654"/>
              <a:gd name="connsiteY2" fmla="*/ 2123285 h 3957849"/>
              <a:gd name="connsiteX3" fmla="*/ 396449 w 2415654"/>
              <a:gd name="connsiteY3" fmla="*/ 2204161 h 3957849"/>
              <a:gd name="connsiteX4" fmla="*/ 791679 w 2415654"/>
              <a:gd name="connsiteY4" fmla="*/ 2811618 h 3957849"/>
              <a:gd name="connsiteX5" fmla="*/ 1612465 w 2415654"/>
              <a:gd name="connsiteY5" fmla="*/ 2818304 h 3957849"/>
              <a:gd name="connsiteX6" fmla="*/ 2024800 w 2415654"/>
              <a:gd name="connsiteY6" fmla="*/ 2108576 h 3957849"/>
              <a:gd name="connsiteX7" fmla="*/ 2026692 w 2415654"/>
              <a:gd name="connsiteY7" fmla="*/ 2108576 h 3957849"/>
              <a:gd name="connsiteX8" fmla="*/ 2026692 w 2415654"/>
              <a:gd name="connsiteY8" fmla="*/ 1160060 h 3957849"/>
              <a:gd name="connsiteX9" fmla="*/ 2415654 w 2415654"/>
              <a:gd name="connsiteY9" fmla="*/ 1160060 h 3957849"/>
              <a:gd name="connsiteX10" fmla="*/ 2415654 w 2415654"/>
              <a:gd name="connsiteY10" fmla="*/ 2108577 h 3957849"/>
              <a:gd name="connsiteX11" fmla="*/ 2415654 w 2415654"/>
              <a:gd name="connsiteY11" fmla="*/ 2135873 h 3957849"/>
              <a:gd name="connsiteX12" fmla="*/ 2413832 w 2415654"/>
              <a:gd name="connsiteY12" fmla="*/ 2135873 h 3957849"/>
              <a:gd name="connsiteX13" fmla="*/ 2404919 w 2415654"/>
              <a:gd name="connsiteY13" fmla="*/ 2269414 h 3957849"/>
              <a:gd name="connsiteX14" fmla="*/ 1806051 w 2415654"/>
              <a:gd name="connsiteY14" fmla="*/ 3157850 h 3957849"/>
              <a:gd name="connsiteX15" fmla="*/ 1509944 w 2415654"/>
              <a:gd name="connsiteY15" fmla="*/ 3278039 h 3957849"/>
              <a:gd name="connsiteX16" fmla="*/ 1433014 w 2415654"/>
              <a:gd name="connsiteY16" fmla="*/ 3292621 h 3957849"/>
              <a:gd name="connsiteX17" fmla="*/ 1433014 w 2415654"/>
              <a:gd name="connsiteY17" fmla="*/ 3718944 h 3957849"/>
              <a:gd name="connsiteX18" fmla="*/ 1194109 w 2415654"/>
              <a:gd name="connsiteY18" fmla="*/ 3957849 h 3957849"/>
              <a:gd name="connsiteX19" fmla="*/ 955204 w 2415654"/>
              <a:gd name="connsiteY19" fmla="*/ 3718944 h 3957849"/>
              <a:gd name="connsiteX20" fmla="*/ 955204 w 2415654"/>
              <a:gd name="connsiteY20" fmla="*/ 3287107 h 3957849"/>
              <a:gd name="connsiteX21" fmla="*/ 886698 w 2415654"/>
              <a:gd name="connsiteY21" fmla="*/ 3272962 h 3957849"/>
              <a:gd name="connsiteX22" fmla="*/ 592588 w 2415654"/>
              <a:gd name="connsiteY22" fmla="*/ 3147965 h 3957849"/>
              <a:gd name="connsiteX23" fmla="*/ 160 w 2415654"/>
              <a:gd name="connsiteY23" fmla="*/ 2088900 h 3957849"/>
              <a:gd name="connsiteX24" fmla="*/ 3411 w 2415654"/>
              <a:gd name="connsiteY24" fmla="*/ 2088953 h 3957849"/>
              <a:gd name="connsiteX25" fmla="*/ 1207827 w 2415654"/>
              <a:gd name="connsiteY25" fmla="*/ 0 h 3957849"/>
              <a:gd name="connsiteX26" fmla="*/ 1849272 w 2415654"/>
              <a:gd name="connsiteY26" fmla="*/ 641445 h 3957849"/>
              <a:gd name="connsiteX27" fmla="*/ 1849272 w 2415654"/>
              <a:gd name="connsiteY27" fmla="*/ 2033516 h 3957849"/>
              <a:gd name="connsiteX28" fmla="*/ 1207827 w 2415654"/>
              <a:gd name="connsiteY28" fmla="*/ 2674961 h 3957849"/>
              <a:gd name="connsiteX29" fmla="*/ 566382 w 2415654"/>
              <a:gd name="connsiteY29" fmla="*/ 2033516 h 3957849"/>
              <a:gd name="connsiteX30" fmla="*/ 566382 w 2415654"/>
              <a:gd name="connsiteY30" fmla="*/ 641445 h 3957849"/>
              <a:gd name="connsiteX31" fmla="*/ 1207827 w 2415654"/>
              <a:gd name="connsiteY31" fmla="*/ 0 h 395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15654" h="3957849">
                <a:moveTo>
                  <a:pt x="3411" y="1160060"/>
                </a:moveTo>
                <a:lnTo>
                  <a:pt x="392373" y="1160060"/>
                </a:lnTo>
                <a:lnTo>
                  <a:pt x="392373" y="2123285"/>
                </a:lnTo>
                <a:lnTo>
                  <a:pt x="396449" y="2204161"/>
                </a:lnTo>
                <a:cubicBezTo>
                  <a:pt x="425976" y="2455114"/>
                  <a:pt x="570709" y="2680821"/>
                  <a:pt x="791679" y="2811618"/>
                </a:cubicBezTo>
                <a:cubicBezTo>
                  <a:pt x="1044216" y="2961101"/>
                  <a:pt x="1357526" y="2963653"/>
                  <a:pt x="1612465" y="2818304"/>
                </a:cubicBezTo>
                <a:cubicBezTo>
                  <a:pt x="1867404" y="2672955"/>
                  <a:pt x="2024800" y="2402038"/>
                  <a:pt x="2024800" y="2108576"/>
                </a:cubicBezTo>
                <a:lnTo>
                  <a:pt x="2026692" y="2108576"/>
                </a:lnTo>
                <a:lnTo>
                  <a:pt x="2026692" y="1160060"/>
                </a:lnTo>
                <a:lnTo>
                  <a:pt x="2415654" y="1160060"/>
                </a:lnTo>
                <a:lnTo>
                  <a:pt x="2415654" y="2108577"/>
                </a:lnTo>
                <a:lnTo>
                  <a:pt x="2415654" y="2135873"/>
                </a:lnTo>
                <a:lnTo>
                  <a:pt x="2413832" y="2135873"/>
                </a:lnTo>
                <a:lnTo>
                  <a:pt x="2404919" y="2269414"/>
                </a:lnTo>
                <a:cubicBezTo>
                  <a:pt x="2355227" y="2639667"/>
                  <a:pt x="2135844" y="2969825"/>
                  <a:pt x="1806051" y="3157850"/>
                </a:cubicBezTo>
                <a:cubicBezTo>
                  <a:pt x="1711825" y="3211572"/>
                  <a:pt x="1612205" y="3251627"/>
                  <a:pt x="1509944" y="3278039"/>
                </a:cubicBezTo>
                <a:lnTo>
                  <a:pt x="1433014" y="3292621"/>
                </a:lnTo>
                <a:lnTo>
                  <a:pt x="1433014" y="3718944"/>
                </a:lnTo>
                <a:cubicBezTo>
                  <a:pt x="1433014" y="3850888"/>
                  <a:pt x="1326053" y="3957849"/>
                  <a:pt x="1194109" y="3957849"/>
                </a:cubicBezTo>
                <a:cubicBezTo>
                  <a:pt x="1062165" y="3957849"/>
                  <a:pt x="955204" y="3850888"/>
                  <a:pt x="955204" y="3718944"/>
                </a:cubicBezTo>
                <a:lnTo>
                  <a:pt x="955204" y="3287107"/>
                </a:lnTo>
                <a:lnTo>
                  <a:pt x="886698" y="3272962"/>
                </a:lnTo>
                <a:cubicBezTo>
                  <a:pt x="784881" y="3244888"/>
                  <a:pt x="685927" y="3203215"/>
                  <a:pt x="592588" y="3147965"/>
                </a:cubicBezTo>
                <a:cubicBezTo>
                  <a:pt x="219233" y="2926967"/>
                  <a:pt x="-6908" y="2522702"/>
                  <a:pt x="160" y="2088900"/>
                </a:cubicBezTo>
                <a:lnTo>
                  <a:pt x="3411" y="2088953"/>
                </a:lnTo>
                <a:close/>
                <a:moveTo>
                  <a:pt x="1207827" y="0"/>
                </a:moveTo>
                <a:cubicBezTo>
                  <a:pt x="1562087" y="0"/>
                  <a:pt x="1849272" y="287185"/>
                  <a:pt x="1849272" y="641445"/>
                </a:cubicBezTo>
                <a:lnTo>
                  <a:pt x="1849272" y="2033516"/>
                </a:lnTo>
                <a:cubicBezTo>
                  <a:pt x="1849272" y="2387776"/>
                  <a:pt x="1562087" y="2674961"/>
                  <a:pt x="1207827" y="2674961"/>
                </a:cubicBezTo>
                <a:cubicBezTo>
                  <a:pt x="853567" y="2674961"/>
                  <a:pt x="566382" y="2387776"/>
                  <a:pt x="566382" y="2033516"/>
                </a:cubicBezTo>
                <a:lnTo>
                  <a:pt x="566382" y="641445"/>
                </a:lnTo>
                <a:cubicBezTo>
                  <a:pt x="566382" y="287185"/>
                  <a:pt x="853567" y="0"/>
                  <a:pt x="120782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a:spLocks noChangeAspect="1"/>
          </p:cNvSpPr>
          <p:nvPr/>
        </p:nvSpPr>
        <p:spPr>
          <a:xfrm>
            <a:off x="9973543" y="3558876"/>
            <a:ext cx="359363" cy="432000"/>
          </a:xfrm>
          <a:custGeom>
            <a:avLst/>
            <a:gdLst>
              <a:gd name="connsiteX0" fmla="*/ 2088797 w 4696209"/>
              <a:gd name="connsiteY0" fmla="*/ 2028780 h 5645436"/>
              <a:gd name="connsiteX1" fmla="*/ 2539173 w 4696209"/>
              <a:gd name="connsiteY1" fmla="*/ 2028780 h 5645436"/>
              <a:gd name="connsiteX2" fmla="*/ 2539173 w 4696209"/>
              <a:gd name="connsiteY2" fmla="*/ 3205719 h 5645436"/>
              <a:gd name="connsiteX3" fmla="*/ 3543193 w 4696209"/>
              <a:gd name="connsiteY3" fmla="*/ 3785390 h 5645436"/>
              <a:gd name="connsiteX4" fmla="*/ 3318005 w 4696209"/>
              <a:gd name="connsiteY4" fmla="*/ 4175427 h 5645436"/>
              <a:gd name="connsiteX5" fmla="*/ 2088797 w 4696209"/>
              <a:gd name="connsiteY5" fmla="*/ 3465743 h 5645436"/>
              <a:gd name="connsiteX6" fmla="*/ 2098957 w 4696209"/>
              <a:gd name="connsiteY6" fmla="*/ 3448147 h 5645436"/>
              <a:gd name="connsiteX7" fmla="*/ 2088797 w 4696209"/>
              <a:gd name="connsiteY7" fmla="*/ 3448147 h 5645436"/>
              <a:gd name="connsiteX8" fmla="*/ 2348105 w 4696209"/>
              <a:gd name="connsiteY8" fmla="*/ 1488857 h 5645436"/>
              <a:gd name="connsiteX9" fmla="*/ 525293 w 4696209"/>
              <a:gd name="connsiteY9" fmla="*/ 3311669 h 5645436"/>
              <a:gd name="connsiteX10" fmla="*/ 2348105 w 4696209"/>
              <a:gd name="connsiteY10" fmla="*/ 5134481 h 5645436"/>
              <a:gd name="connsiteX11" fmla="*/ 4170917 w 4696209"/>
              <a:gd name="connsiteY11" fmla="*/ 3311669 h 5645436"/>
              <a:gd name="connsiteX12" fmla="*/ 2348105 w 4696209"/>
              <a:gd name="connsiteY12" fmla="*/ 1488857 h 5645436"/>
              <a:gd name="connsiteX13" fmla="*/ 2348105 w 4696209"/>
              <a:gd name="connsiteY13" fmla="*/ 977902 h 5645436"/>
              <a:gd name="connsiteX14" fmla="*/ 4681872 w 4696209"/>
              <a:gd name="connsiteY14" fmla="*/ 3311669 h 5645436"/>
              <a:gd name="connsiteX15" fmla="*/ 2348105 w 4696209"/>
              <a:gd name="connsiteY15" fmla="*/ 5645436 h 5645436"/>
              <a:gd name="connsiteX16" fmla="*/ 14338 w 4696209"/>
              <a:gd name="connsiteY16" fmla="*/ 3311669 h 5645436"/>
              <a:gd name="connsiteX17" fmla="*/ 2348105 w 4696209"/>
              <a:gd name="connsiteY17" fmla="*/ 977902 h 5645436"/>
              <a:gd name="connsiteX18" fmla="*/ 3210794 w 4696209"/>
              <a:gd name="connsiteY18" fmla="*/ 1525 h 5645436"/>
              <a:gd name="connsiteX19" fmla="*/ 3559690 w 4696209"/>
              <a:gd name="connsiteY19" fmla="*/ 82166 h 5645436"/>
              <a:gd name="connsiteX20" fmla="*/ 4389841 w 4696209"/>
              <a:gd name="connsiteY20" fmla="*/ 561454 h 5645436"/>
              <a:gd name="connsiteX21" fmla="*/ 4664989 w 4696209"/>
              <a:gd name="connsiteY21" fmla="*/ 1285059 h 5645436"/>
              <a:gd name="connsiteX22" fmla="*/ 4652365 w 4696209"/>
              <a:gd name="connsiteY22" fmla="*/ 1313093 h 5645436"/>
              <a:gd name="connsiteX23" fmla="*/ 4548130 w 4696209"/>
              <a:gd name="connsiteY23" fmla="*/ 1493633 h 5645436"/>
              <a:gd name="connsiteX24" fmla="*/ 4361174 w 4696209"/>
              <a:gd name="connsiteY24" fmla="*/ 1610458 h 5645436"/>
              <a:gd name="connsiteX25" fmla="*/ 4227467 w 4696209"/>
              <a:gd name="connsiteY25" fmla="*/ 1579554 h 5645436"/>
              <a:gd name="connsiteX26" fmla="*/ 2742962 w 4696209"/>
              <a:gd name="connsiteY26" fmla="*/ 722476 h 5645436"/>
              <a:gd name="connsiteX27" fmla="*/ 2627331 w 4696209"/>
              <a:gd name="connsiteY27" fmla="*/ 490166 h 5645436"/>
              <a:gd name="connsiteX28" fmla="*/ 2634097 w 4696209"/>
              <a:gd name="connsiteY28" fmla="*/ 460273 h 5645436"/>
              <a:gd name="connsiteX29" fmla="*/ 2722954 w 4696209"/>
              <a:gd name="connsiteY29" fmla="*/ 306368 h 5645436"/>
              <a:gd name="connsiteX30" fmla="*/ 3210794 w 4696209"/>
              <a:gd name="connsiteY30" fmla="*/ 1525 h 5645436"/>
              <a:gd name="connsiteX31" fmla="*/ 1485416 w 4696209"/>
              <a:gd name="connsiteY31" fmla="*/ 1525 h 5645436"/>
              <a:gd name="connsiteX32" fmla="*/ 1973255 w 4696209"/>
              <a:gd name="connsiteY32" fmla="*/ 306368 h 5645436"/>
              <a:gd name="connsiteX33" fmla="*/ 2062112 w 4696209"/>
              <a:gd name="connsiteY33" fmla="*/ 460273 h 5645436"/>
              <a:gd name="connsiteX34" fmla="*/ 2068878 w 4696209"/>
              <a:gd name="connsiteY34" fmla="*/ 490166 h 5645436"/>
              <a:gd name="connsiteX35" fmla="*/ 1953247 w 4696209"/>
              <a:gd name="connsiteY35" fmla="*/ 722476 h 5645436"/>
              <a:gd name="connsiteX36" fmla="*/ 468743 w 4696209"/>
              <a:gd name="connsiteY36" fmla="*/ 1579554 h 5645436"/>
              <a:gd name="connsiteX37" fmla="*/ 335035 w 4696209"/>
              <a:gd name="connsiteY37" fmla="*/ 1610458 h 5645436"/>
              <a:gd name="connsiteX38" fmla="*/ 148079 w 4696209"/>
              <a:gd name="connsiteY38" fmla="*/ 1493633 h 5645436"/>
              <a:gd name="connsiteX39" fmla="*/ 43845 w 4696209"/>
              <a:gd name="connsiteY39" fmla="*/ 1313093 h 5645436"/>
              <a:gd name="connsiteX40" fmla="*/ 31220 w 4696209"/>
              <a:gd name="connsiteY40" fmla="*/ 1285059 h 5645436"/>
              <a:gd name="connsiteX41" fmla="*/ 306368 w 4696209"/>
              <a:gd name="connsiteY41" fmla="*/ 561454 h 5645436"/>
              <a:gd name="connsiteX42" fmla="*/ 1136520 w 4696209"/>
              <a:gd name="connsiteY42" fmla="*/ 82166 h 5645436"/>
              <a:gd name="connsiteX43" fmla="*/ 1485416 w 4696209"/>
              <a:gd name="connsiteY43" fmla="*/ 1525 h 564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696209" h="5645436">
                <a:moveTo>
                  <a:pt x="2088797" y="2028780"/>
                </a:moveTo>
                <a:lnTo>
                  <a:pt x="2539173" y="2028780"/>
                </a:lnTo>
                <a:lnTo>
                  <a:pt x="2539173" y="3205719"/>
                </a:lnTo>
                <a:lnTo>
                  <a:pt x="3543193" y="3785390"/>
                </a:lnTo>
                <a:lnTo>
                  <a:pt x="3318005" y="4175427"/>
                </a:lnTo>
                <a:lnTo>
                  <a:pt x="2088797" y="3465743"/>
                </a:lnTo>
                <a:lnTo>
                  <a:pt x="2098957" y="3448147"/>
                </a:lnTo>
                <a:lnTo>
                  <a:pt x="2088797" y="3448147"/>
                </a:lnTo>
                <a:close/>
                <a:moveTo>
                  <a:pt x="2348105" y="1488857"/>
                </a:moveTo>
                <a:cubicBezTo>
                  <a:pt x="1341394" y="1488857"/>
                  <a:pt x="525293" y="2304958"/>
                  <a:pt x="525293" y="3311669"/>
                </a:cubicBezTo>
                <a:cubicBezTo>
                  <a:pt x="525293" y="4318380"/>
                  <a:pt x="1341394" y="5134481"/>
                  <a:pt x="2348105" y="5134481"/>
                </a:cubicBezTo>
                <a:cubicBezTo>
                  <a:pt x="3354816" y="5134481"/>
                  <a:pt x="4170917" y="4318380"/>
                  <a:pt x="4170917" y="3311669"/>
                </a:cubicBezTo>
                <a:cubicBezTo>
                  <a:pt x="4170917" y="2304958"/>
                  <a:pt x="3354816" y="1488857"/>
                  <a:pt x="2348105" y="1488857"/>
                </a:cubicBezTo>
                <a:close/>
                <a:moveTo>
                  <a:pt x="2348105" y="977902"/>
                </a:moveTo>
                <a:cubicBezTo>
                  <a:pt x="3637009" y="977902"/>
                  <a:pt x="4681872" y="2022765"/>
                  <a:pt x="4681872" y="3311669"/>
                </a:cubicBezTo>
                <a:cubicBezTo>
                  <a:pt x="4681872" y="4600573"/>
                  <a:pt x="3637009" y="5645436"/>
                  <a:pt x="2348105" y="5645436"/>
                </a:cubicBezTo>
                <a:cubicBezTo>
                  <a:pt x="1059201" y="5645436"/>
                  <a:pt x="14338" y="4600573"/>
                  <a:pt x="14338" y="3311669"/>
                </a:cubicBezTo>
                <a:cubicBezTo>
                  <a:pt x="14338" y="2022765"/>
                  <a:pt x="1059201" y="977902"/>
                  <a:pt x="2348105" y="977902"/>
                </a:cubicBezTo>
                <a:close/>
                <a:moveTo>
                  <a:pt x="3210794" y="1525"/>
                </a:moveTo>
                <a:cubicBezTo>
                  <a:pt x="3328480" y="-6792"/>
                  <a:pt x="3449826" y="18736"/>
                  <a:pt x="3559690" y="82166"/>
                </a:cubicBezTo>
                <a:lnTo>
                  <a:pt x="4389841" y="561454"/>
                </a:lnTo>
                <a:cubicBezTo>
                  <a:pt x="4646190" y="709457"/>
                  <a:pt x="4755086" y="1014775"/>
                  <a:pt x="4664989" y="1285059"/>
                </a:cubicBezTo>
                <a:lnTo>
                  <a:pt x="4652365" y="1313093"/>
                </a:lnTo>
                <a:lnTo>
                  <a:pt x="4548130" y="1493633"/>
                </a:lnTo>
                <a:cubicBezTo>
                  <a:pt x="4507616" y="1563805"/>
                  <a:pt x="4436343" y="1605146"/>
                  <a:pt x="4361174" y="1610458"/>
                </a:cubicBezTo>
                <a:cubicBezTo>
                  <a:pt x="4316074" y="1613646"/>
                  <a:pt x="4269570" y="1603863"/>
                  <a:pt x="4227467" y="1579554"/>
                </a:cubicBezTo>
                <a:lnTo>
                  <a:pt x="2742962" y="722476"/>
                </a:lnTo>
                <a:cubicBezTo>
                  <a:pt x="2658756" y="673860"/>
                  <a:pt x="2616066" y="580949"/>
                  <a:pt x="2627331" y="490166"/>
                </a:cubicBezTo>
                <a:lnTo>
                  <a:pt x="2634097" y="460273"/>
                </a:lnTo>
                <a:lnTo>
                  <a:pt x="2722954" y="306368"/>
                </a:lnTo>
                <a:cubicBezTo>
                  <a:pt x="2828671" y="123262"/>
                  <a:pt x="3014650" y="15387"/>
                  <a:pt x="3210794" y="1525"/>
                </a:cubicBezTo>
                <a:close/>
                <a:moveTo>
                  <a:pt x="1485416" y="1525"/>
                </a:moveTo>
                <a:cubicBezTo>
                  <a:pt x="1681559" y="15386"/>
                  <a:pt x="1867539" y="123262"/>
                  <a:pt x="1973255" y="306368"/>
                </a:cubicBezTo>
                <a:lnTo>
                  <a:pt x="2062112" y="460273"/>
                </a:lnTo>
                <a:lnTo>
                  <a:pt x="2068878" y="490166"/>
                </a:lnTo>
                <a:cubicBezTo>
                  <a:pt x="2080144" y="580949"/>
                  <a:pt x="2037454" y="673859"/>
                  <a:pt x="1953247" y="722476"/>
                </a:cubicBezTo>
                <a:lnTo>
                  <a:pt x="468743" y="1579554"/>
                </a:lnTo>
                <a:cubicBezTo>
                  <a:pt x="426639" y="1603863"/>
                  <a:pt x="380136" y="1613646"/>
                  <a:pt x="335035" y="1610458"/>
                </a:cubicBezTo>
                <a:cubicBezTo>
                  <a:pt x="259866" y="1605146"/>
                  <a:pt x="188593" y="1563805"/>
                  <a:pt x="148079" y="1493633"/>
                </a:cubicBezTo>
                <a:lnTo>
                  <a:pt x="43845" y="1313093"/>
                </a:lnTo>
                <a:lnTo>
                  <a:pt x="31220" y="1285059"/>
                </a:lnTo>
                <a:cubicBezTo>
                  <a:pt x="-58877" y="1014775"/>
                  <a:pt x="50020" y="709457"/>
                  <a:pt x="306368" y="561454"/>
                </a:cubicBezTo>
                <a:lnTo>
                  <a:pt x="1136520" y="82166"/>
                </a:lnTo>
                <a:cubicBezTo>
                  <a:pt x="1246384" y="18736"/>
                  <a:pt x="1367729" y="-6792"/>
                  <a:pt x="1485416" y="152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任意多边形 26"/>
          <p:cNvSpPr>
            <a:spLocks noChangeAspect="1"/>
          </p:cNvSpPr>
          <p:nvPr/>
        </p:nvSpPr>
        <p:spPr>
          <a:xfrm>
            <a:off x="4396919" y="3558876"/>
            <a:ext cx="432000" cy="432000"/>
          </a:xfrm>
          <a:custGeom>
            <a:avLst/>
            <a:gdLst>
              <a:gd name="connsiteX0" fmla="*/ 2822419 w 5595582"/>
              <a:gd name="connsiteY0" fmla="*/ 2670465 h 5595582"/>
              <a:gd name="connsiteX1" fmla="*/ 2924632 w 5595582"/>
              <a:gd name="connsiteY1" fmla="*/ 2770939 h 5595582"/>
              <a:gd name="connsiteX2" fmla="*/ 2824643 w 5595582"/>
              <a:gd name="connsiteY2" fmla="*/ 2924635 h 5595582"/>
              <a:gd name="connsiteX3" fmla="*/ 2670947 w 5595582"/>
              <a:gd name="connsiteY3" fmla="*/ 2824646 h 5595582"/>
              <a:gd name="connsiteX4" fmla="*/ 2770935 w 5595582"/>
              <a:gd name="connsiteY4" fmla="*/ 2670950 h 5595582"/>
              <a:gd name="connsiteX5" fmla="*/ 2822419 w 5595582"/>
              <a:gd name="connsiteY5" fmla="*/ 2670465 h 5595582"/>
              <a:gd name="connsiteX6" fmla="*/ 2796143 w 5595582"/>
              <a:gd name="connsiteY6" fmla="*/ 2511137 h 5595582"/>
              <a:gd name="connsiteX7" fmla="*/ 2738429 w 5595582"/>
              <a:gd name="connsiteY7" fmla="*/ 2517404 h 5595582"/>
              <a:gd name="connsiteX8" fmla="*/ 2517400 w 5595582"/>
              <a:gd name="connsiteY8" fmla="*/ 2857153 h 5595582"/>
              <a:gd name="connsiteX9" fmla="*/ 2857150 w 5595582"/>
              <a:gd name="connsiteY9" fmla="*/ 3078182 h 5595582"/>
              <a:gd name="connsiteX10" fmla="*/ 3078179 w 5595582"/>
              <a:gd name="connsiteY10" fmla="*/ 2738431 h 5595582"/>
              <a:gd name="connsiteX11" fmla="*/ 2796143 w 5595582"/>
              <a:gd name="connsiteY11" fmla="*/ 2511137 h 5595582"/>
              <a:gd name="connsiteX12" fmla="*/ 4374868 w 5595582"/>
              <a:gd name="connsiteY12" fmla="*/ 1380099 h 5595582"/>
              <a:gd name="connsiteX13" fmla="*/ 3091830 w 5595582"/>
              <a:gd name="connsiteY13" fmla="*/ 3124889 h 5595582"/>
              <a:gd name="connsiteX14" fmla="*/ 1220710 w 5595582"/>
              <a:gd name="connsiteY14" fmla="*/ 4215483 h 5595582"/>
              <a:gd name="connsiteX15" fmla="*/ 2503749 w 5595582"/>
              <a:gd name="connsiteY15" fmla="*/ 2470693 h 5595582"/>
              <a:gd name="connsiteX16" fmla="*/ 2797791 w 5595582"/>
              <a:gd name="connsiteY16" fmla="*/ 424257 h 5595582"/>
              <a:gd name="connsiteX17" fmla="*/ 424257 w 5595582"/>
              <a:gd name="connsiteY17" fmla="*/ 2797791 h 5595582"/>
              <a:gd name="connsiteX18" fmla="*/ 2797791 w 5595582"/>
              <a:gd name="connsiteY18" fmla="*/ 5171325 h 5595582"/>
              <a:gd name="connsiteX19" fmla="*/ 5171325 w 5595582"/>
              <a:gd name="connsiteY19" fmla="*/ 2797791 h 5595582"/>
              <a:gd name="connsiteX20" fmla="*/ 2797791 w 5595582"/>
              <a:gd name="connsiteY20" fmla="*/ 424257 h 5595582"/>
              <a:gd name="connsiteX21" fmla="*/ 2797791 w 5595582"/>
              <a:gd name="connsiteY21" fmla="*/ 0 h 5595582"/>
              <a:gd name="connsiteX22" fmla="*/ 5595582 w 5595582"/>
              <a:gd name="connsiteY22" fmla="*/ 2797791 h 5595582"/>
              <a:gd name="connsiteX23" fmla="*/ 2797791 w 5595582"/>
              <a:gd name="connsiteY23" fmla="*/ 5595582 h 5595582"/>
              <a:gd name="connsiteX24" fmla="*/ 0 w 5595582"/>
              <a:gd name="connsiteY24" fmla="*/ 2797791 h 5595582"/>
              <a:gd name="connsiteX25" fmla="*/ 2797791 w 5595582"/>
              <a:gd name="connsiteY25" fmla="*/ 0 h 559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95582" h="5595582">
                <a:moveTo>
                  <a:pt x="2822419" y="2670465"/>
                </a:moveTo>
                <a:cubicBezTo>
                  <a:pt x="2872021" y="2680082"/>
                  <a:pt x="2913509" y="2718399"/>
                  <a:pt x="2924632" y="2770939"/>
                </a:cubicBezTo>
                <a:cubicBezTo>
                  <a:pt x="2939463" y="2840992"/>
                  <a:pt x="2894697" y="2909804"/>
                  <a:pt x="2824643" y="2924635"/>
                </a:cubicBezTo>
                <a:cubicBezTo>
                  <a:pt x="2754590" y="2939466"/>
                  <a:pt x="2685778" y="2894699"/>
                  <a:pt x="2670947" y="2824646"/>
                </a:cubicBezTo>
                <a:cubicBezTo>
                  <a:pt x="2656116" y="2754592"/>
                  <a:pt x="2700882" y="2685780"/>
                  <a:pt x="2770935" y="2670950"/>
                </a:cubicBezTo>
                <a:cubicBezTo>
                  <a:pt x="2788449" y="2667242"/>
                  <a:pt x="2805884" y="2667259"/>
                  <a:pt x="2822419" y="2670465"/>
                </a:cubicBezTo>
                <a:close/>
                <a:moveTo>
                  <a:pt x="2796143" y="2511137"/>
                </a:moveTo>
                <a:cubicBezTo>
                  <a:pt x="2777100" y="2511266"/>
                  <a:pt x="2757786" y="2513306"/>
                  <a:pt x="2738429" y="2517404"/>
                </a:cubicBezTo>
                <a:cubicBezTo>
                  <a:pt x="2583574" y="2550187"/>
                  <a:pt x="2484616" y="2702298"/>
                  <a:pt x="2517400" y="2857153"/>
                </a:cubicBezTo>
                <a:cubicBezTo>
                  <a:pt x="2550184" y="3012007"/>
                  <a:pt x="2702296" y="3110966"/>
                  <a:pt x="2857150" y="3078182"/>
                </a:cubicBezTo>
                <a:cubicBezTo>
                  <a:pt x="3012005" y="3045398"/>
                  <a:pt x="3110962" y="2893286"/>
                  <a:pt x="3078179" y="2738431"/>
                </a:cubicBezTo>
                <a:cubicBezTo>
                  <a:pt x="3049492" y="2602933"/>
                  <a:pt x="2929447" y="2510232"/>
                  <a:pt x="2796143" y="2511137"/>
                </a:cubicBezTo>
                <a:close/>
                <a:moveTo>
                  <a:pt x="4374868" y="1380099"/>
                </a:moveTo>
                <a:lnTo>
                  <a:pt x="3091830" y="3124889"/>
                </a:lnTo>
                <a:lnTo>
                  <a:pt x="1220710" y="4215483"/>
                </a:lnTo>
                <a:lnTo>
                  <a:pt x="2503749" y="2470693"/>
                </a:lnTo>
                <a:close/>
                <a:moveTo>
                  <a:pt x="2797791" y="424257"/>
                </a:moveTo>
                <a:cubicBezTo>
                  <a:pt x="1486924" y="424257"/>
                  <a:pt x="424257" y="1486924"/>
                  <a:pt x="424257" y="2797791"/>
                </a:cubicBezTo>
                <a:cubicBezTo>
                  <a:pt x="424257" y="4108658"/>
                  <a:pt x="1486924" y="5171325"/>
                  <a:pt x="2797791" y="5171325"/>
                </a:cubicBezTo>
                <a:cubicBezTo>
                  <a:pt x="4108658" y="5171325"/>
                  <a:pt x="5171325" y="4108658"/>
                  <a:pt x="5171325" y="2797791"/>
                </a:cubicBezTo>
                <a:cubicBezTo>
                  <a:pt x="5171325" y="1486924"/>
                  <a:pt x="4108658" y="424257"/>
                  <a:pt x="2797791" y="424257"/>
                </a:cubicBezTo>
                <a:close/>
                <a:moveTo>
                  <a:pt x="2797791" y="0"/>
                </a:moveTo>
                <a:cubicBezTo>
                  <a:pt x="4342968" y="0"/>
                  <a:pt x="5595582" y="1252614"/>
                  <a:pt x="5595582" y="2797791"/>
                </a:cubicBezTo>
                <a:cubicBezTo>
                  <a:pt x="5595582" y="4342968"/>
                  <a:pt x="4342968" y="5595582"/>
                  <a:pt x="2797791" y="5595582"/>
                </a:cubicBezTo>
                <a:cubicBezTo>
                  <a:pt x="1252614" y="5595582"/>
                  <a:pt x="0" y="4342968"/>
                  <a:pt x="0" y="2797791"/>
                </a:cubicBezTo>
                <a:cubicBezTo>
                  <a:pt x="0" y="1252614"/>
                  <a:pt x="1252614" y="0"/>
                  <a:pt x="279779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任意多边形 27"/>
          <p:cNvSpPr>
            <a:spLocks noChangeAspect="1"/>
          </p:cNvSpPr>
          <p:nvPr/>
        </p:nvSpPr>
        <p:spPr>
          <a:xfrm>
            <a:off x="1684767" y="3558876"/>
            <a:ext cx="336037" cy="432000"/>
          </a:xfrm>
          <a:custGeom>
            <a:avLst/>
            <a:gdLst>
              <a:gd name="connsiteX0" fmla="*/ 2053988 w 4790420"/>
              <a:gd name="connsiteY0" fmla="*/ 847831 h 6158425"/>
              <a:gd name="connsiteX1" fmla="*/ 330076 w 4790420"/>
              <a:gd name="connsiteY1" fmla="*/ 2571743 h 6158425"/>
              <a:gd name="connsiteX2" fmla="*/ 2053988 w 4790420"/>
              <a:gd name="connsiteY2" fmla="*/ 4295655 h 6158425"/>
              <a:gd name="connsiteX3" fmla="*/ 3777900 w 4790420"/>
              <a:gd name="connsiteY3" fmla="*/ 2571743 h 6158425"/>
              <a:gd name="connsiteX4" fmla="*/ 2053988 w 4790420"/>
              <a:gd name="connsiteY4" fmla="*/ 847831 h 6158425"/>
              <a:gd name="connsiteX5" fmla="*/ 2053988 w 4790420"/>
              <a:gd name="connsiteY5" fmla="*/ 517755 h 6158425"/>
              <a:gd name="connsiteX6" fmla="*/ 4107976 w 4790420"/>
              <a:gd name="connsiteY6" fmla="*/ 2571743 h 6158425"/>
              <a:gd name="connsiteX7" fmla="*/ 2053988 w 4790420"/>
              <a:gd name="connsiteY7" fmla="*/ 4625731 h 6158425"/>
              <a:gd name="connsiteX8" fmla="*/ 0 w 4790420"/>
              <a:gd name="connsiteY8" fmla="*/ 2571743 h 6158425"/>
              <a:gd name="connsiteX9" fmla="*/ 2053988 w 4790420"/>
              <a:gd name="connsiteY9" fmla="*/ 517755 h 6158425"/>
              <a:gd name="connsiteX10" fmla="*/ 2988811 w 4790420"/>
              <a:gd name="connsiteY10" fmla="*/ 0 h 6158425"/>
              <a:gd name="connsiteX11" fmla="*/ 4768061 w 4790420"/>
              <a:gd name="connsiteY11" fmla="*/ 2223084 h 6158425"/>
              <a:gd name="connsiteX12" fmla="*/ 3608480 w 4790420"/>
              <a:gd name="connsiteY12" fmla="*/ 4823700 h 6158425"/>
              <a:gd name="connsiteX13" fmla="*/ 2394040 w 4790420"/>
              <a:gd name="connsiteY13" fmla="*/ 5286916 h 6158425"/>
              <a:gd name="connsiteX14" fmla="*/ 2333767 w 4790420"/>
              <a:gd name="connsiteY14" fmla="*/ 5292401 h 6158425"/>
              <a:gd name="connsiteX15" fmla="*/ 2333767 w 4790420"/>
              <a:gd name="connsiteY15" fmla="*/ 5858175 h 6158425"/>
              <a:gd name="connsiteX16" fmla="*/ 3057098 w 4790420"/>
              <a:gd name="connsiteY16" fmla="*/ 5858175 h 6158425"/>
              <a:gd name="connsiteX17" fmla="*/ 3057098 w 4790420"/>
              <a:gd name="connsiteY17" fmla="*/ 6158425 h 6158425"/>
              <a:gd name="connsiteX18" fmla="*/ 1310186 w 4790420"/>
              <a:gd name="connsiteY18" fmla="*/ 6158425 h 6158425"/>
              <a:gd name="connsiteX19" fmla="*/ 1310186 w 4790420"/>
              <a:gd name="connsiteY19" fmla="*/ 5858175 h 6158425"/>
              <a:gd name="connsiteX20" fmla="*/ 2033517 w 4790420"/>
              <a:gd name="connsiteY20" fmla="*/ 5858175 h 6158425"/>
              <a:gd name="connsiteX21" fmla="*/ 2033517 w 4790420"/>
              <a:gd name="connsiteY21" fmla="*/ 5307773 h 6158425"/>
              <a:gd name="connsiteX22" fmla="*/ 2024915 w 4790420"/>
              <a:gd name="connsiteY22" fmla="*/ 5307973 h 6158425"/>
              <a:gd name="connsiteX23" fmla="*/ 765677 w 4790420"/>
              <a:gd name="connsiteY23" fmla="*/ 4985869 h 6158425"/>
              <a:gd name="connsiteX24" fmla="*/ 928493 w 4790420"/>
              <a:gd name="connsiteY24" fmla="*/ 4680772 h 6158425"/>
              <a:gd name="connsiteX25" fmla="*/ 3412023 w 4790420"/>
              <a:gd name="connsiteY25" fmla="*/ 4539098 h 6158425"/>
              <a:gd name="connsiteX26" fmla="*/ 4425057 w 4790420"/>
              <a:gd name="connsiteY26" fmla="*/ 2267148 h 6158425"/>
              <a:gd name="connsiteX27" fmla="*/ 2870669 w 4790420"/>
              <a:gd name="connsiteY27" fmla="*/ 325018 h 615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790420" h="6158425">
                <a:moveTo>
                  <a:pt x="2053988" y="847831"/>
                </a:moveTo>
                <a:cubicBezTo>
                  <a:pt x="1101898" y="847831"/>
                  <a:pt x="330076" y="1619653"/>
                  <a:pt x="330076" y="2571743"/>
                </a:cubicBezTo>
                <a:cubicBezTo>
                  <a:pt x="330076" y="3523833"/>
                  <a:pt x="1101898" y="4295655"/>
                  <a:pt x="2053988" y="4295655"/>
                </a:cubicBezTo>
                <a:cubicBezTo>
                  <a:pt x="3006078" y="4295655"/>
                  <a:pt x="3777900" y="3523833"/>
                  <a:pt x="3777900" y="2571743"/>
                </a:cubicBezTo>
                <a:cubicBezTo>
                  <a:pt x="3777900" y="1619653"/>
                  <a:pt x="3006078" y="847831"/>
                  <a:pt x="2053988" y="847831"/>
                </a:cubicBezTo>
                <a:close/>
                <a:moveTo>
                  <a:pt x="2053988" y="517755"/>
                </a:moveTo>
                <a:cubicBezTo>
                  <a:pt x="3188374" y="517755"/>
                  <a:pt x="4107976" y="1437357"/>
                  <a:pt x="4107976" y="2571743"/>
                </a:cubicBezTo>
                <a:cubicBezTo>
                  <a:pt x="4107976" y="3706129"/>
                  <a:pt x="3188374" y="4625731"/>
                  <a:pt x="2053988" y="4625731"/>
                </a:cubicBezTo>
                <a:cubicBezTo>
                  <a:pt x="919602" y="4625731"/>
                  <a:pt x="0" y="3706129"/>
                  <a:pt x="0" y="2571743"/>
                </a:cubicBezTo>
                <a:cubicBezTo>
                  <a:pt x="0" y="1437357"/>
                  <a:pt x="919602" y="517755"/>
                  <a:pt x="2053988" y="517755"/>
                </a:cubicBezTo>
                <a:close/>
                <a:moveTo>
                  <a:pt x="2988811" y="0"/>
                </a:moveTo>
                <a:cubicBezTo>
                  <a:pt x="3951100" y="349790"/>
                  <a:pt x="4637600" y="1207537"/>
                  <a:pt x="4768061" y="2223084"/>
                </a:cubicBezTo>
                <a:cubicBezTo>
                  <a:pt x="4898521" y="3238630"/>
                  <a:pt x="4451113" y="4242043"/>
                  <a:pt x="3608480" y="4823700"/>
                </a:cubicBezTo>
                <a:cubicBezTo>
                  <a:pt x="3239828" y="5078175"/>
                  <a:pt x="2822516" y="5233293"/>
                  <a:pt x="2394040" y="5286916"/>
                </a:cubicBezTo>
                <a:lnTo>
                  <a:pt x="2333767" y="5292401"/>
                </a:lnTo>
                <a:lnTo>
                  <a:pt x="2333767" y="5858175"/>
                </a:lnTo>
                <a:lnTo>
                  <a:pt x="3057098" y="5858175"/>
                </a:lnTo>
                <a:lnTo>
                  <a:pt x="3057098" y="6158425"/>
                </a:lnTo>
                <a:lnTo>
                  <a:pt x="1310186" y="6158425"/>
                </a:lnTo>
                <a:lnTo>
                  <a:pt x="1310186" y="5858175"/>
                </a:lnTo>
                <a:lnTo>
                  <a:pt x="2033517" y="5858175"/>
                </a:lnTo>
                <a:lnTo>
                  <a:pt x="2033517" y="5307773"/>
                </a:lnTo>
                <a:lnTo>
                  <a:pt x="2024915" y="5307973"/>
                </a:lnTo>
                <a:cubicBezTo>
                  <a:pt x="1593121" y="5303425"/>
                  <a:pt x="1160876" y="5196770"/>
                  <a:pt x="765677" y="4985869"/>
                </a:cubicBezTo>
                <a:lnTo>
                  <a:pt x="928493" y="4680772"/>
                </a:lnTo>
                <a:cubicBezTo>
                  <a:pt x="1717645" y="5101908"/>
                  <a:pt x="2675882" y="5047244"/>
                  <a:pt x="3412023" y="4539098"/>
                </a:cubicBezTo>
                <a:cubicBezTo>
                  <a:pt x="4148164" y="4030951"/>
                  <a:pt x="4539029" y="3154350"/>
                  <a:pt x="4425057" y="2267148"/>
                </a:cubicBezTo>
                <a:cubicBezTo>
                  <a:pt x="4311084" y="1379947"/>
                  <a:pt x="3711344" y="630601"/>
                  <a:pt x="2870669" y="32501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29" name="组合 28"/>
          <p:cNvGrpSpPr/>
          <p:nvPr/>
        </p:nvGrpSpPr>
        <p:grpSpPr>
          <a:xfrm>
            <a:off x="2416203" y="1804501"/>
            <a:ext cx="3357777" cy="1402711"/>
            <a:chOff x="2362827" y="1488330"/>
            <a:chExt cx="3357777" cy="1402711"/>
          </a:xfrm>
        </p:grpSpPr>
        <p:sp>
          <p:nvSpPr>
            <p:cNvPr id="30" name="矩形 29"/>
            <p:cNvSpPr/>
            <p:nvPr/>
          </p:nvSpPr>
          <p:spPr>
            <a:xfrm>
              <a:off x="2383089" y="1488330"/>
              <a:ext cx="2236510" cy="400110"/>
            </a:xfrm>
            <a:prstGeom prst="rect">
              <a:avLst/>
            </a:prstGeom>
            <a:noFill/>
          </p:spPr>
          <p:txBody>
            <a:bodyPr wrap="none">
              <a:spAutoFit/>
            </a:bodyPr>
            <a:lstStyle/>
            <a:p>
              <a:pPr algn="ctr" defTabSz="609600"/>
              <a:r>
                <a:rPr lang="zh-CN" altLang="en-US" sz="2000" dirty="0">
                  <a:solidFill>
                    <a:srgbClr val="D12018"/>
                  </a:solidFill>
                  <a:latin typeface="方正尚酷简体" panose="03000509000000000000" pitchFamily="65" charset="-122"/>
                  <a:ea typeface="方正尚酷简体" panose="03000509000000000000" pitchFamily="65" charset="-122"/>
                  <a:cs typeface="+mn-ea"/>
                  <a:sym typeface="Calibri" panose="020F0502020204030204" charset="0"/>
                </a:rPr>
                <a:t>点击此处添加标题</a:t>
              </a:r>
              <a:endParaRPr lang="zh-CN" altLang="en-US" sz="2000" dirty="0">
                <a:solidFill>
                  <a:srgbClr val="D12018"/>
                </a:solidFill>
                <a:latin typeface="方正尚酷简体" panose="03000509000000000000" pitchFamily="65" charset="-122"/>
                <a:ea typeface="方正尚酷简体" panose="03000509000000000000" pitchFamily="65" charset="-122"/>
                <a:cs typeface="+mn-ea"/>
                <a:sym typeface="Calibri" panose="020F0502020204030204" charset="0"/>
              </a:endParaRPr>
            </a:p>
          </p:txBody>
        </p:sp>
        <p:sp>
          <p:nvSpPr>
            <p:cNvPr id="31" name="矩形 30"/>
            <p:cNvSpPr/>
            <p:nvPr/>
          </p:nvSpPr>
          <p:spPr>
            <a:xfrm>
              <a:off x="2362827" y="1865504"/>
              <a:ext cx="3357777" cy="1025537"/>
            </a:xfrm>
            <a:prstGeom prst="rect">
              <a:avLst/>
            </a:prstGeom>
          </p:spPr>
          <p:txBody>
            <a:bodyPr wrap="square">
              <a:spAutoFit/>
            </a:bodyPr>
            <a:lstStyle/>
            <a:p>
              <a:pPr defTabSz="609600">
                <a:lnSpc>
                  <a:spcPct val="130000"/>
                </a:lnSpc>
              </a:pPr>
              <a:r>
                <a:rPr lang="zh-CN" altLang="en-US" sz="1600" dirty="0" smtClean="0">
                  <a:latin typeface="Calibri" panose="020F0502020204030204" charset="0"/>
                  <a:ea typeface="微软雅黑" panose="020B0503020204020204" pitchFamily="34" charset="-122"/>
                  <a:cs typeface="+mn-ea"/>
                  <a:sym typeface="Calibri" panose="020F0502020204030204" charset="0"/>
                </a:rPr>
                <a:t>在此录入图表的综合描述说明。在此录入上述图表的综合描述说明，在此录入上述图表。</a:t>
              </a:r>
              <a:endParaRPr lang="zh-CN" altLang="en-US" sz="1600" dirty="0" smtClean="0">
                <a:latin typeface="Calibri" panose="020F0502020204030204" charset="0"/>
                <a:ea typeface="微软雅黑" panose="020B0503020204020204" pitchFamily="34" charset="-122"/>
                <a:cs typeface="+mn-ea"/>
                <a:sym typeface="Calibri" panose="020F0502020204030204" charset="0"/>
              </a:endParaRPr>
            </a:p>
          </p:txBody>
        </p:sp>
      </p:grpSp>
      <p:grpSp>
        <p:nvGrpSpPr>
          <p:cNvPr id="32" name="组合 31"/>
          <p:cNvGrpSpPr/>
          <p:nvPr/>
        </p:nvGrpSpPr>
        <p:grpSpPr>
          <a:xfrm>
            <a:off x="796312" y="4566144"/>
            <a:ext cx="3357777" cy="1402711"/>
            <a:chOff x="6966318" y="1113017"/>
            <a:chExt cx="3357777" cy="1402711"/>
          </a:xfrm>
        </p:grpSpPr>
        <p:sp>
          <p:nvSpPr>
            <p:cNvPr id="33" name="矩形 32"/>
            <p:cNvSpPr/>
            <p:nvPr/>
          </p:nvSpPr>
          <p:spPr>
            <a:xfrm>
              <a:off x="8087585" y="1113017"/>
              <a:ext cx="2236510" cy="400110"/>
            </a:xfrm>
            <a:prstGeom prst="rect">
              <a:avLst/>
            </a:prstGeom>
            <a:noFill/>
          </p:spPr>
          <p:txBody>
            <a:bodyPr wrap="none">
              <a:spAutoFit/>
            </a:bodyPr>
            <a:lstStyle/>
            <a:p>
              <a:pPr algn="r" defTabSz="609600"/>
              <a:r>
                <a:rPr lang="zh-CN" altLang="en-US" sz="2000" dirty="0">
                  <a:latin typeface="方正尚酷简体" panose="03000509000000000000" pitchFamily="65" charset="-122"/>
                  <a:ea typeface="方正尚酷简体" panose="03000509000000000000" pitchFamily="65" charset="-122"/>
                  <a:cs typeface="+mn-ea"/>
                  <a:sym typeface="Calibri" panose="020F0502020204030204" charset="0"/>
                </a:rPr>
                <a:t>点击此处添加标题</a:t>
              </a:r>
              <a:endParaRPr lang="zh-CN" altLang="en-US" sz="2000" dirty="0">
                <a:latin typeface="方正尚酷简体" panose="03000509000000000000" pitchFamily="65" charset="-122"/>
                <a:ea typeface="方正尚酷简体" panose="03000509000000000000" pitchFamily="65" charset="-122"/>
                <a:cs typeface="+mn-ea"/>
                <a:sym typeface="Calibri" panose="020F0502020204030204" charset="0"/>
              </a:endParaRPr>
            </a:p>
          </p:txBody>
        </p:sp>
        <p:sp>
          <p:nvSpPr>
            <p:cNvPr id="34" name="矩形 33"/>
            <p:cNvSpPr/>
            <p:nvPr/>
          </p:nvSpPr>
          <p:spPr>
            <a:xfrm>
              <a:off x="6966318" y="1490191"/>
              <a:ext cx="3357777" cy="1025537"/>
            </a:xfrm>
            <a:prstGeom prst="rect">
              <a:avLst/>
            </a:prstGeom>
          </p:spPr>
          <p:txBody>
            <a:bodyPr wrap="square">
              <a:spAutoFit/>
            </a:bodyPr>
            <a:lstStyle/>
            <a:p>
              <a:pPr algn="r" defTabSz="609600">
                <a:lnSpc>
                  <a:spcPct val="130000"/>
                </a:lnSpc>
              </a:pPr>
              <a:r>
                <a:rPr lang="zh-CN" altLang="en-US" sz="1600" dirty="0" smtClean="0">
                  <a:latin typeface="Calibri" panose="020F0502020204030204" charset="0"/>
                  <a:ea typeface="微软雅黑" panose="020B0503020204020204" pitchFamily="34" charset="-122"/>
                  <a:cs typeface="+mn-ea"/>
                  <a:sym typeface="Calibri" panose="020F0502020204030204" charset="0"/>
                </a:rPr>
                <a:t>在此录入图表的综合描述说明。在此录入上述图表的综合描述说明，在此录入上述图表。</a:t>
              </a:r>
              <a:endParaRPr lang="zh-CN" altLang="en-US" sz="1600" dirty="0" smtClean="0">
                <a:latin typeface="Calibri" panose="020F0502020204030204" charset="0"/>
                <a:ea typeface="微软雅黑" panose="020B0503020204020204" pitchFamily="34" charset="-122"/>
                <a:cs typeface="+mn-ea"/>
                <a:sym typeface="Calibri" panose="020F0502020204030204" charset="0"/>
              </a:endParaRPr>
            </a:p>
          </p:txBody>
        </p:sp>
      </p:grpSp>
      <p:grpSp>
        <p:nvGrpSpPr>
          <p:cNvPr id="35" name="组合 34"/>
          <p:cNvGrpSpPr/>
          <p:nvPr/>
        </p:nvGrpSpPr>
        <p:grpSpPr>
          <a:xfrm>
            <a:off x="7841107" y="1804501"/>
            <a:ext cx="3357777" cy="1402711"/>
            <a:chOff x="2362827" y="1488330"/>
            <a:chExt cx="3357777" cy="1402711"/>
          </a:xfrm>
        </p:grpSpPr>
        <p:sp>
          <p:nvSpPr>
            <p:cNvPr id="36" name="矩形 35"/>
            <p:cNvSpPr/>
            <p:nvPr/>
          </p:nvSpPr>
          <p:spPr>
            <a:xfrm>
              <a:off x="2383089" y="1488330"/>
              <a:ext cx="2236510" cy="400110"/>
            </a:xfrm>
            <a:prstGeom prst="rect">
              <a:avLst/>
            </a:prstGeom>
            <a:noFill/>
          </p:spPr>
          <p:txBody>
            <a:bodyPr wrap="none">
              <a:spAutoFit/>
            </a:bodyPr>
            <a:lstStyle/>
            <a:p>
              <a:pPr algn="ctr" defTabSz="609600"/>
              <a:r>
                <a:rPr lang="zh-CN" altLang="en-US" sz="2000" dirty="0">
                  <a:latin typeface="方正尚酷简体" panose="03000509000000000000" pitchFamily="65" charset="-122"/>
                  <a:ea typeface="方正尚酷简体" panose="03000509000000000000" pitchFamily="65" charset="-122"/>
                  <a:cs typeface="+mn-ea"/>
                  <a:sym typeface="Calibri" panose="020F0502020204030204" charset="0"/>
                </a:rPr>
                <a:t>点击此处添加标题</a:t>
              </a:r>
              <a:endParaRPr lang="zh-CN" altLang="en-US" sz="2000" dirty="0">
                <a:latin typeface="方正尚酷简体" panose="03000509000000000000" pitchFamily="65" charset="-122"/>
                <a:ea typeface="方正尚酷简体" panose="03000509000000000000" pitchFamily="65" charset="-122"/>
                <a:cs typeface="+mn-ea"/>
                <a:sym typeface="Calibri" panose="020F0502020204030204" charset="0"/>
              </a:endParaRPr>
            </a:p>
          </p:txBody>
        </p:sp>
        <p:sp>
          <p:nvSpPr>
            <p:cNvPr id="37" name="矩形 36"/>
            <p:cNvSpPr/>
            <p:nvPr/>
          </p:nvSpPr>
          <p:spPr>
            <a:xfrm>
              <a:off x="2362827" y="1865504"/>
              <a:ext cx="3357777" cy="1025537"/>
            </a:xfrm>
            <a:prstGeom prst="rect">
              <a:avLst/>
            </a:prstGeom>
          </p:spPr>
          <p:txBody>
            <a:bodyPr wrap="square">
              <a:spAutoFit/>
            </a:bodyPr>
            <a:lstStyle/>
            <a:p>
              <a:pPr defTabSz="609600">
                <a:lnSpc>
                  <a:spcPct val="130000"/>
                </a:lnSpc>
              </a:pPr>
              <a:r>
                <a:rPr lang="zh-CN" altLang="en-US" sz="1600" dirty="0" smtClean="0">
                  <a:latin typeface="Calibri" panose="020F0502020204030204" charset="0"/>
                  <a:ea typeface="微软雅黑" panose="020B0503020204020204" pitchFamily="34" charset="-122"/>
                  <a:cs typeface="+mn-ea"/>
                  <a:sym typeface="Calibri" panose="020F0502020204030204" charset="0"/>
                </a:rPr>
                <a:t>在此录入图表的综合描述说明。在此录入上述图表的综合描述说明，在此录入上述图表。</a:t>
              </a:r>
              <a:endParaRPr lang="zh-CN" altLang="en-US" sz="1600" dirty="0" smtClean="0">
                <a:latin typeface="Calibri" panose="020F0502020204030204" charset="0"/>
                <a:ea typeface="微软雅黑" panose="020B0503020204020204" pitchFamily="34" charset="-122"/>
                <a:cs typeface="+mn-ea"/>
                <a:sym typeface="Calibri" panose="020F0502020204030204" charset="0"/>
              </a:endParaRPr>
            </a:p>
          </p:txBody>
        </p:sp>
      </p:grpSp>
      <p:grpSp>
        <p:nvGrpSpPr>
          <p:cNvPr id="38" name="组合 37"/>
          <p:cNvGrpSpPr/>
          <p:nvPr/>
        </p:nvGrpSpPr>
        <p:grpSpPr>
          <a:xfrm>
            <a:off x="6329937" y="4566144"/>
            <a:ext cx="3357777" cy="1402711"/>
            <a:chOff x="6966318" y="1113017"/>
            <a:chExt cx="3357777" cy="1402711"/>
          </a:xfrm>
        </p:grpSpPr>
        <p:sp>
          <p:nvSpPr>
            <p:cNvPr id="39" name="矩形 38"/>
            <p:cNvSpPr/>
            <p:nvPr/>
          </p:nvSpPr>
          <p:spPr>
            <a:xfrm>
              <a:off x="8087585" y="1113017"/>
              <a:ext cx="2236510" cy="400110"/>
            </a:xfrm>
            <a:prstGeom prst="rect">
              <a:avLst/>
            </a:prstGeom>
            <a:noFill/>
          </p:spPr>
          <p:txBody>
            <a:bodyPr wrap="none">
              <a:spAutoFit/>
            </a:bodyPr>
            <a:lstStyle/>
            <a:p>
              <a:pPr algn="r" defTabSz="609600"/>
              <a:r>
                <a:rPr lang="zh-CN" altLang="en-US" sz="2000" dirty="0">
                  <a:solidFill>
                    <a:srgbClr val="D12018"/>
                  </a:solidFill>
                  <a:latin typeface="方正尚酷简体" panose="03000509000000000000" pitchFamily="65" charset="-122"/>
                  <a:ea typeface="方正尚酷简体" panose="03000509000000000000" pitchFamily="65" charset="-122"/>
                  <a:cs typeface="+mn-ea"/>
                  <a:sym typeface="Calibri" panose="020F0502020204030204" charset="0"/>
                </a:rPr>
                <a:t>点击此处添加标题</a:t>
              </a:r>
              <a:endParaRPr lang="zh-CN" altLang="en-US" sz="2000" dirty="0">
                <a:solidFill>
                  <a:srgbClr val="D12018"/>
                </a:solidFill>
                <a:latin typeface="方正尚酷简体" panose="03000509000000000000" pitchFamily="65" charset="-122"/>
                <a:ea typeface="方正尚酷简体" panose="03000509000000000000" pitchFamily="65" charset="-122"/>
                <a:cs typeface="+mn-ea"/>
                <a:sym typeface="Calibri" panose="020F0502020204030204" charset="0"/>
              </a:endParaRPr>
            </a:p>
          </p:txBody>
        </p:sp>
        <p:sp>
          <p:nvSpPr>
            <p:cNvPr id="40" name="矩形 39"/>
            <p:cNvSpPr/>
            <p:nvPr/>
          </p:nvSpPr>
          <p:spPr>
            <a:xfrm>
              <a:off x="6966318" y="1490191"/>
              <a:ext cx="3357777" cy="1025537"/>
            </a:xfrm>
            <a:prstGeom prst="rect">
              <a:avLst/>
            </a:prstGeom>
          </p:spPr>
          <p:txBody>
            <a:bodyPr wrap="square">
              <a:spAutoFit/>
            </a:bodyPr>
            <a:lstStyle/>
            <a:p>
              <a:pPr algn="r" defTabSz="609600">
                <a:lnSpc>
                  <a:spcPct val="130000"/>
                </a:lnSpc>
              </a:pPr>
              <a:r>
                <a:rPr lang="zh-CN" altLang="en-US" sz="1600" dirty="0" smtClean="0">
                  <a:latin typeface="Calibri" panose="020F0502020204030204" charset="0"/>
                  <a:ea typeface="微软雅黑" panose="020B0503020204020204" pitchFamily="34" charset="-122"/>
                  <a:cs typeface="+mn-ea"/>
                  <a:sym typeface="Calibri" panose="020F0502020204030204" charset="0"/>
                </a:rPr>
                <a:t>在此录入图表的综合描述说明。在此录入上述图表的综合描述说明，在此录入上述图表。</a:t>
              </a:r>
              <a:endParaRPr lang="zh-CN" altLang="en-US" sz="1600" dirty="0" smtClean="0">
                <a:latin typeface="Calibri" panose="020F0502020204030204" charset="0"/>
                <a:ea typeface="微软雅黑" panose="020B0503020204020204" pitchFamily="34" charset="-122"/>
                <a:cs typeface="+mn-ea"/>
                <a:sym typeface="Calibri" panose="020F050202020403020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350"/>
                            </p:stCondLst>
                            <p:childTnLst>
                              <p:par>
                                <p:cTn id="15" presetID="22" presetClass="entr" presetSubtype="8"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par>
                          <p:cTn id="18" fill="hold">
                            <p:stCondLst>
                              <p:cond delay="1850"/>
                            </p:stCondLst>
                            <p:childTnLst>
                              <p:par>
                                <p:cTn id="19" presetID="53" presetClass="entr" presetSubtype="16"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750" fill="hold"/>
                                        <p:tgtEl>
                                          <p:spTgt spid="8"/>
                                        </p:tgtEl>
                                        <p:attrNameLst>
                                          <p:attrName>ppt_w</p:attrName>
                                        </p:attrNameLst>
                                      </p:cBhvr>
                                      <p:tavLst>
                                        <p:tav tm="0">
                                          <p:val>
                                            <p:fltVal val="0"/>
                                          </p:val>
                                        </p:tav>
                                        <p:tav tm="100000">
                                          <p:val>
                                            <p:strVal val="#ppt_w"/>
                                          </p:val>
                                        </p:tav>
                                      </p:tavLst>
                                    </p:anim>
                                    <p:anim calcmode="lin" valueType="num">
                                      <p:cBhvr>
                                        <p:cTn id="22" dur="750" fill="hold"/>
                                        <p:tgtEl>
                                          <p:spTgt spid="8"/>
                                        </p:tgtEl>
                                        <p:attrNameLst>
                                          <p:attrName>ppt_h</p:attrName>
                                        </p:attrNameLst>
                                      </p:cBhvr>
                                      <p:tavLst>
                                        <p:tav tm="0">
                                          <p:val>
                                            <p:fltVal val="0"/>
                                          </p:val>
                                        </p:tav>
                                        <p:tav tm="100000">
                                          <p:val>
                                            <p:strVal val="#ppt_h"/>
                                          </p:val>
                                        </p:tav>
                                      </p:tavLst>
                                    </p:anim>
                                    <p:animEffect transition="in" filter="fade">
                                      <p:cBhvr>
                                        <p:cTn id="23" dur="750"/>
                                        <p:tgtEl>
                                          <p:spTgt spid="8"/>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p:cTn id="26" dur="750" fill="hold"/>
                                        <p:tgtEl>
                                          <p:spTgt spid="28"/>
                                        </p:tgtEl>
                                        <p:attrNameLst>
                                          <p:attrName>ppt_w</p:attrName>
                                        </p:attrNameLst>
                                      </p:cBhvr>
                                      <p:tavLst>
                                        <p:tav tm="0">
                                          <p:val>
                                            <p:fltVal val="0"/>
                                          </p:val>
                                        </p:tav>
                                        <p:tav tm="100000">
                                          <p:val>
                                            <p:strVal val="#ppt_w"/>
                                          </p:val>
                                        </p:tav>
                                      </p:tavLst>
                                    </p:anim>
                                    <p:anim calcmode="lin" valueType="num">
                                      <p:cBhvr>
                                        <p:cTn id="27" dur="750" fill="hold"/>
                                        <p:tgtEl>
                                          <p:spTgt spid="28"/>
                                        </p:tgtEl>
                                        <p:attrNameLst>
                                          <p:attrName>ppt_h</p:attrName>
                                        </p:attrNameLst>
                                      </p:cBhvr>
                                      <p:tavLst>
                                        <p:tav tm="0">
                                          <p:val>
                                            <p:fltVal val="0"/>
                                          </p:val>
                                        </p:tav>
                                        <p:tav tm="100000">
                                          <p:val>
                                            <p:strVal val="#ppt_h"/>
                                          </p:val>
                                        </p:tav>
                                      </p:tavLst>
                                    </p:anim>
                                    <p:animEffect transition="in" filter="fade">
                                      <p:cBhvr>
                                        <p:cTn id="28" dur="750"/>
                                        <p:tgtEl>
                                          <p:spTgt spid="28"/>
                                        </p:tgtEl>
                                      </p:cBhvr>
                                    </p:animEffect>
                                  </p:childTnLst>
                                </p:cTn>
                              </p:par>
                            </p:childTnLst>
                          </p:cTn>
                        </p:par>
                        <p:par>
                          <p:cTn id="29" fill="hold">
                            <p:stCondLst>
                              <p:cond delay="2850"/>
                            </p:stCondLst>
                            <p:childTnLst>
                              <p:par>
                                <p:cTn id="30" presetID="22" presetClass="entr" presetSubtype="4" fill="hold"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down)">
                                      <p:cBhvr>
                                        <p:cTn id="32" dur="500"/>
                                        <p:tgtEl>
                                          <p:spTgt spid="17"/>
                                        </p:tgtEl>
                                      </p:cBhvr>
                                    </p:animEffect>
                                  </p:childTnLst>
                                </p:cTn>
                              </p:par>
                            </p:childTnLst>
                          </p:cTn>
                        </p:par>
                        <p:par>
                          <p:cTn id="33" fill="hold">
                            <p:stCondLst>
                              <p:cond delay="3350"/>
                            </p:stCondLst>
                            <p:childTnLst>
                              <p:par>
                                <p:cTn id="34" presetID="22" presetClass="entr" presetSubtype="8" fill="hold"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250"/>
                                        <p:tgtEl>
                                          <p:spTgt spid="18"/>
                                        </p:tgtEl>
                                      </p:cBhvr>
                                    </p:animEffect>
                                  </p:childTnLst>
                                </p:cTn>
                              </p:par>
                            </p:childTnLst>
                          </p:cTn>
                        </p:par>
                        <p:par>
                          <p:cTn id="37" fill="hold">
                            <p:stCondLst>
                              <p:cond delay="3850"/>
                            </p:stCondLst>
                            <p:childTnLst>
                              <p:par>
                                <p:cTn id="38" presetID="22" presetClass="entr" presetSubtype="8"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500"/>
                                        <p:tgtEl>
                                          <p:spTgt spid="14"/>
                                        </p:tgtEl>
                                      </p:cBhvr>
                                    </p:animEffect>
                                  </p:childTnLst>
                                </p:cTn>
                              </p:par>
                            </p:childTnLst>
                          </p:cTn>
                        </p:par>
                        <p:par>
                          <p:cTn id="41" fill="hold">
                            <p:stCondLst>
                              <p:cond delay="4350"/>
                            </p:stCondLst>
                            <p:childTnLst>
                              <p:par>
                                <p:cTn id="42" presetID="53" presetClass="entr" presetSubtype="16"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750" fill="hold"/>
                                        <p:tgtEl>
                                          <p:spTgt spid="9"/>
                                        </p:tgtEl>
                                        <p:attrNameLst>
                                          <p:attrName>ppt_w</p:attrName>
                                        </p:attrNameLst>
                                      </p:cBhvr>
                                      <p:tavLst>
                                        <p:tav tm="0">
                                          <p:val>
                                            <p:fltVal val="0"/>
                                          </p:val>
                                        </p:tav>
                                        <p:tav tm="100000">
                                          <p:val>
                                            <p:strVal val="#ppt_w"/>
                                          </p:val>
                                        </p:tav>
                                      </p:tavLst>
                                    </p:anim>
                                    <p:anim calcmode="lin" valueType="num">
                                      <p:cBhvr>
                                        <p:cTn id="45" dur="750" fill="hold"/>
                                        <p:tgtEl>
                                          <p:spTgt spid="9"/>
                                        </p:tgtEl>
                                        <p:attrNameLst>
                                          <p:attrName>ppt_h</p:attrName>
                                        </p:attrNameLst>
                                      </p:cBhvr>
                                      <p:tavLst>
                                        <p:tav tm="0">
                                          <p:val>
                                            <p:fltVal val="0"/>
                                          </p:val>
                                        </p:tav>
                                        <p:tav tm="100000">
                                          <p:val>
                                            <p:strVal val="#ppt_h"/>
                                          </p:val>
                                        </p:tav>
                                      </p:tavLst>
                                    </p:anim>
                                    <p:animEffect transition="in" filter="fade">
                                      <p:cBhvr>
                                        <p:cTn id="46" dur="750"/>
                                        <p:tgtEl>
                                          <p:spTgt spid="9"/>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750" fill="hold"/>
                                        <p:tgtEl>
                                          <p:spTgt spid="27"/>
                                        </p:tgtEl>
                                        <p:attrNameLst>
                                          <p:attrName>ppt_w</p:attrName>
                                        </p:attrNameLst>
                                      </p:cBhvr>
                                      <p:tavLst>
                                        <p:tav tm="0">
                                          <p:val>
                                            <p:fltVal val="0"/>
                                          </p:val>
                                        </p:tav>
                                        <p:tav tm="100000">
                                          <p:val>
                                            <p:strVal val="#ppt_w"/>
                                          </p:val>
                                        </p:tav>
                                      </p:tavLst>
                                    </p:anim>
                                    <p:anim calcmode="lin" valueType="num">
                                      <p:cBhvr>
                                        <p:cTn id="50" dur="750" fill="hold"/>
                                        <p:tgtEl>
                                          <p:spTgt spid="27"/>
                                        </p:tgtEl>
                                        <p:attrNameLst>
                                          <p:attrName>ppt_h</p:attrName>
                                        </p:attrNameLst>
                                      </p:cBhvr>
                                      <p:tavLst>
                                        <p:tav tm="0">
                                          <p:val>
                                            <p:fltVal val="0"/>
                                          </p:val>
                                        </p:tav>
                                        <p:tav tm="100000">
                                          <p:val>
                                            <p:strVal val="#ppt_h"/>
                                          </p:val>
                                        </p:tav>
                                      </p:tavLst>
                                    </p:anim>
                                    <p:animEffect transition="in" filter="fade">
                                      <p:cBhvr>
                                        <p:cTn id="51" dur="750"/>
                                        <p:tgtEl>
                                          <p:spTgt spid="27"/>
                                        </p:tgtEl>
                                      </p:cBhvr>
                                    </p:animEffect>
                                  </p:childTnLst>
                                </p:cTn>
                              </p:par>
                            </p:childTnLst>
                          </p:cTn>
                        </p:par>
                        <p:par>
                          <p:cTn id="52" fill="hold">
                            <p:stCondLst>
                              <p:cond delay="5350"/>
                            </p:stCondLst>
                            <p:childTnLst>
                              <p:par>
                                <p:cTn id="53" presetID="22" presetClass="entr" presetSubtype="1" fill="hold"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up)">
                                      <p:cBhvr>
                                        <p:cTn id="55" dur="500"/>
                                        <p:tgtEl>
                                          <p:spTgt spid="21"/>
                                        </p:tgtEl>
                                      </p:cBhvr>
                                    </p:animEffect>
                                  </p:childTnLst>
                                </p:cTn>
                              </p:par>
                            </p:childTnLst>
                          </p:cTn>
                        </p:par>
                        <p:par>
                          <p:cTn id="56" fill="hold">
                            <p:stCondLst>
                              <p:cond delay="5850"/>
                            </p:stCondLst>
                            <p:childTnLst>
                              <p:par>
                                <p:cTn id="57" presetID="22" presetClass="entr" presetSubtype="2" fill="hold"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wipe(right)">
                                      <p:cBhvr>
                                        <p:cTn id="59" dur="250"/>
                                        <p:tgtEl>
                                          <p:spTgt spid="22"/>
                                        </p:tgtEl>
                                      </p:cBhvr>
                                    </p:animEffect>
                                  </p:childTnLst>
                                </p:cTn>
                              </p:par>
                            </p:childTnLst>
                          </p:cTn>
                        </p:par>
                        <p:par>
                          <p:cTn id="60" fill="hold">
                            <p:stCondLst>
                              <p:cond delay="635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85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750" fill="hold"/>
                                        <p:tgtEl>
                                          <p:spTgt spid="25"/>
                                        </p:tgtEl>
                                        <p:attrNameLst>
                                          <p:attrName>ppt_w</p:attrName>
                                        </p:attrNameLst>
                                      </p:cBhvr>
                                      <p:tavLst>
                                        <p:tav tm="0">
                                          <p:val>
                                            <p:fltVal val="0"/>
                                          </p:val>
                                        </p:tav>
                                        <p:tav tm="100000">
                                          <p:val>
                                            <p:strVal val="#ppt_w"/>
                                          </p:val>
                                        </p:tav>
                                      </p:tavLst>
                                    </p:anim>
                                    <p:anim calcmode="lin" valueType="num">
                                      <p:cBhvr>
                                        <p:cTn id="73" dur="750" fill="hold"/>
                                        <p:tgtEl>
                                          <p:spTgt spid="25"/>
                                        </p:tgtEl>
                                        <p:attrNameLst>
                                          <p:attrName>ppt_h</p:attrName>
                                        </p:attrNameLst>
                                      </p:cBhvr>
                                      <p:tavLst>
                                        <p:tav tm="0">
                                          <p:val>
                                            <p:fltVal val="0"/>
                                          </p:val>
                                        </p:tav>
                                        <p:tav tm="100000">
                                          <p:val>
                                            <p:strVal val="#ppt_h"/>
                                          </p:val>
                                        </p:tav>
                                      </p:tavLst>
                                    </p:anim>
                                    <p:animEffect transition="in" filter="fade">
                                      <p:cBhvr>
                                        <p:cTn id="74" dur="750"/>
                                        <p:tgtEl>
                                          <p:spTgt spid="25"/>
                                        </p:tgtEl>
                                      </p:cBhvr>
                                    </p:animEffect>
                                  </p:childTnLst>
                                </p:cTn>
                              </p:par>
                            </p:childTnLst>
                          </p:cTn>
                        </p:par>
                        <p:par>
                          <p:cTn id="75" fill="hold">
                            <p:stCondLst>
                              <p:cond delay="7850"/>
                            </p:stCondLst>
                            <p:childTnLst>
                              <p:par>
                                <p:cTn id="76" presetID="22" presetClass="entr" presetSubtype="4" fill="hold" nodeType="after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wipe(down)">
                                      <p:cBhvr>
                                        <p:cTn id="78" dur="500"/>
                                        <p:tgtEl>
                                          <p:spTgt spid="19"/>
                                        </p:tgtEl>
                                      </p:cBhvr>
                                    </p:animEffect>
                                  </p:childTnLst>
                                </p:cTn>
                              </p:par>
                            </p:childTnLst>
                          </p:cTn>
                        </p:par>
                        <p:par>
                          <p:cTn id="79" fill="hold">
                            <p:stCondLst>
                              <p:cond delay="8350"/>
                            </p:stCondLst>
                            <p:childTnLst>
                              <p:par>
                                <p:cTn id="80" presetID="22" presetClass="entr" presetSubtype="8" fill="hold"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left)">
                                      <p:cBhvr>
                                        <p:cTn id="82" dur="250"/>
                                        <p:tgtEl>
                                          <p:spTgt spid="20"/>
                                        </p:tgtEl>
                                      </p:cBhvr>
                                    </p:animEffect>
                                  </p:childTnLst>
                                </p:cTn>
                              </p:par>
                            </p:childTnLst>
                          </p:cTn>
                        </p:par>
                        <p:par>
                          <p:cTn id="83" fill="hold">
                            <p:stCondLst>
                              <p:cond delay="8850"/>
                            </p:stCondLst>
                            <p:childTnLst>
                              <p:par>
                                <p:cTn id="84" presetID="22" presetClass="entr" presetSubtype="8" fill="hold" nodeType="afterEffect">
                                  <p:stCondLst>
                                    <p:cond delay="0"/>
                                  </p:stCondLst>
                                  <p:childTnLst>
                                    <p:set>
                                      <p:cBhvr>
                                        <p:cTn id="85" dur="1" fill="hold">
                                          <p:stCondLst>
                                            <p:cond delay="0"/>
                                          </p:stCondLst>
                                        </p:cTn>
                                        <p:tgtEl>
                                          <p:spTgt spid="16"/>
                                        </p:tgtEl>
                                        <p:attrNameLst>
                                          <p:attrName>style.visibility</p:attrName>
                                        </p:attrNameLst>
                                      </p:cBhvr>
                                      <p:to>
                                        <p:strVal val="visible"/>
                                      </p:to>
                                    </p:set>
                                    <p:animEffect transition="in" filter="wipe(left)">
                                      <p:cBhvr>
                                        <p:cTn id="86" dur="500"/>
                                        <p:tgtEl>
                                          <p:spTgt spid="16"/>
                                        </p:tgtEl>
                                      </p:cBhvr>
                                    </p:animEffect>
                                  </p:childTnLst>
                                </p:cTn>
                              </p:par>
                            </p:childTnLst>
                          </p:cTn>
                        </p:par>
                        <p:par>
                          <p:cTn id="87" fill="hold">
                            <p:stCondLst>
                              <p:cond delay="9350"/>
                            </p:stCondLst>
                            <p:childTnLst>
                              <p:par>
                                <p:cTn id="88" presetID="53" presetClass="entr" presetSubtype="16" fill="hold" grpId="0" nodeType="afterEffect">
                                  <p:stCondLst>
                                    <p:cond delay="0"/>
                                  </p:stCondLst>
                                  <p:childTnLst>
                                    <p:set>
                                      <p:cBhvr>
                                        <p:cTn id="89" dur="1" fill="hold">
                                          <p:stCondLst>
                                            <p:cond delay="0"/>
                                          </p:stCondLst>
                                        </p:cTn>
                                        <p:tgtEl>
                                          <p:spTgt spid="11"/>
                                        </p:tgtEl>
                                        <p:attrNameLst>
                                          <p:attrName>style.visibility</p:attrName>
                                        </p:attrNameLst>
                                      </p:cBhvr>
                                      <p:to>
                                        <p:strVal val="visible"/>
                                      </p:to>
                                    </p:set>
                                    <p:anim calcmode="lin" valueType="num">
                                      <p:cBhvr>
                                        <p:cTn id="90" dur="750" fill="hold"/>
                                        <p:tgtEl>
                                          <p:spTgt spid="11"/>
                                        </p:tgtEl>
                                        <p:attrNameLst>
                                          <p:attrName>ppt_w</p:attrName>
                                        </p:attrNameLst>
                                      </p:cBhvr>
                                      <p:tavLst>
                                        <p:tav tm="0">
                                          <p:val>
                                            <p:fltVal val="0"/>
                                          </p:val>
                                        </p:tav>
                                        <p:tav tm="100000">
                                          <p:val>
                                            <p:strVal val="#ppt_w"/>
                                          </p:val>
                                        </p:tav>
                                      </p:tavLst>
                                    </p:anim>
                                    <p:anim calcmode="lin" valueType="num">
                                      <p:cBhvr>
                                        <p:cTn id="91" dur="750" fill="hold"/>
                                        <p:tgtEl>
                                          <p:spTgt spid="11"/>
                                        </p:tgtEl>
                                        <p:attrNameLst>
                                          <p:attrName>ppt_h</p:attrName>
                                        </p:attrNameLst>
                                      </p:cBhvr>
                                      <p:tavLst>
                                        <p:tav tm="0">
                                          <p:val>
                                            <p:fltVal val="0"/>
                                          </p:val>
                                        </p:tav>
                                        <p:tav tm="100000">
                                          <p:val>
                                            <p:strVal val="#ppt_h"/>
                                          </p:val>
                                        </p:tav>
                                      </p:tavLst>
                                    </p:anim>
                                    <p:animEffect transition="in" filter="fade">
                                      <p:cBhvr>
                                        <p:cTn id="92" dur="750"/>
                                        <p:tgtEl>
                                          <p:spTgt spid="11"/>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26"/>
                                        </p:tgtEl>
                                        <p:attrNameLst>
                                          <p:attrName>style.visibility</p:attrName>
                                        </p:attrNameLst>
                                      </p:cBhvr>
                                      <p:to>
                                        <p:strVal val="visible"/>
                                      </p:to>
                                    </p:set>
                                    <p:anim calcmode="lin" valueType="num">
                                      <p:cBhvr>
                                        <p:cTn id="95" dur="750" fill="hold"/>
                                        <p:tgtEl>
                                          <p:spTgt spid="26"/>
                                        </p:tgtEl>
                                        <p:attrNameLst>
                                          <p:attrName>ppt_w</p:attrName>
                                        </p:attrNameLst>
                                      </p:cBhvr>
                                      <p:tavLst>
                                        <p:tav tm="0">
                                          <p:val>
                                            <p:fltVal val="0"/>
                                          </p:val>
                                        </p:tav>
                                        <p:tav tm="100000">
                                          <p:val>
                                            <p:strVal val="#ppt_w"/>
                                          </p:val>
                                        </p:tav>
                                      </p:tavLst>
                                    </p:anim>
                                    <p:anim calcmode="lin" valueType="num">
                                      <p:cBhvr>
                                        <p:cTn id="96" dur="750" fill="hold"/>
                                        <p:tgtEl>
                                          <p:spTgt spid="26"/>
                                        </p:tgtEl>
                                        <p:attrNameLst>
                                          <p:attrName>ppt_h</p:attrName>
                                        </p:attrNameLst>
                                      </p:cBhvr>
                                      <p:tavLst>
                                        <p:tav tm="0">
                                          <p:val>
                                            <p:fltVal val="0"/>
                                          </p:val>
                                        </p:tav>
                                        <p:tav tm="100000">
                                          <p:val>
                                            <p:strVal val="#ppt_h"/>
                                          </p:val>
                                        </p:tav>
                                      </p:tavLst>
                                    </p:anim>
                                    <p:animEffect transition="in" filter="fade">
                                      <p:cBhvr>
                                        <p:cTn id="97" dur="750"/>
                                        <p:tgtEl>
                                          <p:spTgt spid="26"/>
                                        </p:tgtEl>
                                      </p:cBhvr>
                                    </p:animEffect>
                                  </p:childTnLst>
                                </p:cTn>
                              </p:par>
                            </p:childTnLst>
                          </p:cTn>
                        </p:par>
                        <p:par>
                          <p:cTn id="98" fill="hold">
                            <p:stCondLst>
                              <p:cond delay="10350"/>
                            </p:stCondLst>
                            <p:childTnLst>
                              <p:par>
                                <p:cTn id="99" presetID="22" presetClass="entr" presetSubtype="1" fill="hold" nodeType="afterEffect">
                                  <p:stCondLst>
                                    <p:cond delay="0"/>
                                  </p:stCondLst>
                                  <p:childTnLst>
                                    <p:set>
                                      <p:cBhvr>
                                        <p:cTn id="100" dur="1" fill="hold">
                                          <p:stCondLst>
                                            <p:cond delay="0"/>
                                          </p:stCondLst>
                                        </p:cTn>
                                        <p:tgtEl>
                                          <p:spTgt spid="23"/>
                                        </p:tgtEl>
                                        <p:attrNameLst>
                                          <p:attrName>style.visibility</p:attrName>
                                        </p:attrNameLst>
                                      </p:cBhvr>
                                      <p:to>
                                        <p:strVal val="visible"/>
                                      </p:to>
                                    </p:set>
                                    <p:animEffect transition="in" filter="wipe(up)">
                                      <p:cBhvr>
                                        <p:cTn id="101" dur="500"/>
                                        <p:tgtEl>
                                          <p:spTgt spid="23"/>
                                        </p:tgtEl>
                                      </p:cBhvr>
                                    </p:animEffect>
                                  </p:childTnLst>
                                </p:cTn>
                              </p:par>
                            </p:childTnLst>
                          </p:cTn>
                        </p:par>
                        <p:par>
                          <p:cTn id="102" fill="hold">
                            <p:stCondLst>
                              <p:cond delay="10850"/>
                            </p:stCondLst>
                            <p:childTnLst>
                              <p:par>
                                <p:cTn id="103" presetID="22" presetClass="entr" presetSubtype="2" fill="hold"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wipe(right)">
                                      <p:cBhvr>
                                        <p:cTn id="105" dur="250"/>
                                        <p:tgtEl>
                                          <p:spTgt spid="24"/>
                                        </p:tgtEl>
                                      </p:cBhvr>
                                    </p:animEffect>
                                  </p:childTnLst>
                                </p:cTn>
                              </p:par>
                            </p:childTnLst>
                          </p:cTn>
                        </p:par>
                        <p:par>
                          <p:cTn id="106" fill="hold">
                            <p:stCondLst>
                              <p:cond delay="11350"/>
                            </p:stCondLst>
                            <p:childTnLst>
                              <p:par>
                                <p:cTn id="107" presetID="22" presetClass="entr" presetSubtype="8"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Effect transition="in" filter="wipe(left)">
                                      <p:cBhvr>
                                        <p:cTn id="109" dur="500"/>
                                        <p:tgtEl>
                                          <p:spTgt spid="13"/>
                                        </p:tgtEl>
                                      </p:cBhvr>
                                    </p:animEffect>
                                  </p:childTnLst>
                                </p:cTn>
                              </p:par>
                            </p:childTnLst>
                          </p:cTn>
                        </p:par>
                        <p:par>
                          <p:cTn id="110" fill="hold">
                            <p:stCondLst>
                              <p:cond delay="11850"/>
                            </p:stCondLst>
                            <p:childTnLst>
                              <p:par>
                                <p:cTn id="111" presetID="22" presetClass="entr" presetSubtype="8"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left)">
                                      <p:cBhvr>
                                        <p:cTn id="113" dur="500"/>
                                        <p:tgtEl>
                                          <p:spTgt spid="29"/>
                                        </p:tgtEl>
                                      </p:cBhvr>
                                    </p:animEffect>
                                  </p:childTnLst>
                                </p:cTn>
                              </p:par>
                              <p:par>
                                <p:cTn id="114" presetID="22" presetClass="entr" presetSubtype="2" fill="hold"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wipe(right)">
                                      <p:cBhvr>
                                        <p:cTn id="116" dur="500"/>
                                        <p:tgtEl>
                                          <p:spTgt spid="32"/>
                                        </p:tgtEl>
                                      </p:cBhvr>
                                    </p:animEffect>
                                  </p:childTnLst>
                                </p:cTn>
                              </p:par>
                              <p:par>
                                <p:cTn id="117" presetID="22" presetClass="entr" presetSubtype="8" fill="hold" nodeType="with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par>
                                <p:cTn id="120" presetID="22" presetClass="entr" presetSubtype="2" fill="hold" nodeType="withEffect">
                                  <p:stCondLst>
                                    <p:cond delay="0"/>
                                  </p:stCondLst>
                                  <p:childTnLst>
                                    <p:set>
                                      <p:cBhvr>
                                        <p:cTn id="121" dur="1" fill="hold">
                                          <p:stCondLst>
                                            <p:cond delay="0"/>
                                          </p:stCondLst>
                                        </p:cTn>
                                        <p:tgtEl>
                                          <p:spTgt spid="38"/>
                                        </p:tgtEl>
                                        <p:attrNameLst>
                                          <p:attrName>style.visibility</p:attrName>
                                        </p:attrNameLst>
                                      </p:cBhvr>
                                      <p:to>
                                        <p:strVal val="visible"/>
                                      </p:to>
                                    </p:set>
                                    <p:animEffect transition="in" filter="wipe(right)">
                                      <p:cBhvr>
                                        <p:cTn id="12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25" grpId="0" animBg="1"/>
      <p:bldP spid="26" grpId="0" animBg="1"/>
      <p:bldP spid="27" grpId="0" animBg="1"/>
      <p:bldP spid="2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bwMode="auto">
          <a:xfrm>
            <a:off x="6143661" y="-1"/>
            <a:ext cx="6048339" cy="6850975"/>
          </a:xfrm>
          <a:custGeom>
            <a:avLst/>
            <a:gdLst>
              <a:gd name="T0" fmla="*/ 0 w 2223"/>
              <a:gd name="T1" fmla="*/ 0 h 2518"/>
              <a:gd name="T2" fmla="*/ 1154 w 2223"/>
              <a:gd name="T3" fmla="*/ 1240 h 2518"/>
              <a:gd name="T4" fmla="*/ 170 w 2223"/>
              <a:gd name="T5" fmla="*/ 2518 h 2518"/>
              <a:gd name="T6" fmla="*/ 2223 w 2223"/>
              <a:gd name="T7" fmla="*/ 1647 h 2518"/>
              <a:gd name="T8" fmla="*/ 2223 w 2223"/>
              <a:gd name="T9" fmla="*/ 0 h 2518"/>
              <a:gd name="T10" fmla="*/ 0 w 2223"/>
              <a:gd name="T11" fmla="*/ 0 h 2518"/>
            </a:gdLst>
            <a:ahLst/>
            <a:cxnLst>
              <a:cxn ang="0">
                <a:pos x="T0" y="T1"/>
              </a:cxn>
              <a:cxn ang="0">
                <a:pos x="T2" y="T3"/>
              </a:cxn>
              <a:cxn ang="0">
                <a:pos x="T4" y="T5"/>
              </a:cxn>
              <a:cxn ang="0">
                <a:pos x="T6" y="T7"/>
              </a:cxn>
              <a:cxn ang="0">
                <a:pos x="T8" y="T9"/>
              </a:cxn>
              <a:cxn ang="0">
                <a:pos x="T10" y="T11"/>
              </a:cxn>
            </a:cxnLst>
            <a:rect l="0" t="0" r="r" b="b"/>
            <a:pathLst>
              <a:path w="2223" h="2518">
                <a:moveTo>
                  <a:pt x="0" y="0"/>
                </a:moveTo>
                <a:lnTo>
                  <a:pt x="1154" y="1240"/>
                </a:lnTo>
                <a:lnTo>
                  <a:pt x="170" y="2518"/>
                </a:lnTo>
                <a:lnTo>
                  <a:pt x="2223" y="1647"/>
                </a:lnTo>
                <a:lnTo>
                  <a:pt x="2223" y="0"/>
                </a:lnTo>
                <a:lnTo>
                  <a:pt x="0" y="0"/>
                </a:lnTo>
                <a:close/>
              </a:path>
            </a:pathLst>
          </a:custGeom>
          <a:blipFill dpi="0" rotWithShape="1">
            <a:blip r:embed="rId1"/>
            <a:srcRect/>
            <a:stretch>
              <a:fillRect l="-74673" t="-31083" r="-50084" b="-17861"/>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8"/>
          <p:cNvSpPr/>
          <p:nvPr/>
        </p:nvSpPr>
        <p:spPr bwMode="auto">
          <a:xfrm>
            <a:off x="5120640" y="-1"/>
            <a:ext cx="3956044" cy="3373793"/>
          </a:xfrm>
          <a:custGeom>
            <a:avLst/>
            <a:gdLst>
              <a:gd name="T0" fmla="*/ 1454 w 1454"/>
              <a:gd name="T1" fmla="*/ 1240 h 1240"/>
              <a:gd name="T2" fmla="*/ 300 w 1454"/>
              <a:gd name="T3" fmla="*/ 0 h 1240"/>
              <a:gd name="T4" fmla="*/ 0 w 1454"/>
              <a:gd name="T5" fmla="*/ 0 h 1240"/>
              <a:gd name="T6" fmla="*/ 1454 w 1454"/>
              <a:gd name="T7" fmla="*/ 1240 h 1240"/>
            </a:gdLst>
            <a:ahLst/>
            <a:cxnLst>
              <a:cxn ang="0">
                <a:pos x="T0" y="T1"/>
              </a:cxn>
              <a:cxn ang="0">
                <a:pos x="T2" y="T3"/>
              </a:cxn>
              <a:cxn ang="0">
                <a:pos x="T4" y="T5"/>
              </a:cxn>
              <a:cxn ang="0">
                <a:pos x="T6" y="T7"/>
              </a:cxn>
            </a:cxnLst>
            <a:rect l="0" t="0" r="r" b="b"/>
            <a:pathLst>
              <a:path w="1454" h="1240">
                <a:moveTo>
                  <a:pt x="1454" y="1240"/>
                </a:moveTo>
                <a:lnTo>
                  <a:pt x="300" y="0"/>
                </a:lnTo>
                <a:lnTo>
                  <a:pt x="0" y="0"/>
                </a:lnTo>
                <a:lnTo>
                  <a:pt x="1454" y="1240"/>
                </a:lnTo>
                <a:close/>
              </a:path>
            </a:pathLst>
          </a:cu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9600">
              <a:solidFill>
                <a:srgbClr val="D8141A"/>
              </a:solidFill>
              <a:latin typeface="Agency FB" panose="020B0503020202020204" pitchFamily="34" charset="0"/>
            </a:endParaRPr>
          </a:p>
        </p:txBody>
      </p:sp>
      <p:sp>
        <p:nvSpPr>
          <p:cNvPr id="10" name="椭圆 9"/>
          <p:cNvSpPr/>
          <p:nvPr/>
        </p:nvSpPr>
        <p:spPr>
          <a:xfrm>
            <a:off x="2952665" y="1554003"/>
            <a:ext cx="1967594" cy="1967594"/>
          </a:xfrm>
          <a:prstGeom prst="ellipse">
            <a:avLst/>
          </a:pr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9600" dirty="0" smtClean="0">
                <a:latin typeface="Agency FB" panose="020B0503020202020204" pitchFamily="34" charset="0"/>
              </a:rPr>
              <a:t>04</a:t>
            </a:r>
            <a:endParaRPr lang="zh-CN" altLang="en-US" sz="9600" dirty="0">
              <a:latin typeface="Agency FB" panose="020B0503020202020204" pitchFamily="34" charset="0"/>
            </a:endParaRPr>
          </a:p>
        </p:txBody>
      </p:sp>
      <p:sp>
        <p:nvSpPr>
          <p:cNvPr id="11" name="文本框 10"/>
          <p:cNvSpPr txBox="1"/>
          <p:nvPr/>
        </p:nvSpPr>
        <p:spPr>
          <a:xfrm>
            <a:off x="881779" y="3685765"/>
            <a:ext cx="6109365" cy="1107996"/>
          </a:xfrm>
          <a:prstGeom prst="rect">
            <a:avLst/>
          </a:prstGeom>
          <a:noFill/>
        </p:spPr>
        <p:txBody>
          <a:bodyPr wrap="none" rtlCol="0">
            <a:spAutoFit/>
          </a:bodyPr>
          <a:lstStyle/>
          <a:p>
            <a:pPr algn="ctr"/>
            <a:r>
              <a:rPr lang="zh-CN" altLang="en-US" sz="6600" dirty="0" smtClean="0">
                <a:solidFill>
                  <a:srgbClr val="D8141A"/>
                </a:solidFill>
                <a:latin typeface="方正尚酷简体" panose="03000509000000000000" pitchFamily="65" charset="-122"/>
                <a:ea typeface="方正尚酷简体" panose="03000509000000000000" pitchFamily="65" charset="-122"/>
              </a:rPr>
              <a:t>营销费用和预算</a:t>
            </a:r>
            <a:endParaRPr lang="zh-CN" altLang="en-US" sz="6600" dirty="0" smtClean="0">
              <a:solidFill>
                <a:srgbClr val="D8141A"/>
              </a:solidFill>
              <a:latin typeface="方正尚酷简体" panose="03000509000000000000" pitchFamily="65" charset="-122"/>
              <a:ea typeface="方正尚酷简体" panose="03000509000000000000" pitchFamily="65" charset="-122"/>
            </a:endParaRPr>
          </a:p>
        </p:txBody>
      </p:sp>
      <p:sp>
        <p:nvSpPr>
          <p:cNvPr id="12" name="矩形 11"/>
          <p:cNvSpPr/>
          <p:nvPr/>
        </p:nvSpPr>
        <p:spPr>
          <a:xfrm>
            <a:off x="587519" y="4859069"/>
            <a:ext cx="6697882" cy="757130"/>
          </a:xfrm>
          <a:prstGeom prst="rect">
            <a:avLst/>
          </a:prstGeom>
        </p:spPr>
        <p:txBody>
          <a:bodyPr wrap="square">
            <a:spAutoFit/>
          </a:bodyPr>
          <a:lstStyle/>
          <a:p>
            <a:pPr algn="ctr">
              <a:lnSpc>
                <a:spcPct val="120000"/>
              </a:lnSpc>
            </a:pPr>
            <a:r>
              <a:rPr lang="en-US" altLang="zh-CN" sz="1200" dirty="0" smtClean="0">
                <a:solidFill>
                  <a:srgbClr val="262626"/>
                </a:solidFill>
                <a:latin typeface="微软雅黑 Light" panose="020B0502040204020203" pitchFamily="34" charset="-122"/>
                <a:ea typeface="微软雅黑 Light" panose="020B0502040204020203" pitchFamily="34" charset="-122"/>
              </a:rPr>
              <a:t>We have many PowerPoint </a:t>
            </a:r>
            <a:r>
              <a:rPr lang="zh-CN" altLang="en-US" sz="1200" dirty="0" smtClean="0">
                <a:solidFill>
                  <a:srgbClr val="262626"/>
                </a:solidFill>
                <a:latin typeface="微软雅黑 Light" panose="020B0502040204020203" pitchFamily="34" charset="-122"/>
                <a:ea typeface="微软雅黑 Light" panose="020B0502040204020203" pitchFamily="34" charset="-122"/>
              </a:rPr>
              <a:t>templates</a:t>
            </a:r>
            <a:r>
              <a:rPr lang="en-US" altLang="zh-CN" sz="1200" dirty="0" smtClean="0">
                <a:solidFill>
                  <a:srgbClr val="262626"/>
                </a:solidFill>
                <a:latin typeface="微软雅黑 Light" panose="020B0502040204020203" pitchFamily="34" charset="-122"/>
                <a:ea typeface="微软雅黑 Light" panose="020B0502040204020203" pitchFamily="34" charset="-122"/>
              </a:rPr>
              <a:t> that has been specifically designed to help anyone that is stepping into the world of PowerPoint We have many </a:t>
            </a:r>
            <a:r>
              <a:rPr lang="zh-CN" altLang="en-US" sz="1200" dirty="0" smtClean="0">
                <a:solidFill>
                  <a:srgbClr val="262626"/>
                </a:solidFill>
                <a:latin typeface="微软雅黑 Light" panose="020B0502040204020203" pitchFamily="34" charset="-122"/>
                <a:ea typeface="微软雅黑 Light" panose="020B0502040204020203" pitchFamily="34" charset="-122"/>
              </a:rPr>
              <a:t>templates</a:t>
            </a:r>
            <a:r>
              <a:rPr lang="en-US" altLang="zh-CN" sz="1200" dirty="0" smtClean="0">
                <a:solidFill>
                  <a:srgbClr val="262626"/>
                </a:solidFill>
                <a:latin typeface="微软雅黑 Light" panose="020B0502040204020203" pitchFamily="34" charset="-122"/>
                <a:ea typeface="微软雅黑 Light" panose="020B0502040204020203" pitchFamily="34" charset="-122"/>
              </a:rPr>
              <a:t> that has been specifically designed to help anyone </a:t>
            </a:r>
            <a:endParaRPr lang="zh-CN" altLang="en-US" sz="1200" dirty="0">
              <a:solidFill>
                <a:srgbClr val="262626"/>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par>
                          <p:cTn id="17" fill="hold">
                            <p:stCondLst>
                              <p:cond delay="1000"/>
                            </p:stCondLst>
                            <p:childTnLst>
                              <p:par>
                                <p:cTn id="18" presetID="53" presetClass="entr" presetSubtype="528" fill="hold" grpId="0" nodeType="afterEffect">
                                  <p:stCondLst>
                                    <p:cond delay="0"/>
                                  </p:stCondLst>
                                  <p:iterate type="lt">
                                    <p:tmPct val="10000"/>
                                  </p:iterate>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anim calcmode="lin" valueType="num">
                                      <p:cBhvr>
                                        <p:cTn id="23" dur="500" fill="hold"/>
                                        <p:tgtEl>
                                          <p:spTgt spid="11"/>
                                        </p:tgtEl>
                                        <p:attrNameLst>
                                          <p:attrName>ppt_x</p:attrName>
                                        </p:attrNameLst>
                                      </p:cBhvr>
                                      <p:tavLst>
                                        <p:tav tm="0">
                                          <p:val>
                                            <p:fltVal val="0.5"/>
                                          </p:val>
                                        </p:tav>
                                        <p:tav tm="100000">
                                          <p:val>
                                            <p:strVal val="#ppt_x"/>
                                          </p:val>
                                        </p:tav>
                                      </p:tavLst>
                                    </p:anim>
                                    <p:anim calcmode="lin" valueType="num">
                                      <p:cBhvr>
                                        <p:cTn id="24" dur="500" fill="hold"/>
                                        <p:tgtEl>
                                          <p:spTgt spid="11"/>
                                        </p:tgtEl>
                                        <p:attrNameLst>
                                          <p:attrName>ppt_y</p:attrName>
                                        </p:attrNameLst>
                                      </p:cBhvr>
                                      <p:tavLst>
                                        <p:tav tm="0">
                                          <p:val>
                                            <p:fltVal val="0.5"/>
                                          </p:val>
                                        </p:tav>
                                        <p:tav tm="100000">
                                          <p:val>
                                            <p:strVal val="#ppt_y"/>
                                          </p:val>
                                        </p:tav>
                                      </p:tavLst>
                                    </p:anim>
                                  </p:childTnLst>
                                </p:cTn>
                              </p:par>
                            </p:childTnLst>
                          </p:cTn>
                        </p:par>
                        <p:par>
                          <p:cTn id="25" fill="hold">
                            <p:stCondLst>
                              <p:cond delay="1799"/>
                            </p:stCondLst>
                            <p:childTnLst>
                              <p:par>
                                <p:cTn id="26" presetID="10"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1"/>
          <p:cNvGrpSpPr/>
          <p:nvPr/>
        </p:nvGrpSpPr>
        <p:grpSpPr bwMode="auto">
          <a:xfrm>
            <a:off x="126138" y="308241"/>
            <a:ext cx="492011" cy="319014"/>
            <a:chOff x="3017520" y="601990"/>
            <a:chExt cx="491490" cy="414010"/>
          </a:xfrm>
        </p:grpSpPr>
        <p:sp>
          <p:nvSpPr>
            <p:cNvPr id="4" name="燕尾形 3"/>
            <p:cNvSpPr/>
            <p:nvPr/>
          </p:nvSpPr>
          <p:spPr>
            <a:xfrm>
              <a:off x="3017520" y="601990"/>
              <a:ext cx="198181" cy="414010"/>
            </a:xfrm>
            <a:prstGeom prst="chevron">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5" name="燕尾形 4"/>
            <p:cNvSpPr/>
            <p:nvPr/>
          </p:nvSpPr>
          <p:spPr>
            <a:xfrm>
              <a:off x="3164967" y="601990"/>
              <a:ext cx="196596" cy="414010"/>
            </a:xfrm>
            <a:prstGeom prst="chevron">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6" name="燕尾形 5"/>
            <p:cNvSpPr/>
            <p:nvPr/>
          </p:nvSpPr>
          <p:spPr>
            <a:xfrm>
              <a:off x="3310828" y="601990"/>
              <a:ext cx="198182" cy="414010"/>
            </a:xfrm>
            <a:prstGeom prst="chevron">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grpSp>
      <p:sp>
        <p:nvSpPr>
          <p:cNvPr id="7" name="文本框 5"/>
          <p:cNvSpPr txBox="1">
            <a:spLocks noChangeArrowheads="1"/>
          </p:cNvSpPr>
          <p:nvPr/>
        </p:nvSpPr>
        <p:spPr bwMode="auto">
          <a:xfrm>
            <a:off x="814823" y="206202"/>
            <a:ext cx="3416320" cy="523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dirty="0" smtClean="0">
                <a:solidFill>
                  <a:srgbClr val="D8141A"/>
                </a:solidFill>
                <a:latin typeface="方正尚酷简体" panose="03000509000000000000" pitchFamily="65" charset="-122"/>
                <a:ea typeface="方正尚酷简体" panose="03000509000000000000" pitchFamily="65" charset="-122"/>
              </a:rPr>
              <a:t>四、营销费用和预算</a:t>
            </a:r>
            <a:endParaRPr lang="zh-CN" altLang="en-US" sz="2800" dirty="0" smtClean="0">
              <a:solidFill>
                <a:srgbClr val="D8141A"/>
              </a:solidFill>
              <a:latin typeface="方正尚酷简体" panose="03000509000000000000" pitchFamily="65" charset="-122"/>
              <a:ea typeface="方正尚酷简体" panose="03000509000000000000" pitchFamily="65" charset="-122"/>
            </a:endParaRPr>
          </a:p>
        </p:txBody>
      </p:sp>
      <p:grpSp>
        <p:nvGrpSpPr>
          <p:cNvPr id="41" name="组合 40"/>
          <p:cNvGrpSpPr/>
          <p:nvPr/>
        </p:nvGrpSpPr>
        <p:grpSpPr>
          <a:xfrm>
            <a:off x="4841901" y="2311301"/>
            <a:ext cx="389313" cy="571081"/>
            <a:chOff x="2442948" y="1935317"/>
            <a:chExt cx="1433854" cy="2238370"/>
          </a:xfrm>
          <a:solidFill>
            <a:schemeClr val="accent1"/>
          </a:solidFill>
        </p:grpSpPr>
        <p:sp>
          <p:nvSpPr>
            <p:cNvPr id="42" name="椭圆 41"/>
            <p:cNvSpPr/>
            <p:nvPr/>
          </p:nvSpPr>
          <p:spPr>
            <a:xfrm>
              <a:off x="2771335" y="1935317"/>
              <a:ext cx="777083" cy="777083"/>
            </a:xfrm>
            <a:prstGeom prst="ellipse">
              <a:avLst/>
            </a:pr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smtClean="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 name="饼形 42"/>
            <p:cNvSpPr/>
            <p:nvPr/>
          </p:nvSpPr>
          <p:spPr>
            <a:xfrm rot="5400000">
              <a:off x="2442948" y="2739833"/>
              <a:ext cx="1433854" cy="1433854"/>
            </a:xfrm>
            <a:prstGeom prst="pie">
              <a:avLst>
                <a:gd name="adj1" fmla="val 5371193"/>
                <a:gd name="adj2" fmla="val 16200000"/>
              </a:avLst>
            </a:pr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4" name="组合 43"/>
          <p:cNvGrpSpPr/>
          <p:nvPr/>
        </p:nvGrpSpPr>
        <p:grpSpPr>
          <a:xfrm>
            <a:off x="5406132" y="2311301"/>
            <a:ext cx="389313" cy="571081"/>
            <a:chOff x="2442948" y="1935317"/>
            <a:chExt cx="1433854" cy="2238370"/>
          </a:xfrm>
          <a:solidFill>
            <a:schemeClr val="accent1"/>
          </a:solidFill>
        </p:grpSpPr>
        <p:sp>
          <p:nvSpPr>
            <p:cNvPr id="45" name="椭圆 44"/>
            <p:cNvSpPr/>
            <p:nvPr/>
          </p:nvSpPr>
          <p:spPr>
            <a:xfrm>
              <a:off x="2771335" y="1935317"/>
              <a:ext cx="777083" cy="777083"/>
            </a:xfrm>
            <a:prstGeom prst="ellipse">
              <a:avLst/>
            </a:pr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smtClean="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 name="饼形 45"/>
            <p:cNvSpPr/>
            <p:nvPr/>
          </p:nvSpPr>
          <p:spPr>
            <a:xfrm rot="5400000">
              <a:off x="2442948" y="2739833"/>
              <a:ext cx="1433854" cy="1433854"/>
            </a:xfrm>
            <a:prstGeom prst="pie">
              <a:avLst>
                <a:gd name="adj1" fmla="val 5371193"/>
                <a:gd name="adj2" fmla="val 16200000"/>
              </a:avLst>
            </a:pr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7" name="组合 46"/>
          <p:cNvGrpSpPr/>
          <p:nvPr/>
        </p:nvGrpSpPr>
        <p:grpSpPr>
          <a:xfrm>
            <a:off x="5970363" y="2311301"/>
            <a:ext cx="389313" cy="571081"/>
            <a:chOff x="2442948" y="1935317"/>
            <a:chExt cx="1433854" cy="2238370"/>
          </a:xfrm>
          <a:solidFill>
            <a:schemeClr val="accent1"/>
          </a:solidFill>
        </p:grpSpPr>
        <p:sp>
          <p:nvSpPr>
            <p:cNvPr id="48" name="椭圆 47"/>
            <p:cNvSpPr/>
            <p:nvPr/>
          </p:nvSpPr>
          <p:spPr>
            <a:xfrm>
              <a:off x="2771335" y="1935317"/>
              <a:ext cx="777083" cy="777083"/>
            </a:xfrm>
            <a:prstGeom prst="ellipse">
              <a:avLst/>
            </a:pr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smtClean="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饼形 48"/>
            <p:cNvSpPr/>
            <p:nvPr/>
          </p:nvSpPr>
          <p:spPr>
            <a:xfrm rot="5400000">
              <a:off x="2442948" y="2739833"/>
              <a:ext cx="1433854" cy="1433854"/>
            </a:xfrm>
            <a:prstGeom prst="pie">
              <a:avLst>
                <a:gd name="adj1" fmla="val 5371193"/>
                <a:gd name="adj2" fmla="val 16200000"/>
              </a:avLst>
            </a:pr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0" name="组合 49"/>
          <p:cNvGrpSpPr/>
          <p:nvPr/>
        </p:nvGrpSpPr>
        <p:grpSpPr>
          <a:xfrm>
            <a:off x="6534594" y="2311301"/>
            <a:ext cx="389313" cy="571081"/>
            <a:chOff x="2442948" y="1935317"/>
            <a:chExt cx="1433854" cy="2238370"/>
          </a:xfrm>
          <a:solidFill>
            <a:schemeClr val="accent1"/>
          </a:solidFill>
        </p:grpSpPr>
        <p:sp>
          <p:nvSpPr>
            <p:cNvPr id="51" name="椭圆 50"/>
            <p:cNvSpPr/>
            <p:nvPr/>
          </p:nvSpPr>
          <p:spPr>
            <a:xfrm>
              <a:off x="2771335" y="1935317"/>
              <a:ext cx="777083" cy="777083"/>
            </a:xfrm>
            <a:prstGeom prst="ellipse">
              <a:avLst/>
            </a:pr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smtClean="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 name="饼形 51"/>
            <p:cNvSpPr/>
            <p:nvPr/>
          </p:nvSpPr>
          <p:spPr>
            <a:xfrm rot="5400000">
              <a:off x="2442948" y="2739833"/>
              <a:ext cx="1433854" cy="1433854"/>
            </a:xfrm>
            <a:prstGeom prst="pie">
              <a:avLst>
                <a:gd name="adj1" fmla="val 5371193"/>
                <a:gd name="adj2" fmla="val 16200000"/>
              </a:avLst>
            </a:pr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3" name="组合 52"/>
          <p:cNvGrpSpPr/>
          <p:nvPr/>
        </p:nvGrpSpPr>
        <p:grpSpPr>
          <a:xfrm>
            <a:off x="7098825" y="2311301"/>
            <a:ext cx="389313" cy="571081"/>
            <a:chOff x="2442948" y="1935317"/>
            <a:chExt cx="1433854" cy="2238370"/>
          </a:xfrm>
          <a:solidFill>
            <a:schemeClr val="accent1"/>
          </a:solidFill>
        </p:grpSpPr>
        <p:sp>
          <p:nvSpPr>
            <p:cNvPr id="54" name="椭圆 53"/>
            <p:cNvSpPr/>
            <p:nvPr/>
          </p:nvSpPr>
          <p:spPr>
            <a:xfrm>
              <a:off x="2771335" y="1935317"/>
              <a:ext cx="777083" cy="777083"/>
            </a:xfrm>
            <a:prstGeom prst="ellipse">
              <a:avLst/>
            </a:pr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smtClean="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5" name="饼形 54"/>
            <p:cNvSpPr/>
            <p:nvPr/>
          </p:nvSpPr>
          <p:spPr>
            <a:xfrm rot="5400000">
              <a:off x="2442948" y="2739833"/>
              <a:ext cx="1433854" cy="1433854"/>
            </a:xfrm>
            <a:prstGeom prst="pie">
              <a:avLst>
                <a:gd name="adj1" fmla="val 5371193"/>
                <a:gd name="adj2" fmla="val 16200000"/>
              </a:avLst>
            </a:pr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6" name="组合 55"/>
          <p:cNvGrpSpPr/>
          <p:nvPr/>
        </p:nvGrpSpPr>
        <p:grpSpPr>
          <a:xfrm>
            <a:off x="7663056" y="2311301"/>
            <a:ext cx="389313" cy="571081"/>
            <a:chOff x="2442948" y="1935317"/>
            <a:chExt cx="1433854" cy="2238370"/>
          </a:xfrm>
          <a:solidFill>
            <a:schemeClr val="accent1"/>
          </a:solidFill>
        </p:grpSpPr>
        <p:sp>
          <p:nvSpPr>
            <p:cNvPr id="57" name="椭圆 56"/>
            <p:cNvSpPr/>
            <p:nvPr/>
          </p:nvSpPr>
          <p:spPr>
            <a:xfrm>
              <a:off x="2771335" y="1935317"/>
              <a:ext cx="777083" cy="777083"/>
            </a:xfrm>
            <a:prstGeom prst="ellipse">
              <a:avLst/>
            </a:pr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smtClean="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8" name="饼形 57"/>
            <p:cNvSpPr/>
            <p:nvPr/>
          </p:nvSpPr>
          <p:spPr>
            <a:xfrm rot="5400000">
              <a:off x="2442948" y="2739833"/>
              <a:ext cx="1433854" cy="1433854"/>
            </a:xfrm>
            <a:prstGeom prst="pie">
              <a:avLst>
                <a:gd name="adj1" fmla="val 5371193"/>
                <a:gd name="adj2" fmla="val 16200000"/>
              </a:avLst>
            </a:pr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9" name="组合 58"/>
          <p:cNvGrpSpPr/>
          <p:nvPr/>
        </p:nvGrpSpPr>
        <p:grpSpPr>
          <a:xfrm>
            <a:off x="8227287" y="2311301"/>
            <a:ext cx="389313" cy="571081"/>
            <a:chOff x="2442948" y="1935317"/>
            <a:chExt cx="1433854" cy="2238370"/>
          </a:xfrm>
          <a:solidFill>
            <a:schemeClr val="accent1"/>
          </a:solidFill>
        </p:grpSpPr>
        <p:sp>
          <p:nvSpPr>
            <p:cNvPr id="60" name="椭圆 59"/>
            <p:cNvSpPr/>
            <p:nvPr/>
          </p:nvSpPr>
          <p:spPr>
            <a:xfrm>
              <a:off x="2771335" y="1935317"/>
              <a:ext cx="777083" cy="777083"/>
            </a:xfrm>
            <a:prstGeom prst="ellipse">
              <a:avLst/>
            </a:pr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smtClean="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 name="饼形 60"/>
            <p:cNvSpPr/>
            <p:nvPr/>
          </p:nvSpPr>
          <p:spPr>
            <a:xfrm rot="5400000">
              <a:off x="2442948" y="2739833"/>
              <a:ext cx="1433854" cy="1433854"/>
            </a:xfrm>
            <a:prstGeom prst="pie">
              <a:avLst>
                <a:gd name="adj1" fmla="val 5371193"/>
                <a:gd name="adj2" fmla="val 16200000"/>
              </a:avLst>
            </a:pr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2" name="组合 61"/>
          <p:cNvGrpSpPr/>
          <p:nvPr/>
        </p:nvGrpSpPr>
        <p:grpSpPr>
          <a:xfrm>
            <a:off x="8791518" y="2311301"/>
            <a:ext cx="389313" cy="571081"/>
            <a:chOff x="2442948" y="1935317"/>
            <a:chExt cx="1433854" cy="2238370"/>
          </a:xfrm>
          <a:solidFill>
            <a:schemeClr val="accent1"/>
          </a:solidFill>
        </p:grpSpPr>
        <p:sp>
          <p:nvSpPr>
            <p:cNvPr id="63" name="椭圆 62"/>
            <p:cNvSpPr/>
            <p:nvPr/>
          </p:nvSpPr>
          <p:spPr>
            <a:xfrm>
              <a:off x="2771335" y="1935317"/>
              <a:ext cx="777083" cy="777083"/>
            </a:xfrm>
            <a:prstGeom prst="ellipse">
              <a:avLst/>
            </a:pr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smtClean="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4" name="饼形 63"/>
            <p:cNvSpPr/>
            <p:nvPr/>
          </p:nvSpPr>
          <p:spPr>
            <a:xfrm rot="5400000">
              <a:off x="2442948" y="2739833"/>
              <a:ext cx="1433854" cy="1433854"/>
            </a:xfrm>
            <a:prstGeom prst="pie">
              <a:avLst>
                <a:gd name="adj1" fmla="val 5371193"/>
                <a:gd name="adj2" fmla="val 16200000"/>
              </a:avLst>
            </a:pr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5" name="组合 64"/>
          <p:cNvGrpSpPr/>
          <p:nvPr/>
        </p:nvGrpSpPr>
        <p:grpSpPr>
          <a:xfrm>
            <a:off x="9355749" y="2311301"/>
            <a:ext cx="389313" cy="571081"/>
            <a:chOff x="2442948" y="1935317"/>
            <a:chExt cx="1433854" cy="2238370"/>
          </a:xfrm>
          <a:solidFill>
            <a:srgbClr val="262626"/>
          </a:solidFill>
        </p:grpSpPr>
        <p:sp>
          <p:nvSpPr>
            <p:cNvPr id="66" name="椭圆 65"/>
            <p:cNvSpPr/>
            <p:nvPr/>
          </p:nvSpPr>
          <p:spPr>
            <a:xfrm>
              <a:off x="2771335" y="1935317"/>
              <a:ext cx="777083" cy="777083"/>
            </a:xfrm>
            <a:prstGeom prst="ellipse">
              <a:avLst/>
            </a:prstGeom>
            <a:gr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smtClean="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7" name="饼形 66"/>
            <p:cNvSpPr/>
            <p:nvPr/>
          </p:nvSpPr>
          <p:spPr>
            <a:xfrm rot="5400000">
              <a:off x="2442948" y="2739833"/>
              <a:ext cx="1433854" cy="1433854"/>
            </a:xfrm>
            <a:prstGeom prst="pie">
              <a:avLst>
                <a:gd name="adj1" fmla="val 5371193"/>
                <a:gd name="adj2" fmla="val 16200000"/>
              </a:avLst>
            </a:prstGeom>
            <a:gr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8" name="组合 67"/>
          <p:cNvGrpSpPr/>
          <p:nvPr/>
        </p:nvGrpSpPr>
        <p:grpSpPr>
          <a:xfrm>
            <a:off x="9919977" y="2311301"/>
            <a:ext cx="389313" cy="571081"/>
            <a:chOff x="2442948" y="1935317"/>
            <a:chExt cx="1433854" cy="2238370"/>
          </a:xfrm>
          <a:solidFill>
            <a:srgbClr val="262626"/>
          </a:solidFill>
        </p:grpSpPr>
        <p:sp>
          <p:nvSpPr>
            <p:cNvPr id="69" name="椭圆 68"/>
            <p:cNvSpPr/>
            <p:nvPr/>
          </p:nvSpPr>
          <p:spPr>
            <a:xfrm>
              <a:off x="2771335" y="1935317"/>
              <a:ext cx="777083" cy="777083"/>
            </a:xfrm>
            <a:prstGeom prst="ellipse">
              <a:avLst/>
            </a:prstGeom>
            <a:gr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smtClean="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0" name="饼形 69"/>
            <p:cNvSpPr/>
            <p:nvPr/>
          </p:nvSpPr>
          <p:spPr>
            <a:xfrm rot="5400000">
              <a:off x="2442948" y="2739833"/>
              <a:ext cx="1433854" cy="1433854"/>
            </a:xfrm>
            <a:prstGeom prst="pie">
              <a:avLst>
                <a:gd name="adj1" fmla="val 5371193"/>
                <a:gd name="adj2" fmla="val 16200000"/>
              </a:avLst>
            </a:prstGeom>
            <a:gr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1" name="组合 70"/>
          <p:cNvGrpSpPr/>
          <p:nvPr/>
        </p:nvGrpSpPr>
        <p:grpSpPr>
          <a:xfrm>
            <a:off x="4841901" y="2849055"/>
            <a:ext cx="389313" cy="571081"/>
            <a:chOff x="2442948" y="1935317"/>
            <a:chExt cx="1433854" cy="2238370"/>
          </a:xfrm>
          <a:solidFill>
            <a:schemeClr val="accent1"/>
          </a:solidFill>
        </p:grpSpPr>
        <p:sp>
          <p:nvSpPr>
            <p:cNvPr id="72" name="椭圆 71"/>
            <p:cNvSpPr/>
            <p:nvPr/>
          </p:nvSpPr>
          <p:spPr>
            <a:xfrm>
              <a:off x="2771335" y="1935317"/>
              <a:ext cx="777083" cy="777083"/>
            </a:xfrm>
            <a:prstGeom prst="ellipse">
              <a:avLst/>
            </a:pr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smtClean="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3" name="饼形 72"/>
            <p:cNvSpPr/>
            <p:nvPr/>
          </p:nvSpPr>
          <p:spPr>
            <a:xfrm rot="5400000">
              <a:off x="2442948" y="2739833"/>
              <a:ext cx="1433854" cy="1433854"/>
            </a:xfrm>
            <a:prstGeom prst="pie">
              <a:avLst>
                <a:gd name="adj1" fmla="val 5371193"/>
                <a:gd name="adj2" fmla="val 16200000"/>
              </a:avLst>
            </a:pr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4" name="组合 73"/>
          <p:cNvGrpSpPr/>
          <p:nvPr/>
        </p:nvGrpSpPr>
        <p:grpSpPr>
          <a:xfrm>
            <a:off x="5406132" y="2849055"/>
            <a:ext cx="389313" cy="571081"/>
            <a:chOff x="2442948" y="1935317"/>
            <a:chExt cx="1433854" cy="2238370"/>
          </a:xfrm>
          <a:solidFill>
            <a:schemeClr val="accent1"/>
          </a:solidFill>
        </p:grpSpPr>
        <p:sp>
          <p:nvSpPr>
            <p:cNvPr id="75" name="椭圆 74"/>
            <p:cNvSpPr/>
            <p:nvPr/>
          </p:nvSpPr>
          <p:spPr>
            <a:xfrm>
              <a:off x="2771335" y="1935317"/>
              <a:ext cx="777083" cy="777083"/>
            </a:xfrm>
            <a:prstGeom prst="ellipse">
              <a:avLst/>
            </a:pr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smtClean="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6" name="饼形 75"/>
            <p:cNvSpPr/>
            <p:nvPr/>
          </p:nvSpPr>
          <p:spPr>
            <a:xfrm rot="5400000">
              <a:off x="2442948" y="2739833"/>
              <a:ext cx="1433854" cy="1433854"/>
            </a:xfrm>
            <a:prstGeom prst="pie">
              <a:avLst>
                <a:gd name="adj1" fmla="val 5371193"/>
                <a:gd name="adj2" fmla="val 16200000"/>
              </a:avLst>
            </a:pr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7" name="组合 76"/>
          <p:cNvGrpSpPr/>
          <p:nvPr/>
        </p:nvGrpSpPr>
        <p:grpSpPr>
          <a:xfrm>
            <a:off x="5970363" y="2849055"/>
            <a:ext cx="389313" cy="571081"/>
            <a:chOff x="2442948" y="1935317"/>
            <a:chExt cx="1433854" cy="2238370"/>
          </a:xfrm>
          <a:solidFill>
            <a:schemeClr val="accent1"/>
          </a:solidFill>
        </p:grpSpPr>
        <p:sp>
          <p:nvSpPr>
            <p:cNvPr id="78" name="椭圆 77"/>
            <p:cNvSpPr/>
            <p:nvPr/>
          </p:nvSpPr>
          <p:spPr>
            <a:xfrm>
              <a:off x="2771335" y="1935317"/>
              <a:ext cx="777083" cy="777083"/>
            </a:xfrm>
            <a:prstGeom prst="ellipse">
              <a:avLst/>
            </a:pr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smtClean="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9" name="饼形 78"/>
            <p:cNvSpPr/>
            <p:nvPr/>
          </p:nvSpPr>
          <p:spPr>
            <a:xfrm rot="5400000">
              <a:off x="2442948" y="2739833"/>
              <a:ext cx="1433854" cy="1433854"/>
            </a:xfrm>
            <a:prstGeom prst="pie">
              <a:avLst>
                <a:gd name="adj1" fmla="val 5371193"/>
                <a:gd name="adj2" fmla="val 16200000"/>
              </a:avLst>
            </a:pr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80" name="组合 79"/>
          <p:cNvGrpSpPr/>
          <p:nvPr/>
        </p:nvGrpSpPr>
        <p:grpSpPr>
          <a:xfrm>
            <a:off x="6534594" y="2849055"/>
            <a:ext cx="389313" cy="571081"/>
            <a:chOff x="2442948" y="1935317"/>
            <a:chExt cx="1433854" cy="2238370"/>
          </a:xfrm>
          <a:solidFill>
            <a:schemeClr val="accent1"/>
          </a:solidFill>
        </p:grpSpPr>
        <p:sp>
          <p:nvSpPr>
            <p:cNvPr id="81" name="椭圆 80"/>
            <p:cNvSpPr/>
            <p:nvPr/>
          </p:nvSpPr>
          <p:spPr>
            <a:xfrm>
              <a:off x="2771335" y="1935317"/>
              <a:ext cx="777083" cy="777083"/>
            </a:xfrm>
            <a:prstGeom prst="ellipse">
              <a:avLst/>
            </a:pr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smtClean="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 name="饼形 81"/>
            <p:cNvSpPr/>
            <p:nvPr/>
          </p:nvSpPr>
          <p:spPr>
            <a:xfrm rot="5400000">
              <a:off x="2442948" y="2739833"/>
              <a:ext cx="1433854" cy="1433854"/>
            </a:xfrm>
            <a:prstGeom prst="pie">
              <a:avLst>
                <a:gd name="adj1" fmla="val 5371193"/>
                <a:gd name="adj2" fmla="val 16200000"/>
              </a:avLst>
            </a:pr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83" name="组合 82"/>
          <p:cNvGrpSpPr/>
          <p:nvPr/>
        </p:nvGrpSpPr>
        <p:grpSpPr>
          <a:xfrm>
            <a:off x="7098825" y="2849055"/>
            <a:ext cx="389313" cy="571081"/>
            <a:chOff x="2442948" y="1935317"/>
            <a:chExt cx="1433854" cy="2238370"/>
          </a:xfrm>
          <a:solidFill>
            <a:schemeClr val="accent1"/>
          </a:solidFill>
        </p:grpSpPr>
        <p:sp>
          <p:nvSpPr>
            <p:cNvPr id="84" name="椭圆 83"/>
            <p:cNvSpPr/>
            <p:nvPr/>
          </p:nvSpPr>
          <p:spPr>
            <a:xfrm>
              <a:off x="2771335" y="1935317"/>
              <a:ext cx="777083" cy="777083"/>
            </a:xfrm>
            <a:prstGeom prst="ellipse">
              <a:avLst/>
            </a:pr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smtClean="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5" name="饼形 84"/>
            <p:cNvSpPr/>
            <p:nvPr/>
          </p:nvSpPr>
          <p:spPr>
            <a:xfrm rot="5400000">
              <a:off x="2442948" y="2739833"/>
              <a:ext cx="1433854" cy="1433854"/>
            </a:xfrm>
            <a:prstGeom prst="pie">
              <a:avLst>
                <a:gd name="adj1" fmla="val 5371193"/>
                <a:gd name="adj2" fmla="val 16200000"/>
              </a:avLst>
            </a:pr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86" name="组合 85"/>
          <p:cNvGrpSpPr/>
          <p:nvPr/>
        </p:nvGrpSpPr>
        <p:grpSpPr>
          <a:xfrm>
            <a:off x="7663056" y="2849055"/>
            <a:ext cx="389313" cy="571081"/>
            <a:chOff x="2442948" y="1935317"/>
            <a:chExt cx="1433854" cy="2238370"/>
          </a:xfrm>
          <a:solidFill>
            <a:schemeClr val="accent1"/>
          </a:solidFill>
        </p:grpSpPr>
        <p:sp>
          <p:nvSpPr>
            <p:cNvPr id="87" name="椭圆 86"/>
            <p:cNvSpPr/>
            <p:nvPr/>
          </p:nvSpPr>
          <p:spPr>
            <a:xfrm>
              <a:off x="2771335" y="1935317"/>
              <a:ext cx="777083" cy="777083"/>
            </a:xfrm>
            <a:prstGeom prst="ellipse">
              <a:avLst/>
            </a:pr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smtClean="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8" name="饼形 87"/>
            <p:cNvSpPr/>
            <p:nvPr/>
          </p:nvSpPr>
          <p:spPr>
            <a:xfrm rot="5400000">
              <a:off x="2442948" y="2739833"/>
              <a:ext cx="1433854" cy="1433854"/>
            </a:xfrm>
            <a:prstGeom prst="pie">
              <a:avLst>
                <a:gd name="adj1" fmla="val 5371193"/>
                <a:gd name="adj2" fmla="val 16200000"/>
              </a:avLst>
            </a:pr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89" name="组合 88"/>
          <p:cNvGrpSpPr/>
          <p:nvPr/>
        </p:nvGrpSpPr>
        <p:grpSpPr>
          <a:xfrm>
            <a:off x="8227287" y="2849055"/>
            <a:ext cx="389313" cy="571081"/>
            <a:chOff x="2442948" y="1935317"/>
            <a:chExt cx="1433854" cy="2238370"/>
          </a:xfrm>
          <a:solidFill>
            <a:schemeClr val="accent1"/>
          </a:solidFill>
        </p:grpSpPr>
        <p:sp>
          <p:nvSpPr>
            <p:cNvPr id="90" name="椭圆 89"/>
            <p:cNvSpPr/>
            <p:nvPr/>
          </p:nvSpPr>
          <p:spPr>
            <a:xfrm>
              <a:off x="2771335" y="1935317"/>
              <a:ext cx="777083" cy="777083"/>
            </a:xfrm>
            <a:prstGeom prst="ellipse">
              <a:avLst/>
            </a:pr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smtClean="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1" name="饼形 90"/>
            <p:cNvSpPr/>
            <p:nvPr/>
          </p:nvSpPr>
          <p:spPr>
            <a:xfrm rot="5400000">
              <a:off x="2442948" y="2739833"/>
              <a:ext cx="1433854" cy="1433854"/>
            </a:xfrm>
            <a:prstGeom prst="pie">
              <a:avLst>
                <a:gd name="adj1" fmla="val 5371193"/>
                <a:gd name="adj2" fmla="val 16200000"/>
              </a:avLst>
            </a:pr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92" name="组合 91"/>
          <p:cNvGrpSpPr/>
          <p:nvPr/>
        </p:nvGrpSpPr>
        <p:grpSpPr>
          <a:xfrm>
            <a:off x="8791518" y="2849055"/>
            <a:ext cx="389313" cy="571081"/>
            <a:chOff x="2442948" y="1935317"/>
            <a:chExt cx="1433854" cy="2238370"/>
          </a:xfrm>
          <a:solidFill>
            <a:srgbClr val="262626"/>
          </a:solidFill>
        </p:grpSpPr>
        <p:sp>
          <p:nvSpPr>
            <p:cNvPr id="93" name="椭圆 92"/>
            <p:cNvSpPr/>
            <p:nvPr/>
          </p:nvSpPr>
          <p:spPr>
            <a:xfrm>
              <a:off x="2771335" y="1935317"/>
              <a:ext cx="777083" cy="777083"/>
            </a:xfrm>
            <a:prstGeom prst="ellipse">
              <a:avLst/>
            </a:prstGeom>
            <a:gr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smtClean="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4" name="饼形 93"/>
            <p:cNvSpPr/>
            <p:nvPr/>
          </p:nvSpPr>
          <p:spPr>
            <a:xfrm rot="5400000">
              <a:off x="2442948" y="2739833"/>
              <a:ext cx="1433854" cy="1433854"/>
            </a:xfrm>
            <a:prstGeom prst="pie">
              <a:avLst>
                <a:gd name="adj1" fmla="val 5371193"/>
                <a:gd name="adj2" fmla="val 16200000"/>
              </a:avLst>
            </a:prstGeom>
            <a:gr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95" name="组合 94"/>
          <p:cNvGrpSpPr/>
          <p:nvPr/>
        </p:nvGrpSpPr>
        <p:grpSpPr>
          <a:xfrm>
            <a:off x="9355749" y="2849055"/>
            <a:ext cx="389313" cy="571081"/>
            <a:chOff x="2442948" y="1935317"/>
            <a:chExt cx="1433854" cy="2238370"/>
          </a:xfrm>
          <a:solidFill>
            <a:srgbClr val="262626"/>
          </a:solidFill>
        </p:grpSpPr>
        <p:sp>
          <p:nvSpPr>
            <p:cNvPr id="96" name="椭圆 95"/>
            <p:cNvSpPr/>
            <p:nvPr/>
          </p:nvSpPr>
          <p:spPr>
            <a:xfrm>
              <a:off x="2771335" y="1935317"/>
              <a:ext cx="777083" cy="777083"/>
            </a:xfrm>
            <a:prstGeom prst="ellipse">
              <a:avLst/>
            </a:prstGeom>
            <a:gr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smtClean="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7" name="饼形 96"/>
            <p:cNvSpPr/>
            <p:nvPr/>
          </p:nvSpPr>
          <p:spPr>
            <a:xfrm rot="5400000">
              <a:off x="2442948" y="2739833"/>
              <a:ext cx="1433854" cy="1433854"/>
            </a:xfrm>
            <a:prstGeom prst="pie">
              <a:avLst>
                <a:gd name="adj1" fmla="val 5371193"/>
                <a:gd name="adj2" fmla="val 16200000"/>
              </a:avLst>
            </a:prstGeom>
            <a:gr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98" name="组合 97"/>
          <p:cNvGrpSpPr/>
          <p:nvPr/>
        </p:nvGrpSpPr>
        <p:grpSpPr>
          <a:xfrm>
            <a:off x="9919977" y="2849055"/>
            <a:ext cx="389313" cy="571081"/>
            <a:chOff x="2442948" y="1935317"/>
            <a:chExt cx="1433854" cy="2238370"/>
          </a:xfrm>
          <a:solidFill>
            <a:srgbClr val="262626"/>
          </a:solidFill>
        </p:grpSpPr>
        <p:sp>
          <p:nvSpPr>
            <p:cNvPr id="99" name="椭圆 98"/>
            <p:cNvSpPr/>
            <p:nvPr/>
          </p:nvSpPr>
          <p:spPr>
            <a:xfrm>
              <a:off x="2771335" y="1935317"/>
              <a:ext cx="777083" cy="777083"/>
            </a:xfrm>
            <a:prstGeom prst="ellipse">
              <a:avLst/>
            </a:prstGeom>
            <a:gr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smtClean="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0" name="饼形 99"/>
            <p:cNvSpPr/>
            <p:nvPr/>
          </p:nvSpPr>
          <p:spPr>
            <a:xfrm rot="5400000">
              <a:off x="2442948" y="2739833"/>
              <a:ext cx="1433854" cy="1433854"/>
            </a:xfrm>
            <a:prstGeom prst="pie">
              <a:avLst>
                <a:gd name="adj1" fmla="val 5371193"/>
                <a:gd name="adj2" fmla="val 16200000"/>
              </a:avLst>
            </a:prstGeom>
            <a:gr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smtClean="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01" name="文本框 100"/>
          <p:cNvSpPr txBox="1"/>
          <p:nvPr/>
        </p:nvSpPr>
        <p:spPr>
          <a:xfrm>
            <a:off x="2742271" y="2018963"/>
            <a:ext cx="3134191" cy="1446550"/>
          </a:xfrm>
          <a:prstGeom prst="rect">
            <a:avLst/>
          </a:prstGeom>
          <a:noFill/>
        </p:spPr>
        <p:txBody>
          <a:bodyPr wrap="square" rtlCol="0">
            <a:spAutoFit/>
          </a:bodyPr>
          <a:lstStyle/>
          <a:p>
            <a:r>
              <a:rPr lang="en-US" altLang="zh-CN" sz="8800" dirty="0" smtClean="0">
                <a:solidFill>
                  <a:srgbClr val="D8141A"/>
                </a:solidFill>
                <a:latin typeface="Agency FB" panose="020B0503020202020204" pitchFamily="34" charset="0"/>
                <a:ea typeface="微软雅黑" panose="020B0503020204020204" pitchFamily="34" charset="-122"/>
                <a:sym typeface="微软雅黑" panose="020B0503020204020204" pitchFamily="34" charset="-122"/>
              </a:rPr>
              <a:t>75%</a:t>
            </a:r>
            <a:endParaRPr lang="zh-CN" altLang="en-US" sz="8800" dirty="0" smtClean="0">
              <a:solidFill>
                <a:srgbClr val="D8141A"/>
              </a:solidFill>
              <a:latin typeface="Agency FB" panose="020B0503020202020204" pitchFamily="34" charset="0"/>
              <a:ea typeface="微软雅黑" panose="020B0503020204020204" pitchFamily="34" charset="-122"/>
              <a:sym typeface="微软雅黑" panose="020B0503020204020204" pitchFamily="34" charset="-122"/>
            </a:endParaRPr>
          </a:p>
        </p:txBody>
      </p:sp>
      <p:sp>
        <p:nvSpPr>
          <p:cNvPr id="102" name="矩形 101"/>
          <p:cNvSpPr/>
          <p:nvPr/>
        </p:nvSpPr>
        <p:spPr>
          <a:xfrm>
            <a:off x="1687427" y="3968990"/>
            <a:ext cx="4282936" cy="609398"/>
          </a:xfrm>
          <a:prstGeom prst="rect">
            <a:avLst/>
          </a:prstGeom>
        </p:spPr>
        <p:txBody>
          <a:bodyPr wrap="square">
            <a:spAutoFit/>
          </a:bodyPr>
          <a:lstStyle/>
          <a:p>
            <a:pPr indent="-342900" defTabSz="609600">
              <a:lnSpc>
                <a:spcPct val="120000"/>
              </a:lnSpc>
              <a:buFont typeface="Wingdings" panose="05000000000000000000" pitchFamily="2" charset="2"/>
              <a:buChar char="n"/>
            </a:pPr>
            <a:r>
              <a:rPr lang="zh-CN" altLang="en-US" sz="2800" dirty="0">
                <a:solidFill>
                  <a:srgbClr val="D12018"/>
                </a:solidFill>
                <a:latin typeface="方正尚酷简体" panose="03000509000000000000" pitchFamily="65" charset="-122"/>
                <a:ea typeface="方正尚酷简体" panose="03000509000000000000" pitchFamily="65" charset="-122"/>
                <a:cs typeface="+mn-ea"/>
              </a:rPr>
              <a:t>在此输入小标题</a:t>
            </a:r>
            <a:endParaRPr lang="zh-CN" altLang="en-US" sz="2800" dirty="0">
              <a:solidFill>
                <a:srgbClr val="D12018"/>
              </a:solidFill>
              <a:latin typeface="方正尚酷简体" panose="03000509000000000000" pitchFamily="65" charset="-122"/>
              <a:ea typeface="方正尚酷简体" panose="03000509000000000000" pitchFamily="65" charset="-122"/>
              <a:cs typeface="+mn-ea"/>
            </a:endParaRPr>
          </a:p>
        </p:txBody>
      </p:sp>
      <p:sp>
        <p:nvSpPr>
          <p:cNvPr id="103" name="矩形 102"/>
          <p:cNvSpPr/>
          <p:nvPr/>
        </p:nvSpPr>
        <p:spPr>
          <a:xfrm>
            <a:off x="1685353" y="4564671"/>
            <a:ext cx="8748344" cy="1250792"/>
          </a:xfrm>
          <a:prstGeom prst="rect">
            <a:avLst/>
          </a:prstGeom>
        </p:spPr>
        <p:txBody>
          <a:bodyPr wrap="square">
            <a:spAutoFit/>
          </a:bodyPr>
          <a:lstStyle/>
          <a:p>
            <a:pPr algn="just">
              <a:lnSpc>
                <a:spcPct val="120000"/>
              </a:lnSpc>
            </a:pPr>
            <a:r>
              <a:rPr lang="zh-CN" altLang="en-US" sz="1600" dirty="0" smtClean="0">
                <a:solidFill>
                  <a:schemeClr val="tx1">
                    <a:lumMod val="75000"/>
                    <a:lumOff val="25000"/>
                  </a:schemeClr>
                </a:solidFill>
                <a:latin typeface="微软雅黑 Light" panose="020B0502040204020203" pitchFamily="34" charset="-122"/>
                <a:ea typeface="微软雅黑 Light" panose="020B0502040204020203" pitchFamily="34" charset="-122"/>
              </a:rPr>
              <a:t>用户可以在投影仪或者计算机上进行演示，也可以将演示文稿打印出来，制作成胶片，以便应用到更广泛的领域中。利用</a:t>
            </a:r>
            <a:r>
              <a:rPr lang="en-US" altLang="zh-CN" sz="1600" dirty="0" smtClean="0">
                <a:solidFill>
                  <a:schemeClr val="tx1">
                    <a:lumMod val="75000"/>
                    <a:lumOff val="25000"/>
                  </a:schemeClr>
                </a:solidFill>
                <a:latin typeface="微软雅黑 Light" panose="020B0502040204020203" pitchFamily="34" charset="-122"/>
                <a:ea typeface="微软雅黑 Light" panose="020B0502040204020203" pitchFamily="34" charset="-122"/>
              </a:rPr>
              <a:t>Microsoft Office PowerPoint</a:t>
            </a:r>
            <a:r>
              <a:rPr lang="zh-CN" altLang="en-US" sz="1600" dirty="0" smtClean="0">
                <a:solidFill>
                  <a:schemeClr val="tx1">
                    <a:lumMod val="75000"/>
                    <a:lumOff val="25000"/>
                  </a:schemeClr>
                </a:solidFill>
                <a:latin typeface="微软雅黑 Light" panose="020B0502040204020203" pitchFamily="34" charset="-122"/>
                <a:ea typeface="微软雅黑 Light" panose="020B0502040204020203" pitchFamily="34" charset="-122"/>
              </a:rPr>
              <a:t>不仅可以创建演示文稿，也可以将演示文稿打印出来，制作成胶片，以便应用到更广泛的领域中。利用</a:t>
            </a:r>
            <a:r>
              <a:rPr lang="en-US" altLang="zh-CN" sz="1600" dirty="0" smtClean="0">
                <a:solidFill>
                  <a:schemeClr val="tx1">
                    <a:lumMod val="75000"/>
                    <a:lumOff val="25000"/>
                  </a:schemeClr>
                </a:solidFill>
                <a:latin typeface="微软雅黑 Light" panose="020B0502040204020203" pitchFamily="34" charset="-122"/>
                <a:ea typeface="微软雅黑 Light" panose="020B0502040204020203" pitchFamily="34" charset="-122"/>
              </a:rPr>
              <a:t>Microsoft Office PowerPoint</a:t>
            </a:r>
            <a:r>
              <a:rPr lang="zh-CN" altLang="en-US" sz="1600" dirty="0" smtClean="0">
                <a:solidFill>
                  <a:schemeClr val="tx1">
                    <a:lumMod val="75000"/>
                    <a:lumOff val="25000"/>
                  </a:schemeClr>
                </a:solidFill>
                <a:latin typeface="微软雅黑 Light" panose="020B0502040204020203" pitchFamily="34" charset="-122"/>
                <a:ea typeface="微软雅黑 Light" panose="020B0502040204020203" pitchFamily="34" charset="-122"/>
              </a:rPr>
              <a:t>不仅可以创建演示文稿</a:t>
            </a:r>
            <a:endParaRPr lang="zh-CN" altLang="en-US" sz="1600" dirty="0" smtClean="0">
              <a:solidFill>
                <a:schemeClr val="tx1">
                  <a:lumMod val="75000"/>
                  <a:lumOff val="25000"/>
                </a:schemeClr>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399"/>
                            </p:stCondLst>
                            <p:childTnLst>
                              <p:par>
                                <p:cTn id="15" presetID="10" presetClass="entr" presetSubtype="0" fill="hold" nodeType="after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childTnLst>
                                </p:cTn>
                              </p:par>
                              <p:par>
                                <p:cTn id="18" presetID="10" presetClass="entr" presetSubtype="0" fill="hold" nodeType="withEffect">
                                  <p:stCondLst>
                                    <p:cond delay="10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500"/>
                                        <p:tgtEl>
                                          <p:spTgt spid="71"/>
                                        </p:tgtEl>
                                      </p:cBhvr>
                                    </p:animEffect>
                                  </p:childTnLst>
                                </p:cTn>
                              </p:par>
                              <p:par>
                                <p:cTn id="21" presetID="10" presetClass="entr" presetSubtype="0" fill="hold" nodeType="withEffect">
                                  <p:stCondLst>
                                    <p:cond delay="20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500"/>
                                        <p:tgtEl>
                                          <p:spTgt spid="44"/>
                                        </p:tgtEl>
                                      </p:cBhvr>
                                    </p:animEffect>
                                  </p:childTnLst>
                                </p:cTn>
                              </p:par>
                              <p:par>
                                <p:cTn id="24" presetID="10" presetClass="entr" presetSubtype="0" fill="hold" nodeType="withEffect">
                                  <p:stCondLst>
                                    <p:cond delay="300"/>
                                  </p:stCondLst>
                                  <p:childTnLst>
                                    <p:set>
                                      <p:cBhvr>
                                        <p:cTn id="25" dur="1" fill="hold">
                                          <p:stCondLst>
                                            <p:cond delay="0"/>
                                          </p:stCondLst>
                                        </p:cTn>
                                        <p:tgtEl>
                                          <p:spTgt spid="74"/>
                                        </p:tgtEl>
                                        <p:attrNameLst>
                                          <p:attrName>style.visibility</p:attrName>
                                        </p:attrNameLst>
                                      </p:cBhvr>
                                      <p:to>
                                        <p:strVal val="visible"/>
                                      </p:to>
                                    </p:set>
                                    <p:animEffect transition="in" filter="fade">
                                      <p:cBhvr>
                                        <p:cTn id="26" dur="500"/>
                                        <p:tgtEl>
                                          <p:spTgt spid="74"/>
                                        </p:tgtEl>
                                      </p:cBhvr>
                                    </p:animEffect>
                                  </p:childTnLst>
                                </p:cTn>
                              </p:par>
                              <p:par>
                                <p:cTn id="27" presetID="10" presetClass="entr" presetSubtype="0" fill="hold" nodeType="withEffect">
                                  <p:stCondLst>
                                    <p:cond delay="40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500"/>
                                        <p:tgtEl>
                                          <p:spTgt spid="47"/>
                                        </p:tgtEl>
                                      </p:cBhvr>
                                    </p:animEffect>
                                  </p:childTnLst>
                                </p:cTn>
                              </p:par>
                              <p:par>
                                <p:cTn id="30" presetID="10" presetClass="entr" presetSubtype="0" fill="hold" nodeType="withEffect">
                                  <p:stCondLst>
                                    <p:cond delay="500"/>
                                  </p:stCondLst>
                                  <p:childTnLst>
                                    <p:set>
                                      <p:cBhvr>
                                        <p:cTn id="31" dur="1" fill="hold">
                                          <p:stCondLst>
                                            <p:cond delay="0"/>
                                          </p:stCondLst>
                                        </p:cTn>
                                        <p:tgtEl>
                                          <p:spTgt spid="77"/>
                                        </p:tgtEl>
                                        <p:attrNameLst>
                                          <p:attrName>style.visibility</p:attrName>
                                        </p:attrNameLst>
                                      </p:cBhvr>
                                      <p:to>
                                        <p:strVal val="visible"/>
                                      </p:to>
                                    </p:set>
                                    <p:animEffect transition="in" filter="fade">
                                      <p:cBhvr>
                                        <p:cTn id="32" dur="500"/>
                                        <p:tgtEl>
                                          <p:spTgt spid="77"/>
                                        </p:tgtEl>
                                      </p:cBhvr>
                                    </p:animEffect>
                                  </p:childTnLst>
                                </p:cTn>
                              </p:par>
                              <p:par>
                                <p:cTn id="33" presetID="10" presetClass="entr" presetSubtype="0" fill="hold" nodeType="withEffect">
                                  <p:stCondLst>
                                    <p:cond delay="60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500"/>
                                        <p:tgtEl>
                                          <p:spTgt spid="50"/>
                                        </p:tgtEl>
                                      </p:cBhvr>
                                    </p:animEffect>
                                  </p:childTnLst>
                                </p:cTn>
                              </p:par>
                              <p:par>
                                <p:cTn id="36" presetID="10" presetClass="entr" presetSubtype="0" fill="hold" nodeType="withEffect">
                                  <p:stCondLst>
                                    <p:cond delay="700"/>
                                  </p:stCondLst>
                                  <p:childTnLst>
                                    <p:set>
                                      <p:cBhvr>
                                        <p:cTn id="37" dur="1" fill="hold">
                                          <p:stCondLst>
                                            <p:cond delay="0"/>
                                          </p:stCondLst>
                                        </p:cTn>
                                        <p:tgtEl>
                                          <p:spTgt spid="80"/>
                                        </p:tgtEl>
                                        <p:attrNameLst>
                                          <p:attrName>style.visibility</p:attrName>
                                        </p:attrNameLst>
                                      </p:cBhvr>
                                      <p:to>
                                        <p:strVal val="visible"/>
                                      </p:to>
                                    </p:set>
                                    <p:animEffect transition="in" filter="fade">
                                      <p:cBhvr>
                                        <p:cTn id="38" dur="500"/>
                                        <p:tgtEl>
                                          <p:spTgt spid="80"/>
                                        </p:tgtEl>
                                      </p:cBhvr>
                                    </p:animEffect>
                                  </p:childTnLst>
                                </p:cTn>
                              </p:par>
                              <p:par>
                                <p:cTn id="39" presetID="10" presetClass="entr" presetSubtype="0" fill="hold" nodeType="withEffect">
                                  <p:stCondLst>
                                    <p:cond delay="800"/>
                                  </p:stCondLst>
                                  <p:childTnLst>
                                    <p:set>
                                      <p:cBhvr>
                                        <p:cTn id="40" dur="1" fill="hold">
                                          <p:stCondLst>
                                            <p:cond delay="0"/>
                                          </p:stCondLst>
                                        </p:cTn>
                                        <p:tgtEl>
                                          <p:spTgt spid="53"/>
                                        </p:tgtEl>
                                        <p:attrNameLst>
                                          <p:attrName>style.visibility</p:attrName>
                                        </p:attrNameLst>
                                      </p:cBhvr>
                                      <p:to>
                                        <p:strVal val="visible"/>
                                      </p:to>
                                    </p:set>
                                    <p:animEffect transition="in" filter="fade">
                                      <p:cBhvr>
                                        <p:cTn id="41" dur="500"/>
                                        <p:tgtEl>
                                          <p:spTgt spid="53"/>
                                        </p:tgtEl>
                                      </p:cBhvr>
                                    </p:animEffect>
                                  </p:childTnLst>
                                </p:cTn>
                              </p:par>
                              <p:par>
                                <p:cTn id="42" presetID="10" presetClass="entr" presetSubtype="0" fill="hold" nodeType="withEffect">
                                  <p:stCondLst>
                                    <p:cond delay="900"/>
                                  </p:stCondLst>
                                  <p:childTnLst>
                                    <p:set>
                                      <p:cBhvr>
                                        <p:cTn id="43" dur="1" fill="hold">
                                          <p:stCondLst>
                                            <p:cond delay="0"/>
                                          </p:stCondLst>
                                        </p:cTn>
                                        <p:tgtEl>
                                          <p:spTgt spid="83"/>
                                        </p:tgtEl>
                                        <p:attrNameLst>
                                          <p:attrName>style.visibility</p:attrName>
                                        </p:attrNameLst>
                                      </p:cBhvr>
                                      <p:to>
                                        <p:strVal val="visible"/>
                                      </p:to>
                                    </p:set>
                                    <p:animEffect transition="in" filter="fade">
                                      <p:cBhvr>
                                        <p:cTn id="44" dur="500"/>
                                        <p:tgtEl>
                                          <p:spTgt spid="83"/>
                                        </p:tgtEl>
                                      </p:cBhvr>
                                    </p:animEffect>
                                  </p:childTnLst>
                                </p:cTn>
                              </p:par>
                              <p:par>
                                <p:cTn id="45" presetID="10" presetClass="entr" presetSubtype="0" fill="hold" nodeType="withEffect">
                                  <p:stCondLst>
                                    <p:cond delay="100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500"/>
                                        <p:tgtEl>
                                          <p:spTgt spid="56"/>
                                        </p:tgtEl>
                                      </p:cBhvr>
                                    </p:animEffect>
                                  </p:childTnLst>
                                </p:cTn>
                              </p:par>
                              <p:par>
                                <p:cTn id="48" presetID="10" presetClass="entr" presetSubtype="0" fill="hold" nodeType="withEffect">
                                  <p:stCondLst>
                                    <p:cond delay="1100"/>
                                  </p:stCondLst>
                                  <p:childTnLst>
                                    <p:set>
                                      <p:cBhvr>
                                        <p:cTn id="49" dur="1" fill="hold">
                                          <p:stCondLst>
                                            <p:cond delay="0"/>
                                          </p:stCondLst>
                                        </p:cTn>
                                        <p:tgtEl>
                                          <p:spTgt spid="86"/>
                                        </p:tgtEl>
                                        <p:attrNameLst>
                                          <p:attrName>style.visibility</p:attrName>
                                        </p:attrNameLst>
                                      </p:cBhvr>
                                      <p:to>
                                        <p:strVal val="visible"/>
                                      </p:to>
                                    </p:set>
                                    <p:animEffect transition="in" filter="fade">
                                      <p:cBhvr>
                                        <p:cTn id="50" dur="500"/>
                                        <p:tgtEl>
                                          <p:spTgt spid="86"/>
                                        </p:tgtEl>
                                      </p:cBhvr>
                                    </p:animEffect>
                                  </p:childTnLst>
                                </p:cTn>
                              </p:par>
                              <p:par>
                                <p:cTn id="51" presetID="10" presetClass="entr" presetSubtype="0" fill="hold" nodeType="withEffect">
                                  <p:stCondLst>
                                    <p:cond delay="1200"/>
                                  </p:stCondLst>
                                  <p:childTnLst>
                                    <p:set>
                                      <p:cBhvr>
                                        <p:cTn id="52" dur="1" fill="hold">
                                          <p:stCondLst>
                                            <p:cond delay="0"/>
                                          </p:stCondLst>
                                        </p:cTn>
                                        <p:tgtEl>
                                          <p:spTgt spid="59"/>
                                        </p:tgtEl>
                                        <p:attrNameLst>
                                          <p:attrName>style.visibility</p:attrName>
                                        </p:attrNameLst>
                                      </p:cBhvr>
                                      <p:to>
                                        <p:strVal val="visible"/>
                                      </p:to>
                                    </p:set>
                                    <p:animEffect transition="in" filter="fade">
                                      <p:cBhvr>
                                        <p:cTn id="53" dur="500"/>
                                        <p:tgtEl>
                                          <p:spTgt spid="59"/>
                                        </p:tgtEl>
                                      </p:cBhvr>
                                    </p:animEffect>
                                  </p:childTnLst>
                                </p:cTn>
                              </p:par>
                              <p:par>
                                <p:cTn id="54" presetID="10" presetClass="entr" presetSubtype="0" fill="hold" nodeType="withEffect">
                                  <p:stCondLst>
                                    <p:cond delay="1300"/>
                                  </p:stCondLst>
                                  <p:childTnLst>
                                    <p:set>
                                      <p:cBhvr>
                                        <p:cTn id="55" dur="1" fill="hold">
                                          <p:stCondLst>
                                            <p:cond delay="0"/>
                                          </p:stCondLst>
                                        </p:cTn>
                                        <p:tgtEl>
                                          <p:spTgt spid="89"/>
                                        </p:tgtEl>
                                        <p:attrNameLst>
                                          <p:attrName>style.visibility</p:attrName>
                                        </p:attrNameLst>
                                      </p:cBhvr>
                                      <p:to>
                                        <p:strVal val="visible"/>
                                      </p:to>
                                    </p:set>
                                    <p:animEffect transition="in" filter="fade">
                                      <p:cBhvr>
                                        <p:cTn id="56" dur="500"/>
                                        <p:tgtEl>
                                          <p:spTgt spid="89"/>
                                        </p:tgtEl>
                                      </p:cBhvr>
                                    </p:animEffect>
                                  </p:childTnLst>
                                </p:cTn>
                              </p:par>
                              <p:par>
                                <p:cTn id="57" presetID="10" presetClass="entr" presetSubtype="0" fill="hold" nodeType="withEffect">
                                  <p:stCondLst>
                                    <p:cond delay="140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500"/>
                                        <p:tgtEl>
                                          <p:spTgt spid="62"/>
                                        </p:tgtEl>
                                      </p:cBhvr>
                                    </p:animEffect>
                                  </p:childTnLst>
                                </p:cTn>
                              </p:par>
                              <p:par>
                                <p:cTn id="60" presetID="10" presetClass="entr" presetSubtype="0" fill="hold" nodeType="withEffect">
                                  <p:stCondLst>
                                    <p:cond delay="1500"/>
                                  </p:stCondLst>
                                  <p:childTnLst>
                                    <p:set>
                                      <p:cBhvr>
                                        <p:cTn id="61" dur="1" fill="hold">
                                          <p:stCondLst>
                                            <p:cond delay="0"/>
                                          </p:stCondLst>
                                        </p:cTn>
                                        <p:tgtEl>
                                          <p:spTgt spid="92"/>
                                        </p:tgtEl>
                                        <p:attrNameLst>
                                          <p:attrName>style.visibility</p:attrName>
                                        </p:attrNameLst>
                                      </p:cBhvr>
                                      <p:to>
                                        <p:strVal val="visible"/>
                                      </p:to>
                                    </p:set>
                                    <p:animEffect transition="in" filter="fade">
                                      <p:cBhvr>
                                        <p:cTn id="62" dur="500"/>
                                        <p:tgtEl>
                                          <p:spTgt spid="92"/>
                                        </p:tgtEl>
                                      </p:cBhvr>
                                    </p:animEffect>
                                  </p:childTnLst>
                                </p:cTn>
                              </p:par>
                              <p:par>
                                <p:cTn id="63" presetID="10" presetClass="entr" presetSubtype="0" fill="hold" nodeType="withEffect">
                                  <p:stCondLst>
                                    <p:cond delay="160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500"/>
                                        <p:tgtEl>
                                          <p:spTgt spid="65"/>
                                        </p:tgtEl>
                                      </p:cBhvr>
                                    </p:animEffect>
                                  </p:childTnLst>
                                </p:cTn>
                              </p:par>
                              <p:par>
                                <p:cTn id="66" presetID="10" presetClass="entr" presetSubtype="0" fill="hold" nodeType="withEffect">
                                  <p:stCondLst>
                                    <p:cond delay="1700"/>
                                  </p:stCondLst>
                                  <p:childTnLst>
                                    <p:set>
                                      <p:cBhvr>
                                        <p:cTn id="67" dur="1" fill="hold">
                                          <p:stCondLst>
                                            <p:cond delay="0"/>
                                          </p:stCondLst>
                                        </p:cTn>
                                        <p:tgtEl>
                                          <p:spTgt spid="95"/>
                                        </p:tgtEl>
                                        <p:attrNameLst>
                                          <p:attrName>style.visibility</p:attrName>
                                        </p:attrNameLst>
                                      </p:cBhvr>
                                      <p:to>
                                        <p:strVal val="visible"/>
                                      </p:to>
                                    </p:set>
                                    <p:animEffect transition="in" filter="fade">
                                      <p:cBhvr>
                                        <p:cTn id="68" dur="500"/>
                                        <p:tgtEl>
                                          <p:spTgt spid="95"/>
                                        </p:tgtEl>
                                      </p:cBhvr>
                                    </p:animEffect>
                                  </p:childTnLst>
                                </p:cTn>
                              </p:par>
                              <p:par>
                                <p:cTn id="69" presetID="10" presetClass="entr" presetSubtype="0" fill="hold" nodeType="withEffect">
                                  <p:stCondLst>
                                    <p:cond delay="180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500"/>
                                        <p:tgtEl>
                                          <p:spTgt spid="68"/>
                                        </p:tgtEl>
                                      </p:cBhvr>
                                    </p:animEffect>
                                  </p:childTnLst>
                                </p:cTn>
                              </p:par>
                              <p:par>
                                <p:cTn id="72" presetID="10" presetClass="entr" presetSubtype="0" fill="hold" nodeType="withEffect">
                                  <p:stCondLst>
                                    <p:cond delay="1900"/>
                                  </p:stCondLst>
                                  <p:childTnLst>
                                    <p:set>
                                      <p:cBhvr>
                                        <p:cTn id="73" dur="1" fill="hold">
                                          <p:stCondLst>
                                            <p:cond delay="0"/>
                                          </p:stCondLst>
                                        </p:cTn>
                                        <p:tgtEl>
                                          <p:spTgt spid="98"/>
                                        </p:tgtEl>
                                        <p:attrNameLst>
                                          <p:attrName>style.visibility</p:attrName>
                                        </p:attrNameLst>
                                      </p:cBhvr>
                                      <p:to>
                                        <p:strVal val="visible"/>
                                      </p:to>
                                    </p:set>
                                    <p:animEffect transition="in" filter="fade">
                                      <p:cBhvr>
                                        <p:cTn id="74" dur="500"/>
                                        <p:tgtEl>
                                          <p:spTgt spid="98"/>
                                        </p:tgtEl>
                                      </p:cBhvr>
                                    </p:animEffect>
                                  </p:childTnLst>
                                </p:cTn>
                              </p:par>
                            </p:childTnLst>
                          </p:cTn>
                        </p:par>
                        <p:par>
                          <p:cTn id="75" fill="hold">
                            <p:stCondLst>
                              <p:cond delay="1899"/>
                            </p:stCondLst>
                            <p:childTnLst>
                              <p:par>
                                <p:cTn id="76" presetID="10" presetClass="entr" presetSubtype="0" fill="hold" grpId="0" nodeType="afterEffect">
                                  <p:stCondLst>
                                    <p:cond delay="0"/>
                                  </p:stCondLst>
                                  <p:childTnLst>
                                    <p:set>
                                      <p:cBhvr>
                                        <p:cTn id="77" dur="1" fill="hold">
                                          <p:stCondLst>
                                            <p:cond delay="0"/>
                                          </p:stCondLst>
                                        </p:cTn>
                                        <p:tgtEl>
                                          <p:spTgt spid="101"/>
                                        </p:tgtEl>
                                        <p:attrNameLst>
                                          <p:attrName>style.visibility</p:attrName>
                                        </p:attrNameLst>
                                      </p:cBhvr>
                                      <p:to>
                                        <p:strVal val="visible"/>
                                      </p:to>
                                    </p:set>
                                    <p:animEffect transition="in" filter="fade">
                                      <p:cBhvr>
                                        <p:cTn id="78" dur="500"/>
                                        <p:tgtEl>
                                          <p:spTgt spid="101"/>
                                        </p:tgtEl>
                                      </p:cBhvr>
                                    </p:animEffect>
                                  </p:childTnLst>
                                </p:cTn>
                              </p:par>
                            </p:childTnLst>
                          </p:cTn>
                        </p:par>
                        <p:par>
                          <p:cTn id="79" fill="hold">
                            <p:stCondLst>
                              <p:cond delay="2399"/>
                            </p:stCondLst>
                            <p:childTnLst>
                              <p:par>
                                <p:cTn id="80" presetID="2" presetClass="entr" presetSubtype="8" fill="hold" nodeType="afterEffect">
                                  <p:stCondLst>
                                    <p:cond delay="0"/>
                                  </p:stCondLst>
                                  <p:childTnLst>
                                    <p:set>
                                      <p:cBhvr>
                                        <p:cTn id="81" dur="1" fill="hold">
                                          <p:stCondLst>
                                            <p:cond delay="0"/>
                                          </p:stCondLst>
                                        </p:cTn>
                                        <p:tgtEl>
                                          <p:spTgt spid="102">
                                            <p:txEl>
                                              <p:pRg st="0" end="0"/>
                                            </p:txEl>
                                          </p:spTgt>
                                        </p:tgtEl>
                                        <p:attrNameLst>
                                          <p:attrName>style.visibility</p:attrName>
                                        </p:attrNameLst>
                                      </p:cBhvr>
                                      <p:to>
                                        <p:strVal val="visible"/>
                                      </p:to>
                                    </p:set>
                                    <p:anim calcmode="lin" valueType="num">
                                      <p:cBhvr additive="base">
                                        <p:cTn id="82" dur="500" fill="hold"/>
                                        <p:tgtEl>
                                          <p:spTgt spid="102">
                                            <p:txEl>
                                              <p:pRg st="0" end="0"/>
                                            </p:txEl>
                                          </p:spTgt>
                                        </p:tgtEl>
                                        <p:attrNameLst>
                                          <p:attrName>ppt_x</p:attrName>
                                        </p:attrNameLst>
                                      </p:cBhvr>
                                      <p:tavLst>
                                        <p:tav tm="0">
                                          <p:val>
                                            <p:strVal val="0-#ppt_w/2"/>
                                          </p:val>
                                        </p:tav>
                                        <p:tav tm="100000">
                                          <p:val>
                                            <p:strVal val="#ppt_x"/>
                                          </p:val>
                                        </p:tav>
                                      </p:tavLst>
                                    </p:anim>
                                    <p:anim calcmode="lin" valueType="num">
                                      <p:cBhvr additive="base">
                                        <p:cTn id="83" dur="500" fill="hold"/>
                                        <p:tgtEl>
                                          <p:spTgt spid="102">
                                            <p:txEl>
                                              <p:pRg st="0" end="0"/>
                                            </p:txEl>
                                          </p:spTgt>
                                        </p:tgtEl>
                                        <p:attrNameLst>
                                          <p:attrName>ppt_y</p:attrName>
                                        </p:attrNameLst>
                                      </p:cBhvr>
                                      <p:tavLst>
                                        <p:tav tm="0">
                                          <p:val>
                                            <p:strVal val="#ppt_y"/>
                                          </p:val>
                                        </p:tav>
                                        <p:tav tm="100000">
                                          <p:val>
                                            <p:strVal val="#ppt_y"/>
                                          </p:val>
                                        </p:tav>
                                      </p:tavLst>
                                    </p:anim>
                                  </p:childTnLst>
                                </p:cTn>
                              </p:par>
                            </p:childTnLst>
                          </p:cTn>
                        </p:par>
                        <p:par>
                          <p:cTn id="84" fill="hold">
                            <p:stCondLst>
                              <p:cond delay="2899"/>
                            </p:stCondLst>
                            <p:childTnLst>
                              <p:par>
                                <p:cTn id="85" presetID="53" presetClass="entr" presetSubtype="16" fill="hold" grpId="0" nodeType="afterEffect">
                                  <p:stCondLst>
                                    <p:cond delay="0"/>
                                  </p:stCondLst>
                                  <p:iterate type="lt">
                                    <p:tmPct val="3000"/>
                                  </p:iterate>
                                  <p:childTnLst>
                                    <p:set>
                                      <p:cBhvr>
                                        <p:cTn id="86" dur="1" fill="hold">
                                          <p:stCondLst>
                                            <p:cond delay="0"/>
                                          </p:stCondLst>
                                        </p:cTn>
                                        <p:tgtEl>
                                          <p:spTgt spid="103"/>
                                        </p:tgtEl>
                                        <p:attrNameLst>
                                          <p:attrName>style.visibility</p:attrName>
                                        </p:attrNameLst>
                                      </p:cBhvr>
                                      <p:to>
                                        <p:strVal val="visible"/>
                                      </p:to>
                                    </p:set>
                                    <p:anim calcmode="lin" valueType="num">
                                      <p:cBhvr>
                                        <p:cTn id="87" dur="500" fill="hold"/>
                                        <p:tgtEl>
                                          <p:spTgt spid="103"/>
                                        </p:tgtEl>
                                        <p:attrNameLst>
                                          <p:attrName>ppt_w</p:attrName>
                                        </p:attrNameLst>
                                      </p:cBhvr>
                                      <p:tavLst>
                                        <p:tav tm="0">
                                          <p:val>
                                            <p:fltVal val="0"/>
                                          </p:val>
                                        </p:tav>
                                        <p:tav tm="100000">
                                          <p:val>
                                            <p:strVal val="#ppt_w"/>
                                          </p:val>
                                        </p:tav>
                                      </p:tavLst>
                                    </p:anim>
                                    <p:anim calcmode="lin" valueType="num">
                                      <p:cBhvr>
                                        <p:cTn id="88" dur="500" fill="hold"/>
                                        <p:tgtEl>
                                          <p:spTgt spid="103"/>
                                        </p:tgtEl>
                                        <p:attrNameLst>
                                          <p:attrName>ppt_h</p:attrName>
                                        </p:attrNameLst>
                                      </p:cBhvr>
                                      <p:tavLst>
                                        <p:tav tm="0">
                                          <p:val>
                                            <p:fltVal val="0"/>
                                          </p:val>
                                        </p:tav>
                                        <p:tav tm="100000">
                                          <p:val>
                                            <p:strVal val="#ppt_h"/>
                                          </p:val>
                                        </p:tav>
                                      </p:tavLst>
                                    </p:anim>
                                    <p:animEffect transition="in" filter="fade">
                                      <p:cBhvr>
                                        <p:cTn id="89"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1" grpId="0"/>
      <p:bldP spid="10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1"/>
          <p:cNvGrpSpPr/>
          <p:nvPr/>
        </p:nvGrpSpPr>
        <p:grpSpPr bwMode="auto">
          <a:xfrm>
            <a:off x="126138" y="308241"/>
            <a:ext cx="492011" cy="319014"/>
            <a:chOff x="3017520" y="601990"/>
            <a:chExt cx="491490" cy="414010"/>
          </a:xfrm>
        </p:grpSpPr>
        <p:sp>
          <p:nvSpPr>
            <p:cNvPr id="4" name="燕尾形 3"/>
            <p:cNvSpPr/>
            <p:nvPr/>
          </p:nvSpPr>
          <p:spPr>
            <a:xfrm>
              <a:off x="3017520" y="601990"/>
              <a:ext cx="198181" cy="414010"/>
            </a:xfrm>
            <a:prstGeom prst="chevron">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5" name="燕尾形 4"/>
            <p:cNvSpPr/>
            <p:nvPr/>
          </p:nvSpPr>
          <p:spPr>
            <a:xfrm>
              <a:off x="3164967" y="601990"/>
              <a:ext cx="196596" cy="414010"/>
            </a:xfrm>
            <a:prstGeom prst="chevron">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6" name="燕尾形 5"/>
            <p:cNvSpPr/>
            <p:nvPr/>
          </p:nvSpPr>
          <p:spPr>
            <a:xfrm>
              <a:off x="3310828" y="601990"/>
              <a:ext cx="198182" cy="414010"/>
            </a:xfrm>
            <a:prstGeom prst="chevron">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grpSp>
      <p:sp>
        <p:nvSpPr>
          <p:cNvPr id="7" name="文本框 5"/>
          <p:cNvSpPr txBox="1">
            <a:spLocks noChangeArrowheads="1"/>
          </p:cNvSpPr>
          <p:nvPr/>
        </p:nvSpPr>
        <p:spPr bwMode="auto">
          <a:xfrm>
            <a:off x="814823" y="206202"/>
            <a:ext cx="3416320" cy="523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dirty="0" smtClean="0">
                <a:solidFill>
                  <a:srgbClr val="D8141A"/>
                </a:solidFill>
                <a:latin typeface="方正尚酷简体" panose="03000509000000000000" pitchFamily="65" charset="-122"/>
                <a:ea typeface="方正尚酷简体" panose="03000509000000000000" pitchFamily="65" charset="-122"/>
              </a:rPr>
              <a:t>四、营销费用和预算</a:t>
            </a:r>
            <a:endParaRPr lang="zh-CN" altLang="en-US" sz="2800" dirty="0" smtClean="0">
              <a:solidFill>
                <a:srgbClr val="D8141A"/>
              </a:solidFill>
              <a:latin typeface="方正尚酷简体" panose="03000509000000000000" pitchFamily="65" charset="-122"/>
              <a:ea typeface="方正尚酷简体" panose="03000509000000000000" pitchFamily="65" charset="-122"/>
            </a:endParaRPr>
          </a:p>
        </p:txBody>
      </p:sp>
      <p:grpSp>
        <p:nvGrpSpPr>
          <p:cNvPr id="8" name="组合 12"/>
          <p:cNvGrpSpPr/>
          <p:nvPr/>
        </p:nvGrpSpPr>
        <p:grpSpPr bwMode="auto">
          <a:xfrm>
            <a:off x="2641601" y="2493433"/>
            <a:ext cx="1682751" cy="635000"/>
            <a:chOff x="0" y="0"/>
            <a:chExt cx="1261169" cy="477092"/>
          </a:xfrm>
        </p:grpSpPr>
        <p:sp>
          <p:nvSpPr>
            <p:cNvPr id="9" name="矩形 13"/>
            <p:cNvSpPr>
              <a:spLocks noChangeArrowheads="1"/>
            </p:cNvSpPr>
            <p:nvPr/>
          </p:nvSpPr>
          <p:spPr bwMode="auto">
            <a:xfrm>
              <a:off x="0" y="114383"/>
              <a:ext cx="1261169" cy="362709"/>
            </a:xfrm>
            <a:prstGeom prst="rect">
              <a:avLst/>
            </a:prstGeom>
            <a:solidFill>
              <a:srgbClr val="D8141A"/>
            </a:solidFill>
            <a:ln>
              <a:noFill/>
            </a:ln>
            <a:effectLst>
              <a:outerShdw blurRad="63500" algn="ctr" rotWithShape="0">
                <a:prstClr val="black">
                  <a:alpha val="40000"/>
                </a:prstClr>
              </a:outerShdw>
            </a:effectLst>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sz="2400">
                <a:solidFill>
                  <a:srgbClr val="FFFFFF"/>
                </a:solidFill>
              </a:endParaRPr>
            </a:p>
          </p:txBody>
        </p:sp>
        <p:sp>
          <p:nvSpPr>
            <p:cNvPr id="10" name="梯形 14"/>
            <p:cNvSpPr/>
            <p:nvPr/>
          </p:nvSpPr>
          <p:spPr bwMode="auto">
            <a:xfrm>
              <a:off x="0" y="0"/>
              <a:ext cx="1261169" cy="114384"/>
            </a:xfrm>
            <a:custGeom>
              <a:avLst/>
              <a:gdLst>
                <a:gd name="T0" fmla="*/ 0 w 1261169"/>
                <a:gd name="T1" fmla="*/ 114384 h 114384"/>
                <a:gd name="T2" fmla="*/ 400072 w 1261169"/>
                <a:gd name="T3" fmla="*/ 0 h 114384"/>
                <a:gd name="T4" fmla="*/ 861097 w 1261169"/>
                <a:gd name="T5" fmla="*/ 0 h 114384"/>
                <a:gd name="T6" fmla="*/ 1261169 w 1261169"/>
                <a:gd name="T7" fmla="*/ 114384 h 114384"/>
                <a:gd name="T8" fmla="*/ 0 w 1261169"/>
                <a:gd name="T9" fmla="*/ 114384 h 1143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1169" h="114384">
                  <a:moveTo>
                    <a:pt x="0" y="114384"/>
                  </a:moveTo>
                  <a:lnTo>
                    <a:pt x="400072" y="0"/>
                  </a:lnTo>
                  <a:lnTo>
                    <a:pt x="861097" y="0"/>
                  </a:lnTo>
                  <a:lnTo>
                    <a:pt x="1261169" y="114384"/>
                  </a:lnTo>
                  <a:lnTo>
                    <a:pt x="0" y="114384"/>
                  </a:lnTo>
                  <a:close/>
                </a:path>
              </a:pathLst>
            </a:custGeom>
            <a:solidFill>
              <a:srgbClr val="D8141A"/>
            </a:solidFill>
            <a:ln>
              <a:noFill/>
            </a:ln>
            <a:effectLst>
              <a:outerShdw blurRad="63500" algn="ctr" rotWithShape="0">
                <a:prstClr val="black">
                  <a:alpha val="40000"/>
                </a:prstClr>
              </a:outerShdw>
            </a:effectLst>
          </p:spPr>
          <p:txBody>
            <a:bodyPr anchor="ctr"/>
            <a:lstStyle/>
            <a:p>
              <a:endParaRPr lang="zh-CN" altLang="en-US" sz="2400"/>
            </a:p>
          </p:txBody>
        </p:sp>
      </p:grpSp>
      <p:grpSp>
        <p:nvGrpSpPr>
          <p:cNvPr id="11" name="组合 15"/>
          <p:cNvGrpSpPr/>
          <p:nvPr/>
        </p:nvGrpSpPr>
        <p:grpSpPr bwMode="auto">
          <a:xfrm>
            <a:off x="2351617" y="3122085"/>
            <a:ext cx="2258483" cy="715433"/>
            <a:chOff x="0" y="0"/>
            <a:chExt cx="1693068" cy="535781"/>
          </a:xfrm>
        </p:grpSpPr>
        <p:sp>
          <p:nvSpPr>
            <p:cNvPr id="12" name="矩形 16"/>
            <p:cNvSpPr>
              <a:spLocks noChangeArrowheads="1"/>
            </p:cNvSpPr>
            <p:nvPr/>
          </p:nvSpPr>
          <p:spPr bwMode="auto">
            <a:xfrm>
              <a:off x="4762" y="180721"/>
              <a:ext cx="1688306" cy="355060"/>
            </a:xfrm>
            <a:prstGeom prst="rect">
              <a:avLst/>
            </a:prstGeom>
            <a:solidFill>
              <a:srgbClr val="D8141A"/>
            </a:solidFill>
            <a:ln>
              <a:noFill/>
            </a:ln>
            <a:effectLst>
              <a:outerShdw blurRad="63500" algn="ctr" rotWithShape="0">
                <a:prstClr val="black">
                  <a:alpha val="40000"/>
                </a:prstClr>
              </a:outerShdw>
            </a:effectLst>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sz="2400">
                <a:solidFill>
                  <a:srgbClr val="FFFFFF"/>
                </a:solidFill>
              </a:endParaRPr>
            </a:p>
          </p:txBody>
        </p:sp>
        <p:sp>
          <p:nvSpPr>
            <p:cNvPr id="13" name="梯形 17"/>
            <p:cNvSpPr/>
            <p:nvPr/>
          </p:nvSpPr>
          <p:spPr bwMode="auto">
            <a:xfrm>
              <a:off x="0" y="0"/>
              <a:ext cx="1693068" cy="180721"/>
            </a:xfrm>
            <a:custGeom>
              <a:avLst/>
              <a:gdLst>
                <a:gd name="T0" fmla="*/ 0 w 1693068"/>
                <a:gd name="T1" fmla="*/ 180721 h 180721"/>
                <a:gd name="T2" fmla="*/ 212980 w 1693068"/>
                <a:gd name="T3" fmla="*/ 0 h 180721"/>
                <a:gd name="T4" fmla="*/ 1480088 w 1693068"/>
                <a:gd name="T5" fmla="*/ 0 h 180721"/>
                <a:gd name="T6" fmla="*/ 1693068 w 1693068"/>
                <a:gd name="T7" fmla="*/ 180721 h 180721"/>
                <a:gd name="T8" fmla="*/ 0 w 1693068"/>
                <a:gd name="T9" fmla="*/ 180721 h 1807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93068" h="180721">
                  <a:moveTo>
                    <a:pt x="0" y="180721"/>
                  </a:moveTo>
                  <a:lnTo>
                    <a:pt x="212980" y="0"/>
                  </a:lnTo>
                  <a:lnTo>
                    <a:pt x="1480088" y="0"/>
                  </a:lnTo>
                  <a:lnTo>
                    <a:pt x="1693068" y="180721"/>
                  </a:lnTo>
                  <a:lnTo>
                    <a:pt x="0" y="180721"/>
                  </a:lnTo>
                  <a:close/>
                </a:path>
              </a:pathLst>
            </a:custGeom>
            <a:solidFill>
              <a:srgbClr val="D8141A"/>
            </a:solidFill>
            <a:ln>
              <a:noFill/>
            </a:ln>
            <a:effectLst>
              <a:outerShdw blurRad="63500" algn="ctr" rotWithShape="0">
                <a:prstClr val="black">
                  <a:alpha val="40000"/>
                </a:prstClr>
              </a:outerShdw>
            </a:effectLst>
          </p:spPr>
          <p:txBody>
            <a:bodyPr anchor="ctr"/>
            <a:lstStyle/>
            <a:p>
              <a:endParaRPr lang="zh-CN" altLang="en-US" sz="2400"/>
            </a:p>
          </p:txBody>
        </p:sp>
      </p:grpSp>
      <p:grpSp>
        <p:nvGrpSpPr>
          <p:cNvPr id="14" name="组合 18"/>
          <p:cNvGrpSpPr/>
          <p:nvPr/>
        </p:nvGrpSpPr>
        <p:grpSpPr bwMode="auto">
          <a:xfrm>
            <a:off x="2074334" y="3837518"/>
            <a:ext cx="2823633" cy="723900"/>
            <a:chOff x="0" y="0"/>
            <a:chExt cx="2119085" cy="543467"/>
          </a:xfrm>
        </p:grpSpPr>
        <p:sp>
          <p:nvSpPr>
            <p:cNvPr id="15" name="矩形 19"/>
            <p:cNvSpPr>
              <a:spLocks noChangeArrowheads="1"/>
            </p:cNvSpPr>
            <p:nvPr/>
          </p:nvSpPr>
          <p:spPr bwMode="auto">
            <a:xfrm>
              <a:off x="0" y="180720"/>
              <a:ext cx="2119085" cy="362747"/>
            </a:xfrm>
            <a:prstGeom prst="rect">
              <a:avLst/>
            </a:prstGeom>
            <a:solidFill>
              <a:srgbClr val="D8141A"/>
            </a:solidFill>
            <a:ln>
              <a:noFill/>
            </a:ln>
            <a:effectLst>
              <a:outerShdw blurRad="63500" algn="ctr" rotWithShape="0">
                <a:prstClr val="black">
                  <a:alpha val="40000"/>
                </a:prstClr>
              </a:outerShdw>
            </a:effectLst>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sz="2400">
                <a:solidFill>
                  <a:srgbClr val="FFFFFF"/>
                </a:solidFill>
              </a:endParaRPr>
            </a:p>
          </p:txBody>
        </p:sp>
        <p:sp>
          <p:nvSpPr>
            <p:cNvPr id="16" name="梯形 20"/>
            <p:cNvSpPr/>
            <p:nvPr/>
          </p:nvSpPr>
          <p:spPr bwMode="auto">
            <a:xfrm>
              <a:off x="0" y="0"/>
              <a:ext cx="2119085" cy="180721"/>
            </a:xfrm>
            <a:custGeom>
              <a:avLst/>
              <a:gdLst>
                <a:gd name="T0" fmla="*/ 0 w 2119085"/>
                <a:gd name="T1" fmla="*/ 180721 h 180721"/>
                <a:gd name="T2" fmla="*/ 212980 w 2119085"/>
                <a:gd name="T3" fmla="*/ 0 h 180721"/>
                <a:gd name="T4" fmla="*/ 1906105 w 2119085"/>
                <a:gd name="T5" fmla="*/ 0 h 180721"/>
                <a:gd name="T6" fmla="*/ 2119085 w 2119085"/>
                <a:gd name="T7" fmla="*/ 180721 h 180721"/>
                <a:gd name="T8" fmla="*/ 0 w 2119085"/>
                <a:gd name="T9" fmla="*/ 180721 h 1807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9085" h="180721">
                  <a:moveTo>
                    <a:pt x="0" y="180721"/>
                  </a:moveTo>
                  <a:lnTo>
                    <a:pt x="212980" y="0"/>
                  </a:lnTo>
                  <a:lnTo>
                    <a:pt x="1906105" y="0"/>
                  </a:lnTo>
                  <a:lnTo>
                    <a:pt x="2119085" y="180721"/>
                  </a:lnTo>
                  <a:lnTo>
                    <a:pt x="0" y="180721"/>
                  </a:lnTo>
                  <a:close/>
                </a:path>
              </a:pathLst>
            </a:custGeom>
            <a:solidFill>
              <a:srgbClr val="D8141A"/>
            </a:solidFill>
            <a:ln>
              <a:noFill/>
            </a:ln>
            <a:effectLst>
              <a:outerShdw blurRad="63500" algn="ctr" rotWithShape="0">
                <a:prstClr val="black">
                  <a:alpha val="40000"/>
                </a:prstClr>
              </a:outerShdw>
            </a:effectLst>
          </p:spPr>
          <p:txBody>
            <a:bodyPr anchor="ctr"/>
            <a:lstStyle/>
            <a:p>
              <a:endParaRPr lang="zh-CN" altLang="en-US" sz="2400"/>
            </a:p>
          </p:txBody>
        </p:sp>
      </p:grpSp>
      <p:grpSp>
        <p:nvGrpSpPr>
          <p:cNvPr id="17" name="组合 21"/>
          <p:cNvGrpSpPr/>
          <p:nvPr/>
        </p:nvGrpSpPr>
        <p:grpSpPr bwMode="auto">
          <a:xfrm>
            <a:off x="1778001" y="4555068"/>
            <a:ext cx="3407833" cy="715433"/>
            <a:chOff x="0" y="0"/>
            <a:chExt cx="2555429" cy="535781"/>
          </a:xfrm>
        </p:grpSpPr>
        <p:sp>
          <p:nvSpPr>
            <p:cNvPr id="18" name="矩形 22"/>
            <p:cNvSpPr>
              <a:spLocks noChangeArrowheads="1"/>
            </p:cNvSpPr>
            <p:nvPr/>
          </p:nvSpPr>
          <p:spPr bwMode="auto">
            <a:xfrm>
              <a:off x="0" y="180721"/>
              <a:ext cx="2555429" cy="355060"/>
            </a:xfrm>
            <a:prstGeom prst="rect">
              <a:avLst/>
            </a:prstGeom>
            <a:solidFill>
              <a:srgbClr val="D8141A"/>
            </a:solidFill>
            <a:ln>
              <a:noFill/>
            </a:ln>
            <a:effectLst>
              <a:outerShdw blurRad="63500" algn="ctr" rotWithShape="0">
                <a:prstClr val="black">
                  <a:alpha val="40000"/>
                </a:prstClr>
              </a:outerShdw>
            </a:effectLst>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sz="2400">
                <a:solidFill>
                  <a:srgbClr val="FFFFFF"/>
                </a:solidFill>
              </a:endParaRPr>
            </a:p>
          </p:txBody>
        </p:sp>
        <p:sp>
          <p:nvSpPr>
            <p:cNvPr id="19" name="梯形 23"/>
            <p:cNvSpPr/>
            <p:nvPr/>
          </p:nvSpPr>
          <p:spPr bwMode="auto">
            <a:xfrm>
              <a:off x="6930" y="0"/>
              <a:ext cx="2548499" cy="180721"/>
            </a:xfrm>
            <a:custGeom>
              <a:avLst/>
              <a:gdLst>
                <a:gd name="T0" fmla="*/ 0 w 2548499"/>
                <a:gd name="T1" fmla="*/ 180721 h 180721"/>
                <a:gd name="T2" fmla="*/ 212980 w 2548499"/>
                <a:gd name="T3" fmla="*/ 0 h 180721"/>
                <a:gd name="T4" fmla="*/ 2335519 w 2548499"/>
                <a:gd name="T5" fmla="*/ 0 h 180721"/>
                <a:gd name="T6" fmla="*/ 2548499 w 2548499"/>
                <a:gd name="T7" fmla="*/ 180721 h 180721"/>
                <a:gd name="T8" fmla="*/ 0 w 2548499"/>
                <a:gd name="T9" fmla="*/ 180721 h 1807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48499" h="180721">
                  <a:moveTo>
                    <a:pt x="0" y="180721"/>
                  </a:moveTo>
                  <a:lnTo>
                    <a:pt x="212980" y="0"/>
                  </a:lnTo>
                  <a:lnTo>
                    <a:pt x="2335519" y="0"/>
                  </a:lnTo>
                  <a:lnTo>
                    <a:pt x="2548499" y="180721"/>
                  </a:lnTo>
                  <a:lnTo>
                    <a:pt x="0" y="180721"/>
                  </a:lnTo>
                  <a:close/>
                </a:path>
              </a:pathLst>
            </a:custGeom>
            <a:solidFill>
              <a:srgbClr val="D8141A"/>
            </a:solidFill>
            <a:ln>
              <a:noFill/>
            </a:ln>
            <a:effectLst>
              <a:outerShdw blurRad="63500" algn="ctr" rotWithShape="0">
                <a:prstClr val="black">
                  <a:alpha val="40000"/>
                </a:prstClr>
              </a:outerShdw>
            </a:effectLst>
          </p:spPr>
          <p:txBody>
            <a:bodyPr anchor="ctr"/>
            <a:lstStyle/>
            <a:p>
              <a:endParaRPr lang="zh-CN" altLang="en-US" sz="2400"/>
            </a:p>
          </p:txBody>
        </p:sp>
      </p:grpSp>
      <p:grpSp>
        <p:nvGrpSpPr>
          <p:cNvPr id="20" name="组合 24"/>
          <p:cNvGrpSpPr/>
          <p:nvPr/>
        </p:nvGrpSpPr>
        <p:grpSpPr bwMode="auto">
          <a:xfrm>
            <a:off x="1488017" y="5268385"/>
            <a:ext cx="3996267" cy="715433"/>
            <a:chOff x="0" y="0"/>
            <a:chExt cx="2997200" cy="535781"/>
          </a:xfrm>
        </p:grpSpPr>
        <p:sp>
          <p:nvSpPr>
            <p:cNvPr id="21" name="矩形 25"/>
            <p:cNvSpPr>
              <a:spLocks noChangeArrowheads="1"/>
            </p:cNvSpPr>
            <p:nvPr/>
          </p:nvSpPr>
          <p:spPr bwMode="auto">
            <a:xfrm>
              <a:off x="1924" y="180721"/>
              <a:ext cx="2995276" cy="355060"/>
            </a:xfrm>
            <a:prstGeom prst="rect">
              <a:avLst/>
            </a:prstGeom>
            <a:solidFill>
              <a:srgbClr val="D8141A"/>
            </a:solidFill>
            <a:ln>
              <a:noFill/>
            </a:ln>
            <a:effectLst>
              <a:outerShdw blurRad="63500" algn="ctr" rotWithShape="0">
                <a:prstClr val="black">
                  <a:alpha val="40000"/>
                </a:prstClr>
              </a:outerShdw>
            </a:effectLst>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sz="2400">
                <a:solidFill>
                  <a:srgbClr val="FFFFFF"/>
                </a:solidFill>
              </a:endParaRPr>
            </a:p>
          </p:txBody>
        </p:sp>
        <p:sp>
          <p:nvSpPr>
            <p:cNvPr id="22" name="梯形 26"/>
            <p:cNvSpPr/>
            <p:nvPr/>
          </p:nvSpPr>
          <p:spPr bwMode="auto">
            <a:xfrm>
              <a:off x="0" y="0"/>
              <a:ext cx="2997200" cy="180721"/>
            </a:xfrm>
            <a:custGeom>
              <a:avLst/>
              <a:gdLst>
                <a:gd name="T0" fmla="*/ 0 w 2997200"/>
                <a:gd name="T1" fmla="*/ 180721 h 180721"/>
                <a:gd name="T2" fmla="*/ 212980 w 2997200"/>
                <a:gd name="T3" fmla="*/ 0 h 180721"/>
                <a:gd name="T4" fmla="*/ 2784220 w 2997200"/>
                <a:gd name="T5" fmla="*/ 0 h 180721"/>
                <a:gd name="T6" fmla="*/ 2997200 w 2997200"/>
                <a:gd name="T7" fmla="*/ 180721 h 180721"/>
                <a:gd name="T8" fmla="*/ 0 w 2997200"/>
                <a:gd name="T9" fmla="*/ 180721 h 1807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97200" h="180721">
                  <a:moveTo>
                    <a:pt x="0" y="180721"/>
                  </a:moveTo>
                  <a:lnTo>
                    <a:pt x="212980" y="0"/>
                  </a:lnTo>
                  <a:lnTo>
                    <a:pt x="2784220" y="0"/>
                  </a:lnTo>
                  <a:lnTo>
                    <a:pt x="2997200" y="180721"/>
                  </a:lnTo>
                  <a:lnTo>
                    <a:pt x="0" y="180721"/>
                  </a:lnTo>
                  <a:close/>
                </a:path>
              </a:pathLst>
            </a:custGeom>
            <a:solidFill>
              <a:srgbClr val="D8141A"/>
            </a:solidFill>
            <a:ln>
              <a:noFill/>
            </a:ln>
            <a:effectLst>
              <a:outerShdw blurRad="63500" algn="ctr" rotWithShape="0">
                <a:prstClr val="black">
                  <a:alpha val="40000"/>
                </a:prstClr>
              </a:outerShdw>
            </a:effectLst>
          </p:spPr>
          <p:txBody>
            <a:bodyPr anchor="ctr"/>
            <a:lstStyle/>
            <a:p>
              <a:endParaRPr lang="zh-CN" altLang="en-US" sz="2400"/>
            </a:p>
          </p:txBody>
        </p:sp>
      </p:grpSp>
      <p:grpSp>
        <p:nvGrpSpPr>
          <p:cNvPr id="23" name="组合 27"/>
          <p:cNvGrpSpPr/>
          <p:nvPr/>
        </p:nvGrpSpPr>
        <p:grpSpPr bwMode="auto">
          <a:xfrm>
            <a:off x="3263901" y="1568451"/>
            <a:ext cx="345017" cy="1026583"/>
            <a:chOff x="0" y="0"/>
            <a:chExt cx="258762" cy="768351"/>
          </a:xfrm>
        </p:grpSpPr>
        <p:sp>
          <p:nvSpPr>
            <p:cNvPr id="24" name="Freeform 662"/>
            <p:cNvSpPr>
              <a:spLocks noEditPoints="1"/>
            </p:cNvSpPr>
            <p:nvPr/>
          </p:nvSpPr>
          <p:spPr bwMode="auto">
            <a:xfrm>
              <a:off x="96837" y="0"/>
              <a:ext cx="63500" cy="60325"/>
            </a:xfrm>
            <a:custGeom>
              <a:avLst/>
              <a:gdLst>
                <a:gd name="T0" fmla="*/ 41088 w 17"/>
                <a:gd name="T1" fmla="*/ 0 h 16"/>
                <a:gd name="T2" fmla="*/ 18676 w 17"/>
                <a:gd name="T3" fmla="*/ 7541 h 16"/>
                <a:gd name="T4" fmla="*/ 11206 w 17"/>
                <a:gd name="T5" fmla="*/ 18852 h 16"/>
                <a:gd name="T6" fmla="*/ 7471 w 17"/>
                <a:gd name="T7" fmla="*/ 52784 h 16"/>
                <a:gd name="T8" fmla="*/ 14941 w 17"/>
                <a:gd name="T9" fmla="*/ 60325 h 16"/>
                <a:gd name="T10" fmla="*/ 14941 w 17"/>
                <a:gd name="T11" fmla="*/ 37703 h 16"/>
                <a:gd name="T12" fmla="*/ 26147 w 17"/>
                <a:gd name="T13" fmla="*/ 18852 h 16"/>
                <a:gd name="T14" fmla="*/ 59765 w 17"/>
                <a:gd name="T15" fmla="*/ 15081 h 16"/>
                <a:gd name="T16" fmla="*/ 56029 w 17"/>
                <a:gd name="T17" fmla="*/ 3770 h 16"/>
                <a:gd name="T18" fmla="*/ 41088 w 17"/>
                <a:gd name="T19" fmla="*/ 0 h 16"/>
                <a:gd name="T20" fmla="*/ 48559 w 17"/>
                <a:gd name="T21" fmla="*/ 3770 h 16"/>
                <a:gd name="T22" fmla="*/ 52294 w 17"/>
                <a:gd name="T23" fmla="*/ 3770 h 16"/>
                <a:gd name="T24" fmla="*/ 14941 w 17"/>
                <a:gd name="T25" fmla="*/ 18852 h 16"/>
                <a:gd name="T26" fmla="*/ 48559 w 17"/>
                <a:gd name="T27" fmla="*/ 3770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 h="16">
                  <a:moveTo>
                    <a:pt x="11" y="0"/>
                  </a:moveTo>
                  <a:cubicBezTo>
                    <a:pt x="9" y="0"/>
                    <a:pt x="7" y="1"/>
                    <a:pt x="5" y="2"/>
                  </a:cubicBezTo>
                  <a:cubicBezTo>
                    <a:pt x="4" y="3"/>
                    <a:pt x="3" y="4"/>
                    <a:pt x="3" y="5"/>
                  </a:cubicBezTo>
                  <a:cubicBezTo>
                    <a:pt x="1" y="6"/>
                    <a:pt x="0" y="9"/>
                    <a:pt x="2" y="14"/>
                  </a:cubicBezTo>
                  <a:cubicBezTo>
                    <a:pt x="3" y="13"/>
                    <a:pt x="3" y="14"/>
                    <a:pt x="4" y="16"/>
                  </a:cubicBezTo>
                  <a:cubicBezTo>
                    <a:pt x="4" y="10"/>
                    <a:pt x="4" y="10"/>
                    <a:pt x="4" y="10"/>
                  </a:cubicBezTo>
                  <a:cubicBezTo>
                    <a:pt x="4" y="8"/>
                    <a:pt x="5" y="6"/>
                    <a:pt x="7" y="5"/>
                  </a:cubicBezTo>
                  <a:cubicBezTo>
                    <a:pt x="10" y="5"/>
                    <a:pt x="13" y="5"/>
                    <a:pt x="16" y="4"/>
                  </a:cubicBezTo>
                  <a:cubicBezTo>
                    <a:pt x="17" y="3"/>
                    <a:pt x="16" y="3"/>
                    <a:pt x="15" y="1"/>
                  </a:cubicBezTo>
                  <a:cubicBezTo>
                    <a:pt x="14" y="0"/>
                    <a:pt x="13" y="0"/>
                    <a:pt x="11" y="0"/>
                  </a:cubicBezTo>
                  <a:close/>
                  <a:moveTo>
                    <a:pt x="13" y="1"/>
                  </a:moveTo>
                  <a:cubicBezTo>
                    <a:pt x="14" y="1"/>
                    <a:pt x="14" y="1"/>
                    <a:pt x="14" y="1"/>
                  </a:cubicBezTo>
                  <a:cubicBezTo>
                    <a:pt x="9" y="1"/>
                    <a:pt x="6" y="3"/>
                    <a:pt x="4" y="5"/>
                  </a:cubicBezTo>
                  <a:cubicBezTo>
                    <a:pt x="5" y="2"/>
                    <a:pt x="8" y="0"/>
                    <a:pt x="13" y="1"/>
                  </a:cubicBezTo>
                  <a:close/>
                </a:path>
              </a:pathLst>
            </a:custGeom>
            <a:solidFill>
              <a:srgbClr val="82521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25" name="Freeform 663"/>
            <p:cNvSpPr/>
            <p:nvPr/>
          </p:nvSpPr>
          <p:spPr bwMode="auto">
            <a:xfrm>
              <a:off x="112712" y="0"/>
              <a:ext cx="36512" cy="19050"/>
            </a:xfrm>
            <a:custGeom>
              <a:avLst/>
              <a:gdLst>
                <a:gd name="T0" fmla="*/ 36512 w 10"/>
                <a:gd name="T1" fmla="*/ 3810 h 5"/>
                <a:gd name="T2" fmla="*/ 32861 w 10"/>
                <a:gd name="T3" fmla="*/ 3810 h 5"/>
                <a:gd name="T4" fmla="*/ 0 w 10"/>
                <a:gd name="T5" fmla="*/ 19050 h 5"/>
                <a:gd name="T6" fmla="*/ 36512 w 10"/>
                <a:gd name="T7" fmla="*/ 381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5">
                  <a:moveTo>
                    <a:pt x="10" y="1"/>
                  </a:moveTo>
                  <a:cubicBezTo>
                    <a:pt x="9" y="1"/>
                    <a:pt x="9" y="1"/>
                    <a:pt x="9" y="1"/>
                  </a:cubicBezTo>
                  <a:cubicBezTo>
                    <a:pt x="4" y="0"/>
                    <a:pt x="1" y="2"/>
                    <a:pt x="0" y="5"/>
                  </a:cubicBezTo>
                  <a:cubicBezTo>
                    <a:pt x="2" y="3"/>
                    <a:pt x="5" y="1"/>
                    <a:pt x="10" y="1"/>
                  </a:cubicBezTo>
                  <a:close/>
                </a:path>
              </a:pathLst>
            </a:custGeom>
            <a:solidFill>
              <a:srgbClr val="CA801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26" name="Freeform 664"/>
            <p:cNvSpPr/>
            <p:nvPr/>
          </p:nvSpPr>
          <p:spPr bwMode="auto">
            <a:xfrm>
              <a:off x="123825" y="3175"/>
              <a:ext cx="55562" cy="57150"/>
            </a:xfrm>
            <a:custGeom>
              <a:avLst/>
              <a:gdLst>
                <a:gd name="T0" fmla="*/ 29633 w 15"/>
                <a:gd name="T1" fmla="*/ 0 h 15"/>
                <a:gd name="T2" fmla="*/ 33337 w 15"/>
                <a:gd name="T3" fmla="*/ 11430 h 15"/>
                <a:gd name="T4" fmla="*/ 0 w 15"/>
                <a:gd name="T5" fmla="*/ 15240 h 15"/>
                <a:gd name="T6" fmla="*/ 29633 w 15"/>
                <a:gd name="T7" fmla="*/ 15240 h 15"/>
                <a:gd name="T8" fmla="*/ 40745 w 15"/>
                <a:gd name="T9" fmla="*/ 30480 h 15"/>
                <a:gd name="T10" fmla="*/ 40745 w 15"/>
                <a:gd name="T11" fmla="*/ 34290 h 15"/>
                <a:gd name="T12" fmla="*/ 44450 w 15"/>
                <a:gd name="T13" fmla="*/ 57150 h 15"/>
                <a:gd name="T14" fmla="*/ 51858 w 15"/>
                <a:gd name="T15" fmla="*/ 49530 h 15"/>
                <a:gd name="T16" fmla="*/ 44450 w 15"/>
                <a:gd name="T17" fmla="*/ 15240 h 15"/>
                <a:gd name="T18" fmla="*/ 29633 w 15"/>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 h="15">
                  <a:moveTo>
                    <a:pt x="8" y="0"/>
                  </a:moveTo>
                  <a:cubicBezTo>
                    <a:pt x="9" y="2"/>
                    <a:pt x="10" y="2"/>
                    <a:pt x="9" y="3"/>
                  </a:cubicBezTo>
                  <a:cubicBezTo>
                    <a:pt x="6" y="4"/>
                    <a:pt x="3" y="4"/>
                    <a:pt x="0" y="4"/>
                  </a:cubicBezTo>
                  <a:cubicBezTo>
                    <a:pt x="3" y="6"/>
                    <a:pt x="6" y="6"/>
                    <a:pt x="8" y="4"/>
                  </a:cubicBezTo>
                  <a:cubicBezTo>
                    <a:pt x="9" y="5"/>
                    <a:pt x="10" y="6"/>
                    <a:pt x="11" y="8"/>
                  </a:cubicBezTo>
                  <a:cubicBezTo>
                    <a:pt x="11" y="9"/>
                    <a:pt x="11" y="9"/>
                    <a:pt x="11" y="9"/>
                  </a:cubicBezTo>
                  <a:cubicBezTo>
                    <a:pt x="11" y="10"/>
                    <a:pt x="12" y="12"/>
                    <a:pt x="12" y="15"/>
                  </a:cubicBezTo>
                  <a:cubicBezTo>
                    <a:pt x="13" y="13"/>
                    <a:pt x="13" y="12"/>
                    <a:pt x="14" y="13"/>
                  </a:cubicBezTo>
                  <a:cubicBezTo>
                    <a:pt x="15" y="8"/>
                    <a:pt x="14" y="5"/>
                    <a:pt x="12" y="4"/>
                  </a:cubicBezTo>
                  <a:cubicBezTo>
                    <a:pt x="11" y="2"/>
                    <a:pt x="9" y="1"/>
                    <a:pt x="8" y="0"/>
                  </a:cubicBezTo>
                  <a:close/>
                </a:path>
              </a:pathLst>
            </a:custGeom>
            <a:solidFill>
              <a:srgbClr val="603B0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27" name="Freeform 665"/>
            <p:cNvSpPr/>
            <p:nvPr/>
          </p:nvSpPr>
          <p:spPr bwMode="auto">
            <a:xfrm>
              <a:off x="112712" y="19050"/>
              <a:ext cx="55562" cy="41275"/>
            </a:xfrm>
            <a:custGeom>
              <a:avLst/>
              <a:gdLst>
                <a:gd name="T0" fmla="*/ 11112 w 15"/>
                <a:gd name="T1" fmla="*/ 7505 h 11"/>
                <a:gd name="T2" fmla="*/ 40745 w 15"/>
                <a:gd name="T3" fmla="*/ 7505 h 11"/>
                <a:gd name="T4" fmla="*/ 55562 w 15"/>
                <a:gd name="T5" fmla="*/ 41275 h 11"/>
                <a:gd name="T6" fmla="*/ 51858 w 15"/>
                <a:gd name="T7" fmla="*/ 18761 h 11"/>
                <a:gd name="T8" fmla="*/ 51858 w 15"/>
                <a:gd name="T9" fmla="*/ 15009 h 11"/>
                <a:gd name="T10" fmla="*/ 40745 w 15"/>
                <a:gd name="T11" fmla="*/ 0 h 11"/>
                <a:gd name="T12" fmla="*/ 11112 w 15"/>
                <a:gd name="T13" fmla="*/ 0 h 11"/>
                <a:gd name="T14" fmla="*/ 0 w 15"/>
                <a:gd name="T15" fmla="*/ 18761 h 11"/>
                <a:gd name="T16" fmla="*/ 0 w 15"/>
                <a:gd name="T17" fmla="*/ 41275 h 11"/>
                <a:gd name="T18" fmla="*/ 3704 w 15"/>
                <a:gd name="T19" fmla="*/ 15009 h 11"/>
                <a:gd name="T20" fmla="*/ 11112 w 15"/>
                <a:gd name="T21" fmla="*/ 7505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 h="11">
                  <a:moveTo>
                    <a:pt x="3" y="2"/>
                  </a:moveTo>
                  <a:cubicBezTo>
                    <a:pt x="6" y="3"/>
                    <a:pt x="9" y="3"/>
                    <a:pt x="11" y="2"/>
                  </a:cubicBezTo>
                  <a:cubicBezTo>
                    <a:pt x="13" y="4"/>
                    <a:pt x="14" y="7"/>
                    <a:pt x="15" y="11"/>
                  </a:cubicBezTo>
                  <a:cubicBezTo>
                    <a:pt x="15" y="8"/>
                    <a:pt x="14" y="6"/>
                    <a:pt x="14" y="5"/>
                  </a:cubicBezTo>
                  <a:cubicBezTo>
                    <a:pt x="14" y="4"/>
                    <a:pt x="14" y="4"/>
                    <a:pt x="14" y="4"/>
                  </a:cubicBezTo>
                  <a:cubicBezTo>
                    <a:pt x="13" y="2"/>
                    <a:pt x="12" y="1"/>
                    <a:pt x="11" y="0"/>
                  </a:cubicBezTo>
                  <a:cubicBezTo>
                    <a:pt x="9" y="2"/>
                    <a:pt x="6" y="2"/>
                    <a:pt x="3" y="0"/>
                  </a:cubicBezTo>
                  <a:cubicBezTo>
                    <a:pt x="1" y="1"/>
                    <a:pt x="0" y="3"/>
                    <a:pt x="0" y="5"/>
                  </a:cubicBezTo>
                  <a:cubicBezTo>
                    <a:pt x="0" y="11"/>
                    <a:pt x="0" y="11"/>
                    <a:pt x="0" y="11"/>
                  </a:cubicBezTo>
                  <a:cubicBezTo>
                    <a:pt x="1" y="4"/>
                    <a:pt x="1" y="4"/>
                    <a:pt x="1" y="4"/>
                  </a:cubicBezTo>
                  <a:lnTo>
                    <a:pt x="3" y="2"/>
                  </a:ln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28" name="Freeform 666"/>
            <p:cNvSpPr>
              <a:spLocks noEditPoints="1"/>
            </p:cNvSpPr>
            <p:nvPr/>
          </p:nvSpPr>
          <p:spPr bwMode="auto">
            <a:xfrm>
              <a:off x="104775" y="25400"/>
              <a:ext cx="71437" cy="79375"/>
            </a:xfrm>
            <a:custGeom>
              <a:avLst/>
              <a:gdLst>
                <a:gd name="T0" fmla="*/ 48878 w 19"/>
                <a:gd name="T1" fmla="*/ 0 h 21"/>
                <a:gd name="T2" fmla="*/ 18799 w 19"/>
                <a:gd name="T3" fmla="*/ 0 h 21"/>
                <a:gd name="T4" fmla="*/ 11280 w 19"/>
                <a:gd name="T5" fmla="*/ 7560 h 21"/>
                <a:gd name="T6" fmla="*/ 7520 w 19"/>
                <a:gd name="T7" fmla="*/ 34018 h 21"/>
                <a:gd name="T8" fmla="*/ 0 w 19"/>
                <a:gd name="T9" fmla="*/ 26458 h 21"/>
                <a:gd name="T10" fmla="*/ 3760 w 19"/>
                <a:gd name="T11" fmla="*/ 45357 h 21"/>
                <a:gd name="T12" fmla="*/ 7520 w 19"/>
                <a:gd name="T13" fmla="*/ 37798 h 21"/>
                <a:gd name="T14" fmla="*/ 7520 w 19"/>
                <a:gd name="T15" fmla="*/ 45357 h 21"/>
                <a:gd name="T16" fmla="*/ 7520 w 19"/>
                <a:gd name="T17" fmla="*/ 49137 h 21"/>
                <a:gd name="T18" fmla="*/ 7520 w 19"/>
                <a:gd name="T19" fmla="*/ 52917 h 21"/>
                <a:gd name="T20" fmla="*/ 11280 w 19"/>
                <a:gd name="T21" fmla="*/ 60476 h 21"/>
                <a:gd name="T22" fmla="*/ 60157 w 19"/>
                <a:gd name="T23" fmla="*/ 41577 h 21"/>
                <a:gd name="T24" fmla="*/ 67677 w 19"/>
                <a:gd name="T25" fmla="*/ 34018 h 21"/>
                <a:gd name="T26" fmla="*/ 71437 w 19"/>
                <a:gd name="T27" fmla="*/ 26458 h 21"/>
                <a:gd name="T28" fmla="*/ 63917 w 19"/>
                <a:gd name="T29" fmla="*/ 34018 h 21"/>
                <a:gd name="T30" fmla="*/ 48878 w 19"/>
                <a:gd name="T31" fmla="*/ 0 h 21"/>
                <a:gd name="T32" fmla="*/ 11280 w 19"/>
                <a:gd name="T33" fmla="*/ 30238 h 21"/>
                <a:gd name="T34" fmla="*/ 15039 w 19"/>
                <a:gd name="T35" fmla="*/ 52917 h 21"/>
                <a:gd name="T36" fmla="*/ 30079 w 19"/>
                <a:gd name="T37" fmla="*/ 68036 h 21"/>
                <a:gd name="T38" fmla="*/ 11280 w 19"/>
                <a:gd name="T39" fmla="*/ 56696 h 21"/>
                <a:gd name="T40" fmla="*/ 7520 w 19"/>
                <a:gd name="T41" fmla="*/ 37798 h 21"/>
                <a:gd name="T42" fmla="*/ 11280 w 19"/>
                <a:gd name="T43" fmla="*/ 30238 h 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 h="21">
                  <a:moveTo>
                    <a:pt x="13" y="0"/>
                  </a:moveTo>
                  <a:cubicBezTo>
                    <a:pt x="11" y="1"/>
                    <a:pt x="8" y="1"/>
                    <a:pt x="5" y="0"/>
                  </a:cubicBezTo>
                  <a:cubicBezTo>
                    <a:pt x="3" y="2"/>
                    <a:pt x="3" y="2"/>
                    <a:pt x="3" y="2"/>
                  </a:cubicBezTo>
                  <a:cubicBezTo>
                    <a:pt x="2" y="9"/>
                    <a:pt x="2" y="9"/>
                    <a:pt x="2" y="9"/>
                  </a:cubicBezTo>
                  <a:cubicBezTo>
                    <a:pt x="1" y="7"/>
                    <a:pt x="1" y="6"/>
                    <a:pt x="0" y="7"/>
                  </a:cubicBezTo>
                  <a:cubicBezTo>
                    <a:pt x="0" y="10"/>
                    <a:pt x="0" y="12"/>
                    <a:pt x="1" y="12"/>
                  </a:cubicBezTo>
                  <a:cubicBezTo>
                    <a:pt x="2" y="10"/>
                    <a:pt x="2" y="10"/>
                    <a:pt x="2" y="10"/>
                  </a:cubicBezTo>
                  <a:cubicBezTo>
                    <a:pt x="2" y="12"/>
                    <a:pt x="2" y="12"/>
                    <a:pt x="2" y="12"/>
                  </a:cubicBezTo>
                  <a:cubicBezTo>
                    <a:pt x="2" y="13"/>
                    <a:pt x="2" y="13"/>
                    <a:pt x="2" y="13"/>
                  </a:cubicBezTo>
                  <a:cubicBezTo>
                    <a:pt x="2" y="14"/>
                    <a:pt x="2" y="14"/>
                    <a:pt x="2" y="14"/>
                  </a:cubicBezTo>
                  <a:cubicBezTo>
                    <a:pt x="3" y="15"/>
                    <a:pt x="3" y="15"/>
                    <a:pt x="3" y="16"/>
                  </a:cubicBezTo>
                  <a:cubicBezTo>
                    <a:pt x="10" y="21"/>
                    <a:pt x="14" y="19"/>
                    <a:pt x="16" y="11"/>
                  </a:cubicBezTo>
                  <a:cubicBezTo>
                    <a:pt x="17" y="11"/>
                    <a:pt x="18" y="10"/>
                    <a:pt x="18" y="9"/>
                  </a:cubicBezTo>
                  <a:cubicBezTo>
                    <a:pt x="19" y="8"/>
                    <a:pt x="19" y="8"/>
                    <a:pt x="19" y="7"/>
                  </a:cubicBezTo>
                  <a:cubicBezTo>
                    <a:pt x="18" y="6"/>
                    <a:pt x="18" y="7"/>
                    <a:pt x="17" y="9"/>
                  </a:cubicBezTo>
                  <a:cubicBezTo>
                    <a:pt x="16" y="5"/>
                    <a:pt x="15" y="2"/>
                    <a:pt x="13" y="0"/>
                  </a:cubicBezTo>
                  <a:close/>
                  <a:moveTo>
                    <a:pt x="3" y="8"/>
                  </a:moveTo>
                  <a:cubicBezTo>
                    <a:pt x="3" y="11"/>
                    <a:pt x="3" y="12"/>
                    <a:pt x="4" y="14"/>
                  </a:cubicBezTo>
                  <a:cubicBezTo>
                    <a:pt x="5" y="16"/>
                    <a:pt x="7" y="17"/>
                    <a:pt x="8" y="18"/>
                  </a:cubicBezTo>
                  <a:cubicBezTo>
                    <a:pt x="7" y="18"/>
                    <a:pt x="5" y="17"/>
                    <a:pt x="3" y="15"/>
                  </a:cubicBezTo>
                  <a:cubicBezTo>
                    <a:pt x="3" y="14"/>
                    <a:pt x="2" y="12"/>
                    <a:pt x="2" y="10"/>
                  </a:cubicBezTo>
                  <a:lnTo>
                    <a:pt x="3" y="8"/>
                  </a:ln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29" name="Freeform 667"/>
            <p:cNvSpPr/>
            <p:nvPr/>
          </p:nvSpPr>
          <p:spPr bwMode="auto">
            <a:xfrm>
              <a:off x="112712" y="55563"/>
              <a:ext cx="22225" cy="38100"/>
            </a:xfrm>
            <a:custGeom>
              <a:avLst/>
              <a:gdLst>
                <a:gd name="T0" fmla="*/ 7408 w 6"/>
                <a:gd name="T1" fmla="*/ 22860 h 10"/>
                <a:gd name="T2" fmla="*/ 3704 w 6"/>
                <a:gd name="T3" fmla="*/ 0 h 10"/>
                <a:gd name="T4" fmla="*/ 0 w 6"/>
                <a:gd name="T5" fmla="*/ 7620 h 10"/>
                <a:gd name="T6" fmla="*/ 3704 w 6"/>
                <a:gd name="T7" fmla="*/ 26670 h 10"/>
                <a:gd name="T8" fmla="*/ 22225 w 6"/>
                <a:gd name="T9" fmla="*/ 38100 h 10"/>
                <a:gd name="T10" fmla="*/ 7408 w 6"/>
                <a:gd name="T11" fmla="*/ 22860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10">
                  <a:moveTo>
                    <a:pt x="2" y="6"/>
                  </a:moveTo>
                  <a:cubicBezTo>
                    <a:pt x="1" y="4"/>
                    <a:pt x="1" y="3"/>
                    <a:pt x="1" y="0"/>
                  </a:cubicBezTo>
                  <a:cubicBezTo>
                    <a:pt x="0" y="2"/>
                    <a:pt x="0" y="2"/>
                    <a:pt x="0" y="2"/>
                  </a:cubicBezTo>
                  <a:cubicBezTo>
                    <a:pt x="0" y="4"/>
                    <a:pt x="1" y="6"/>
                    <a:pt x="1" y="7"/>
                  </a:cubicBezTo>
                  <a:cubicBezTo>
                    <a:pt x="3" y="9"/>
                    <a:pt x="5" y="10"/>
                    <a:pt x="6" y="10"/>
                  </a:cubicBezTo>
                  <a:cubicBezTo>
                    <a:pt x="5" y="9"/>
                    <a:pt x="3" y="8"/>
                    <a:pt x="2" y="6"/>
                  </a:cubicBez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30" name="Freeform 668"/>
            <p:cNvSpPr/>
            <p:nvPr/>
          </p:nvSpPr>
          <p:spPr bwMode="auto">
            <a:xfrm>
              <a:off x="115887" y="60325"/>
              <a:ext cx="55562" cy="55563"/>
            </a:xfrm>
            <a:custGeom>
              <a:avLst/>
              <a:gdLst>
                <a:gd name="T0" fmla="*/ 48154 w 15"/>
                <a:gd name="T1" fmla="*/ 18521 h 15"/>
                <a:gd name="T2" fmla="*/ 48154 w 15"/>
                <a:gd name="T3" fmla="*/ 11113 h 15"/>
                <a:gd name="T4" fmla="*/ 55562 w 15"/>
                <a:gd name="T5" fmla="*/ 0 h 15"/>
                <a:gd name="T6" fmla="*/ 48154 w 15"/>
                <a:gd name="T7" fmla="*/ 7408 h 15"/>
                <a:gd name="T8" fmla="*/ 0 w 15"/>
                <a:gd name="T9" fmla="*/ 25929 h 15"/>
                <a:gd name="T10" fmla="*/ 22225 w 15"/>
                <a:gd name="T11" fmla="*/ 40746 h 15"/>
                <a:gd name="T12" fmla="*/ 33337 w 15"/>
                <a:gd name="T13" fmla="*/ 40746 h 15"/>
                <a:gd name="T14" fmla="*/ 37041 w 15"/>
                <a:gd name="T15" fmla="*/ 40746 h 15"/>
                <a:gd name="T16" fmla="*/ 22225 w 15"/>
                <a:gd name="T17" fmla="*/ 55563 h 15"/>
                <a:gd name="T18" fmla="*/ 37041 w 15"/>
                <a:gd name="T19" fmla="*/ 44450 h 15"/>
                <a:gd name="T20" fmla="*/ 44450 w 15"/>
                <a:gd name="T21" fmla="*/ 37042 h 15"/>
                <a:gd name="T22" fmla="*/ 44450 w 15"/>
                <a:gd name="T23" fmla="*/ 29634 h 15"/>
                <a:gd name="T24" fmla="*/ 48154 w 15"/>
                <a:gd name="T25" fmla="*/ 18521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 h="15">
                  <a:moveTo>
                    <a:pt x="13" y="5"/>
                  </a:moveTo>
                  <a:cubicBezTo>
                    <a:pt x="13" y="3"/>
                    <a:pt x="13" y="3"/>
                    <a:pt x="13" y="3"/>
                  </a:cubicBezTo>
                  <a:cubicBezTo>
                    <a:pt x="15" y="3"/>
                    <a:pt x="15" y="2"/>
                    <a:pt x="15" y="0"/>
                  </a:cubicBezTo>
                  <a:cubicBezTo>
                    <a:pt x="15" y="1"/>
                    <a:pt x="14" y="2"/>
                    <a:pt x="13" y="2"/>
                  </a:cubicBezTo>
                  <a:cubicBezTo>
                    <a:pt x="11" y="10"/>
                    <a:pt x="7" y="12"/>
                    <a:pt x="0" y="7"/>
                  </a:cubicBezTo>
                  <a:cubicBezTo>
                    <a:pt x="1" y="9"/>
                    <a:pt x="3" y="11"/>
                    <a:pt x="6" y="11"/>
                  </a:cubicBezTo>
                  <a:cubicBezTo>
                    <a:pt x="7" y="11"/>
                    <a:pt x="9" y="11"/>
                    <a:pt x="9" y="11"/>
                  </a:cubicBezTo>
                  <a:cubicBezTo>
                    <a:pt x="10" y="11"/>
                    <a:pt x="10" y="11"/>
                    <a:pt x="10" y="11"/>
                  </a:cubicBezTo>
                  <a:cubicBezTo>
                    <a:pt x="6" y="15"/>
                    <a:pt x="6" y="15"/>
                    <a:pt x="6" y="15"/>
                  </a:cubicBezTo>
                  <a:cubicBezTo>
                    <a:pt x="8" y="14"/>
                    <a:pt x="9" y="13"/>
                    <a:pt x="10" y="12"/>
                  </a:cubicBezTo>
                  <a:cubicBezTo>
                    <a:pt x="11" y="12"/>
                    <a:pt x="12" y="11"/>
                    <a:pt x="12" y="10"/>
                  </a:cubicBezTo>
                  <a:cubicBezTo>
                    <a:pt x="12" y="8"/>
                    <a:pt x="12" y="8"/>
                    <a:pt x="12" y="8"/>
                  </a:cubicBezTo>
                  <a:cubicBezTo>
                    <a:pt x="12" y="7"/>
                    <a:pt x="13" y="6"/>
                    <a:pt x="13" y="5"/>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31" name="Freeform 669"/>
            <p:cNvSpPr/>
            <p:nvPr/>
          </p:nvSpPr>
          <p:spPr bwMode="auto">
            <a:xfrm>
              <a:off x="107950" y="63500"/>
              <a:ext cx="4762" cy="7938"/>
            </a:xfrm>
            <a:custGeom>
              <a:avLst/>
              <a:gdLst>
                <a:gd name="T0" fmla="*/ 0 w 3"/>
                <a:gd name="T1" fmla="*/ 7938 h 5"/>
                <a:gd name="T2" fmla="*/ 4762 w 3"/>
                <a:gd name="T3" fmla="*/ 7938 h 5"/>
                <a:gd name="T4" fmla="*/ 4762 w 3"/>
                <a:gd name="T5" fmla="*/ 0 h 5"/>
                <a:gd name="T6" fmla="*/ 0 w 3"/>
                <a:gd name="T7" fmla="*/ 7938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5">
                  <a:moveTo>
                    <a:pt x="0" y="5"/>
                  </a:moveTo>
                  <a:lnTo>
                    <a:pt x="3" y="5"/>
                  </a:lnTo>
                  <a:lnTo>
                    <a:pt x="3" y="0"/>
                  </a:lnTo>
                  <a:lnTo>
                    <a:pt x="0" y="5"/>
                  </a:ln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32" name="Freeform 670"/>
            <p:cNvSpPr/>
            <p:nvPr/>
          </p:nvSpPr>
          <p:spPr bwMode="auto">
            <a:xfrm>
              <a:off x="77787" y="107950"/>
              <a:ext cx="57150" cy="104775"/>
            </a:xfrm>
            <a:custGeom>
              <a:avLst/>
              <a:gdLst>
                <a:gd name="T0" fmla="*/ 30480 w 15"/>
                <a:gd name="T1" fmla="*/ 0 h 28"/>
                <a:gd name="T2" fmla="*/ 26670 w 15"/>
                <a:gd name="T3" fmla="*/ 3742 h 28"/>
                <a:gd name="T4" fmla="*/ 41910 w 15"/>
                <a:gd name="T5" fmla="*/ 33678 h 28"/>
                <a:gd name="T6" fmla="*/ 38100 w 15"/>
                <a:gd name="T7" fmla="*/ 78581 h 28"/>
                <a:gd name="T8" fmla="*/ 34290 w 15"/>
                <a:gd name="T9" fmla="*/ 78581 h 28"/>
                <a:gd name="T10" fmla="*/ 7620 w 15"/>
                <a:gd name="T11" fmla="*/ 86065 h 28"/>
                <a:gd name="T12" fmla="*/ 0 w 15"/>
                <a:gd name="T13" fmla="*/ 29936 h 28"/>
                <a:gd name="T14" fmla="*/ 0 w 15"/>
                <a:gd name="T15" fmla="*/ 93549 h 28"/>
                <a:gd name="T16" fmla="*/ 34290 w 15"/>
                <a:gd name="T17" fmla="*/ 104775 h 28"/>
                <a:gd name="T18" fmla="*/ 15240 w 15"/>
                <a:gd name="T19" fmla="*/ 93549 h 28"/>
                <a:gd name="T20" fmla="*/ 7620 w 15"/>
                <a:gd name="T21" fmla="*/ 89807 h 28"/>
                <a:gd name="T22" fmla="*/ 19050 w 15"/>
                <a:gd name="T23" fmla="*/ 86065 h 28"/>
                <a:gd name="T24" fmla="*/ 34290 w 15"/>
                <a:gd name="T25" fmla="*/ 86065 h 28"/>
                <a:gd name="T26" fmla="*/ 34290 w 15"/>
                <a:gd name="T27" fmla="*/ 82323 h 28"/>
                <a:gd name="T28" fmla="*/ 41910 w 15"/>
                <a:gd name="T29" fmla="*/ 82323 h 28"/>
                <a:gd name="T30" fmla="*/ 49530 w 15"/>
                <a:gd name="T31" fmla="*/ 37420 h 28"/>
                <a:gd name="T32" fmla="*/ 57150 w 15"/>
                <a:gd name="T33" fmla="*/ 22452 h 28"/>
                <a:gd name="T34" fmla="*/ 53340 w 15"/>
                <a:gd name="T35" fmla="*/ 18710 h 28"/>
                <a:gd name="T36" fmla="*/ 49530 w 15"/>
                <a:gd name="T37" fmla="*/ 29936 h 28"/>
                <a:gd name="T38" fmla="*/ 30480 w 15"/>
                <a:gd name="T39" fmla="*/ 0 h 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 h="28">
                  <a:moveTo>
                    <a:pt x="8" y="0"/>
                  </a:moveTo>
                  <a:cubicBezTo>
                    <a:pt x="7" y="1"/>
                    <a:pt x="7" y="1"/>
                    <a:pt x="7" y="1"/>
                  </a:cubicBezTo>
                  <a:cubicBezTo>
                    <a:pt x="8" y="4"/>
                    <a:pt x="9" y="7"/>
                    <a:pt x="11" y="9"/>
                  </a:cubicBezTo>
                  <a:cubicBezTo>
                    <a:pt x="10" y="21"/>
                    <a:pt x="10" y="21"/>
                    <a:pt x="10" y="21"/>
                  </a:cubicBezTo>
                  <a:cubicBezTo>
                    <a:pt x="9" y="21"/>
                    <a:pt x="9" y="21"/>
                    <a:pt x="9" y="21"/>
                  </a:cubicBezTo>
                  <a:cubicBezTo>
                    <a:pt x="2" y="23"/>
                    <a:pt x="2" y="23"/>
                    <a:pt x="2" y="23"/>
                  </a:cubicBezTo>
                  <a:cubicBezTo>
                    <a:pt x="2" y="18"/>
                    <a:pt x="1" y="13"/>
                    <a:pt x="0" y="8"/>
                  </a:cubicBezTo>
                  <a:cubicBezTo>
                    <a:pt x="0" y="25"/>
                    <a:pt x="0" y="25"/>
                    <a:pt x="0" y="25"/>
                  </a:cubicBezTo>
                  <a:cubicBezTo>
                    <a:pt x="9" y="28"/>
                    <a:pt x="9" y="28"/>
                    <a:pt x="9" y="28"/>
                  </a:cubicBezTo>
                  <a:cubicBezTo>
                    <a:pt x="4" y="25"/>
                    <a:pt x="4" y="25"/>
                    <a:pt x="4" y="25"/>
                  </a:cubicBezTo>
                  <a:cubicBezTo>
                    <a:pt x="2" y="24"/>
                    <a:pt x="2" y="24"/>
                    <a:pt x="2" y="24"/>
                  </a:cubicBezTo>
                  <a:cubicBezTo>
                    <a:pt x="5" y="23"/>
                    <a:pt x="5" y="23"/>
                    <a:pt x="5" y="23"/>
                  </a:cubicBezTo>
                  <a:cubicBezTo>
                    <a:pt x="9" y="23"/>
                    <a:pt x="9" y="23"/>
                    <a:pt x="9" y="23"/>
                  </a:cubicBezTo>
                  <a:cubicBezTo>
                    <a:pt x="9" y="22"/>
                    <a:pt x="9" y="22"/>
                    <a:pt x="9" y="22"/>
                  </a:cubicBezTo>
                  <a:cubicBezTo>
                    <a:pt x="11" y="22"/>
                    <a:pt x="11" y="22"/>
                    <a:pt x="11" y="22"/>
                  </a:cubicBezTo>
                  <a:cubicBezTo>
                    <a:pt x="13" y="10"/>
                    <a:pt x="13" y="10"/>
                    <a:pt x="13" y="10"/>
                  </a:cubicBezTo>
                  <a:cubicBezTo>
                    <a:pt x="15" y="6"/>
                    <a:pt x="15" y="6"/>
                    <a:pt x="15" y="6"/>
                  </a:cubicBezTo>
                  <a:cubicBezTo>
                    <a:pt x="14" y="5"/>
                    <a:pt x="14" y="5"/>
                    <a:pt x="14" y="5"/>
                  </a:cubicBezTo>
                  <a:cubicBezTo>
                    <a:pt x="13" y="6"/>
                    <a:pt x="13" y="7"/>
                    <a:pt x="13" y="8"/>
                  </a:cubicBezTo>
                  <a:cubicBezTo>
                    <a:pt x="11" y="6"/>
                    <a:pt x="9" y="3"/>
                    <a:pt x="8" y="0"/>
                  </a:cubicBezTo>
                  <a:close/>
                </a:path>
              </a:pathLst>
            </a:custGeom>
            <a:solidFill>
              <a:srgbClr val="003D5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33" name="Freeform 671"/>
            <p:cNvSpPr>
              <a:spLocks noEditPoints="1"/>
            </p:cNvSpPr>
            <p:nvPr/>
          </p:nvSpPr>
          <p:spPr bwMode="auto">
            <a:xfrm>
              <a:off x="44450" y="112713"/>
              <a:ext cx="120650" cy="127000"/>
            </a:xfrm>
            <a:custGeom>
              <a:avLst/>
              <a:gdLst>
                <a:gd name="T0" fmla="*/ 60325 w 32"/>
                <a:gd name="T1" fmla="*/ 0 h 34"/>
                <a:gd name="T2" fmla="*/ 22622 w 32"/>
                <a:gd name="T3" fmla="*/ 11206 h 34"/>
                <a:gd name="T4" fmla="*/ 7541 w 32"/>
                <a:gd name="T5" fmla="*/ 33618 h 34"/>
                <a:gd name="T6" fmla="*/ 0 w 32"/>
                <a:gd name="T7" fmla="*/ 104588 h 34"/>
                <a:gd name="T8" fmla="*/ 0 w 32"/>
                <a:gd name="T9" fmla="*/ 115794 h 34"/>
                <a:gd name="T10" fmla="*/ 120650 w 32"/>
                <a:gd name="T11" fmla="*/ 115794 h 34"/>
                <a:gd name="T12" fmla="*/ 67866 w 32"/>
                <a:gd name="T13" fmla="*/ 100853 h 34"/>
                <a:gd name="T14" fmla="*/ 33933 w 32"/>
                <a:gd name="T15" fmla="*/ 89647 h 34"/>
                <a:gd name="T16" fmla="*/ 33933 w 32"/>
                <a:gd name="T17" fmla="*/ 26147 h 34"/>
                <a:gd name="T18" fmla="*/ 41473 w 32"/>
                <a:gd name="T19" fmla="*/ 82176 h 34"/>
                <a:gd name="T20" fmla="*/ 67866 w 32"/>
                <a:gd name="T21" fmla="*/ 74706 h 34"/>
                <a:gd name="T22" fmla="*/ 71636 w 32"/>
                <a:gd name="T23" fmla="*/ 74706 h 34"/>
                <a:gd name="T24" fmla="*/ 75406 w 32"/>
                <a:gd name="T25" fmla="*/ 29882 h 34"/>
                <a:gd name="T26" fmla="*/ 60325 w 32"/>
                <a:gd name="T27" fmla="*/ 0 h 34"/>
                <a:gd name="T28" fmla="*/ 60325 w 32"/>
                <a:gd name="T29" fmla="*/ 0 h 34"/>
                <a:gd name="T30" fmla="*/ 60325 w 32"/>
                <a:gd name="T31" fmla="*/ 7471 h 34"/>
                <a:gd name="T32" fmla="*/ 18852 w 32"/>
                <a:gd name="T33" fmla="*/ 26147 h 34"/>
                <a:gd name="T34" fmla="*/ 3770 w 32"/>
                <a:gd name="T35" fmla="*/ 104588 h 34"/>
                <a:gd name="T36" fmla="*/ 3770 w 32"/>
                <a:gd name="T37" fmla="*/ 115794 h 34"/>
                <a:gd name="T38" fmla="*/ 0 w 32"/>
                <a:gd name="T39" fmla="*/ 115794 h 34"/>
                <a:gd name="T40" fmla="*/ 0 w 32"/>
                <a:gd name="T41" fmla="*/ 104588 h 34"/>
                <a:gd name="T42" fmla="*/ 0 w 32"/>
                <a:gd name="T43" fmla="*/ 104588 h 34"/>
                <a:gd name="T44" fmla="*/ 11311 w 32"/>
                <a:gd name="T45" fmla="*/ 33618 h 34"/>
                <a:gd name="T46" fmla="*/ 22622 w 32"/>
                <a:gd name="T47" fmla="*/ 14941 h 34"/>
                <a:gd name="T48" fmla="*/ 60325 w 32"/>
                <a:gd name="T49" fmla="*/ 0 h 34"/>
                <a:gd name="T50" fmla="*/ 37703 w 32"/>
                <a:gd name="T51" fmla="*/ 26147 h 34"/>
                <a:gd name="T52" fmla="*/ 41473 w 32"/>
                <a:gd name="T53" fmla="*/ 26147 h 34"/>
                <a:gd name="T54" fmla="*/ 49014 w 32"/>
                <a:gd name="T55" fmla="*/ 78441 h 34"/>
                <a:gd name="T56" fmla="*/ 45244 w 32"/>
                <a:gd name="T57" fmla="*/ 82176 h 34"/>
                <a:gd name="T58" fmla="*/ 37703 w 32"/>
                <a:gd name="T59" fmla="*/ 26147 h 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2" h="34">
                  <a:moveTo>
                    <a:pt x="16" y="0"/>
                  </a:moveTo>
                  <a:cubicBezTo>
                    <a:pt x="6" y="3"/>
                    <a:pt x="6" y="3"/>
                    <a:pt x="6" y="3"/>
                  </a:cubicBezTo>
                  <a:cubicBezTo>
                    <a:pt x="4" y="5"/>
                    <a:pt x="3" y="6"/>
                    <a:pt x="2" y="9"/>
                  </a:cubicBezTo>
                  <a:cubicBezTo>
                    <a:pt x="0" y="15"/>
                    <a:pt x="0" y="21"/>
                    <a:pt x="0" y="28"/>
                  </a:cubicBezTo>
                  <a:cubicBezTo>
                    <a:pt x="0" y="29"/>
                    <a:pt x="0" y="30"/>
                    <a:pt x="0" y="31"/>
                  </a:cubicBezTo>
                  <a:cubicBezTo>
                    <a:pt x="11" y="34"/>
                    <a:pt x="21" y="34"/>
                    <a:pt x="32" y="31"/>
                  </a:cubicBezTo>
                  <a:cubicBezTo>
                    <a:pt x="18" y="27"/>
                    <a:pt x="18" y="27"/>
                    <a:pt x="18" y="27"/>
                  </a:cubicBezTo>
                  <a:cubicBezTo>
                    <a:pt x="9" y="24"/>
                    <a:pt x="9" y="24"/>
                    <a:pt x="9" y="24"/>
                  </a:cubicBezTo>
                  <a:cubicBezTo>
                    <a:pt x="9" y="7"/>
                    <a:pt x="9" y="7"/>
                    <a:pt x="9" y="7"/>
                  </a:cubicBezTo>
                  <a:cubicBezTo>
                    <a:pt x="10" y="12"/>
                    <a:pt x="11" y="17"/>
                    <a:pt x="11" y="22"/>
                  </a:cubicBezTo>
                  <a:cubicBezTo>
                    <a:pt x="18" y="20"/>
                    <a:pt x="18" y="20"/>
                    <a:pt x="18" y="20"/>
                  </a:cubicBezTo>
                  <a:cubicBezTo>
                    <a:pt x="19" y="20"/>
                    <a:pt x="19" y="20"/>
                    <a:pt x="19" y="20"/>
                  </a:cubicBezTo>
                  <a:cubicBezTo>
                    <a:pt x="20" y="8"/>
                    <a:pt x="20" y="8"/>
                    <a:pt x="20" y="8"/>
                  </a:cubicBezTo>
                  <a:cubicBezTo>
                    <a:pt x="18" y="6"/>
                    <a:pt x="17" y="3"/>
                    <a:pt x="16" y="0"/>
                  </a:cubicBezTo>
                  <a:close/>
                  <a:moveTo>
                    <a:pt x="16" y="0"/>
                  </a:moveTo>
                  <a:cubicBezTo>
                    <a:pt x="16" y="1"/>
                    <a:pt x="16" y="1"/>
                    <a:pt x="16" y="2"/>
                  </a:cubicBezTo>
                  <a:cubicBezTo>
                    <a:pt x="10" y="3"/>
                    <a:pt x="6" y="5"/>
                    <a:pt x="5" y="7"/>
                  </a:cubicBezTo>
                  <a:cubicBezTo>
                    <a:pt x="3" y="12"/>
                    <a:pt x="1" y="19"/>
                    <a:pt x="1" y="28"/>
                  </a:cubicBezTo>
                  <a:cubicBezTo>
                    <a:pt x="1" y="31"/>
                    <a:pt x="1" y="31"/>
                    <a:pt x="1" y="31"/>
                  </a:cubicBezTo>
                  <a:cubicBezTo>
                    <a:pt x="1" y="31"/>
                    <a:pt x="1" y="31"/>
                    <a:pt x="0" y="31"/>
                  </a:cubicBezTo>
                  <a:cubicBezTo>
                    <a:pt x="0" y="30"/>
                    <a:pt x="0" y="29"/>
                    <a:pt x="0" y="28"/>
                  </a:cubicBezTo>
                  <a:cubicBezTo>
                    <a:pt x="0" y="28"/>
                    <a:pt x="0" y="28"/>
                    <a:pt x="0" y="28"/>
                  </a:cubicBezTo>
                  <a:cubicBezTo>
                    <a:pt x="0" y="21"/>
                    <a:pt x="1" y="15"/>
                    <a:pt x="3" y="9"/>
                  </a:cubicBezTo>
                  <a:cubicBezTo>
                    <a:pt x="3" y="7"/>
                    <a:pt x="5" y="5"/>
                    <a:pt x="6" y="4"/>
                  </a:cubicBezTo>
                  <a:lnTo>
                    <a:pt x="16" y="0"/>
                  </a:lnTo>
                  <a:close/>
                  <a:moveTo>
                    <a:pt x="10" y="7"/>
                  </a:moveTo>
                  <a:cubicBezTo>
                    <a:pt x="11" y="7"/>
                    <a:pt x="11" y="7"/>
                    <a:pt x="11" y="7"/>
                  </a:cubicBezTo>
                  <a:cubicBezTo>
                    <a:pt x="13" y="21"/>
                    <a:pt x="13" y="21"/>
                    <a:pt x="13" y="21"/>
                  </a:cubicBezTo>
                  <a:cubicBezTo>
                    <a:pt x="12" y="22"/>
                    <a:pt x="12" y="22"/>
                    <a:pt x="12" y="22"/>
                  </a:cubicBezTo>
                  <a:cubicBezTo>
                    <a:pt x="11" y="17"/>
                    <a:pt x="11" y="12"/>
                    <a:pt x="10" y="7"/>
                  </a:cubicBezTo>
                  <a:close/>
                </a:path>
              </a:pathLst>
            </a:custGeom>
            <a:solidFill>
              <a:srgbClr val="005F8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34" name="Freeform 672"/>
            <p:cNvSpPr/>
            <p:nvPr/>
          </p:nvSpPr>
          <p:spPr bwMode="auto">
            <a:xfrm>
              <a:off x="44450" y="112713"/>
              <a:ext cx="60325" cy="115888"/>
            </a:xfrm>
            <a:custGeom>
              <a:avLst/>
              <a:gdLst>
                <a:gd name="T0" fmla="*/ 60325 w 16"/>
                <a:gd name="T1" fmla="*/ 7477 h 31"/>
                <a:gd name="T2" fmla="*/ 60325 w 16"/>
                <a:gd name="T3" fmla="*/ 0 h 31"/>
                <a:gd name="T4" fmla="*/ 22622 w 16"/>
                <a:gd name="T5" fmla="*/ 14953 h 31"/>
                <a:gd name="T6" fmla="*/ 11311 w 16"/>
                <a:gd name="T7" fmla="*/ 33645 h 31"/>
                <a:gd name="T8" fmla="*/ 0 w 16"/>
                <a:gd name="T9" fmla="*/ 104673 h 31"/>
                <a:gd name="T10" fmla="*/ 0 w 16"/>
                <a:gd name="T11" fmla="*/ 104673 h 31"/>
                <a:gd name="T12" fmla="*/ 0 w 16"/>
                <a:gd name="T13" fmla="*/ 115888 h 31"/>
                <a:gd name="T14" fmla="*/ 3770 w 16"/>
                <a:gd name="T15" fmla="*/ 115888 h 31"/>
                <a:gd name="T16" fmla="*/ 3770 w 16"/>
                <a:gd name="T17" fmla="*/ 104673 h 31"/>
                <a:gd name="T18" fmla="*/ 18852 w 16"/>
                <a:gd name="T19" fmla="*/ 26168 h 31"/>
                <a:gd name="T20" fmla="*/ 60325 w 16"/>
                <a:gd name="T21" fmla="*/ 7477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 h="31">
                  <a:moveTo>
                    <a:pt x="16" y="2"/>
                  </a:moveTo>
                  <a:cubicBezTo>
                    <a:pt x="16" y="1"/>
                    <a:pt x="16" y="1"/>
                    <a:pt x="16" y="0"/>
                  </a:cubicBezTo>
                  <a:cubicBezTo>
                    <a:pt x="6" y="4"/>
                    <a:pt x="6" y="4"/>
                    <a:pt x="6" y="4"/>
                  </a:cubicBezTo>
                  <a:cubicBezTo>
                    <a:pt x="5" y="5"/>
                    <a:pt x="3" y="7"/>
                    <a:pt x="3" y="9"/>
                  </a:cubicBezTo>
                  <a:cubicBezTo>
                    <a:pt x="1" y="15"/>
                    <a:pt x="0" y="21"/>
                    <a:pt x="0" y="28"/>
                  </a:cubicBezTo>
                  <a:cubicBezTo>
                    <a:pt x="0" y="28"/>
                    <a:pt x="0" y="28"/>
                    <a:pt x="0" y="28"/>
                  </a:cubicBezTo>
                  <a:cubicBezTo>
                    <a:pt x="0" y="29"/>
                    <a:pt x="0" y="30"/>
                    <a:pt x="0" y="31"/>
                  </a:cubicBezTo>
                  <a:cubicBezTo>
                    <a:pt x="1" y="31"/>
                    <a:pt x="1" y="31"/>
                    <a:pt x="1" y="31"/>
                  </a:cubicBezTo>
                  <a:cubicBezTo>
                    <a:pt x="1" y="28"/>
                    <a:pt x="1" y="28"/>
                    <a:pt x="1" y="28"/>
                  </a:cubicBezTo>
                  <a:cubicBezTo>
                    <a:pt x="1" y="19"/>
                    <a:pt x="3" y="12"/>
                    <a:pt x="5" y="7"/>
                  </a:cubicBezTo>
                  <a:cubicBezTo>
                    <a:pt x="6" y="5"/>
                    <a:pt x="10" y="3"/>
                    <a:pt x="16" y="2"/>
                  </a:cubicBezTo>
                  <a:close/>
                </a:path>
              </a:pathLst>
            </a:custGeom>
            <a:solidFill>
              <a:srgbClr val="0086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35" name="Freeform 673"/>
            <p:cNvSpPr/>
            <p:nvPr/>
          </p:nvSpPr>
          <p:spPr bwMode="auto">
            <a:xfrm>
              <a:off x="82550" y="138113"/>
              <a:ext cx="11112" cy="57150"/>
            </a:xfrm>
            <a:custGeom>
              <a:avLst/>
              <a:gdLst>
                <a:gd name="T0" fmla="*/ 3704 w 3"/>
                <a:gd name="T1" fmla="*/ 0 h 15"/>
                <a:gd name="T2" fmla="*/ 0 w 3"/>
                <a:gd name="T3" fmla="*/ 0 h 15"/>
                <a:gd name="T4" fmla="*/ 7408 w 3"/>
                <a:gd name="T5" fmla="*/ 57150 h 15"/>
                <a:gd name="T6" fmla="*/ 11112 w 3"/>
                <a:gd name="T7" fmla="*/ 53340 h 15"/>
                <a:gd name="T8" fmla="*/ 3704 w 3"/>
                <a:gd name="T9" fmla="*/ 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5">
                  <a:moveTo>
                    <a:pt x="1" y="0"/>
                  </a:moveTo>
                  <a:cubicBezTo>
                    <a:pt x="0" y="0"/>
                    <a:pt x="0" y="0"/>
                    <a:pt x="0" y="0"/>
                  </a:cubicBezTo>
                  <a:cubicBezTo>
                    <a:pt x="1" y="5"/>
                    <a:pt x="1" y="10"/>
                    <a:pt x="2" y="15"/>
                  </a:cubicBezTo>
                  <a:cubicBezTo>
                    <a:pt x="3" y="14"/>
                    <a:pt x="3" y="14"/>
                    <a:pt x="3" y="14"/>
                  </a:cubicBezTo>
                  <a:lnTo>
                    <a:pt x="1" y="0"/>
                  </a:lnTo>
                  <a:close/>
                </a:path>
              </a:pathLst>
            </a:custGeom>
            <a:solidFill>
              <a:srgbClr val="0086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36" name="Freeform 674"/>
            <p:cNvSpPr/>
            <p:nvPr/>
          </p:nvSpPr>
          <p:spPr bwMode="auto">
            <a:xfrm>
              <a:off x="85725" y="195263"/>
              <a:ext cx="26987" cy="6350"/>
            </a:xfrm>
            <a:custGeom>
              <a:avLst/>
              <a:gdLst>
                <a:gd name="T0" fmla="*/ 26987 w 17"/>
                <a:gd name="T1" fmla="*/ 0 h 4"/>
                <a:gd name="T2" fmla="*/ 11112 w 17"/>
                <a:gd name="T3" fmla="*/ 0 h 4"/>
                <a:gd name="T4" fmla="*/ 0 w 17"/>
                <a:gd name="T5" fmla="*/ 3175 h 4"/>
                <a:gd name="T6" fmla="*/ 7937 w 17"/>
                <a:gd name="T7" fmla="*/ 6350 h 4"/>
                <a:gd name="T8" fmla="*/ 26987 w 17"/>
                <a:gd name="T9" fmla="*/ 3175 h 4"/>
                <a:gd name="T10" fmla="*/ 26987 w 17"/>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
                  <a:moveTo>
                    <a:pt x="17" y="0"/>
                  </a:moveTo>
                  <a:lnTo>
                    <a:pt x="7" y="0"/>
                  </a:lnTo>
                  <a:lnTo>
                    <a:pt x="0" y="2"/>
                  </a:lnTo>
                  <a:lnTo>
                    <a:pt x="5" y="4"/>
                  </a:lnTo>
                  <a:lnTo>
                    <a:pt x="17" y="2"/>
                  </a:lnTo>
                  <a:lnTo>
                    <a:pt x="17" y="0"/>
                  </a:ln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37" name="Freeform 675"/>
            <p:cNvSpPr/>
            <p:nvPr/>
          </p:nvSpPr>
          <p:spPr bwMode="auto">
            <a:xfrm>
              <a:off x="93662" y="198438"/>
              <a:ext cx="19050" cy="14288"/>
            </a:xfrm>
            <a:custGeom>
              <a:avLst/>
              <a:gdLst>
                <a:gd name="T0" fmla="*/ 0 w 12"/>
                <a:gd name="T1" fmla="*/ 3175 h 9"/>
                <a:gd name="T2" fmla="*/ 19050 w 12"/>
                <a:gd name="T3" fmla="*/ 14288 h 9"/>
                <a:gd name="T4" fmla="*/ 19050 w 12"/>
                <a:gd name="T5" fmla="*/ 7938 h 9"/>
                <a:gd name="T6" fmla="*/ 19050 w 12"/>
                <a:gd name="T7" fmla="*/ 0 h 9"/>
                <a:gd name="T8" fmla="*/ 0 w 12"/>
                <a:gd name="T9" fmla="*/ 3175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9">
                  <a:moveTo>
                    <a:pt x="0" y="2"/>
                  </a:moveTo>
                  <a:lnTo>
                    <a:pt x="12" y="9"/>
                  </a:lnTo>
                  <a:lnTo>
                    <a:pt x="12" y="5"/>
                  </a:lnTo>
                  <a:lnTo>
                    <a:pt x="12" y="0"/>
                  </a:lnTo>
                  <a:lnTo>
                    <a:pt x="0" y="2"/>
                  </a:ln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38" name="Freeform 676"/>
            <p:cNvSpPr>
              <a:spLocks noEditPoints="1"/>
            </p:cNvSpPr>
            <p:nvPr/>
          </p:nvSpPr>
          <p:spPr bwMode="auto">
            <a:xfrm>
              <a:off x="112712" y="112713"/>
              <a:ext cx="112712" cy="115888"/>
            </a:xfrm>
            <a:custGeom>
              <a:avLst/>
              <a:gdLst>
                <a:gd name="T0" fmla="*/ 0 w 30"/>
                <a:gd name="T1" fmla="*/ 85981 h 31"/>
                <a:gd name="T2" fmla="*/ 0 w 30"/>
                <a:gd name="T3" fmla="*/ 93458 h 31"/>
                <a:gd name="T4" fmla="*/ 75141 w 30"/>
                <a:gd name="T5" fmla="*/ 112150 h 31"/>
                <a:gd name="T6" fmla="*/ 112712 w 30"/>
                <a:gd name="T7" fmla="*/ 74766 h 31"/>
                <a:gd name="T8" fmla="*/ 97684 w 30"/>
                <a:gd name="T9" fmla="*/ 11215 h 31"/>
                <a:gd name="T10" fmla="*/ 63870 w 30"/>
                <a:gd name="T11" fmla="*/ 0 h 31"/>
                <a:gd name="T12" fmla="*/ 33814 w 30"/>
                <a:gd name="T13" fmla="*/ 33645 h 31"/>
                <a:gd name="T14" fmla="*/ 37571 w 30"/>
                <a:gd name="T15" fmla="*/ 41122 h 31"/>
                <a:gd name="T16" fmla="*/ 41328 w 30"/>
                <a:gd name="T17" fmla="*/ 78505 h 31"/>
                <a:gd name="T18" fmla="*/ 75141 w 30"/>
                <a:gd name="T19" fmla="*/ 67290 h 31"/>
                <a:gd name="T20" fmla="*/ 78898 w 30"/>
                <a:gd name="T21" fmla="*/ 37383 h 31"/>
                <a:gd name="T22" fmla="*/ 78898 w 30"/>
                <a:gd name="T23" fmla="*/ 63551 h 31"/>
                <a:gd name="T24" fmla="*/ 93927 w 30"/>
                <a:gd name="T25" fmla="*/ 59813 h 31"/>
                <a:gd name="T26" fmla="*/ 93927 w 30"/>
                <a:gd name="T27" fmla="*/ 59813 h 31"/>
                <a:gd name="T28" fmla="*/ 93927 w 30"/>
                <a:gd name="T29" fmla="*/ 63551 h 31"/>
                <a:gd name="T30" fmla="*/ 101441 w 30"/>
                <a:gd name="T31" fmla="*/ 59813 h 31"/>
                <a:gd name="T32" fmla="*/ 101441 w 30"/>
                <a:gd name="T33" fmla="*/ 63551 h 31"/>
                <a:gd name="T34" fmla="*/ 101441 w 30"/>
                <a:gd name="T35" fmla="*/ 63551 h 31"/>
                <a:gd name="T36" fmla="*/ 105198 w 30"/>
                <a:gd name="T37" fmla="*/ 63551 h 31"/>
                <a:gd name="T38" fmla="*/ 105198 w 30"/>
                <a:gd name="T39" fmla="*/ 67290 h 31"/>
                <a:gd name="T40" fmla="*/ 105198 w 30"/>
                <a:gd name="T41" fmla="*/ 67290 h 31"/>
                <a:gd name="T42" fmla="*/ 90170 w 30"/>
                <a:gd name="T43" fmla="*/ 74766 h 31"/>
                <a:gd name="T44" fmla="*/ 86413 w 30"/>
                <a:gd name="T45" fmla="*/ 74766 h 31"/>
                <a:gd name="T46" fmla="*/ 82655 w 30"/>
                <a:gd name="T47" fmla="*/ 74766 h 31"/>
                <a:gd name="T48" fmla="*/ 78898 w 30"/>
                <a:gd name="T49" fmla="*/ 74766 h 31"/>
                <a:gd name="T50" fmla="*/ 75141 w 30"/>
                <a:gd name="T51" fmla="*/ 74766 h 31"/>
                <a:gd name="T52" fmla="*/ 75141 w 30"/>
                <a:gd name="T53" fmla="*/ 74766 h 31"/>
                <a:gd name="T54" fmla="*/ 71384 w 30"/>
                <a:gd name="T55" fmla="*/ 74766 h 31"/>
                <a:gd name="T56" fmla="*/ 41328 w 30"/>
                <a:gd name="T57" fmla="*/ 78505 h 31"/>
                <a:gd name="T58" fmla="*/ 11271 w 30"/>
                <a:gd name="T59" fmla="*/ 78505 h 31"/>
                <a:gd name="T60" fmla="*/ 7514 w 30"/>
                <a:gd name="T61" fmla="*/ 78505 h 31"/>
                <a:gd name="T62" fmla="*/ 0 w 30"/>
                <a:gd name="T63" fmla="*/ 78505 h 31"/>
                <a:gd name="T64" fmla="*/ 0 w 30"/>
                <a:gd name="T65" fmla="*/ 82243 h 31"/>
                <a:gd name="T66" fmla="*/ 0 w 30"/>
                <a:gd name="T67" fmla="*/ 85981 h 31"/>
                <a:gd name="T68" fmla="*/ 37571 w 30"/>
                <a:gd name="T69" fmla="*/ 33645 h 31"/>
                <a:gd name="T70" fmla="*/ 41328 w 30"/>
                <a:gd name="T71" fmla="*/ 29907 h 31"/>
                <a:gd name="T72" fmla="*/ 45085 w 30"/>
                <a:gd name="T73" fmla="*/ 71028 h 31"/>
                <a:gd name="T74" fmla="*/ 41328 w 30"/>
                <a:gd name="T75" fmla="*/ 74766 h 31"/>
                <a:gd name="T76" fmla="*/ 37571 w 30"/>
                <a:gd name="T77" fmla="*/ 41122 h 31"/>
                <a:gd name="T78" fmla="*/ 37571 w 30"/>
                <a:gd name="T79" fmla="*/ 41122 h 31"/>
                <a:gd name="T80" fmla="*/ 37571 w 30"/>
                <a:gd name="T81" fmla="*/ 33645 h 31"/>
                <a:gd name="T82" fmla="*/ 3757 w 30"/>
                <a:gd name="T83" fmla="*/ 85981 h 31"/>
                <a:gd name="T84" fmla="*/ 3757 w 30"/>
                <a:gd name="T85" fmla="*/ 82243 h 31"/>
                <a:gd name="T86" fmla="*/ 90170 w 30"/>
                <a:gd name="T87" fmla="*/ 74766 h 31"/>
                <a:gd name="T88" fmla="*/ 90170 w 30"/>
                <a:gd name="T89" fmla="*/ 74766 h 31"/>
                <a:gd name="T90" fmla="*/ 105198 w 30"/>
                <a:gd name="T91" fmla="*/ 71028 h 31"/>
                <a:gd name="T92" fmla="*/ 101441 w 30"/>
                <a:gd name="T93" fmla="*/ 82243 h 31"/>
                <a:gd name="T94" fmla="*/ 3757 w 30"/>
                <a:gd name="T95" fmla="*/ 85981 h 3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0" h="31">
                  <a:moveTo>
                    <a:pt x="0" y="23"/>
                  </a:moveTo>
                  <a:cubicBezTo>
                    <a:pt x="0" y="25"/>
                    <a:pt x="0" y="25"/>
                    <a:pt x="0" y="25"/>
                  </a:cubicBezTo>
                  <a:cubicBezTo>
                    <a:pt x="20" y="30"/>
                    <a:pt x="20" y="30"/>
                    <a:pt x="20" y="30"/>
                  </a:cubicBezTo>
                  <a:cubicBezTo>
                    <a:pt x="26" y="31"/>
                    <a:pt x="29" y="28"/>
                    <a:pt x="30" y="20"/>
                  </a:cubicBezTo>
                  <a:cubicBezTo>
                    <a:pt x="29" y="14"/>
                    <a:pt x="28" y="8"/>
                    <a:pt x="26" y="3"/>
                  </a:cubicBezTo>
                  <a:cubicBezTo>
                    <a:pt x="17" y="0"/>
                    <a:pt x="17" y="0"/>
                    <a:pt x="17" y="0"/>
                  </a:cubicBezTo>
                  <a:cubicBezTo>
                    <a:pt x="16" y="4"/>
                    <a:pt x="13" y="7"/>
                    <a:pt x="9" y="9"/>
                  </a:cubicBezTo>
                  <a:cubicBezTo>
                    <a:pt x="10" y="11"/>
                    <a:pt x="10" y="11"/>
                    <a:pt x="10" y="11"/>
                  </a:cubicBezTo>
                  <a:cubicBezTo>
                    <a:pt x="11" y="21"/>
                    <a:pt x="11" y="21"/>
                    <a:pt x="11" y="21"/>
                  </a:cubicBezTo>
                  <a:cubicBezTo>
                    <a:pt x="20" y="18"/>
                    <a:pt x="20" y="18"/>
                    <a:pt x="20" y="18"/>
                  </a:cubicBezTo>
                  <a:cubicBezTo>
                    <a:pt x="21" y="10"/>
                    <a:pt x="21" y="10"/>
                    <a:pt x="21" y="10"/>
                  </a:cubicBezTo>
                  <a:cubicBezTo>
                    <a:pt x="21" y="17"/>
                    <a:pt x="21" y="17"/>
                    <a:pt x="21" y="17"/>
                  </a:cubicBezTo>
                  <a:cubicBezTo>
                    <a:pt x="25" y="16"/>
                    <a:pt x="25" y="16"/>
                    <a:pt x="25" y="16"/>
                  </a:cubicBezTo>
                  <a:cubicBezTo>
                    <a:pt x="25" y="16"/>
                    <a:pt x="25" y="16"/>
                    <a:pt x="25" y="16"/>
                  </a:cubicBezTo>
                  <a:cubicBezTo>
                    <a:pt x="25" y="17"/>
                    <a:pt x="25" y="17"/>
                    <a:pt x="25" y="17"/>
                  </a:cubicBezTo>
                  <a:cubicBezTo>
                    <a:pt x="27" y="16"/>
                    <a:pt x="27" y="16"/>
                    <a:pt x="27" y="16"/>
                  </a:cubicBezTo>
                  <a:cubicBezTo>
                    <a:pt x="27" y="17"/>
                    <a:pt x="27" y="17"/>
                    <a:pt x="27" y="17"/>
                  </a:cubicBezTo>
                  <a:cubicBezTo>
                    <a:pt x="27" y="17"/>
                    <a:pt x="27" y="17"/>
                    <a:pt x="27" y="17"/>
                  </a:cubicBezTo>
                  <a:cubicBezTo>
                    <a:pt x="28" y="17"/>
                    <a:pt x="28" y="17"/>
                    <a:pt x="28" y="17"/>
                  </a:cubicBezTo>
                  <a:cubicBezTo>
                    <a:pt x="28" y="18"/>
                    <a:pt x="28" y="18"/>
                    <a:pt x="28" y="18"/>
                  </a:cubicBezTo>
                  <a:cubicBezTo>
                    <a:pt x="28" y="18"/>
                    <a:pt x="28" y="18"/>
                    <a:pt x="28" y="18"/>
                  </a:cubicBezTo>
                  <a:cubicBezTo>
                    <a:pt x="24" y="20"/>
                    <a:pt x="24" y="20"/>
                    <a:pt x="24" y="20"/>
                  </a:cubicBezTo>
                  <a:cubicBezTo>
                    <a:pt x="23" y="20"/>
                    <a:pt x="23" y="20"/>
                    <a:pt x="23" y="20"/>
                  </a:cubicBezTo>
                  <a:cubicBezTo>
                    <a:pt x="22" y="20"/>
                    <a:pt x="22" y="20"/>
                    <a:pt x="22" y="20"/>
                  </a:cubicBezTo>
                  <a:cubicBezTo>
                    <a:pt x="21" y="20"/>
                    <a:pt x="21" y="20"/>
                    <a:pt x="21" y="20"/>
                  </a:cubicBezTo>
                  <a:cubicBezTo>
                    <a:pt x="20" y="20"/>
                    <a:pt x="20" y="20"/>
                    <a:pt x="20" y="20"/>
                  </a:cubicBezTo>
                  <a:cubicBezTo>
                    <a:pt x="20" y="20"/>
                    <a:pt x="20" y="20"/>
                    <a:pt x="20" y="20"/>
                  </a:cubicBezTo>
                  <a:cubicBezTo>
                    <a:pt x="19" y="20"/>
                    <a:pt x="19" y="20"/>
                    <a:pt x="19" y="20"/>
                  </a:cubicBezTo>
                  <a:cubicBezTo>
                    <a:pt x="11" y="21"/>
                    <a:pt x="11" y="21"/>
                    <a:pt x="11" y="21"/>
                  </a:cubicBezTo>
                  <a:cubicBezTo>
                    <a:pt x="3" y="21"/>
                    <a:pt x="3" y="21"/>
                    <a:pt x="3" y="21"/>
                  </a:cubicBezTo>
                  <a:cubicBezTo>
                    <a:pt x="2" y="21"/>
                    <a:pt x="2" y="21"/>
                    <a:pt x="2" y="21"/>
                  </a:cubicBezTo>
                  <a:cubicBezTo>
                    <a:pt x="0" y="21"/>
                    <a:pt x="0" y="21"/>
                    <a:pt x="0" y="21"/>
                  </a:cubicBezTo>
                  <a:cubicBezTo>
                    <a:pt x="0" y="22"/>
                    <a:pt x="0" y="22"/>
                    <a:pt x="0" y="22"/>
                  </a:cubicBezTo>
                  <a:lnTo>
                    <a:pt x="0" y="23"/>
                  </a:lnTo>
                  <a:close/>
                  <a:moveTo>
                    <a:pt x="10" y="9"/>
                  </a:moveTo>
                  <a:cubicBezTo>
                    <a:pt x="11" y="8"/>
                    <a:pt x="11" y="8"/>
                    <a:pt x="11" y="8"/>
                  </a:cubicBezTo>
                  <a:cubicBezTo>
                    <a:pt x="12" y="19"/>
                    <a:pt x="12" y="19"/>
                    <a:pt x="12" y="19"/>
                  </a:cubicBezTo>
                  <a:cubicBezTo>
                    <a:pt x="11" y="20"/>
                    <a:pt x="11" y="20"/>
                    <a:pt x="11" y="20"/>
                  </a:cubicBezTo>
                  <a:cubicBezTo>
                    <a:pt x="10" y="11"/>
                    <a:pt x="10" y="11"/>
                    <a:pt x="10" y="11"/>
                  </a:cubicBezTo>
                  <a:cubicBezTo>
                    <a:pt x="10" y="11"/>
                    <a:pt x="10" y="11"/>
                    <a:pt x="10" y="11"/>
                  </a:cubicBezTo>
                  <a:lnTo>
                    <a:pt x="10" y="9"/>
                  </a:lnTo>
                  <a:close/>
                  <a:moveTo>
                    <a:pt x="1" y="23"/>
                  </a:moveTo>
                  <a:cubicBezTo>
                    <a:pt x="1" y="22"/>
                    <a:pt x="1" y="22"/>
                    <a:pt x="1" y="22"/>
                  </a:cubicBezTo>
                  <a:cubicBezTo>
                    <a:pt x="24" y="20"/>
                    <a:pt x="24" y="20"/>
                    <a:pt x="24" y="20"/>
                  </a:cubicBezTo>
                  <a:cubicBezTo>
                    <a:pt x="24" y="20"/>
                    <a:pt x="24" y="20"/>
                    <a:pt x="24" y="20"/>
                  </a:cubicBezTo>
                  <a:cubicBezTo>
                    <a:pt x="28" y="19"/>
                    <a:pt x="28" y="19"/>
                    <a:pt x="28" y="19"/>
                  </a:cubicBezTo>
                  <a:cubicBezTo>
                    <a:pt x="27" y="22"/>
                    <a:pt x="27" y="22"/>
                    <a:pt x="27" y="22"/>
                  </a:cubicBezTo>
                  <a:lnTo>
                    <a:pt x="1" y="23"/>
                  </a:lnTo>
                  <a:close/>
                </a:path>
              </a:pathLst>
            </a:custGeom>
            <a:solidFill>
              <a:srgbClr val="005F8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39" name="Freeform 677"/>
            <p:cNvSpPr/>
            <p:nvPr/>
          </p:nvSpPr>
          <p:spPr bwMode="auto">
            <a:xfrm>
              <a:off x="149225" y="142875"/>
              <a:ext cx="7937" cy="44450"/>
            </a:xfrm>
            <a:custGeom>
              <a:avLst/>
              <a:gdLst>
                <a:gd name="T0" fmla="*/ 4762 w 5"/>
                <a:gd name="T1" fmla="*/ 0 h 28"/>
                <a:gd name="T2" fmla="*/ 0 w 5"/>
                <a:gd name="T3" fmla="*/ 3175 h 28"/>
                <a:gd name="T4" fmla="*/ 0 w 5"/>
                <a:gd name="T5" fmla="*/ 11113 h 28"/>
                <a:gd name="T6" fmla="*/ 0 w 5"/>
                <a:gd name="T7" fmla="*/ 11113 h 28"/>
                <a:gd name="T8" fmla="*/ 4762 w 5"/>
                <a:gd name="T9" fmla="*/ 44450 h 28"/>
                <a:gd name="T10" fmla="*/ 7937 w 5"/>
                <a:gd name="T11" fmla="*/ 41275 h 28"/>
                <a:gd name="T12" fmla="*/ 4762 w 5"/>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28">
                  <a:moveTo>
                    <a:pt x="3" y="0"/>
                  </a:moveTo>
                  <a:lnTo>
                    <a:pt x="0" y="2"/>
                  </a:lnTo>
                  <a:lnTo>
                    <a:pt x="0" y="7"/>
                  </a:lnTo>
                  <a:lnTo>
                    <a:pt x="3" y="28"/>
                  </a:lnTo>
                  <a:lnTo>
                    <a:pt x="5" y="26"/>
                  </a:lnTo>
                  <a:lnTo>
                    <a:pt x="3" y="0"/>
                  </a:lnTo>
                  <a:close/>
                </a:path>
              </a:pathLst>
            </a:custGeom>
            <a:solidFill>
              <a:srgbClr val="0086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40" name="Freeform 678"/>
            <p:cNvSpPr/>
            <p:nvPr/>
          </p:nvSpPr>
          <p:spPr bwMode="auto">
            <a:xfrm>
              <a:off x="115887" y="184150"/>
              <a:ext cx="101600" cy="14288"/>
            </a:xfrm>
            <a:custGeom>
              <a:avLst/>
              <a:gdLst>
                <a:gd name="T0" fmla="*/ 0 w 64"/>
                <a:gd name="T1" fmla="*/ 11113 h 9"/>
                <a:gd name="T2" fmla="*/ 0 w 64"/>
                <a:gd name="T3" fmla="*/ 14288 h 9"/>
                <a:gd name="T4" fmla="*/ 96838 w 64"/>
                <a:gd name="T5" fmla="*/ 11113 h 9"/>
                <a:gd name="T6" fmla="*/ 101600 w 64"/>
                <a:gd name="T7" fmla="*/ 0 h 9"/>
                <a:gd name="T8" fmla="*/ 85725 w 64"/>
                <a:gd name="T9" fmla="*/ 3175 h 9"/>
                <a:gd name="T10" fmla="*/ 85725 w 64"/>
                <a:gd name="T11" fmla="*/ 3175 h 9"/>
                <a:gd name="T12" fmla="*/ 0 w 64"/>
                <a:gd name="T13" fmla="*/ 11113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9">
                  <a:moveTo>
                    <a:pt x="0" y="7"/>
                  </a:moveTo>
                  <a:lnTo>
                    <a:pt x="0" y="9"/>
                  </a:lnTo>
                  <a:lnTo>
                    <a:pt x="61" y="7"/>
                  </a:lnTo>
                  <a:lnTo>
                    <a:pt x="64" y="0"/>
                  </a:lnTo>
                  <a:lnTo>
                    <a:pt x="54" y="2"/>
                  </a:lnTo>
                  <a:lnTo>
                    <a:pt x="0" y="7"/>
                  </a:lnTo>
                  <a:close/>
                </a:path>
              </a:pathLst>
            </a:custGeom>
            <a:solidFill>
              <a:srgbClr val="0086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41" name="Freeform 679"/>
            <p:cNvSpPr/>
            <p:nvPr/>
          </p:nvSpPr>
          <p:spPr bwMode="auto">
            <a:xfrm>
              <a:off x="71437" y="123825"/>
              <a:ext cx="160337" cy="195263"/>
            </a:xfrm>
            <a:custGeom>
              <a:avLst/>
              <a:gdLst>
                <a:gd name="T0" fmla="*/ 41016 w 43"/>
                <a:gd name="T1" fmla="*/ 82611 h 52"/>
                <a:gd name="T2" fmla="*/ 41016 w 43"/>
                <a:gd name="T3" fmla="*/ 90121 h 52"/>
                <a:gd name="T4" fmla="*/ 93219 w 43"/>
                <a:gd name="T5" fmla="*/ 105142 h 52"/>
                <a:gd name="T6" fmla="*/ 111863 w 43"/>
                <a:gd name="T7" fmla="*/ 112652 h 52"/>
                <a:gd name="T8" fmla="*/ 119321 w 43"/>
                <a:gd name="T9" fmla="*/ 120162 h 52"/>
                <a:gd name="T10" fmla="*/ 115592 w 43"/>
                <a:gd name="T11" fmla="*/ 165223 h 52"/>
                <a:gd name="T12" fmla="*/ 0 w 43"/>
                <a:gd name="T13" fmla="*/ 183998 h 52"/>
                <a:gd name="T14" fmla="*/ 126778 w 43"/>
                <a:gd name="T15" fmla="*/ 180243 h 52"/>
                <a:gd name="T16" fmla="*/ 134236 w 43"/>
                <a:gd name="T17" fmla="*/ 168978 h 52"/>
                <a:gd name="T18" fmla="*/ 137964 w 43"/>
                <a:gd name="T19" fmla="*/ 120162 h 52"/>
                <a:gd name="T20" fmla="*/ 152879 w 43"/>
                <a:gd name="T21" fmla="*/ 101387 h 52"/>
                <a:gd name="T22" fmla="*/ 156608 w 43"/>
                <a:gd name="T23" fmla="*/ 56326 h 52"/>
                <a:gd name="T24" fmla="*/ 141693 w 43"/>
                <a:gd name="T25" fmla="*/ 0 h 52"/>
                <a:gd name="T26" fmla="*/ 137964 w 43"/>
                <a:gd name="T27" fmla="*/ 0 h 52"/>
                <a:gd name="T28" fmla="*/ 152879 w 43"/>
                <a:gd name="T29" fmla="*/ 63836 h 52"/>
                <a:gd name="T30" fmla="*/ 115592 w 43"/>
                <a:gd name="T31" fmla="*/ 101387 h 52"/>
                <a:gd name="T32" fmla="*/ 41016 w 43"/>
                <a:gd name="T33" fmla="*/ 82611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 h="52">
                  <a:moveTo>
                    <a:pt x="11" y="22"/>
                  </a:moveTo>
                  <a:cubicBezTo>
                    <a:pt x="11" y="24"/>
                    <a:pt x="11" y="24"/>
                    <a:pt x="11" y="24"/>
                  </a:cubicBezTo>
                  <a:cubicBezTo>
                    <a:pt x="25" y="28"/>
                    <a:pt x="25" y="28"/>
                    <a:pt x="25" y="28"/>
                  </a:cubicBezTo>
                  <a:cubicBezTo>
                    <a:pt x="30" y="30"/>
                    <a:pt x="30" y="30"/>
                    <a:pt x="30" y="30"/>
                  </a:cubicBezTo>
                  <a:cubicBezTo>
                    <a:pt x="31" y="31"/>
                    <a:pt x="32" y="31"/>
                    <a:pt x="32" y="32"/>
                  </a:cubicBezTo>
                  <a:cubicBezTo>
                    <a:pt x="31" y="44"/>
                    <a:pt x="31" y="44"/>
                    <a:pt x="31" y="44"/>
                  </a:cubicBezTo>
                  <a:cubicBezTo>
                    <a:pt x="23" y="48"/>
                    <a:pt x="13" y="50"/>
                    <a:pt x="0" y="49"/>
                  </a:cubicBezTo>
                  <a:cubicBezTo>
                    <a:pt x="11" y="52"/>
                    <a:pt x="23" y="52"/>
                    <a:pt x="34" y="48"/>
                  </a:cubicBezTo>
                  <a:cubicBezTo>
                    <a:pt x="35" y="48"/>
                    <a:pt x="36" y="47"/>
                    <a:pt x="36" y="45"/>
                  </a:cubicBezTo>
                  <a:cubicBezTo>
                    <a:pt x="37" y="32"/>
                    <a:pt x="37" y="32"/>
                    <a:pt x="37" y="32"/>
                  </a:cubicBezTo>
                  <a:cubicBezTo>
                    <a:pt x="39" y="32"/>
                    <a:pt x="40" y="30"/>
                    <a:pt x="41" y="27"/>
                  </a:cubicBezTo>
                  <a:cubicBezTo>
                    <a:pt x="42" y="23"/>
                    <a:pt x="43" y="19"/>
                    <a:pt x="42" y="15"/>
                  </a:cubicBezTo>
                  <a:cubicBezTo>
                    <a:pt x="42" y="9"/>
                    <a:pt x="40" y="4"/>
                    <a:pt x="38" y="0"/>
                  </a:cubicBezTo>
                  <a:cubicBezTo>
                    <a:pt x="37" y="0"/>
                    <a:pt x="37" y="0"/>
                    <a:pt x="37" y="0"/>
                  </a:cubicBezTo>
                  <a:cubicBezTo>
                    <a:pt x="39" y="5"/>
                    <a:pt x="40" y="11"/>
                    <a:pt x="41" y="17"/>
                  </a:cubicBezTo>
                  <a:cubicBezTo>
                    <a:pt x="40" y="25"/>
                    <a:pt x="37" y="28"/>
                    <a:pt x="31" y="27"/>
                  </a:cubicBezTo>
                  <a:lnTo>
                    <a:pt x="11" y="22"/>
                  </a:lnTo>
                  <a:close/>
                </a:path>
              </a:pathLst>
            </a:custGeom>
            <a:solidFill>
              <a:srgbClr val="003D5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42" name="Freeform 680"/>
            <p:cNvSpPr>
              <a:spLocks noEditPoints="1"/>
            </p:cNvSpPr>
            <p:nvPr/>
          </p:nvSpPr>
          <p:spPr bwMode="auto">
            <a:xfrm>
              <a:off x="63500" y="236538"/>
              <a:ext cx="127000" cy="74613"/>
            </a:xfrm>
            <a:custGeom>
              <a:avLst/>
              <a:gdLst>
                <a:gd name="T0" fmla="*/ 18676 w 34"/>
                <a:gd name="T1" fmla="*/ 18653 h 20"/>
                <a:gd name="T2" fmla="*/ 3735 w 34"/>
                <a:gd name="T3" fmla="*/ 18653 h 20"/>
                <a:gd name="T4" fmla="*/ 0 w 34"/>
                <a:gd name="T5" fmla="*/ 63421 h 20"/>
                <a:gd name="T6" fmla="*/ 7471 w 34"/>
                <a:gd name="T7" fmla="*/ 70882 h 20"/>
                <a:gd name="T8" fmla="*/ 123265 w 34"/>
                <a:gd name="T9" fmla="*/ 52229 h 20"/>
                <a:gd name="T10" fmla="*/ 127000 w 34"/>
                <a:gd name="T11" fmla="*/ 7461 h 20"/>
                <a:gd name="T12" fmla="*/ 119529 w 34"/>
                <a:gd name="T13" fmla="*/ 0 h 20"/>
                <a:gd name="T14" fmla="*/ 104588 w 34"/>
                <a:gd name="T15" fmla="*/ 7461 h 20"/>
                <a:gd name="T16" fmla="*/ 89647 w 34"/>
                <a:gd name="T17" fmla="*/ 14923 h 20"/>
                <a:gd name="T18" fmla="*/ 89647 w 34"/>
                <a:gd name="T19" fmla="*/ 41037 h 20"/>
                <a:gd name="T20" fmla="*/ 70971 w 34"/>
                <a:gd name="T21" fmla="*/ 59690 h 20"/>
                <a:gd name="T22" fmla="*/ 59765 w 34"/>
                <a:gd name="T23" fmla="*/ 52229 h 20"/>
                <a:gd name="T24" fmla="*/ 56029 w 34"/>
                <a:gd name="T25" fmla="*/ 48498 h 20"/>
                <a:gd name="T26" fmla="*/ 56029 w 34"/>
                <a:gd name="T27" fmla="*/ 22384 h 20"/>
                <a:gd name="T28" fmla="*/ 18676 w 34"/>
                <a:gd name="T29" fmla="*/ 18653 h 20"/>
                <a:gd name="T30" fmla="*/ 7471 w 34"/>
                <a:gd name="T31" fmla="*/ 22384 h 20"/>
                <a:gd name="T32" fmla="*/ 11206 w 34"/>
                <a:gd name="T33" fmla="*/ 22384 h 20"/>
                <a:gd name="T34" fmla="*/ 11206 w 34"/>
                <a:gd name="T35" fmla="*/ 67152 h 20"/>
                <a:gd name="T36" fmla="*/ 3735 w 34"/>
                <a:gd name="T37" fmla="*/ 63421 h 20"/>
                <a:gd name="T38" fmla="*/ 7471 w 34"/>
                <a:gd name="T39" fmla="*/ 22384 h 2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4" h="20">
                  <a:moveTo>
                    <a:pt x="5" y="5"/>
                  </a:moveTo>
                  <a:cubicBezTo>
                    <a:pt x="3" y="5"/>
                    <a:pt x="2" y="5"/>
                    <a:pt x="1" y="5"/>
                  </a:cubicBezTo>
                  <a:cubicBezTo>
                    <a:pt x="0" y="17"/>
                    <a:pt x="0" y="17"/>
                    <a:pt x="0" y="17"/>
                  </a:cubicBezTo>
                  <a:cubicBezTo>
                    <a:pt x="0" y="19"/>
                    <a:pt x="1" y="19"/>
                    <a:pt x="2" y="19"/>
                  </a:cubicBezTo>
                  <a:cubicBezTo>
                    <a:pt x="15" y="20"/>
                    <a:pt x="25" y="18"/>
                    <a:pt x="33" y="14"/>
                  </a:cubicBezTo>
                  <a:cubicBezTo>
                    <a:pt x="34" y="2"/>
                    <a:pt x="34" y="2"/>
                    <a:pt x="34" y="2"/>
                  </a:cubicBezTo>
                  <a:cubicBezTo>
                    <a:pt x="34" y="1"/>
                    <a:pt x="33" y="1"/>
                    <a:pt x="32" y="0"/>
                  </a:cubicBezTo>
                  <a:cubicBezTo>
                    <a:pt x="28" y="2"/>
                    <a:pt x="28" y="2"/>
                    <a:pt x="28" y="2"/>
                  </a:cubicBezTo>
                  <a:cubicBezTo>
                    <a:pt x="26" y="3"/>
                    <a:pt x="25" y="3"/>
                    <a:pt x="24" y="4"/>
                  </a:cubicBezTo>
                  <a:cubicBezTo>
                    <a:pt x="24" y="11"/>
                    <a:pt x="24" y="11"/>
                    <a:pt x="24" y="11"/>
                  </a:cubicBezTo>
                  <a:cubicBezTo>
                    <a:pt x="19" y="16"/>
                    <a:pt x="19" y="16"/>
                    <a:pt x="19" y="16"/>
                  </a:cubicBezTo>
                  <a:cubicBezTo>
                    <a:pt x="16" y="14"/>
                    <a:pt x="16" y="14"/>
                    <a:pt x="16" y="14"/>
                  </a:cubicBezTo>
                  <a:cubicBezTo>
                    <a:pt x="15" y="13"/>
                    <a:pt x="15" y="13"/>
                    <a:pt x="15" y="13"/>
                  </a:cubicBezTo>
                  <a:cubicBezTo>
                    <a:pt x="15" y="6"/>
                    <a:pt x="15" y="6"/>
                    <a:pt x="15" y="6"/>
                  </a:cubicBezTo>
                  <a:cubicBezTo>
                    <a:pt x="11" y="6"/>
                    <a:pt x="8" y="6"/>
                    <a:pt x="5" y="5"/>
                  </a:cubicBezTo>
                  <a:close/>
                  <a:moveTo>
                    <a:pt x="2" y="6"/>
                  </a:moveTo>
                  <a:cubicBezTo>
                    <a:pt x="3" y="6"/>
                    <a:pt x="3" y="6"/>
                    <a:pt x="3" y="6"/>
                  </a:cubicBezTo>
                  <a:cubicBezTo>
                    <a:pt x="3" y="18"/>
                    <a:pt x="3" y="18"/>
                    <a:pt x="3" y="18"/>
                  </a:cubicBezTo>
                  <a:cubicBezTo>
                    <a:pt x="1" y="17"/>
                    <a:pt x="1" y="17"/>
                    <a:pt x="1" y="17"/>
                  </a:cubicBezTo>
                  <a:lnTo>
                    <a:pt x="2" y="6"/>
                  </a:lnTo>
                  <a:close/>
                </a:path>
              </a:pathLst>
            </a:custGeom>
            <a:solidFill>
              <a:srgbClr val="005F8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43" name="Freeform 681"/>
            <p:cNvSpPr/>
            <p:nvPr/>
          </p:nvSpPr>
          <p:spPr bwMode="auto">
            <a:xfrm>
              <a:off x="66675" y="258763"/>
              <a:ext cx="7937" cy="44450"/>
            </a:xfrm>
            <a:custGeom>
              <a:avLst/>
              <a:gdLst>
                <a:gd name="T0" fmla="*/ 7937 w 5"/>
                <a:gd name="T1" fmla="*/ 0 h 28"/>
                <a:gd name="T2" fmla="*/ 4762 w 5"/>
                <a:gd name="T3" fmla="*/ 0 h 28"/>
                <a:gd name="T4" fmla="*/ 0 w 5"/>
                <a:gd name="T5" fmla="*/ 41275 h 28"/>
                <a:gd name="T6" fmla="*/ 7937 w 5"/>
                <a:gd name="T7" fmla="*/ 44450 h 28"/>
                <a:gd name="T8" fmla="*/ 7937 w 5"/>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28">
                  <a:moveTo>
                    <a:pt x="5" y="0"/>
                  </a:moveTo>
                  <a:lnTo>
                    <a:pt x="3" y="0"/>
                  </a:lnTo>
                  <a:lnTo>
                    <a:pt x="0" y="26"/>
                  </a:lnTo>
                  <a:lnTo>
                    <a:pt x="5" y="28"/>
                  </a:lnTo>
                  <a:lnTo>
                    <a:pt x="5" y="0"/>
                  </a:lnTo>
                  <a:close/>
                </a:path>
              </a:pathLst>
            </a:custGeom>
            <a:solidFill>
              <a:srgbClr val="0086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44" name="Freeform 682"/>
            <p:cNvSpPr/>
            <p:nvPr/>
          </p:nvSpPr>
          <p:spPr bwMode="auto">
            <a:xfrm>
              <a:off x="44450" y="228600"/>
              <a:ext cx="123825" cy="30163"/>
            </a:xfrm>
            <a:custGeom>
              <a:avLst/>
              <a:gdLst>
                <a:gd name="T0" fmla="*/ 22514 w 33"/>
                <a:gd name="T1" fmla="*/ 26393 h 8"/>
                <a:gd name="T2" fmla="*/ 37523 w 33"/>
                <a:gd name="T3" fmla="*/ 26393 h 8"/>
                <a:gd name="T4" fmla="*/ 75045 w 33"/>
                <a:gd name="T5" fmla="*/ 30163 h 8"/>
                <a:gd name="T6" fmla="*/ 97559 w 33"/>
                <a:gd name="T7" fmla="*/ 26393 h 8"/>
                <a:gd name="T8" fmla="*/ 108816 w 33"/>
                <a:gd name="T9" fmla="*/ 22622 h 8"/>
                <a:gd name="T10" fmla="*/ 123825 w 33"/>
                <a:gd name="T11" fmla="*/ 15082 h 8"/>
                <a:gd name="T12" fmla="*/ 120073 w 33"/>
                <a:gd name="T13" fmla="*/ 0 h 8"/>
                <a:gd name="T14" fmla="*/ 0 w 33"/>
                <a:gd name="T15" fmla="*/ 0 h 8"/>
                <a:gd name="T16" fmla="*/ 22514 w 33"/>
                <a:gd name="T17" fmla="*/ 26393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8">
                  <a:moveTo>
                    <a:pt x="6" y="7"/>
                  </a:moveTo>
                  <a:cubicBezTo>
                    <a:pt x="7" y="7"/>
                    <a:pt x="8" y="7"/>
                    <a:pt x="10" y="7"/>
                  </a:cubicBezTo>
                  <a:cubicBezTo>
                    <a:pt x="13" y="8"/>
                    <a:pt x="16" y="8"/>
                    <a:pt x="20" y="8"/>
                  </a:cubicBezTo>
                  <a:cubicBezTo>
                    <a:pt x="22" y="8"/>
                    <a:pt x="24" y="8"/>
                    <a:pt x="26" y="7"/>
                  </a:cubicBezTo>
                  <a:cubicBezTo>
                    <a:pt x="27" y="7"/>
                    <a:pt x="28" y="6"/>
                    <a:pt x="29" y="6"/>
                  </a:cubicBezTo>
                  <a:cubicBezTo>
                    <a:pt x="30" y="5"/>
                    <a:pt x="31" y="5"/>
                    <a:pt x="33" y="4"/>
                  </a:cubicBezTo>
                  <a:cubicBezTo>
                    <a:pt x="32" y="0"/>
                    <a:pt x="32" y="0"/>
                    <a:pt x="32" y="0"/>
                  </a:cubicBezTo>
                  <a:cubicBezTo>
                    <a:pt x="21" y="3"/>
                    <a:pt x="11" y="3"/>
                    <a:pt x="0" y="0"/>
                  </a:cubicBezTo>
                  <a:cubicBezTo>
                    <a:pt x="0" y="4"/>
                    <a:pt x="2" y="6"/>
                    <a:pt x="6" y="7"/>
                  </a:cubicBezTo>
                  <a:close/>
                </a:path>
              </a:pathLst>
            </a:custGeom>
            <a:solidFill>
              <a:srgbClr val="003D5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45" name="Freeform 683"/>
            <p:cNvSpPr/>
            <p:nvPr/>
          </p:nvSpPr>
          <p:spPr bwMode="auto">
            <a:xfrm>
              <a:off x="66675" y="303213"/>
              <a:ext cx="134937" cy="30163"/>
            </a:xfrm>
            <a:custGeom>
              <a:avLst/>
              <a:gdLst>
                <a:gd name="T0" fmla="*/ 3748 w 36"/>
                <a:gd name="T1" fmla="*/ 3770 h 8"/>
                <a:gd name="T2" fmla="*/ 0 w 36"/>
                <a:gd name="T3" fmla="*/ 18852 h 8"/>
                <a:gd name="T4" fmla="*/ 134937 w 36"/>
                <a:gd name="T5" fmla="*/ 18852 h 8"/>
                <a:gd name="T6" fmla="*/ 131189 w 36"/>
                <a:gd name="T7" fmla="*/ 0 h 8"/>
                <a:gd name="T8" fmla="*/ 3748 w 36"/>
                <a:gd name="T9" fmla="*/ 377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8">
                  <a:moveTo>
                    <a:pt x="1" y="1"/>
                  </a:moveTo>
                  <a:cubicBezTo>
                    <a:pt x="0" y="5"/>
                    <a:pt x="0" y="5"/>
                    <a:pt x="0" y="5"/>
                  </a:cubicBezTo>
                  <a:cubicBezTo>
                    <a:pt x="13" y="8"/>
                    <a:pt x="24" y="8"/>
                    <a:pt x="36" y="5"/>
                  </a:cubicBezTo>
                  <a:cubicBezTo>
                    <a:pt x="35" y="0"/>
                    <a:pt x="35" y="0"/>
                    <a:pt x="35" y="0"/>
                  </a:cubicBezTo>
                  <a:cubicBezTo>
                    <a:pt x="24" y="4"/>
                    <a:pt x="12" y="4"/>
                    <a:pt x="1" y="1"/>
                  </a:cubicBezTo>
                  <a:close/>
                </a:path>
              </a:pathLst>
            </a:custGeom>
            <a:solidFill>
              <a:srgbClr val="82521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46" name="Freeform 684"/>
            <p:cNvSpPr/>
            <p:nvPr/>
          </p:nvSpPr>
          <p:spPr bwMode="auto">
            <a:xfrm>
              <a:off x="138112" y="93663"/>
              <a:ext cx="30162" cy="44450"/>
            </a:xfrm>
            <a:custGeom>
              <a:avLst/>
              <a:gdLst>
                <a:gd name="T0" fmla="*/ 30162 w 8"/>
                <a:gd name="T1" fmla="*/ 14817 h 12"/>
                <a:gd name="T2" fmla="*/ 22622 w 8"/>
                <a:gd name="T3" fmla="*/ 0 h 12"/>
                <a:gd name="T4" fmla="*/ 22622 w 8"/>
                <a:gd name="T5" fmla="*/ 3704 h 12"/>
                <a:gd name="T6" fmla="*/ 15081 w 8"/>
                <a:gd name="T7" fmla="*/ 11113 h 12"/>
                <a:gd name="T8" fmla="*/ 0 w 8"/>
                <a:gd name="T9" fmla="*/ 22225 h 12"/>
                <a:gd name="T10" fmla="*/ 7541 w 8"/>
                <a:gd name="T11" fmla="*/ 33338 h 12"/>
                <a:gd name="T12" fmla="*/ 11311 w 8"/>
                <a:gd name="T13" fmla="*/ 44450 h 12"/>
                <a:gd name="T14" fmla="*/ 30162 w 8"/>
                <a:gd name="T15" fmla="*/ 14817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12">
                  <a:moveTo>
                    <a:pt x="8" y="4"/>
                  </a:moveTo>
                  <a:cubicBezTo>
                    <a:pt x="6" y="0"/>
                    <a:pt x="6" y="0"/>
                    <a:pt x="6" y="0"/>
                  </a:cubicBezTo>
                  <a:cubicBezTo>
                    <a:pt x="6" y="1"/>
                    <a:pt x="6" y="1"/>
                    <a:pt x="6" y="1"/>
                  </a:cubicBezTo>
                  <a:cubicBezTo>
                    <a:pt x="6" y="2"/>
                    <a:pt x="5" y="3"/>
                    <a:pt x="4" y="3"/>
                  </a:cubicBezTo>
                  <a:cubicBezTo>
                    <a:pt x="3" y="4"/>
                    <a:pt x="2" y="5"/>
                    <a:pt x="0" y="6"/>
                  </a:cubicBezTo>
                  <a:cubicBezTo>
                    <a:pt x="1" y="7"/>
                    <a:pt x="2" y="8"/>
                    <a:pt x="2" y="9"/>
                  </a:cubicBezTo>
                  <a:cubicBezTo>
                    <a:pt x="3" y="10"/>
                    <a:pt x="3" y="11"/>
                    <a:pt x="3" y="12"/>
                  </a:cubicBezTo>
                  <a:cubicBezTo>
                    <a:pt x="5" y="9"/>
                    <a:pt x="7" y="7"/>
                    <a:pt x="8" y="4"/>
                  </a:cubicBezTo>
                  <a:close/>
                </a:path>
              </a:pathLst>
            </a:custGeom>
            <a:solidFill>
              <a:srgbClr val="005F8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47" name="Freeform 685"/>
            <p:cNvSpPr>
              <a:spLocks noEditPoints="1"/>
            </p:cNvSpPr>
            <p:nvPr/>
          </p:nvSpPr>
          <p:spPr bwMode="auto">
            <a:xfrm>
              <a:off x="115887" y="85725"/>
              <a:ext cx="38100" cy="30163"/>
            </a:xfrm>
            <a:custGeom>
              <a:avLst/>
              <a:gdLst>
                <a:gd name="T0" fmla="*/ 38100 w 10"/>
                <a:gd name="T1" fmla="*/ 15082 h 8"/>
                <a:gd name="T2" fmla="*/ 34290 w 10"/>
                <a:gd name="T3" fmla="*/ 15082 h 8"/>
                <a:gd name="T4" fmla="*/ 22860 w 10"/>
                <a:gd name="T5" fmla="*/ 15082 h 8"/>
                <a:gd name="T6" fmla="*/ 0 w 10"/>
                <a:gd name="T7" fmla="*/ 0 h 8"/>
                <a:gd name="T8" fmla="*/ 0 w 10"/>
                <a:gd name="T9" fmla="*/ 15082 h 8"/>
                <a:gd name="T10" fmla="*/ 22860 w 10"/>
                <a:gd name="T11" fmla="*/ 30163 h 8"/>
                <a:gd name="T12" fmla="*/ 38100 w 10"/>
                <a:gd name="T13" fmla="*/ 15082 h 8"/>
                <a:gd name="T14" fmla="*/ 3810 w 10"/>
                <a:gd name="T15" fmla="*/ 7541 h 8"/>
                <a:gd name="T16" fmla="*/ 7620 w 10"/>
                <a:gd name="T17" fmla="*/ 11311 h 8"/>
                <a:gd name="T18" fmla="*/ 7620 w 10"/>
                <a:gd name="T19" fmla="*/ 18852 h 8"/>
                <a:gd name="T20" fmla="*/ 3810 w 10"/>
                <a:gd name="T21" fmla="*/ 15082 h 8"/>
                <a:gd name="T22" fmla="*/ 3810 w 10"/>
                <a:gd name="T23" fmla="*/ 7541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 h="8">
                  <a:moveTo>
                    <a:pt x="10" y="4"/>
                  </a:moveTo>
                  <a:cubicBezTo>
                    <a:pt x="9" y="4"/>
                    <a:pt x="9" y="4"/>
                    <a:pt x="9" y="4"/>
                  </a:cubicBezTo>
                  <a:cubicBezTo>
                    <a:pt x="9" y="4"/>
                    <a:pt x="7" y="4"/>
                    <a:pt x="6" y="4"/>
                  </a:cubicBezTo>
                  <a:cubicBezTo>
                    <a:pt x="3" y="4"/>
                    <a:pt x="1" y="2"/>
                    <a:pt x="0" y="0"/>
                  </a:cubicBezTo>
                  <a:cubicBezTo>
                    <a:pt x="0" y="4"/>
                    <a:pt x="0" y="4"/>
                    <a:pt x="0" y="4"/>
                  </a:cubicBezTo>
                  <a:cubicBezTo>
                    <a:pt x="1" y="5"/>
                    <a:pt x="3" y="7"/>
                    <a:pt x="6" y="8"/>
                  </a:cubicBezTo>
                  <a:lnTo>
                    <a:pt x="10" y="4"/>
                  </a:lnTo>
                  <a:close/>
                  <a:moveTo>
                    <a:pt x="1" y="2"/>
                  </a:moveTo>
                  <a:cubicBezTo>
                    <a:pt x="2" y="3"/>
                    <a:pt x="2" y="3"/>
                    <a:pt x="2" y="3"/>
                  </a:cubicBezTo>
                  <a:cubicBezTo>
                    <a:pt x="2" y="5"/>
                    <a:pt x="2" y="5"/>
                    <a:pt x="2" y="5"/>
                  </a:cubicBezTo>
                  <a:cubicBezTo>
                    <a:pt x="1" y="4"/>
                    <a:pt x="1" y="4"/>
                    <a:pt x="1" y="4"/>
                  </a:cubicBezTo>
                  <a:lnTo>
                    <a:pt x="1" y="2"/>
                  </a:ln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48" name="Freeform 686"/>
            <p:cNvSpPr/>
            <p:nvPr/>
          </p:nvSpPr>
          <p:spPr bwMode="auto">
            <a:xfrm>
              <a:off x="119062" y="93663"/>
              <a:ext cx="4762" cy="11113"/>
            </a:xfrm>
            <a:custGeom>
              <a:avLst/>
              <a:gdLst>
                <a:gd name="T0" fmla="*/ 4762 w 3"/>
                <a:gd name="T1" fmla="*/ 3175 h 7"/>
                <a:gd name="T2" fmla="*/ 0 w 3"/>
                <a:gd name="T3" fmla="*/ 0 h 7"/>
                <a:gd name="T4" fmla="*/ 0 w 3"/>
                <a:gd name="T5" fmla="*/ 7938 h 7"/>
                <a:gd name="T6" fmla="*/ 4762 w 3"/>
                <a:gd name="T7" fmla="*/ 11113 h 7"/>
                <a:gd name="T8" fmla="*/ 4762 w 3"/>
                <a:gd name="T9" fmla="*/ 3175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7">
                  <a:moveTo>
                    <a:pt x="3" y="2"/>
                  </a:moveTo>
                  <a:lnTo>
                    <a:pt x="0" y="0"/>
                  </a:lnTo>
                  <a:lnTo>
                    <a:pt x="0" y="5"/>
                  </a:lnTo>
                  <a:lnTo>
                    <a:pt x="3" y="7"/>
                  </a:lnTo>
                  <a:lnTo>
                    <a:pt x="3" y="2"/>
                  </a:ln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49" name="Freeform 687"/>
            <p:cNvSpPr>
              <a:spLocks noEditPoints="1"/>
            </p:cNvSpPr>
            <p:nvPr/>
          </p:nvSpPr>
          <p:spPr bwMode="auto">
            <a:xfrm>
              <a:off x="107950" y="96838"/>
              <a:ext cx="30162" cy="41275"/>
            </a:xfrm>
            <a:custGeom>
              <a:avLst/>
              <a:gdLst>
                <a:gd name="T0" fmla="*/ 7541 w 8"/>
                <a:gd name="T1" fmla="*/ 3752 h 11"/>
                <a:gd name="T2" fmla="*/ 7541 w 8"/>
                <a:gd name="T3" fmla="*/ 0 h 11"/>
                <a:gd name="T4" fmla="*/ 0 w 8"/>
                <a:gd name="T5" fmla="*/ 11257 h 11"/>
                <a:gd name="T6" fmla="*/ 18851 w 8"/>
                <a:gd name="T7" fmla="*/ 41275 h 11"/>
                <a:gd name="T8" fmla="*/ 22622 w 8"/>
                <a:gd name="T9" fmla="*/ 30018 h 11"/>
                <a:gd name="T10" fmla="*/ 26392 w 8"/>
                <a:gd name="T11" fmla="*/ 22514 h 11"/>
                <a:gd name="T12" fmla="*/ 30162 w 8"/>
                <a:gd name="T13" fmla="*/ 18761 h 11"/>
                <a:gd name="T14" fmla="*/ 7541 w 8"/>
                <a:gd name="T15" fmla="*/ 3752 h 11"/>
                <a:gd name="T16" fmla="*/ 7541 w 8"/>
                <a:gd name="T17" fmla="*/ 3752 h 11"/>
                <a:gd name="T18" fmla="*/ 7541 w 8"/>
                <a:gd name="T19" fmla="*/ 3752 h 11"/>
                <a:gd name="T20" fmla="*/ 7541 w 8"/>
                <a:gd name="T21" fmla="*/ 7505 h 11"/>
                <a:gd name="T22" fmla="*/ 7541 w 8"/>
                <a:gd name="T23" fmla="*/ 11257 h 11"/>
                <a:gd name="T24" fmla="*/ 15081 w 8"/>
                <a:gd name="T25" fmla="*/ 37523 h 11"/>
                <a:gd name="T26" fmla="*/ 3770 w 8"/>
                <a:gd name="T27" fmla="*/ 11257 h 11"/>
                <a:gd name="T28" fmla="*/ 7541 w 8"/>
                <a:gd name="T29" fmla="*/ 3752 h 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11">
                  <a:moveTo>
                    <a:pt x="2" y="1"/>
                  </a:moveTo>
                  <a:cubicBezTo>
                    <a:pt x="2" y="0"/>
                    <a:pt x="2" y="0"/>
                    <a:pt x="2" y="0"/>
                  </a:cubicBezTo>
                  <a:cubicBezTo>
                    <a:pt x="0" y="3"/>
                    <a:pt x="0" y="3"/>
                    <a:pt x="0" y="3"/>
                  </a:cubicBezTo>
                  <a:cubicBezTo>
                    <a:pt x="1" y="6"/>
                    <a:pt x="3" y="9"/>
                    <a:pt x="5" y="11"/>
                  </a:cubicBezTo>
                  <a:cubicBezTo>
                    <a:pt x="5" y="10"/>
                    <a:pt x="5" y="9"/>
                    <a:pt x="6" y="8"/>
                  </a:cubicBezTo>
                  <a:cubicBezTo>
                    <a:pt x="6" y="7"/>
                    <a:pt x="7" y="7"/>
                    <a:pt x="7" y="6"/>
                  </a:cubicBezTo>
                  <a:cubicBezTo>
                    <a:pt x="8" y="5"/>
                    <a:pt x="8" y="5"/>
                    <a:pt x="8" y="5"/>
                  </a:cubicBezTo>
                  <a:cubicBezTo>
                    <a:pt x="5" y="4"/>
                    <a:pt x="3" y="2"/>
                    <a:pt x="2" y="1"/>
                  </a:cubicBezTo>
                  <a:close/>
                  <a:moveTo>
                    <a:pt x="2" y="1"/>
                  </a:moveTo>
                  <a:cubicBezTo>
                    <a:pt x="2" y="1"/>
                    <a:pt x="2" y="1"/>
                    <a:pt x="2" y="1"/>
                  </a:cubicBezTo>
                  <a:cubicBezTo>
                    <a:pt x="2" y="2"/>
                    <a:pt x="2" y="2"/>
                    <a:pt x="2" y="2"/>
                  </a:cubicBezTo>
                  <a:cubicBezTo>
                    <a:pt x="2" y="3"/>
                    <a:pt x="2" y="3"/>
                    <a:pt x="2" y="3"/>
                  </a:cubicBezTo>
                  <a:cubicBezTo>
                    <a:pt x="4" y="10"/>
                    <a:pt x="4" y="10"/>
                    <a:pt x="4" y="10"/>
                  </a:cubicBezTo>
                  <a:cubicBezTo>
                    <a:pt x="3" y="8"/>
                    <a:pt x="2" y="6"/>
                    <a:pt x="1" y="3"/>
                  </a:cubicBezTo>
                  <a:lnTo>
                    <a:pt x="2" y="1"/>
                  </a:lnTo>
                  <a:close/>
                </a:path>
              </a:pathLst>
            </a:custGeom>
            <a:solidFill>
              <a:srgbClr val="005F8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50" name="Freeform 688"/>
            <p:cNvSpPr/>
            <p:nvPr/>
          </p:nvSpPr>
          <p:spPr bwMode="auto">
            <a:xfrm>
              <a:off x="112712" y="101600"/>
              <a:ext cx="11112" cy="33338"/>
            </a:xfrm>
            <a:custGeom>
              <a:avLst/>
              <a:gdLst>
                <a:gd name="T0" fmla="*/ 3704 w 3"/>
                <a:gd name="T1" fmla="*/ 0 h 9"/>
                <a:gd name="T2" fmla="*/ 3704 w 3"/>
                <a:gd name="T3" fmla="*/ 0 h 9"/>
                <a:gd name="T4" fmla="*/ 0 w 3"/>
                <a:gd name="T5" fmla="*/ 7408 h 9"/>
                <a:gd name="T6" fmla="*/ 11112 w 3"/>
                <a:gd name="T7" fmla="*/ 33338 h 9"/>
                <a:gd name="T8" fmla="*/ 3704 w 3"/>
                <a:gd name="T9" fmla="*/ 7408 h 9"/>
                <a:gd name="T10" fmla="*/ 3704 w 3"/>
                <a:gd name="T11" fmla="*/ 3704 h 9"/>
                <a:gd name="T12" fmla="*/ 3704 w 3"/>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9">
                  <a:moveTo>
                    <a:pt x="1" y="0"/>
                  </a:moveTo>
                  <a:cubicBezTo>
                    <a:pt x="1" y="0"/>
                    <a:pt x="1" y="0"/>
                    <a:pt x="1" y="0"/>
                  </a:cubicBezTo>
                  <a:cubicBezTo>
                    <a:pt x="0" y="2"/>
                    <a:pt x="0" y="2"/>
                    <a:pt x="0" y="2"/>
                  </a:cubicBezTo>
                  <a:cubicBezTo>
                    <a:pt x="1" y="5"/>
                    <a:pt x="2" y="7"/>
                    <a:pt x="3" y="9"/>
                  </a:cubicBezTo>
                  <a:cubicBezTo>
                    <a:pt x="1" y="2"/>
                    <a:pt x="1" y="2"/>
                    <a:pt x="1" y="2"/>
                  </a:cubicBezTo>
                  <a:cubicBezTo>
                    <a:pt x="1" y="1"/>
                    <a:pt x="1" y="1"/>
                    <a:pt x="1" y="1"/>
                  </a:cubicBezTo>
                  <a:lnTo>
                    <a:pt x="1" y="0"/>
                  </a:lnTo>
                  <a:close/>
                </a:path>
              </a:pathLst>
            </a:custGeom>
            <a:solidFill>
              <a:srgbClr val="0086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51" name="Freeform 689"/>
            <p:cNvSpPr/>
            <p:nvPr/>
          </p:nvSpPr>
          <p:spPr bwMode="auto">
            <a:xfrm>
              <a:off x="123825" y="115888"/>
              <a:ext cx="30162" cy="74613"/>
            </a:xfrm>
            <a:custGeom>
              <a:avLst/>
              <a:gdLst>
                <a:gd name="T0" fmla="*/ 15081 w 8"/>
                <a:gd name="T1" fmla="*/ 11192 h 20"/>
                <a:gd name="T2" fmla="*/ 11311 w 8"/>
                <a:gd name="T3" fmla="*/ 14923 h 20"/>
                <a:gd name="T4" fmla="*/ 15081 w 8"/>
                <a:gd name="T5" fmla="*/ 14923 h 20"/>
                <a:gd name="T6" fmla="*/ 18851 w 8"/>
                <a:gd name="T7" fmla="*/ 48498 h 20"/>
                <a:gd name="T8" fmla="*/ 0 w 8"/>
                <a:gd name="T9" fmla="*/ 74613 h 20"/>
                <a:gd name="T10" fmla="*/ 30162 w 8"/>
                <a:gd name="T11" fmla="*/ 74613 h 20"/>
                <a:gd name="T12" fmla="*/ 26392 w 8"/>
                <a:gd name="T13" fmla="*/ 37307 h 20"/>
                <a:gd name="T14" fmla="*/ 22622 w 8"/>
                <a:gd name="T15" fmla="*/ 29845 h 20"/>
                <a:gd name="T16" fmla="*/ 18851 w 8"/>
                <a:gd name="T17" fmla="*/ 14923 h 20"/>
                <a:gd name="T18" fmla="*/ 22622 w 8"/>
                <a:gd name="T19" fmla="*/ 11192 h 20"/>
                <a:gd name="T20" fmla="*/ 15081 w 8"/>
                <a:gd name="T21" fmla="*/ 0 h 20"/>
                <a:gd name="T22" fmla="*/ 11311 w 8"/>
                <a:gd name="T23" fmla="*/ 3731 h 20"/>
                <a:gd name="T24" fmla="*/ 15081 w 8"/>
                <a:gd name="T25" fmla="*/ 11192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 h="20">
                  <a:moveTo>
                    <a:pt x="4" y="3"/>
                  </a:moveTo>
                  <a:cubicBezTo>
                    <a:pt x="3" y="4"/>
                    <a:pt x="3" y="4"/>
                    <a:pt x="3" y="4"/>
                  </a:cubicBezTo>
                  <a:cubicBezTo>
                    <a:pt x="4" y="4"/>
                    <a:pt x="4" y="4"/>
                    <a:pt x="4" y="4"/>
                  </a:cubicBezTo>
                  <a:cubicBezTo>
                    <a:pt x="5" y="13"/>
                    <a:pt x="5" y="13"/>
                    <a:pt x="5" y="13"/>
                  </a:cubicBezTo>
                  <a:cubicBezTo>
                    <a:pt x="6" y="17"/>
                    <a:pt x="4" y="19"/>
                    <a:pt x="0" y="20"/>
                  </a:cubicBezTo>
                  <a:cubicBezTo>
                    <a:pt x="8" y="20"/>
                    <a:pt x="8" y="20"/>
                    <a:pt x="8" y="20"/>
                  </a:cubicBezTo>
                  <a:cubicBezTo>
                    <a:pt x="7" y="10"/>
                    <a:pt x="7" y="10"/>
                    <a:pt x="7" y="10"/>
                  </a:cubicBezTo>
                  <a:cubicBezTo>
                    <a:pt x="6" y="8"/>
                    <a:pt x="6" y="8"/>
                    <a:pt x="6" y="8"/>
                  </a:cubicBezTo>
                  <a:cubicBezTo>
                    <a:pt x="5" y="4"/>
                    <a:pt x="5" y="4"/>
                    <a:pt x="5" y="4"/>
                  </a:cubicBezTo>
                  <a:cubicBezTo>
                    <a:pt x="6" y="3"/>
                    <a:pt x="6" y="3"/>
                    <a:pt x="6" y="3"/>
                  </a:cubicBezTo>
                  <a:cubicBezTo>
                    <a:pt x="6" y="2"/>
                    <a:pt x="5" y="1"/>
                    <a:pt x="4" y="0"/>
                  </a:cubicBezTo>
                  <a:cubicBezTo>
                    <a:pt x="3" y="1"/>
                    <a:pt x="3" y="1"/>
                    <a:pt x="3" y="1"/>
                  </a:cubicBezTo>
                  <a:lnTo>
                    <a:pt x="4" y="3"/>
                  </a:lnTo>
                  <a:close/>
                </a:path>
              </a:pathLst>
            </a:custGeom>
            <a:solidFill>
              <a:srgbClr val="DCDD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52" name="Freeform 690"/>
            <p:cNvSpPr/>
            <p:nvPr/>
          </p:nvSpPr>
          <p:spPr bwMode="auto">
            <a:xfrm>
              <a:off x="130175" y="119063"/>
              <a:ext cx="7937" cy="11113"/>
            </a:xfrm>
            <a:custGeom>
              <a:avLst/>
              <a:gdLst>
                <a:gd name="T0" fmla="*/ 3969 w 2"/>
                <a:gd name="T1" fmla="*/ 11113 h 3"/>
                <a:gd name="T2" fmla="*/ 7937 w 2"/>
                <a:gd name="T3" fmla="*/ 7409 h 3"/>
                <a:gd name="T4" fmla="*/ 3969 w 2"/>
                <a:gd name="T5" fmla="*/ 0 h 3"/>
                <a:gd name="T6" fmla="*/ 0 w 2"/>
                <a:gd name="T7" fmla="*/ 7409 h 3"/>
                <a:gd name="T8" fmla="*/ 3969 w 2"/>
                <a:gd name="T9" fmla="*/ 11113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3">
                  <a:moveTo>
                    <a:pt x="1" y="3"/>
                  </a:moveTo>
                  <a:cubicBezTo>
                    <a:pt x="2" y="2"/>
                    <a:pt x="2" y="2"/>
                    <a:pt x="2" y="2"/>
                  </a:cubicBezTo>
                  <a:cubicBezTo>
                    <a:pt x="1" y="0"/>
                    <a:pt x="1" y="0"/>
                    <a:pt x="1" y="0"/>
                  </a:cubicBezTo>
                  <a:cubicBezTo>
                    <a:pt x="1" y="1"/>
                    <a:pt x="0" y="1"/>
                    <a:pt x="0" y="2"/>
                  </a:cubicBezTo>
                  <a:lnTo>
                    <a:pt x="1" y="3"/>
                  </a:lnTo>
                  <a:close/>
                </a:path>
              </a:pathLst>
            </a:custGeom>
            <a:solidFill>
              <a:srgbClr val="F7F7F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53" name="Freeform 691"/>
            <p:cNvSpPr/>
            <p:nvPr/>
          </p:nvSpPr>
          <p:spPr bwMode="auto">
            <a:xfrm>
              <a:off x="119062" y="130175"/>
              <a:ext cx="26987" cy="60325"/>
            </a:xfrm>
            <a:custGeom>
              <a:avLst/>
              <a:gdLst>
                <a:gd name="T0" fmla="*/ 19276 w 7"/>
                <a:gd name="T1" fmla="*/ 0 h 16"/>
                <a:gd name="T2" fmla="*/ 15421 w 7"/>
                <a:gd name="T3" fmla="*/ 0 h 16"/>
                <a:gd name="T4" fmla="*/ 7711 w 7"/>
                <a:gd name="T5" fmla="*/ 15081 h 16"/>
                <a:gd name="T6" fmla="*/ 0 w 7"/>
                <a:gd name="T7" fmla="*/ 60325 h 16"/>
                <a:gd name="T8" fmla="*/ 3855 w 7"/>
                <a:gd name="T9" fmla="*/ 60325 h 16"/>
                <a:gd name="T10" fmla="*/ 23132 w 7"/>
                <a:gd name="T11" fmla="*/ 33933 h 16"/>
                <a:gd name="T12" fmla="*/ 19276 w 7"/>
                <a:gd name="T13" fmla="*/ 0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6">
                  <a:moveTo>
                    <a:pt x="5" y="0"/>
                  </a:moveTo>
                  <a:cubicBezTo>
                    <a:pt x="4" y="0"/>
                    <a:pt x="4" y="0"/>
                    <a:pt x="4" y="0"/>
                  </a:cubicBezTo>
                  <a:cubicBezTo>
                    <a:pt x="2" y="4"/>
                    <a:pt x="2" y="4"/>
                    <a:pt x="2" y="4"/>
                  </a:cubicBezTo>
                  <a:cubicBezTo>
                    <a:pt x="0" y="16"/>
                    <a:pt x="0" y="16"/>
                    <a:pt x="0" y="16"/>
                  </a:cubicBezTo>
                  <a:cubicBezTo>
                    <a:pt x="1" y="16"/>
                    <a:pt x="1" y="16"/>
                    <a:pt x="1" y="16"/>
                  </a:cubicBezTo>
                  <a:cubicBezTo>
                    <a:pt x="5" y="15"/>
                    <a:pt x="7" y="13"/>
                    <a:pt x="6" y="9"/>
                  </a:cubicBezTo>
                  <a:lnTo>
                    <a:pt x="5" y="0"/>
                  </a:lnTo>
                  <a:close/>
                </a:path>
              </a:pathLst>
            </a:custGeom>
            <a:solidFill>
              <a:srgbClr val="F7F7F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54" name="Freeform 692"/>
            <p:cNvSpPr/>
            <p:nvPr/>
          </p:nvSpPr>
          <p:spPr bwMode="auto">
            <a:xfrm>
              <a:off x="141287" y="107950"/>
              <a:ext cx="34925" cy="38100"/>
            </a:xfrm>
            <a:custGeom>
              <a:avLst/>
              <a:gdLst>
                <a:gd name="T0" fmla="*/ 7761 w 9"/>
                <a:gd name="T1" fmla="*/ 30480 h 10"/>
                <a:gd name="T2" fmla="*/ 3881 w 9"/>
                <a:gd name="T3" fmla="*/ 19050 h 10"/>
                <a:gd name="T4" fmla="*/ 0 w 9"/>
                <a:gd name="T5" fmla="*/ 22860 h 10"/>
                <a:gd name="T6" fmla="*/ 3881 w 9"/>
                <a:gd name="T7" fmla="*/ 38100 h 10"/>
                <a:gd name="T8" fmla="*/ 34925 w 9"/>
                <a:gd name="T9" fmla="*/ 3810 h 10"/>
                <a:gd name="T10" fmla="*/ 27164 w 9"/>
                <a:gd name="T11" fmla="*/ 0 h 10"/>
                <a:gd name="T12" fmla="*/ 7761 w 9"/>
                <a:gd name="T13" fmla="*/ 3048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0">
                  <a:moveTo>
                    <a:pt x="2" y="8"/>
                  </a:moveTo>
                  <a:cubicBezTo>
                    <a:pt x="2" y="7"/>
                    <a:pt x="2" y="6"/>
                    <a:pt x="1" y="5"/>
                  </a:cubicBezTo>
                  <a:cubicBezTo>
                    <a:pt x="0" y="6"/>
                    <a:pt x="0" y="6"/>
                    <a:pt x="0" y="6"/>
                  </a:cubicBezTo>
                  <a:cubicBezTo>
                    <a:pt x="1" y="10"/>
                    <a:pt x="1" y="10"/>
                    <a:pt x="1" y="10"/>
                  </a:cubicBezTo>
                  <a:cubicBezTo>
                    <a:pt x="5" y="8"/>
                    <a:pt x="8" y="5"/>
                    <a:pt x="9" y="1"/>
                  </a:cubicBezTo>
                  <a:cubicBezTo>
                    <a:pt x="7" y="0"/>
                    <a:pt x="7" y="0"/>
                    <a:pt x="7" y="0"/>
                  </a:cubicBezTo>
                  <a:cubicBezTo>
                    <a:pt x="6" y="3"/>
                    <a:pt x="4" y="5"/>
                    <a:pt x="2" y="8"/>
                  </a:cubicBezTo>
                  <a:close/>
                </a:path>
              </a:pathLst>
            </a:custGeom>
            <a:solidFill>
              <a:srgbClr val="003D5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55" name="Freeform 693"/>
            <p:cNvSpPr/>
            <p:nvPr/>
          </p:nvSpPr>
          <p:spPr bwMode="auto">
            <a:xfrm>
              <a:off x="187325" y="171450"/>
              <a:ext cx="19050" cy="15875"/>
            </a:xfrm>
            <a:custGeom>
              <a:avLst/>
              <a:gdLst>
                <a:gd name="T0" fmla="*/ 19050 w 12"/>
                <a:gd name="T1" fmla="*/ 4763 h 10"/>
                <a:gd name="T2" fmla="*/ 19050 w 12"/>
                <a:gd name="T3" fmla="*/ 0 h 10"/>
                <a:gd name="T4" fmla="*/ 7938 w 12"/>
                <a:gd name="T5" fmla="*/ 7938 h 10"/>
                <a:gd name="T6" fmla="*/ 0 w 12"/>
                <a:gd name="T7" fmla="*/ 15875 h 10"/>
                <a:gd name="T8" fmla="*/ 0 w 12"/>
                <a:gd name="T9" fmla="*/ 15875 h 10"/>
                <a:gd name="T10" fmla="*/ 7938 w 12"/>
                <a:gd name="T11" fmla="*/ 7938 h 10"/>
                <a:gd name="T12" fmla="*/ 19050 w 12"/>
                <a:gd name="T13" fmla="*/ 476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0">
                  <a:moveTo>
                    <a:pt x="12" y="3"/>
                  </a:moveTo>
                  <a:lnTo>
                    <a:pt x="12" y="0"/>
                  </a:lnTo>
                  <a:lnTo>
                    <a:pt x="5" y="5"/>
                  </a:lnTo>
                  <a:lnTo>
                    <a:pt x="0" y="10"/>
                  </a:lnTo>
                  <a:lnTo>
                    <a:pt x="5" y="5"/>
                  </a:lnTo>
                  <a:lnTo>
                    <a:pt x="12" y="3"/>
                  </a:ln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56" name="Freeform 694"/>
            <p:cNvSpPr/>
            <p:nvPr/>
          </p:nvSpPr>
          <p:spPr bwMode="auto">
            <a:xfrm>
              <a:off x="184150" y="171450"/>
              <a:ext cx="22225" cy="15875"/>
            </a:xfrm>
            <a:custGeom>
              <a:avLst/>
              <a:gdLst>
                <a:gd name="T0" fmla="*/ 22225 w 14"/>
                <a:gd name="T1" fmla="*/ 0 h 10"/>
                <a:gd name="T2" fmla="*/ 22225 w 14"/>
                <a:gd name="T3" fmla="*/ 0 h 10"/>
                <a:gd name="T4" fmla="*/ 6350 w 14"/>
                <a:gd name="T5" fmla="*/ 4763 h 10"/>
                <a:gd name="T6" fmla="*/ 0 w 14"/>
                <a:gd name="T7" fmla="*/ 15875 h 10"/>
                <a:gd name="T8" fmla="*/ 3175 w 14"/>
                <a:gd name="T9" fmla="*/ 15875 h 10"/>
                <a:gd name="T10" fmla="*/ 11113 w 14"/>
                <a:gd name="T11" fmla="*/ 7938 h 10"/>
                <a:gd name="T12" fmla="*/ 22225 w 14"/>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10">
                  <a:moveTo>
                    <a:pt x="14" y="0"/>
                  </a:moveTo>
                  <a:lnTo>
                    <a:pt x="14" y="0"/>
                  </a:lnTo>
                  <a:lnTo>
                    <a:pt x="4" y="3"/>
                  </a:lnTo>
                  <a:lnTo>
                    <a:pt x="0" y="10"/>
                  </a:lnTo>
                  <a:lnTo>
                    <a:pt x="2" y="10"/>
                  </a:lnTo>
                  <a:lnTo>
                    <a:pt x="7" y="5"/>
                  </a:lnTo>
                  <a:lnTo>
                    <a:pt x="14" y="0"/>
                  </a:ln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57" name="Freeform 695"/>
            <p:cNvSpPr/>
            <p:nvPr/>
          </p:nvSpPr>
          <p:spPr bwMode="auto">
            <a:xfrm>
              <a:off x="187325" y="171450"/>
              <a:ext cx="25400" cy="15875"/>
            </a:xfrm>
            <a:custGeom>
              <a:avLst/>
              <a:gdLst>
                <a:gd name="T0" fmla="*/ 19050 w 16"/>
                <a:gd name="T1" fmla="*/ 4763 h 10"/>
                <a:gd name="T2" fmla="*/ 7938 w 16"/>
                <a:gd name="T3" fmla="*/ 7938 h 10"/>
                <a:gd name="T4" fmla="*/ 0 w 16"/>
                <a:gd name="T5" fmla="*/ 15875 h 10"/>
                <a:gd name="T6" fmla="*/ 3175 w 16"/>
                <a:gd name="T7" fmla="*/ 15875 h 10"/>
                <a:gd name="T8" fmla="*/ 11113 w 16"/>
                <a:gd name="T9" fmla="*/ 7938 h 10"/>
                <a:gd name="T10" fmla="*/ 25400 w 16"/>
                <a:gd name="T11" fmla="*/ 4763 h 10"/>
                <a:gd name="T12" fmla="*/ 25400 w 16"/>
                <a:gd name="T13" fmla="*/ 0 h 10"/>
                <a:gd name="T14" fmla="*/ 19050 w 16"/>
                <a:gd name="T15" fmla="*/ 4763 h 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 h="10">
                  <a:moveTo>
                    <a:pt x="12" y="3"/>
                  </a:moveTo>
                  <a:lnTo>
                    <a:pt x="5" y="5"/>
                  </a:lnTo>
                  <a:lnTo>
                    <a:pt x="0" y="10"/>
                  </a:lnTo>
                  <a:lnTo>
                    <a:pt x="2" y="10"/>
                  </a:lnTo>
                  <a:lnTo>
                    <a:pt x="7" y="5"/>
                  </a:lnTo>
                  <a:lnTo>
                    <a:pt x="16" y="3"/>
                  </a:lnTo>
                  <a:lnTo>
                    <a:pt x="16" y="0"/>
                  </a:lnTo>
                  <a:lnTo>
                    <a:pt x="12" y="3"/>
                  </a:ln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58" name="Freeform 696"/>
            <p:cNvSpPr/>
            <p:nvPr/>
          </p:nvSpPr>
          <p:spPr bwMode="auto">
            <a:xfrm>
              <a:off x="195262" y="176213"/>
              <a:ext cx="22225" cy="11113"/>
            </a:xfrm>
            <a:custGeom>
              <a:avLst/>
              <a:gdLst>
                <a:gd name="T0" fmla="*/ 22225 w 14"/>
                <a:gd name="T1" fmla="*/ 0 h 7"/>
                <a:gd name="T2" fmla="*/ 17463 w 14"/>
                <a:gd name="T3" fmla="*/ 0 h 7"/>
                <a:gd name="T4" fmla="*/ 6350 w 14"/>
                <a:gd name="T5" fmla="*/ 3175 h 7"/>
                <a:gd name="T6" fmla="*/ 0 w 14"/>
                <a:gd name="T7" fmla="*/ 11113 h 7"/>
                <a:gd name="T8" fmla="*/ 3175 w 14"/>
                <a:gd name="T9" fmla="*/ 11113 h 7"/>
                <a:gd name="T10" fmla="*/ 6350 w 14"/>
                <a:gd name="T11" fmla="*/ 7938 h 7"/>
                <a:gd name="T12" fmla="*/ 22225 w 14"/>
                <a:gd name="T13" fmla="*/ 3175 h 7"/>
                <a:gd name="T14" fmla="*/ 22225 w 14"/>
                <a:gd name="T15" fmla="*/ 0 h 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7">
                  <a:moveTo>
                    <a:pt x="14" y="0"/>
                  </a:moveTo>
                  <a:lnTo>
                    <a:pt x="11" y="0"/>
                  </a:lnTo>
                  <a:lnTo>
                    <a:pt x="4" y="2"/>
                  </a:lnTo>
                  <a:lnTo>
                    <a:pt x="0" y="7"/>
                  </a:lnTo>
                  <a:lnTo>
                    <a:pt x="2" y="7"/>
                  </a:lnTo>
                  <a:lnTo>
                    <a:pt x="4" y="5"/>
                  </a:lnTo>
                  <a:lnTo>
                    <a:pt x="14" y="2"/>
                  </a:lnTo>
                  <a:lnTo>
                    <a:pt x="14" y="0"/>
                  </a:ln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59" name="Freeform 697"/>
            <p:cNvSpPr/>
            <p:nvPr/>
          </p:nvSpPr>
          <p:spPr bwMode="auto">
            <a:xfrm>
              <a:off x="198437" y="179388"/>
              <a:ext cx="19050" cy="7938"/>
            </a:xfrm>
            <a:custGeom>
              <a:avLst/>
              <a:gdLst>
                <a:gd name="T0" fmla="*/ 19050 w 12"/>
                <a:gd name="T1" fmla="*/ 0 h 5"/>
                <a:gd name="T2" fmla="*/ 19050 w 12"/>
                <a:gd name="T3" fmla="*/ 0 h 5"/>
                <a:gd name="T4" fmla="*/ 3175 w 12"/>
                <a:gd name="T5" fmla="*/ 4763 h 5"/>
                <a:gd name="T6" fmla="*/ 0 w 12"/>
                <a:gd name="T7" fmla="*/ 7938 h 5"/>
                <a:gd name="T8" fmla="*/ 3175 w 12"/>
                <a:gd name="T9" fmla="*/ 7938 h 5"/>
                <a:gd name="T10" fmla="*/ 19050 w 12"/>
                <a:gd name="T11" fmla="*/ 0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5">
                  <a:moveTo>
                    <a:pt x="12" y="0"/>
                  </a:moveTo>
                  <a:lnTo>
                    <a:pt x="12" y="0"/>
                  </a:lnTo>
                  <a:lnTo>
                    <a:pt x="2" y="3"/>
                  </a:lnTo>
                  <a:lnTo>
                    <a:pt x="0" y="5"/>
                  </a:lnTo>
                  <a:lnTo>
                    <a:pt x="2" y="5"/>
                  </a:lnTo>
                  <a:lnTo>
                    <a:pt x="12" y="0"/>
                  </a:ln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60" name="Freeform 698"/>
            <p:cNvSpPr/>
            <p:nvPr/>
          </p:nvSpPr>
          <p:spPr bwMode="auto">
            <a:xfrm>
              <a:off x="190500" y="176213"/>
              <a:ext cx="22225" cy="11113"/>
            </a:xfrm>
            <a:custGeom>
              <a:avLst/>
              <a:gdLst>
                <a:gd name="T0" fmla="*/ 22225 w 14"/>
                <a:gd name="T1" fmla="*/ 0 h 7"/>
                <a:gd name="T2" fmla="*/ 22225 w 14"/>
                <a:gd name="T3" fmla="*/ 0 h 7"/>
                <a:gd name="T4" fmla="*/ 7938 w 14"/>
                <a:gd name="T5" fmla="*/ 3175 h 7"/>
                <a:gd name="T6" fmla="*/ 0 w 14"/>
                <a:gd name="T7" fmla="*/ 11113 h 7"/>
                <a:gd name="T8" fmla="*/ 4763 w 14"/>
                <a:gd name="T9" fmla="*/ 11113 h 7"/>
                <a:gd name="T10" fmla="*/ 11113 w 14"/>
                <a:gd name="T11" fmla="*/ 3175 h 7"/>
                <a:gd name="T12" fmla="*/ 22225 w 14"/>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7">
                  <a:moveTo>
                    <a:pt x="14" y="0"/>
                  </a:moveTo>
                  <a:lnTo>
                    <a:pt x="14" y="0"/>
                  </a:lnTo>
                  <a:lnTo>
                    <a:pt x="5" y="2"/>
                  </a:lnTo>
                  <a:lnTo>
                    <a:pt x="0" y="7"/>
                  </a:lnTo>
                  <a:lnTo>
                    <a:pt x="3" y="7"/>
                  </a:lnTo>
                  <a:lnTo>
                    <a:pt x="7" y="2"/>
                  </a:lnTo>
                  <a:lnTo>
                    <a:pt x="14" y="0"/>
                  </a:ln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61" name="Freeform 699"/>
            <p:cNvSpPr/>
            <p:nvPr/>
          </p:nvSpPr>
          <p:spPr bwMode="auto">
            <a:xfrm>
              <a:off x="153987" y="149225"/>
              <a:ext cx="36512" cy="41275"/>
            </a:xfrm>
            <a:custGeom>
              <a:avLst/>
              <a:gdLst>
                <a:gd name="T0" fmla="*/ 30162 w 23"/>
                <a:gd name="T1" fmla="*/ 38100 h 26"/>
                <a:gd name="T2" fmla="*/ 36512 w 23"/>
                <a:gd name="T3" fmla="*/ 26988 h 26"/>
                <a:gd name="T4" fmla="*/ 36512 w 23"/>
                <a:gd name="T5" fmla="*/ 0 h 26"/>
                <a:gd name="T6" fmla="*/ 33337 w 23"/>
                <a:gd name="T7" fmla="*/ 30163 h 26"/>
                <a:gd name="T8" fmla="*/ 0 w 23"/>
                <a:gd name="T9" fmla="*/ 41275 h 26"/>
                <a:gd name="T10" fmla="*/ 30162 w 23"/>
                <a:gd name="T11" fmla="*/ 38100 h 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 h="26">
                  <a:moveTo>
                    <a:pt x="19" y="24"/>
                  </a:moveTo>
                  <a:lnTo>
                    <a:pt x="23" y="17"/>
                  </a:lnTo>
                  <a:lnTo>
                    <a:pt x="23" y="0"/>
                  </a:lnTo>
                  <a:lnTo>
                    <a:pt x="21" y="19"/>
                  </a:lnTo>
                  <a:lnTo>
                    <a:pt x="0" y="26"/>
                  </a:lnTo>
                  <a:lnTo>
                    <a:pt x="19" y="24"/>
                  </a:lnTo>
                  <a:close/>
                </a:path>
              </a:pathLst>
            </a:custGeom>
            <a:solidFill>
              <a:srgbClr val="003D5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62" name="Freeform 700"/>
            <p:cNvSpPr/>
            <p:nvPr/>
          </p:nvSpPr>
          <p:spPr bwMode="auto">
            <a:xfrm>
              <a:off x="165100" y="228600"/>
              <a:ext cx="19050" cy="14288"/>
            </a:xfrm>
            <a:custGeom>
              <a:avLst/>
              <a:gdLst>
                <a:gd name="T0" fmla="*/ 0 w 12"/>
                <a:gd name="T1" fmla="*/ 0 h 9"/>
                <a:gd name="T2" fmla="*/ 3175 w 12"/>
                <a:gd name="T3" fmla="*/ 14288 h 9"/>
                <a:gd name="T4" fmla="*/ 19050 w 12"/>
                <a:gd name="T5" fmla="*/ 7938 h 9"/>
                <a:gd name="T6" fmla="*/ 0 w 12"/>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9">
                  <a:moveTo>
                    <a:pt x="0" y="0"/>
                  </a:moveTo>
                  <a:lnTo>
                    <a:pt x="2" y="9"/>
                  </a:lnTo>
                  <a:lnTo>
                    <a:pt x="12" y="5"/>
                  </a:lnTo>
                  <a:lnTo>
                    <a:pt x="0" y="0"/>
                  </a:ln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63" name="Freeform 701"/>
            <p:cNvSpPr/>
            <p:nvPr/>
          </p:nvSpPr>
          <p:spPr bwMode="auto">
            <a:xfrm>
              <a:off x="119062" y="254000"/>
              <a:ext cx="26987" cy="34925"/>
            </a:xfrm>
            <a:custGeom>
              <a:avLst/>
              <a:gdLst>
                <a:gd name="T0" fmla="*/ 26987 w 7"/>
                <a:gd name="T1" fmla="*/ 19403 h 9"/>
                <a:gd name="T2" fmla="*/ 23132 w 7"/>
                <a:gd name="T3" fmla="*/ 0 h 9"/>
                <a:gd name="T4" fmla="*/ 0 w 7"/>
                <a:gd name="T5" fmla="*/ 3881 h 9"/>
                <a:gd name="T6" fmla="*/ 0 w 7"/>
                <a:gd name="T7" fmla="*/ 31044 h 9"/>
                <a:gd name="T8" fmla="*/ 3855 w 7"/>
                <a:gd name="T9" fmla="*/ 34925 h 9"/>
                <a:gd name="T10" fmla="*/ 26987 w 7"/>
                <a:gd name="T11" fmla="*/ 19403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9">
                  <a:moveTo>
                    <a:pt x="7" y="5"/>
                  </a:moveTo>
                  <a:cubicBezTo>
                    <a:pt x="6" y="0"/>
                    <a:pt x="6" y="0"/>
                    <a:pt x="6" y="0"/>
                  </a:cubicBezTo>
                  <a:cubicBezTo>
                    <a:pt x="4" y="1"/>
                    <a:pt x="2" y="1"/>
                    <a:pt x="0" y="1"/>
                  </a:cubicBezTo>
                  <a:cubicBezTo>
                    <a:pt x="0" y="8"/>
                    <a:pt x="0" y="8"/>
                    <a:pt x="0" y="8"/>
                  </a:cubicBezTo>
                  <a:cubicBezTo>
                    <a:pt x="1" y="9"/>
                    <a:pt x="1" y="9"/>
                    <a:pt x="1" y="9"/>
                  </a:cubicBezTo>
                  <a:lnTo>
                    <a:pt x="7" y="5"/>
                  </a:lnTo>
                  <a:close/>
                </a:path>
              </a:pathLst>
            </a:custGeom>
            <a:solidFill>
              <a:srgbClr val="F7F7F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64" name="Freeform 702"/>
            <p:cNvSpPr/>
            <p:nvPr/>
          </p:nvSpPr>
          <p:spPr bwMode="auto">
            <a:xfrm>
              <a:off x="123825" y="250825"/>
              <a:ext cx="30162" cy="44450"/>
            </a:xfrm>
            <a:custGeom>
              <a:avLst/>
              <a:gdLst>
                <a:gd name="T0" fmla="*/ 18851 w 8"/>
                <a:gd name="T1" fmla="*/ 3704 h 12"/>
                <a:gd name="T2" fmla="*/ 22622 w 8"/>
                <a:gd name="T3" fmla="*/ 22225 h 12"/>
                <a:gd name="T4" fmla="*/ 0 w 8"/>
                <a:gd name="T5" fmla="*/ 37042 h 12"/>
                <a:gd name="T6" fmla="*/ 11311 w 8"/>
                <a:gd name="T7" fmla="*/ 44450 h 12"/>
                <a:gd name="T8" fmla="*/ 30162 w 8"/>
                <a:gd name="T9" fmla="*/ 25929 h 12"/>
                <a:gd name="T10" fmla="*/ 30162 w 8"/>
                <a:gd name="T11" fmla="*/ 0 h 12"/>
                <a:gd name="T12" fmla="*/ 18851 w 8"/>
                <a:gd name="T13" fmla="*/ 3704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12">
                  <a:moveTo>
                    <a:pt x="5" y="1"/>
                  </a:moveTo>
                  <a:cubicBezTo>
                    <a:pt x="6" y="6"/>
                    <a:pt x="6" y="6"/>
                    <a:pt x="6" y="6"/>
                  </a:cubicBezTo>
                  <a:cubicBezTo>
                    <a:pt x="0" y="10"/>
                    <a:pt x="0" y="10"/>
                    <a:pt x="0" y="10"/>
                  </a:cubicBezTo>
                  <a:cubicBezTo>
                    <a:pt x="3" y="12"/>
                    <a:pt x="3" y="12"/>
                    <a:pt x="3" y="12"/>
                  </a:cubicBezTo>
                  <a:cubicBezTo>
                    <a:pt x="8" y="7"/>
                    <a:pt x="8" y="7"/>
                    <a:pt x="8" y="7"/>
                  </a:cubicBezTo>
                  <a:cubicBezTo>
                    <a:pt x="8" y="0"/>
                    <a:pt x="8" y="0"/>
                    <a:pt x="8" y="0"/>
                  </a:cubicBezTo>
                  <a:cubicBezTo>
                    <a:pt x="7" y="0"/>
                    <a:pt x="6" y="1"/>
                    <a:pt x="5" y="1"/>
                  </a:cubicBezTo>
                  <a:close/>
                </a:path>
              </a:pathLst>
            </a:custGeom>
            <a:solidFill>
              <a:srgbClr val="DCDD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65" name="Freeform 703"/>
            <p:cNvSpPr/>
            <p:nvPr/>
          </p:nvSpPr>
          <p:spPr bwMode="auto">
            <a:xfrm>
              <a:off x="66675" y="322263"/>
              <a:ext cx="165100" cy="412750"/>
            </a:xfrm>
            <a:custGeom>
              <a:avLst/>
              <a:gdLst>
                <a:gd name="T0" fmla="*/ 135082 w 44"/>
                <a:gd name="T1" fmla="*/ 0 h 110"/>
                <a:gd name="T2" fmla="*/ 0 w 44"/>
                <a:gd name="T3" fmla="*/ 0 h 110"/>
                <a:gd name="T4" fmla="*/ 120073 w 44"/>
                <a:gd name="T5" fmla="*/ 26266 h 110"/>
                <a:gd name="T6" fmla="*/ 120073 w 44"/>
                <a:gd name="T7" fmla="*/ 191366 h 110"/>
                <a:gd name="T8" fmla="*/ 131330 w 44"/>
                <a:gd name="T9" fmla="*/ 262659 h 110"/>
                <a:gd name="T10" fmla="*/ 131330 w 44"/>
                <a:gd name="T11" fmla="*/ 390236 h 110"/>
                <a:gd name="T12" fmla="*/ 112568 w 44"/>
                <a:gd name="T13" fmla="*/ 412750 h 110"/>
                <a:gd name="T14" fmla="*/ 165100 w 44"/>
                <a:gd name="T15" fmla="*/ 405245 h 110"/>
                <a:gd name="T16" fmla="*/ 157595 w 44"/>
                <a:gd name="T17" fmla="*/ 363970 h 110"/>
                <a:gd name="T18" fmla="*/ 142586 w 44"/>
                <a:gd name="T19" fmla="*/ 243898 h 110"/>
                <a:gd name="T20" fmla="*/ 142586 w 44"/>
                <a:gd name="T21" fmla="*/ 187614 h 110"/>
                <a:gd name="T22" fmla="*/ 146339 w 44"/>
                <a:gd name="T23" fmla="*/ 153843 h 110"/>
                <a:gd name="T24" fmla="*/ 135082 w 44"/>
                <a:gd name="T25" fmla="*/ 0 h 1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 h="110">
                  <a:moveTo>
                    <a:pt x="36" y="0"/>
                  </a:moveTo>
                  <a:cubicBezTo>
                    <a:pt x="24" y="3"/>
                    <a:pt x="13" y="3"/>
                    <a:pt x="0" y="0"/>
                  </a:cubicBezTo>
                  <a:cubicBezTo>
                    <a:pt x="8" y="6"/>
                    <a:pt x="19" y="8"/>
                    <a:pt x="32" y="7"/>
                  </a:cubicBezTo>
                  <a:cubicBezTo>
                    <a:pt x="35" y="22"/>
                    <a:pt x="35" y="37"/>
                    <a:pt x="32" y="51"/>
                  </a:cubicBezTo>
                  <a:cubicBezTo>
                    <a:pt x="35" y="70"/>
                    <a:pt x="35" y="70"/>
                    <a:pt x="35" y="70"/>
                  </a:cubicBezTo>
                  <a:cubicBezTo>
                    <a:pt x="35" y="104"/>
                    <a:pt x="35" y="104"/>
                    <a:pt x="35" y="104"/>
                  </a:cubicBezTo>
                  <a:cubicBezTo>
                    <a:pt x="30" y="110"/>
                    <a:pt x="30" y="110"/>
                    <a:pt x="30" y="110"/>
                  </a:cubicBezTo>
                  <a:cubicBezTo>
                    <a:pt x="35" y="108"/>
                    <a:pt x="40" y="107"/>
                    <a:pt x="44" y="108"/>
                  </a:cubicBezTo>
                  <a:cubicBezTo>
                    <a:pt x="43" y="105"/>
                    <a:pt x="42" y="101"/>
                    <a:pt x="42" y="97"/>
                  </a:cubicBezTo>
                  <a:cubicBezTo>
                    <a:pt x="38" y="65"/>
                    <a:pt x="38" y="65"/>
                    <a:pt x="38" y="65"/>
                  </a:cubicBezTo>
                  <a:cubicBezTo>
                    <a:pt x="38" y="50"/>
                    <a:pt x="38" y="50"/>
                    <a:pt x="38" y="50"/>
                  </a:cubicBezTo>
                  <a:cubicBezTo>
                    <a:pt x="39" y="41"/>
                    <a:pt x="39" y="41"/>
                    <a:pt x="39" y="41"/>
                  </a:cubicBezTo>
                  <a:cubicBezTo>
                    <a:pt x="41" y="25"/>
                    <a:pt x="40" y="11"/>
                    <a:pt x="36" y="0"/>
                  </a:cubicBezTo>
                  <a:close/>
                </a:path>
              </a:pathLst>
            </a:custGeom>
            <a:solidFill>
              <a:srgbClr val="C2AC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66" name="Freeform 704"/>
            <p:cNvSpPr/>
            <p:nvPr/>
          </p:nvSpPr>
          <p:spPr bwMode="auto">
            <a:xfrm>
              <a:off x="47625" y="374650"/>
              <a:ext cx="90487" cy="363538"/>
            </a:xfrm>
            <a:custGeom>
              <a:avLst/>
              <a:gdLst>
                <a:gd name="T0" fmla="*/ 90487 w 24"/>
                <a:gd name="T1" fmla="*/ 48722 h 97"/>
                <a:gd name="T2" fmla="*/ 90487 w 24"/>
                <a:gd name="T3" fmla="*/ 0 h 97"/>
                <a:gd name="T4" fmla="*/ 56554 w 24"/>
                <a:gd name="T5" fmla="*/ 97443 h 97"/>
                <a:gd name="T6" fmla="*/ 56554 w 24"/>
                <a:gd name="T7" fmla="*/ 172399 h 97"/>
                <a:gd name="T8" fmla="*/ 37703 w 24"/>
                <a:gd name="T9" fmla="*/ 326060 h 97"/>
                <a:gd name="T10" fmla="*/ 0 w 24"/>
                <a:gd name="T11" fmla="*/ 359790 h 97"/>
                <a:gd name="T12" fmla="*/ 52784 w 24"/>
                <a:gd name="T13" fmla="*/ 359790 h 97"/>
                <a:gd name="T14" fmla="*/ 64095 w 24"/>
                <a:gd name="T15" fmla="*/ 314816 h 97"/>
                <a:gd name="T16" fmla="*/ 64095 w 24"/>
                <a:gd name="T17" fmla="*/ 281086 h 97"/>
                <a:gd name="T18" fmla="*/ 67865 w 24"/>
                <a:gd name="T19" fmla="*/ 176147 h 97"/>
                <a:gd name="T20" fmla="*/ 79176 w 24"/>
                <a:gd name="T21" fmla="*/ 131174 h 97"/>
                <a:gd name="T22" fmla="*/ 90487 w 24"/>
                <a:gd name="T23" fmla="*/ 48722 h 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 h="97">
                  <a:moveTo>
                    <a:pt x="24" y="13"/>
                  </a:moveTo>
                  <a:cubicBezTo>
                    <a:pt x="24" y="0"/>
                    <a:pt x="24" y="0"/>
                    <a:pt x="24" y="0"/>
                  </a:cubicBezTo>
                  <a:cubicBezTo>
                    <a:pt x="15" y="26"/>
                    <a:pt x="15" y="26"/>
                    <a:pt x="15" y="26"/>
                  </a:cubicBezTo>
                  <a:cubicBezTo>
                    <a:pt x="15" y="46"/>
                    <a:pt x="15" y="46"/>
                    <a:pt x="15" y="46"/>
                  </a:cubicBezTo>
                  <a:cubicBezTo>
                    <a:pt x="10" y="87"/>
                    <a:pt x="10" y="87"/>
                    <a:pt x="10" y="87"/>
                  </a:cubicBezTo>
                  <a:cubicBezTo>
                    <a:pt x="8" y="93"/>
                    <a:pt x="5" y="96"/>
                    <a:pt x="0" y="96"/>
                  </a:cubicBezTo>
                  <a:cubicBezTo>
                    <a:pt x="5" y="97"/>
                    <a:pt x="10" y="97"/>
                    <a:pt x="14" y="96"/>
                  </a:cubicBezTo>
                  <a:cubicBezTo>
                    <a:pt x="17" y="84"/>
                    <a:pt x="17" y="84"/>
                    <a:pt x="17" y="84"/>
                  </a:cubicBezTo>
                  <a:cubicBezTo>
                    <a:pt x="17" y="75"/>
                    <a:pt x="17" y="75"/>
                    <a:pt x="17" y="75"/>
                  </a:cubicBezTo>
                  <a:cubicBezTo>
                    <a:pt x="18" y="47"/>
                    <a:pt x="18" y="47"/>
                    <a:pt x="18" y="47"/>
                  </a:cubicBezTo>
                  <a:cubicBezTo>
                    <a:pt x="20" y="44"/>
                    <a:pt x="21" y="40"/>
                    <a:pt x="21" y="35"/>
                  </a:cubicBezTo>
                  <a:lnTo>
                    <a:pt x="24" y="13"/>
                  </a:lnTo>
                  <a:close/>
                </a:path>
              </a:pathLst>
            </a:custGeom>
            <a:solidFill>
              <a:srgbClr val="C2AC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67" name="Freeform 705"/>
            <p:cNvSpPr>
              <a:spLocks noEditPoints="1"/>
            </p:cNvSpPr>
            <p:nvPr/>
          </p:nvSpPr>
          <p:spPr bwMode="auto">
            <a:xfrm>
              <a:off x="33337" y="322263"/>
              <a:ext cx="165100" cy="412750"/>
            </a:xfrm>
            <a:custGeom>
              <a:avLst/>
              <a:gdLst>
                <a:gd name="T0" fmla="*/ 105064 w 44"/>
                <a:gd name="T1" fmla="*/ 52532 h 110"/>
                <a:gd name="T2" fmla="*/ 105064 w 44"/>
                <a:gd name="T3" fmla="*/ 101311 h 110"/>
                <a:gd name="T4" fmla="*/ 120073 w 44"/>
                <a:gd name="T5" fmla="*/ 195118 h 110"/>
                <a:gd name="T6" fmla="*/ 131330 w 44"/>
                <a:gd name="T7" fmla="*/ 251402 h 110"/>
                <a:gd name="T8" fmla="*/ 138834 w 44"/>
                <a:gd name="T9" fmla="*/ 367723 h 110"/>
                <a:gd name="T10" fmla="*/ 146339 w 44"/>
                <a:gd name="T11" fmla="*/ 412750 h 110"/>
                <a:gd name="T12" fmla="*/ 165100 w 44"/>
                <a:gd name="T13" fmla="*/ 390236 h 110"/>
                <a:gd name="T14" fmla="*/ 165100 w 44"/>
                <a:gd name="T15" fmla="*/ 262659 h 110"/>
                <a:gd name="T16" fmla="*/ 153843 w 44"/>
                <a:gd name="T17" fmla="*/ 191366 h 110"/>
                <a:gd name="T18" fmla="*/ 153843 w 44"/>
                <a:gd name="T19" fmla="*/ 26266 h 110"/>
                <a:gd name="T20" fmla="*/ 33770 w 44"/>
                <a:gd name="T21" fmla="*/ 0 h 110"/>
                <a:gd name="T22" fmla="*/ 30018 w 44"/>
                <a:gd name="T23" fmla="*/ 157595 h 110"/>
                <a:gd name="T24" fmla="*/ 33770 w 44"/>
                <a:gd name="T25" fmla="*/ 191366 h 110"/>
                <a:gd name="T26" fmla="*/ 30018 w 44"/>
                <a:gd name="T27" fmla="*/ 307686 h 110"/>
                <a:gd name="T28" fmla="*/ 18761 w 44"/>
                <a:gd name="T29" fmla="*/ 363970 h 110"/>
                <a:gd name="T30" fmla="*/ 22514 w 44"/>
                <a:gd name="T31" fmla="*/ 378980 h 110"/>
                <a:gd name="T32" fmla="*/ 0 w 44"/>
                <a:gd name="T33" fmla="*/ 408998 h 110"/>
                <a:gd name="T34" fmla="*/ 15009 w 44"/>
                <a:gd name="T35" fmla="*/ 412750 h 110"/>
                <a:gd name="T36" fmla="*/ 52532 w 44"/>
                <a:gd name="T37" fmla="*/ 378980 h 110"/>
                <a:gd name="T38" fmla="*/ 71293 w 44"/>
                <a:gd name="T39" fmla="*/ 225136 h 110"/>
                <a:gd name="T40" fmla="*/ 71293 w 44"/>
                <a:gd name="T41" fmla="*/ 150091 h 110"/>
                <a:gd name="T42" fmla="*/ 105064 w 44"/>
                <a:gd name="T43" fmla="*/ 52532 h 110"/>
                <a:gd name="T44" fmla="*/ 33770 w 44"/>
                <a:gd name="T45" fmla="*/ 0 h 110"/>
                <a:gd name="T46" fmla="*/ 41275 w 44"/>
                <a:gd name="T47" fmla="*/ 7505 h 110"/>
                <a:gd name="T48" fmla="*/ 41275 w 44"/>
                <a:gd name="T49" fmla="*/ 191366 h 110"/>
                <a:gd name="T50" fmla="*/ 33770 w 44"/>
                <a:gd name="T51" fmla="*/ 382732 h 110"/>
                <a:gd name="T52" fmla="*/ 15009 w 44"/>
                <a:gd name="T53" fmla="*/ 412750 h 110"/>
                <a:gd name="T54" fmla="*/ 3752 w 44"/>
                <a:gd name="T55" fmla="*/ 408998 h 110"/>
                <a:gd name="T56" fmla="*/ 26266 w 44"/>
                <a:gd name="T57" fmla="*/ 378980 h 110"/>
                <a:gd name="T58" fmla="*/ 26266 w 44"/>
                <a:gd name="T59" fmla="*/ 378980 h 110"/>
                <a:gd name="T60" fmla="*/ 26266 w 44"/>
                <a:gd name="T61" fmla="*/ 378980 h 110"/>
                <a:gd name="T62" fmla="*/ 26266 w 44"/>
                <a:gd name="T63" fmla="*/ 378980 h 110"/>
                <a:gd name="T64" fmla="*/ 22514 w 44"/>
                <a:gd name="T65" fmla="*/ 363970 h 110"/>
                <a:gd name="T66" fmla="*/ 22514 w 44"/>
                <a:gd name="T67" fmla="*/ 363970 h 110"/>
                <a:gd name="T68" fmla="*/ 30018 w 44"/>
                <a:gd name="T69" fmla="*/ 307686 h 110"/>
                <a:gd name="T70" fmla="*/ 37523 w 44"/>
                <a:gd name="T71" fmla="*/ 191366 h 110"/>
                <a:gd name="T72" fmla="*/ 37523 w 44"/>
                <a:gd name="T73" fmla="*/ 191366 h 110"/>
                <a:gd name="T74" fmla="*/ 30018 w 44"/>
                <a:gd name="T75" fmla="*/ 157595 h 110"/>
                <a:gd name="T76" fmla="*/ 33770 w 44"/>
                <a:gd name="T77" fmla="*/ 0 h 110"/>
                <a:gd name="T78" fmla="*/ 112568 w 44"/>
                <a:gd name="T79" fmla="*/ 67541 h 110"/>
                <a:gd name="T80" fmla="*/ 112568 w 44"/>
                <a:gd name="T81" fmla="*/ 101311 h 110"/>
                <a:gd name="T82" fmla="*/ 131330 w 44"/>
                <a:gd name="T83" fmla="*/ 213880 h 110"/>
                <a:gd name="T84" fmla="*/ 142586 w 44"/>
                <a:gd name="T85" fmla="*/ 247650 h 110"/>
                <a:gd name="T86" fmla="*/ 146339 w 44"/>
                <a:gd name="T87" fmla="*/ 363970 h 110"/>
                <a:gd name="T88" fmla="*/ 153843 w 44"/>
                <a:gd name="T89" fmla="*/ 397741 h 110"/>
                <a:gd name="T90" fmla="*/ 146339 w 44"/>
                <a:gd name="T91" fmla="*/ 405245 h 110"/>
                <a:gd name="T92" fmla="*/ 138834 w 44"/>
                <a:gd name="T93" fmla="*/ 367723 h 110"/>
                <a:gd name="T94" fmla="*/ 135082 w 44"/>
                <a:gd name="T95" fmla="*/ 251402 h 110"/>
                <a:gd name="T96" fmla="*/ 135082 w 44"/>
                <a:gd name="T97" fmla="*/ 247650 h 110"/>
                <a:gd name="T98" fmla="*/ 120073 w 44"/>
                <a:gd name="T99" fmla="*/ 195118 h 110"/>
                <a:gd name="T100" fmla="*/ 105064 w 44"/>
                <a:gd name="T101" fmla="*/ 101311 h 110"/>
                <a:gd name="T102" fmla="*/ 105064 w 44"/>
                <a:gd name="T103" fmla="*/ 52532 h 110"/>
                <a:gd name="T104" fmla="*/ 112568 w 44"/>
                <a:gd name="T105" fmla="*/ 67541 h 11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4" h="110">
                  <a:moveTo>
                    <a:pt x="28" y="14"/>
                  </a:moveTo>
                  <a:cubicBezTo>
                    <a:pt x="28" y="27"/>
                    <a:pt x="28" y="27"/>
                    <a:pt x="28" y="27"/>
                  </a:cubicBezTo>
                  <a:cubicBezTo>
                    <a:pt x="32" y="52"/>
                    <a:pt x="32" y="52"/>
                    <a:pt x="32" y="52"/>
                  </a:cubicBezTo>
                  <a:cubicBezTo>
                    <a:pt x="32" y="57"/>
                    <a:pt x="33" y="62"/>
                    <a:pt x="35" y="67"/>
                  </a:cubicBezTo>
                  <a:cubicBezTo>
                    <a:pt x="37" y="98"/>
                    <a:pt x="37" y="98"/>
                    <a:pt x="37" y="98"/>
                  </a:cubicBezTo>
                  <a:cubicBezTo>
                    <a:pt x="39" y="110"/>
                    <a:pt x="39" y="110"/>
                    <a:pt x="39" y="110"/>
                  </a:cubicBezTo>
                  <a:cubicBezTo>
                    <a:pt x="44" y="104"/>
                    <a:pt x="44" y="104"/>
                    <a:pt x="44" y="104"/>
                  </a:cubicBezTo>
                  <a:cubicBezTo>
                    <a:pt x="44" y="70"/>
                    <a:pt x="44" y="70"/>
                    <a:pt x="44" y="70"/>
                  </a:cubicBezTo>
                  <a:cubicBezTo>
                    <a:pt x="41" y="51"/>
                    <a:pt x="41" y="51"/>
                    <a:pt x="41" y="51"/>
                  </a:cubicBezTo>
                  <a:cubicBezTo>
                    <a:pt x="44" y="37"/>
                    <a:pt x="44" y="22"/>
                    <a:pt x="41" y="7"/>
                  </a:cubicBezTo>
                  <a:cubicBezTo>
                    <a:pt x="28" y="8"/>
                    <a:pt x="17" y="6"/>
                    <a:pt x="9" y="0"/>
                  </a:cubicBezTo>
                  <a:cubicBezTo>
                    <a:pt x="7" y="10"/>
                    <a:pt x="6" y="24"/>
                    <a:pt x="8" y="42"/>
                  </a:cubicBezTo>
                  <a:cubicBezTo>
                    <a:pt x="9" y="51"/>
                    <a:pt x="9" y="51"/>
                    <a:pt x="9" y="51"/>
                  </a:cubicBezTo>
                  <a:cubicBezTo>
                    <a:pt x="8" y="82"/>
                    <a:pt x="8" y="82"/>
                    <a:pt x="8" y="82"/>
                  </a:cubicBezTo>
                  <a:cubicBezTo>
                    <a:pt x="5" y="97"/>
                    <a:pt x="5" y="97"/>
                    <a:pt x="5" y="97"/>
                  </a:cubicBezTo>
                  <a:cubicBezTo>
                    <a:pt x="4" y="98"/>
                    <a:pt x="5" y="100"/>
                    <a:pt x="6" y="101"/>
                  </a:cubicBezTo>
                  <a:cubicBezTo>
                    <a:pt x="0" y="109"/>
                    <a:pt x="0" y="109"/>
                    <a:pt x="0" y="109"/>
                  </a:cubicBezTo>
                  <a:cubicBezTo>
                    <a:pt x="1" y="109"/>
                    <a:pt x="3" y="110"/>
                    <a:pt x="4" y="110"/>
                  </a:cubicBezTo>
                  <a:cubicBezTo>
                    <a:pt x="9" y="110"/>
                    <a:pt x="12" y="107"/>
                    <a:pt x="14" y="101"/>
                  </a:cubicBezTo>
                  <a:cubicBezTo>
                    <a:pt x="19" y="60"/>
                    <a:pt x="19" y="60"/>
                    <a:pt x="19" y="60"/>
                  </a:cubicBezTo>
                  <a:cubicBezTo>
                    <a:pt x="19" y="40"/>
                    <a:pt x="19" y="40"/>
                    <a:pt x="19" y="40"/>
                  </a:cubicBezTo>
                  <a:lnTo>
                    <a:pt x="28" y="14"/>
                  </a:lnTo>
                  <a:close/>
                  <a:moveTo>
                    <a:pt x="9" y="0"/>
                  </a:moveTo>
                  <a:cubicBezTo>
                    <a:pt x="10" y="1"/>
                    <a:pt x="10" y="1"/>
                    <a:pt x="11" y="2"/>
                  </a:cubicBezTo>
                  <a:cubicBezTo>
                    <a:pt x="8" y="18"/>
                    <a:pt x="8" y="35"/>
                    <a:pt x="11" y="51"/>
                  </a:cubicBezTo>
                  <a:cubicBezTo>
                    <a:pt x="9" y="102"/>
                    <a:pt x="9" y="102"/>
                    <a:pt x="9" y="102"/>
                  </a:cubicBezTo>
                  <a:cubicBezTo>
                    <a:pt x="4" y="110"/>
                    <a:pt x="4" y="110"/>
                    <a:pt x="4" y="110"/>
                  </a:cubicBezTo>
                  <a:cubicBezTo>
                    <a:pt x="3" y="109"/>
                    <a:pt x="2" y="109"/>
                    <a:pt x="1" y="109"/>
                  </a:cubicBezTo>
                  <a:cubicBezTo>
                    <a:pt x="7" y="101"/>
                    <a:pt x="7" y="101"/>
                    <a:pt x="7" y="101"/>
                  </a:cubicBezTo>
                  <a:cubicBezTo>
                    <a:pt x="7" y="101"/>
                    <a:pt x="7" y="101"/>
                    <a:pt x="7" y="101"/>
                  </a:cubicBezTo>
                  <a:cubicBezTo>
                    <a:pt x="7" y="101"/>
                    <a:pt x="7" y="101"/>
                    <a:pt x="7" y="101"/>
                  </a:cubicBezTo>
                  <a:cubicBezTo>
                    <a:pt x="7" y="101"/>
                    <a:pt x="7" y="101"/>
                    <a:pt x="7" y="101"/>
                  </a:cubicBezTo>
                  <a:cubicBezTo>
                    <a:pt x="5" y="99"/>
                    <a:pt x="5" y="98"/>
                    <a:pt x="6" y="97"/>
                  </a:cubicBezTo>
                  <a:cubicBezTo>
                    <a:pt x="6" y="97"/>
                    <a:pt x="6" y="97"/>
                    <a:pt x="6" y="97"/>
                  </a:cubicBezTo>
                  <a:cubicBezTo>
                    <a:pt x="8" y="82"/>
                    <a:pt x="8" y="82"/>
                    <a:pt x="8" y="82"/>
                  </a:cubicBezTo>
                  <a:cubicBezTo>
                    <a:pt x="10" y="51"/>
                    <a:pt x="10" y="51"/>
                    <a:pt x="10" y="51"/>
                  </a:cubicBezTo>
                  <a:cubicBezTo>
                    <a:pt x="10" y="51"/>
                    <a:pt x="10" y="51"/>
                    <a:pt x="10" y="51"/>
                  </a:cubicBezTo>
                  <a:cubicBezTo>
                    <a:pt x="8" y="42"/>
                    <a:pt x="8" y="42"/>
                    <a:pt x="8" y="42"/>
                  </a:cubicBezTo>
                  <a:cubicBezTo>
                    <a:pt x="7" y="25"/>
                    <a:pt x="7" y="11"/>
                    <a:pt x="9" y="0"/>
                  </a:cubicBezTo>
                  <a:close/>
                  <a:moveTo>
                    <a:pt x="30" y="18"/>
                  </a:moveTo>
                  <a:cubicBezTo>
                    <a:pt x="30" y="27"/>
                    <a:pt x="30" y="27"/>
                    <a:pt x="30" y="27"/>
                  </a:cubicBezTo>
                  <a:cubicBezTo>
                    <a:pt x="35" y="57"/>
                    <a:pt x="35" y="57"/>
                    <a:pt x="35" y="57"/>
                  </a:cubicBezTo>
                  <a:cubicBezTo>
                    <a:pt x="38" y="66"/>
                    <a:pt x="38" y="66"/>
                    <a:pt x="38" y="66"/>
                  </a:cubicBezTo>
                  <a:cubicBezTo>
                    <a:pt x="39" y="97"/>
                    <a:pt x="39" y="97"/>
                    <a:pt x="39" y="97"/>
                  </a:cubicBezTo>
                  <a:cubicBezTo>
                    <a:pt x="41" y="106"/>
                    <a:pt x="41" y="106"/>
                    <a:pt x="41" y="106"/>
                  </a:cubicBezTo>
                  <a:cubicBezTo>
                    <a:pt x="39" y="108"/>
                    <a:pt x="39" y="108"/>
                    <a:pt x="39" y="108"/>
                  </a:cubicBezTo>
                  <a:cubicBezTo>
                    <a:pt x="37" y="98"/>
                    <a:pt x="37" y="98"/>
                    <a:pt x="37" y="98"/>
                  </a:cubicBezTo>
                  <a:cubicBezTo>
                    <a:pt x="36" y="67"/>
                    <a:pt x="36" y="67"/>
                    <a:pt x="36" y="67"/>
                  </a:cubicBezTo>
                  <a:cubicBezTo>
                    <a:pt x="36" y="66"/>
                    <a:pt x="36" y="66"/>
                    <a:pt x="36" y="66"/>
                  </a:cubicBezTo>
                  <a:cubicBezTo>
                    <a:pt x="34" y="62"/>
                    <a:pt x="33" y="57"/>
                    <a:pt x="32" y="52"/>
                  </a:cubicBezTo>
                  <a:cubicBezTo>
                    <a:pt x="28" y="27"/>
                    <a:pt x="28" y="27"/>
                    <a:pt x="28" y="27"/>
                  </a:cubicBezTo>
                  <a:cubicBezTo>
                    <a:pt x="28" y="14"/>
                    <a:pt x="28" y="14"/>
                    <a:pt x="28" y="14"/>
                  </a:cubicBezTo>
                  <a:lnTo>
                    <a:pt x="30" y="18"/>
                  </a:lnTo>
                  <a:close/>
                </a:path>
              </a:pathLst>
            </a:custGeom>
            <a:solidFill>
              <a:srgbClr val="D5C7A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68" name="Freeform 706"/>
            <p:cNvSpPr/>
            <p:nvPr/>
          </p:nvSpPr>
          <p:spPr bwMode="auto">
            <a:xfrm>
              <a:off x="36512" y="322263"/>
              <a:ext cx="38100" cy="412750"/>
            </a:xfrm>
            <a:custGeom>
              <a:avLst/>
              <a:gdLst>
                <a:gd name="T0" fmla="*/ 38100 w 10"/>
                <a:gd name="T1" fmla="*/ 7505 h 110"/>
                <a:gd name="T2" fmla="*/ 30480 w 10"/>
                <a:gd name="T3" fmla="*/ 0 h 110"/>
                <a:gd name="T4" fmla="*/ 26670 w 10"/>
                <a:gd name="T5" fmla="*/ 157595 h 110"/>
                <a:gd name="T6" fmla="*/ 34290 w 10"/>
                <a:gd name="T7" fmla="*/ 191366 h 110"/>
                <a:gd name="T8" fmla="*/ 34290 w 10"/>
                <a:gd name="T9" fmla="*/ 191366 h 110"/>
                <a:gd name="T10" fmla="*/ 26670 w 10"/>
                <a:gd name="T11" fmla="*/ 307686 h 110"/>
                <a:gd name="T12" fmla="*/ 19050 w 10"/>
                <a:gd name="T13" fmla="*/ 363970 h 110"/>
                <a:gd name="T14" fmla="*/ 19050 w 10"/>
                <a:gd name="T15" fmla="*/ 363970 h 110"/>
                <a:gd name="T16" fmla="*/ 22860 w 10"/>
                <a:gd name="T17" fmla="*/ 378980 h 110"/>
                <a:gd name="T18" fmla="*/ 22860 w 10"/>
                <a:gd name="T19" fmla="*/ 378980 h 110"/>
                <a:gd name="T20" fmla="*/ 22860 w 10"/>
                <a:gd name="T21" fmla="*/ 378980 h 110"/>
                <a:gd name="T22" fmla="*/ 22860 w 10"/>
                <a:gd name="T23" fmla="*/ 378980 h 110"/>
                <a:gd name="T24" fmla="*/ 0 w 10"/>
                <a:gd name="T25" fmla="*/ 408998 h 110"/>
                <a:gd name="T26" fmla="*/ 11430 w 10"/>
                <a:gd name="T27" fmla="*/ 412750 h 110"/>
                <a:gd name="T28" fmla="*/ 30480 w 10"/>
                <a:gd name="T29" fmla="*/ 382732 h 110"/>
                <a:gd name="T30" fmla="*/ 38100 w 10"/>
                <a:gd name="T31" fmla="*/ 191366 h 110"/>
                <a:gd name="T32" fmla="*/ 38100 w 10"/>
                <a:gd name="T33" fmla="*/ 7505 h 1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110">
                  <a:moveTo>
                    <a:pt x="10" y="2"/>
                  </a:moveTo>
                  <a:cubicBezTo>
                    <a:pt x="9" y="1"/>
                    <a:pt x="9" y="1"/>
                    <a:pt x="8" y="0"/>
                  </a:cubicBezTo>
                  <a:cubicBezTo>
                    <a:pt x="6" y="11"/>
                    <a:pt x="6" y="25"/>
                    <a:pt x="7" y="42"/>
                  </a:cubicBezTo>
                  <a:cubicBezTo>
                    <a:pt x="9" y="51"/>
                    <a:pt x="9" y="51"/>
                    <a:pt x="9" y="51"/>
                  </a:cubicBezTo>
                  <a:cubicBezTo>
                    <a:pt x="9" y="51"/>
                    <a:pt x="9" y="51"/>
                    <a:pt x="9" y="51"/>
                  </a:cubicBezTo>
                  <a:cubicBezTo>
                    <a:pt x="7" y="82"/>
                    <a:pt x="7" y="82"/>
                    <a:pt x="7" y="82"/>
                  </a:cubicBezTo>
                  <a:cubicBezTo>
                    <a:pt x="5" y="97"/>
                    <a:pt x="5" y="97"/>
                    <a:pt x="5" y="97"/>
                  </a:cubicBezTo>
                  <a:cubicBezTo>
                    <a:pt x="5" y="97"/>
                    <a:pt x="5" y="97"/>
                    <a:pt x="5" y="97"/>
                  </a:cubicBezTo>
                  <a:cubicBezTo>
                    <a:pt x="4" y="98"/>
                    <a:pt x="4" y="99"/>
                    <a:pt x="6" y="101"/>
                  </a:cubicBezTo>
                  <a:cubicBezTo>
                    <a:pt x="6" y="101"/>
                    <a:pt x="6" y="101"/>
                    <a:pt x="6" y="101"/>
                  </a:cubicBezTo>
                  <a:cubicBezTo>
                    <a:pt x="6" y="101"/>
                    <a:pt x="6" y="101"/>
                    <a:pt x="6" y="101"/>
                  </a:cubicBezTo>
                  <a:cubicBezTo>
                    <a:pt x="6" y="101"/>
                    <a:pt x="6" y="101"/>
                    <a:pt x="6" y="101"/>
                  </a:cubicBezTo>
                  <a:cubicBezTo>
                    <a:pt x="0" y="109"/>
                    <a:pt x="0" y="109"/>
                    <a:pt x="0" y="109"/>
                  </a:cubicBezTo>
                  <a:cubicBezTo>
                    <a:pt x="1" y="109"/>
                    <a:pt x="2" y="109"/>
                    <a:pt x="3" y="110"/>
                  </a:cubicBezTo>
                  <a:cubicBezTo>
                    <a:pt x="8" y="102"/>
                    <a:pt x="8" y="102"/>
                    <a:pt x="8" y="102"/>
                  </a:cubicBezTo>
                  <a:cubicBezTo>
                    <a:pt x="10" y="51"/>
                    <a:pt x="10" y="51"/>
                    <a:pt x="10" y="51"/>
                  </a:cubicBezTo>
                  <a:cubicBezTo>
                    <a:pt x="7" y="35"/>
                    <a:pt x="7" y="18"/>
                    <a:pt x="10" y="2"/>
                  </a:cubicBezTo>
                  <a:close/>
                </a:path>
              </a:pathLst>
            </a:custGeom>
            <a:solidFill>
              <a:srgbClr val="EAE3D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69" name="Freeform 707"/>
            <p:cNvSpPr/>
            <p:nvPr/>
          </p:nvSpPr>
          <p:spPr bwMode="auto">
            <a:xfrm>
              <a:off x="138112" y="374650"/>
              <a:ext cx="49212" cy="352425"/>
            </a:xfrm>
            <a:custGeom>
              <a:avLst/>
              <a:gdLst>
                <a:gd name="T0" fmla="*/ 7571 w 13"/>
                <a:gd name="T1" fmla="*/ 48740 h 94"/>
                <a:gd name="T2" fmla="*/ 7571 w 13"/>
                <a:gd name="T3" fmla="*/ 14997 h 94"/>
                <a:gd name="T4" fmla="*/ 0 w 13"/>
                <a:gd name="T5" fmla="*/ 0 h 94"/>
                <a:gd name="T6" fmla="*/ 0 w 13"/>
                <a:gd name="T7" fmla="*/ 48740 h 94"/>
                <a:gd name="T8" fmla="*/ 15142 w 13"/>
                <a:gd name="T9" fmla="*/ 142470 h 94"/>
                <a:gd name="T10" fmla="*/ 30284 w 13"/>
                <a:gd name="T11" fmla="*/ 194959 h 94"/>
                <a:gd name="T12" fmla="*/ 30284 w 13"/>
                <a:gd name="T13" fmla="*/ 198708 h 94"/>
                <a:gd name="T14" fmla="*/ 34070 w 13"/>
                <a:gd name="T15" fmla="*/ 314933 h 94"/>
                <a:gd name="T16" fmla="*/ 41641 w 13"/>
                <a:gd name="T17" fmla="*/ 352425 h 94"/>
                <a:gd name="T18" fmla="*/ 49212 w 13"/>
                <a:gd name="T19" fmla="*/ 344927 h 94"/>
                <a:gd name="T20" fmla="*/ 41641 w 13"/>
                <a:gd name="T21" fmla="*/ 311184 h 94"/>
                <a:gd name="T22" fmla="*/ 37855 w 13"/>
                <a:gd name="T23" fmla="*/ 194959 h 94"/>
                <a:gd name="T24" fmla="*/ 26499 w 13"/>
                <a:gd name="T25" fmla="*/ 161216 h 94"/>
                <a:gd name="T26" fmla="*/ 7571 w 13"/>
                <a:gd name="T27" fmla="*/ 48740 h 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 h="94">
                  <a:moveTo>
                    <a:pt x="2" y="13"/>
                  </a:moveTo>
                  <a:cubicBezTo>
                    <a:pt x="2" y="4"/>
                    <a:pt x="2" y="4"/>
                    <a:pt x="2" y="4"/>
                  </a:cubicBezTo>
                  <a:cubicBezTo>
                    <a:pt x="0" y="0"/>
                    <a:pt x="0" y="0"/>
                    <a:pt x="0" y="0"/>
                  </a:cubicBezTo>
                  <a:cubicBezTo>
                    <a:pt x="0" y="13"/>
                    <a:pt x="0" y="13"/>
                    <a:pt x="0" y="13"/>
                  </a:cubicBezTo>
                  <a:cubicBezTo>
                    <a:pt x="4" y="38"/>
                    <a:pt x="4" y="38"/>
                    <a:pt x="4" y="38"/>
                  </a:cubicBezTo>
                  <a:cubicBezTo>
                    <a:pt x="5" y="43"/>
                    <a:pt x="6" y="48"/>
                    <a:pt x="8" y="52"/>
                  </a:cubicBezTo>
                  <a:cubicBezTo>
                    <a:pt x="8" y="53"/>
                    <a:pt x="8" y="53"/>
                    <a:pt x="8" y="53"/>
                  </a:cubicBezTo>
                  <a:cubicBezTo>
                    <a:pt x="9" y="84"/>
                    <a:pt x="9" y="84"/>
                    <a:pt x="9" y="84"/>
                  </a:cubicBezTo>
                  <a:cubicBezTo>
                    <a:pt x="11" y="94"/>
                    <a:pt x="11" y="94"/>
                    <a:pt x="11" y="94"/>
                  </a:cubicBezTo>
                  <a:cubicBezTo>
                    <a:pt x="13" y="92"/>
                    <a:pt x="13" y="92"/>
                    <a:pt x="13" y="92"/>
                  </a:cubicBezTo>
                  <a:cubicBezTo>
                    <a:pt x="11" y="83"/>
                    <a:pt x="11" y="83"/>
                    <a:pt x="11" y="83"/>
                  </a:cubicBezTo>
                  <a:cubicBezTo>
                    <a:pt x="10" y="52"/>
                    <a:pt x="10" y="52"/>
                    <a:pt x="10" y="52"/>
                  </a:cubicBezTo>
                  <a:cubicBezTo>
                    <a:pt x="7" y="43"/>
                    <a:pt x="7" y="43"/>
                    <a:pt x="7" y="43"/>
                  </a:cubicBezTo>
                  <a:lnTo>
                    <a:pt x="2" y="13"/>
                  </a:lnTo>
                  <a:close/>
                </a:path>
              </a:pathLst>
            </a:custGeom>
            <a:solidFill>
              <a:srgbClr val="EAE3D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70" name="Freeform 708"/>
            <p:cNvSpPr/>
            <p:nvPr/>
          </p:nvSpPr>
          <p:spPr bwMode="auto">
            <a:xfrm>
              <a:off x="0" y="731838"/>
              <a:ext cx="104775" cy="36513"/>
            </a:xfrm>
            <a:custGeom>
              <a:avLst/>
              <a:gdLst>
                <a:gd name="T0" fmla="*/ 48646 w 28"/>
                <a:gd name="T1" fmla="*/ 3651 h 10"/>
                <a:gd name="T2" fmla="*/ 33678 w 28"/>
                <a:gd name="T3" fmla="*/ 0 h 10"/>
                <a:gd name="T4" fmla="*/ 7484 w 28"/>
                <a:gd name="T5" fmla="*/ 10954 h 10"/>
                <a:gd name="T6" fmla="*/ 3742 w 28"/>
                <a:gd name="T7" fmla="*/ 29210 h 10"/>
                <a:gd name="T8" fmla="*/ 71097 w 28"/>
                <a:gd name="T9" fmla="*/ 21908 h 10"/>
                <a:gd name="T10" fmla="*/ 104775 w 28"/>
                <a:gd name="T11" fmla="*/ 21908 h 10"/>
                <a:gd name="T12" fmla="*/ 101033 w 28"/>
                <a:gd name="T13" fmla="*/ 3651 h 10"/>
                <a:gd name="T14" fmla="*/ 48646 w 28"/>
                <a:gd name="T15" fmla="*/ 3651 h 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 h="10">
                  <a:moveTo>
                    <a:pt x="13" y="1"/>
                  </a:moveTo>
                  <a:cubicBezTo>
                    <a:pt x="12" y="1"/>
                    <a:pt x="10" y="0"/>
                    <a:pt x="9" y="0"/>
                  </a:cubicBezTo>
                  <a:cubicBezTo>
                    <a:pt x="2" y="3"/>
                    <a:pt x="2" y="3"/>
                    <a:pt x="2" y="3"/>
                  </a:cubicBezTo>
                  <a:cubicBezTo>
                    <a:pt x="1" y="5"/>
                    <a:pt x="0" y="6"/>
                    <a:pt x="1" y="8"/>
                  </a:cubicBezTo>
                  <a:cubicBezTo>
                    <a:pt x="7" y="10"/>
                    <a:pt x="13" y="9"/>
                    <a:pt x="19" y="6"/>
                  </a:cubicBezTo>
                  <a:cubicBezTo>
                    <a:pt x="28" y="6"/>
                    <a:pt x="28" y="6"/>
                    <a:pt x="28" y="6"/>
                  </a:cubicBezTo>
                  <a:cubicBezTo>
                    <a:pt x="27" y="1"/>
                    <a:pt x="27" y="1"/>
                    <a:pt x="27" y="1"/>
                  </a:cubicBezTo>
                  <a:cubicBezTo>
                    <a:pt x="23" y="2"/>
                    <a:pt x="18" y="2"/>
                    <a:pt x="13"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71" name="Freeform 709"/>
            <p:cNvSpPr/>
            <p:nvPr/>
          </p:nvSpPr>
          <p:spPr bwMode="auto">
            <a:xfrm>
              <a:off x="179387" y="723900"/>
              <a:ext cx="79375" cy="44450"/>
            </a:xfrm>
            <a:custGeom>
              <a:avLst/>
              <a:gdLst>
                <a:gd name="T0" fmla="*/ 0 w 21"/>
                <a:gd name="T1" fmla="*/ 25929 h 12"/>
                <a:gd name="T2" fmla="*/ 22679 w 21"/>
                <a:gd name="T3" fmla="*/ 25929 h 12"/>
                <a:gd name="T4" fmla="*/ 79375 w 21"/>
                <a:gd name="T5" fmla="*/ 37042 h 12"/>
                <a:gd name="T6" fmla="*/ 75595 w 21"/>
                <a:gd name="T7" fmla="*/ 22225 h 12"/>
                <a:gd name="T8" fmla="*/ 52917 w 21"/>
                <a:gd name="T9" fmla="*/ 3704 h 12"/>
                <a:gd name="T10" fmla="*/ 0 w 21"/>
                <a:gd name="T11" fmla="*/ 11113 h 12"/>
                <a:gd name="T12" fmla="*/ 0 w 21"/>
                <a:gd name="T13" fmla="*/ 25929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 h="12">
                  <a:moveTo>
                    <a:pt x="0" y="7"/>
                  </a:moveTo>
                  <a:cubicBezTo>
                    <a:pt x="6" y="7"/>
                    <a:pt x="6" y="7"/>
                    <a:pt x="6" y="7"/>
                  </a:cubicBezTo>
                  <a:cubicBezTo>
                    <a:pt x="11" y="11"/>
                    <a:pt x="16" y="12"/>
                    <a:pt x="21" y="10"/>
                  </a:cubicBezTo>
                  <a:cubicBezTo>
                    <a:pt x="21" y="9"/>
                    <a:pt x="21" y="7"/>
                    <a:pt x="20" y="6"/>
                  </a:cubicBezTo>
                  <a:cubicBezTo>
                    <a:pt x="14" y="1"/>
                    <a:pt x="14" y="1"/>
                    <a:pt x="14" y="1"/>
                  </a:cubicBezTo>
                  <a:cubicBezTo>
                    <a:pt x="10" y="0"/>
                    <a:pt x="5" y="1"/>
                    <a:pt x="0" y="3"/>
                  </a:cubicBez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sp>
        <p:nvSpPr>
          <p:cNvPr id="72" name="Freeform 16"/>
          <p:cNvSpPr>
            <a:spLocks noChangeAspect="1" noEditPoints="1"/>
          </p:cNvSpPr>
          <p:nvPr/>
        </p:nvSpPr>
        <p:spPr bwMode="auto">
          <a:xfrm>
            <a:off x="3321051" y="2728385"/>
            <a:ext cx="289983" cy="332316"/>
          </a:xfrm>
          <a:custGeom>
            <a:avLst/>
            <a:gdLst>
              <a:gd name="T0" fmla="*/ 40390 w 210"/>
              <a:gd name="T1" fmla="*/ 79303 h 242"/>
              <a:gd name="T2" fmla="*/ 53854 w 210"/>
              <a:gd name="T3" fmla="*/ 235848 h 242"/>
              <a:gd name="T4" fmla="*/ 13463 w 210"/>
              <a:gd name="T5" fmla="*/ 249237 h 242"/>
              <a:gd name="T6" fmla="*/ 0 w 210"/>
              <a:gd name="T7" fmla="*/ 92691 h 242"/>
              <a:gd name="T8" fmla="*/ 62139 w 210"/>
              <a:gd name="T9" fmla="*/ 91662 h 242"/>
              <a:gd name="T10" fmla="*/ 78710 w 210"/>
              <a:gd name="T11" fmla="*/ 6179 h 242"/>
              <a:gd name="T12" fmla="*/ 84923 w 210"/>
              <a:gd name="T13" fmla="*/ 0 h 242"/>
              <a:gd name="T14" fmla="*/ 171918 w 210"/>
              <a:gd name="T15" fmla="*/ 0 h 242"/>
              <a:gd name="T16" fmla="*/ 202988 w 210"/>
              <a:gd name="T17" fmla="*/ 39136 h 242"/>
              <a:gd name="T18" fmla="*/ 205059 w 210"/>
              <a:gd name="T19" fmla="*/ 42226 h 242"/>
              <a:gd name="T20" fmla="*/ 217487 w 210"/>
              <a:gd name="T21" fmla="*/ 91662 h 242"/>
              <a:gd name="T22" fmla="*/ 62139 w 210"/>
              <a:gd name="T23" fmla="*/ 236878 h 242"/>
              <a:gd name="T24" fmla="*/ 86995 w 210"/>
              <a:gd name="T25" fmla="*/ 109170 h 242"/>
              <a:gd name="T26" fmla="*/ 163633 w 210"/>
              <a:gd name="T27" fmla="*/ 144187 h 242"/>
              <a:gd name="T28" fmla="*/ 86995 w 210"/>
              <a:gd name="T29" fmla="*/ 109170 h 242"/>
              <a:gd name="T30" fmla="*/ 143956 w 210"/>
              <a:gd name="T31" fmla="*/ 222459 h 242"/>
              <a:gd name="T32" fmla="*/ 163633 w 210"/>
              <a:gd name="T33" fmla="*/ 210101 h 242"/>
              <a:gd name="T34" fmla="*/ 114957 w 210"/>
              <a:gd name="T35" fmla="*/ 210101 h 242"/>
              <a:gd name="T36" fmla="*/ 134635 w 210"/>
              <a:gd name="T37" fmla="*/ 222459 h 242"/>
              <a:gd name="T38" fmla="*/ 114957 w 210"/>
              <a:gd name="T39" fmla="*/ 210101 h 242"/>
              <a:gd name="T40" fmla="*/ 86995 w 210"/>
              <a:gd name="T41" fmla="*/ 222459 h 242"/>
              <a:gd name="T42" fmla="*/ 106672 w 210"/>
              <a:gd name="T43" fmla="*/ 210101 h 242"/>
              <a:gd name="T44" fmla="*/ 143956 w 210"/>
              <a:gd name="T45" fmla="*/ 192592 h 242"/>
              <a:gd name="T46" fmla="*/ 163633 w 210"/>
              <a:gd name="T47" fmla="*/ 203921 h 242"/>
              <a:gd name="T48" fmla="*/ 143956 w 210"/>
              <a:gd name="T49" fmla="*/ 192592 h 242"/>
              <a:gd name="T50" fmla="*/ 114957 w 210"/>
              <a:gd name="T51" fmla="*/ 203921 h 242"/>
              <a:gd name="T52" fmla="*/ 134635 w 210"/>
              <a:gd name="T53" fmla="*/ 192592 h 242"/>
              <a:gd name="T54" fmla="*/ 86995 w 210"/>
              <a:gd name="T55" fmla="*/ 192592 h 242"/>
              <a:gd name="T56" fmla="*/ 106672 w 210"/>
              <a:gd name="T57" fmla="*/ 203921 h 242"/>
              <a:gd name="T58" fmla="*/ 86995 w 210"/>
              <a:gd name="T59" fmla="*/ 192592 h 242"/>
              <a:gd name="T60" fmla="*/ 143956 w 210"/>
              <a:gd name="T61" fmla="*/ 185383 h 242"/>
              <a:gd name="T62" fmla="*/ 163633 w 210"/>
              <a:gd name="T63" fmla="*/ 174054 h 242"/>
              <a:gd name="T64" fmla="*/ 114957 w 210"/>
              <a:gd name="T65" fmla="*/ 174054 h 242"/>
              <a:gd name="T66" fmla="*/ 134635 w 210"/>
              <a:gd name="T67" fmla="*/ 185383 h 242"/>
              <a:gd name="T68" fmla="*/ 114957 w 210"/>
              <a:gd name="T69" fmla="*/ 174054 h 242"/>
              <a:gd name="T70" fmla="*/ 86995 w 210"/>
              <a:gd name="T71" fmla="*/ 185383 h 242"/>
              <a:gd name="T72" fmla="*/ 106672 w 210"/>
              <a:gd name="T73" fmla="*/ 174054 h 242"/>
              <a:gd name="T74" fmla="*/ 143956 w 210"/>
              <a:gd name="T75" fmla="*/ 156546 h 242"/>
              <a:gd name="T76" fmla="*/ 163633 w 210"/>
              <a:gd name="T77" fmla="*/ 167875 h 242"/>
              <a:gd name="T78" fmla="*/ 143956 w 210"/>
              <a:gd name="T79" fmla="*/ 156546 h 242"/>
              <a:gd name="T80" fmla="*/ 114957 w 210"/>
              <a:gd name="T81" fmla="*/ 167875 h 242"/>
              <a:gd name="T82" fmla="*/ 134635 w 210"/>
              <a:gd name="T83" fmla="*/ 156546 h 242"/>
              <a:gd name="T84" fmla="*/ 86995 w 210"/>
              <a:gd name="T85" fmla="*/ 156546 h 242"/>
              <a:gd name="T86" fmla="*/ 106672 w 210"/>
              <a:gd name="T87" fmla="*/ 167875 h 242"/>
              <a:gd name="T88" fmla="*/ 86995 w 210"/>
              <a:gd name="T89" fmla="*/ 156546 h 242"/>
              <a:gd name="T90" fmla="*/ 102530 w 210"/>
              <a:gd name="T91" fmla="*/ 84452 h 242"/>
              <a:gd name="T92" fmla="*/ 179168 w 210"/>
              <a:gd name="T93" fmla="*/ 76213 h 242"/>
              <a:gd name="T94" fmla="*/ 102530 w 210"/>
              <a:gd name="T95" fmla="*/ 59734 h 242"/>
              <a:gd name="T96" fmla="*/ 179168 w 210"/>
              <a:gd name="T97" fmla="*/ 66944 h 242"/>
              <a:gd name="T98" fmla="*/ 102530 w 210"/>
              <a:gd name="T99" fmla="*/ 59734 h 242"/>
              <a:gd name="T100" fmla="*/ 102530 w 210"/>
              <a:gd name="T101" fmla="*/ 50465 h 242"/>
              <a:gd name="T102" fmla="*/ 147063 w 210"/>
              <a:gd name="T103" fmla="*/ 43256 h 242"/>
              <a:gd name="T104" fmla="*/ 102530 w 210"/>
              <a:gd name="T105" fmla="*/ 25748 h 242"/>
              <a:gd name="T106" fmla="*/ 147063 w 210"/>
              <a:gd name="T107" fmla="*/ 32957 h 242"/>
              <a:gd name="T108" fmla="*/ 102530 w 210"/>
              <a:gd name="T109" fmla="*/ 25748 h 242"/>
              <a:gd name="T110" fmla="*/ 170883 w 210"/>
              <a:gd name="T111" fmla="*/ 26778 h 242"/>
              <a:gd name="T112" fmla="*/ 171918 w 210"/>
              <a:gd name="T113" fmla="*/ 18538 h 242"/>
              <a:gd name="T114" fmla="*/ 161562 w 210"/>
              <a:gd name="T115" fmla="*/ 36047 h 242"/>
              <a:gd name="T116" fmla="*/ 158455 w 210"/>
              <a:gd name="T117" fmla="*/ 29867 h 242"/>
              <a:gd name="T118" fmla="*/ 91137 w 210"/>
              <a:gd name="T119" fmla="*/ 12359 h 242"/>
              <a:gd name="T120" fmla="*/ 192631 w 210"/>
              <a:gd name="T121" fmla="*/ 91662 h 2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0" h="242">
                <a:moveTo>
                  <a:pt x="13" y="77"/>
                </a:moveTo>
                <a:cubicBezTo>
                  <a:pt x="39" y="77"/>
                  <a:pt x="39" y="77"/>
                  <a:pt x="39" y="77"/>
                </a:cubicBezTo>
                <a:cubicBezTo>
                  <a:pt x="46" y="77"/>
                  <a:pt x="52" y="83"/>
                  <a:pt x="52" y="90"/>
                </a:cubicBezTo>
                <a:cubicBezTo>
                  <a:pt x="52" y="229"/>
                  <a:pt x="52" y="229"/>
                  <a:pt x="52" y="229"/>
                </a:cubicBezTo>
                <a:cubicBezTo>
                  <a:pt x="52" y="236"/>
                  <a:pt x="46" y="242"/>
                  <a:pt x="39" y="242"/>
                </a:cubicBezTo>
                <a:cubicBezTo>
                  <a:pt x="13" y="242"/>
                  <a:pt x="13" y="242"/>
                  <a:pt x="13" y="242"/>
                </a:cubicBezTo>
                <a:cubicBezTo>
                  <a:pt x="6" y="242"/>
                  <a:pt x="0" y="236"/>
                  <a:pt x="0" y="229"/>
                </a:cubicBezTo>
                <a:cubicBezTo>
                  <a:pt x="0" y="90"/>
                  <a:pt x="0" y="90"/>
                  <a:pt x="0" y="90"/>
                </a:cubicBezTo>
                <a:cubicBezTo>
                  <a:pt x="0" y="83"/>
                  <a:pt x="6" y="77"/>
                  <a:pt x="13" y="77"/>
                </a:cubicBezTo>
                <a:close/>
                <a:moveTo>
                  <a:pt x="60" y="89"/>
                </a:moveTo>
                <a:cubicBezTo>
                  <a:pt x="76" y="89"/>
                  <a:pt x="76" y="89"/>
                  <a:pt x="76" y="89"/>
                </a:cubicBezTo>
                <a:cubicBezTo>
                  <a:pt x="76" y="6"/>
                  <a:pt x="76" y="6"/>
                  <a:pt x="76" y="6"/>
                </a:cubicBezTo>
                <a:cubicBezTo>
                  <a:pt x="76" y="0"/>
                  <a:pt x="76" y="0"/>
                  <a:pt x="76" y="0"/>
                </a:cubicBezTo>
                <a:cubicBezTo>
                  <a:pt x="82" y="0"/>
                  <a:pt x="82" y="0"/>
                  <a:pt x="82" y="0"/>
                </a:cubicBezTo>
                <a:cubicBezTo>
                  <a:pt x="163" y="0"/>
                  <a:pt x="163" y="0"/>
                  <a:pt x="163" y="0"/>
                </a:cubicBezTo>
                <a:cubicBezTo>
                  <a:pt x="166" y="0"/>
                  <a:pt x="166" y="0"/>
                  <a:pt x="166" y="0"/>
                </a:cubicBezTo>
                <a:cubicBezTo>
                  <a:pt x="168" y="2"/>
                  <a:pt x="168" y="2"/>
                  <a:pt x="168" y="2"/>
                </a:cubicBezTo>
                <a:cubicBezTo>
                  <a:pt x="196" y="38"/>
                  <a:pt x="196" y="38"/>
                  <a:pt x="196" y="38"/>
                </a:cubicBezTo>
                <a:cubicBezTo>
                  <a:pt x="198" y="39"/>
                  <a:pt x="198" y="39"/>
                  <a:pt x="198" y="39"/>
                </a:cubicBezTo>
                <a:cubicBezTo>
                  <a:pt x="198" y="41"/>
                  <a:pt x="198" y="41"/>
                  <a:pt x="198" y="41"/>
                </a:cubicBezTo>
                <a:cubicBezTo>
                  <a:pt x="198" y="89"/>
                  <a:pt x="198" y="89"/>
                  <a:pt x="198" y="89"/>
                </a:cubicBezTo>
                <a:cubicBezTo>
                  <a:pt x="210" y="89"/>
                  <a:pt x="210" y="89"/>
                  <a:pt x="210" y="89"/>
                </a:cubicBezTo>
                <a:cubicBezTo>
                  <a:pt x="210" y="230"/>
                  <a:pt x="210" y="230"/>
                  <a:pt x="210" y="230"/>
                </a:cubicBezTo>
                <a:cubicBezTo>
                  <a:pt x="60" y="230"/>
                  <a:pt x="60" y="230"/>
                  <a:pt x="60" y="230"/>
                </a:cubicBezTo>
                <a:cubicBezTo>
                  <a:pt x="60" y="89"/>
                  <a:pt x="60" y="89"/>
                  <a:pt x="60" y="89"/>
                </a:cubicBezTo>
                <a:close/>
                <a:moveTo>
                  <a:pt x="84" y="106"/>
                </a:moveTo>
                <a:cubicBezTo>
                  <a:pt x="84" y="140"/>
                  <a:pt x="84" y="140"/>
                  <a:pt x="84" y="140"/>
                </a:cubicBezTo>
                <a:cubicBezTo>
                  <a:pt x="158" y="140"/>
                  <a:pt x="158" y="140"/>
                  <a:pt x="158" y="140"/>
                </a:cubicBezTo>
                <a:cubicBezTo>
                  <a:pt x="158" y="106"/>
                  <a:pt x="158" y="106"/>
                  <a:pt x="158" y="106"/>
                </a:cubicBezTo>
                <a:cubicBezTo>
                  <a:pt x="84" y="106"/>
                  <a:pt x="84" y="106"/>
                  <a:pt x="84" y="106"/>
                </a:cubicBezTo>
                <a:close/>
                <a:moveTo>
                  <a:pt x="139" y="204"/>
                </a:moveTo>
                <a:cubicBezTo>
                  <a:pt x="139" y="216"/>
                  <a:pt x="139" y="216"/>
                  <a:pt x="139" y="216"/>
                </a:cubicBezTo>
                <a:cubicBezTo>
                  <a:pt x="158" y="216"/>
                  <a:pt x="158" y="216"/>
                  <a:pt x="158" y="216"/>
                </a:cubicBezTo>
                <a:cubicBezTo>
                  <a:pt x="158" y="204"/>
                  <a:pt x="158" y="204"/>
                  <a:pt x="158" y="204"/>
                </a:cubicBezTo>
                <a:cubicBezTo>
                  <a:pt x="139" y="204"/>
                  <a:pt x="139" y="204"/>
                  <a:pt x="139" y="204"/>
                </a:cubicBezTo>
                <a:close/>
                <a:moveTo>
                  <a:pt x="111" y="204"/>
                </a:moveTo>
                <a:cubicBezTo>
                  <a:pt x="111" y="216"/>
                  <a:pt x="111" y="216"/>
                  <a:pt x="111" y="216"/>
                </a:cubicBezTo>
                <a:cubicBezTo>
                  <a:pt x="130" y="216"/>
                  <a:pt x="130" y="216"/>
                  <a:pt x="130" y="216"/>
                </a:cubicBezTo>
                <a:cubicBezTo>
                  <a:pt x="130" y="204"/>
                  <a:pt x="130" y="204"/>
                  <a:pt x="130" y="204"/>
                </a:cubicBezTo>
                <a:cubicBezTo>
                  <a:pt x="111" y="204"/>
                  <a:pt x="111" y="204"/>
                  <a:pt x="111" y="204"/>
                </a:cubicBezTo>
                <a:close/>
                <a:moveTo>
                  <a:pt x="84" y="204"/>
                </a:moveTo>
                <a:cubicBezTo>
                  <a:pt x="84" y="216"/>
                  <a:pt x="84" y="216"/>
                  <a:pt x="84" y="216"/>
                </a:cubicBezTo>
                <a:cubicBezTo>
                  <a:pt x="103" y="216"/>
                  <a:pt x="103" y="216"/>
                  <a:pt x="103" y="216"/>
                </a:cubicBezTo>
                <a:cubicBezTo>
                  <a:pt x="103" y="204"/>
                  <a:pt x="103" y="204"/>
                  <a:pt x="103" y="204"/>
                </a:cubicBezTo>
                <a:cubicBezTo>
                  <a:pt x="84" y="204"/>
                  <a:pt x="84" y="204"/>
                  <a:pt x="84" y="204"/>
                </a:cubicBezTo>
                <a:close/>
                <a:moveTo>
                  <a:pt x="139" y="187"/>
                </a:moveTo>
                <a:cubicBezTo>
                  <a:pt x="139" y="198"/>
                  <a:pt x="139" y="198"/>
                  <a:pt x="139" y="198"/>
                </a:cubicBezTo>
                <a:cubicBezTo>
                  <a:pt x="158" y="198"/>
                  <a:pt x="158" y="198"/>
                  <a:pt x="158" y="198"/>
                </a:cubicBezTo>
                <a:cubicBezTo>
                  <a:pt x="158" y="187"/>
                  <a:pt x="158" y="187"/>
                  <a:pt x="158" y="187"/>
                </a:cubicBezTo>
                <a:cubicBezTo>
                  <a:pt x="139" y="187"/>
                  <a:pt x="139" y="187"/>
                  <a:pt x="139" y="187"/>
                </a:cubicBezTo>
                <a:close/>
                <a:moveTo>
                  <a:pt x="111" y="187"/>
                </a:moveTo>
                <a:cubicBezTo>
                  <a:pt x="111" y="198"/>
                  <a:pt x="111" y="198"/>
                  <a:pt x="111" y="198"/>
                </a:cubicBezTo>
                <a:cubicBezTo>
                  <a:pt x="130" y="198"/>
                  <a:pt x="130" y="198"/>
                  <a:pt x="130" y="198"/>
                </a:cubicBezTo>
                <a:cubicBezTo>
                  <a:pt x="130" y="187"/>
                  <a:pt x="130" y="187"/>
                  <a:pt x="130" y="187"/>
                </a:cubicBezTo>
                <a:cubicBezTo>
                  <a:pt x="111" y="187"/>
                  <a:pt x="111" y="187"/>
                  <a:pt x="111" y="187"/>
                </a:cubicBezTo>
                <a:close/>
                <a:moveTo>
                  <a:pt x="84" y="187"/>
                </a:moveTo>
                <a:cubicBezTo>
                  <a:pt x="84" y="198"/>
                  <a:pt x="84" y="198"/>
                  <a:pt x="84" y="198"/>
                </a:cubicBezTo>
                <a:cubicBezTo>
                  <a:pt x="103" y="198"/>
                  <a:pt x="103" y="198"/>
                  <a:pt x="103" y="198"/>
                </a:cubicBezTo>
                <a:cubicBezTo>
                  <a:pt x="103" y="187"/>
                  <a:pt x="103" y="187"/>
                  <a:pt x="103" y="187"/>
                </a:cubicBezTo>
                <a:cubicBezTo>
                  <a:pt x="84" y="187"/>
                  <a:pt x="84" y="187"/>
                  <a:pt x="84" y="187"/>
                </a:cubicBezTo>
                <a:close/>
                <a:moveTo>
                  <a:pt x="139" y="169"/>
                </a:moveTo>
                <a:cubicBezTo>
                  <a:pt x="139" y="180"/>
                  <a:pt x="139" y="180"/>
                  <a:pt x="139" y="180"/>
                </a:cubicBezTo>
                <a:cubicBezTo>
                  <a:pt x="158" y="180"/>
                  <a:pt x="158" y="180"/>
                  <a:pt x="158" y="180"/>
                </a:cubicBezTo>
                <a:cubicBezTo>
                  <a:pt x="158" y="169"/>
                  <a:pt x="158" y="169"/>
                  <a:pt x="158" y="169"/>
                </a:cubicBezTo>
                <a:cubicBezTo>
                  <a:pt x="139" y="169"/>
                  <a:pt x="139" y="169"/>
                  <a:pt x="139" y="169"/>
                </a:cubicBezTo>
                <a:close/>
                <a:moveTo>
                  <a:pt x="111" y="169"/>
                </a:moveTo>
                <a:cubicBezTo>
                  <a:pt x="111" y="180"/>
                  <a:pt x="111" y="180"/>
                  <a:pt x="111" y="180"/>
                </a:cubicBezTo>
                <a:cubicBezTo>
                  <a:pt x="130" y="180"/>
                  <a:pt x="130" y="180"/>
                  <a:pt x="130" y="180"/>
                </a:cubicBezTo>
                <a:cubicBezTo>
                  <a:pt x="130" y="169"/>
                  <a:pt x="130" y="169"/>
                  <a:pt x="130" y="169"/>
                </a:cubicBezTo>
                <a:cubicBezTo>
                  <a:pt x="111" y="169"/>
                  <a:pt x="111" y="169"/>
                  <a:pt x="111" y="169"/>
                </a:cubicBezTo>
                <a:close/>
                <a:moveTo>
                  <a:pt x="84" y="169"/>
                </a:moveTo>
                <a:cubicBezTo>
                  <a:pt x="84" y="180"/>
                  <a:pt x="84" y="180"/>
                  <a:pt x="84" y="180"/>
                </a:cubicBezTo>
                <a:cubicBezTo>
                  <a:pt x="103" y="180"/>
                  <a:pt x="103" y="180"/>
                  <a:pt x="103" y="180"/>
                </a:cubicBezTo>
                <a:cubicBezTo>
                  <a:pt x="103" y="169"/>
                  <a:pt x="103" y="169"/>
                  <a:pt x="103" y="169"/>
                </a:cubicBezTo>
                <a:cubicBezTo>
                  <a:pt x="84" y="169"/>
                  <a:pt x="84" y="169"/>
                  <a:pt x="84" y="169"/>
                </a:cubicBezTo>
                <a:close/>
                <a:moveTo>
                  <a:pt x="139" y="152"/>
                </a:moveTo>
                <a:cubicBezTo>
                  <a:pt x="139" y="163"/>
                  <a:pt x="139" y="163"/>
                  <a:pt x="139" y="163"/>
                </a:cubicBezTo>
                <a:cubicBezTo>
                  <a:pt x="158" y="163"/>
                  <a:pt x="158" y="163"/>
                  <a:pt x="158" y="163"/>
                </a:cubicBezTo>
                <a:cubicBezTo>
                  <a:pt x="158" y="152"/>
                  <a:pt x="158" y="152"/>
                  <a:pt x="158" y="152"/>
                </a:cubicBezTo>
                <a:cubicBezTo>
                  <a:pt x="139" y="152"/>
                  <a:pt x="139" y="152"/>
                  <a:pt x="139" y="152"/>
                </a:cubicBezTo>
                <a:close/>
                <a:moveTo>
                  <a:pt x="111" y="152"/>
                </a:moveTo>
                <a:cubicBezTo>
                  <a:pt x="111" y="163"/>
                  <a:pt x="111" y="163"/>
                  <a:pt x="111" y="163"/>
                </a:cubicBezTo>
                <a:cubicBezTo>
                  <a:pt x="130" y="163"/>
                  <a:pt x="130" y="163"/>
                  <a:pt x="130" y="163"/>
                </a:cubicBezTo>
                <a:cubicBezTo>
                  <a:pt x="130" y="152"/>
                  <a:pt x="130" y="152"/>
                  <a:pt x="130" y="152"/>
                </a:cubicBezTo>
                <a:cubicBezTo>
                  <a:pt x="111" y="152"/>
                  <a:pt x="111" y="152"/>
                  <a:pt x="111" y="152"/>
                </a:cubicBezTo>
                <a:close/>
                <a:moveTo>
                  <a:pt x="84" y="152"/>
                </a:moveTo>
                <a:cubicBezTo>
                  <a:pt x="84" y="163"/>
                  <a:pt x="84" y="163"/>
                  <a:pt x="84" y="163"/>
                </a:cubicBezTo>
                <a:cubicBezTo>
                  <a:pt x="103" y="163"/>
                  <a:pt x="103" y="163"/>
                  <a:pt x="103" y="163"/>
                </a:cubicBezTo>
                <a:cubicBezTo>
                  <a:pt x="103" y="152"/>
                  <a:pt x="103" y="152"/>
                  <a:pt x="103" y="152"/>
                </a:cubicBezTo>
                <a:cubicBezTo>
                  <a:pt x="84" y="152"/>
                  <a:pt x="84" y="152"/>
                  <a:pt x="84" y="152"/>
                </a:cubicBezTo>
                <a:close/>
                <a:moveTo>
                  <a:pt x="99" y="74"/>
                </a:moveTo>
                <a:cubicBezTo>
                  <a:pt x="99" y="82"/>
                  <a:pt x="99" y="82"/>
                  <a:pt x="99" y="82"/>
                </a:cubicBezTo>
                <a:cubicBezTo>
                  <a:pt x="173" y="82"/>
                  <a:pt x="173" y="82"/>
                  <a:pt x="173" y="82"/>
                </a:cubicBezTo>
                <a:cubicBezTo>
                  <a:pt x="173" y="74"/>
                  <a:pt x="173" y="74"/>
                  <a:pt x="173" y="74"/>
                </a:cubicBezTo>
                <a:cubicBezTo>
                  <a:pt x="99" y="74"/>
                  <a:pt x="99" y="74"/>
                  <a:pt x="99" y="74"/>
                </a:cubicBezTo>
                <a:close/>
                <a:moveTo>
                  <a:pt x="99" y="58"/>
                </a:moveTo>
                <a:cubicBezTo>
                  <a:pt x="99" y="65"/>
                  <a:pt x="99" y="65"/>
                  <a:pt x="99" y="65"/>
                </a:cubicBezTo>
                <a:cubicBezTo>
                  <a:pt x="173" y="65"/>
                  <a:pt x="173" y="65"/>
                  <a:pt x="173" y="65"/>
                </a:cubicBezTo>
                <a:cubicBezTo>
                  <a:pt x="173" y="58"/>
                  <a:pt x="173" y="58"/>
                  <a:pt x="173" y="58"/>
                </a:cubicBezTo>
                <a:cubicBezTo>
                  <a:pt x="99" y="58"/>
                  <a:pt x="99" y="58"/>
                  <a:pt x="99" y="58"/>
                </a:cubicBezTo>
                <a:close/>
                <a:moveTo>
                  <a:pt x="99" y="42"/>
                </a:moveTo>
                <a:cubicBezTo>
                  <a:pt x="99" y="49"/>
                  <a:pt x="99" y="49"/>
                  <a:pt x="99" y="49"/>
                </a:cubicBezTo>
                <a:cubicBezTo>
                  <a:pt x="142" y="49"/>
                  <a:pt x="142" y="49"/>
                  <a:pt x="142" y="49"/>
                </a:cubicBezTo>
                <a:cubicBezTo>
                  <a:pt x="142" y="42"/>
                  <a:pt x="142" y="42"/>
                  <a:pt x="142" y="42"/>
                </a:cubicBezTo>
                <a:cubicBezTo>
                  <a:pt x="99" y="42"/>
                  <a:pt x="99" y="42"/>
                  <a:pt x="99" y="42"/>
                </a:cubicBezTo>
                <a:close/>
                <a:moveTo>
                  <a:pt x="99" y="25"/>
                </a:moveTo>
                <a:cubicBezTo>
                  <a:pt x="99" y="32"/>
                  <a:pt x="99" y="32"/>
                  <a:pt x="99" y="32"/>
                </a:cubicBezTo>
                <a:cubicBezTo>
                  <a:pt x="142" y="32"/>
                  <a:pt x="142" y="32"/>
                  <a:pt x="142" y="32"/>
                </a:cubicBezTo>
                <a:cubicBezTo>
                  <a:pt x="142" y="25"/>
                  <a:pt x="142" y="25"/>
                  <a:pt x="142" y="25"/>
                </a:cubicBezTo>
                <a:cubicBezTo>
                  <a:pt x="99" y="25"/>
                  <a:pt x="99" y="25"/>
                  <a:pt x="99" y="25"/>
                </a:cubicBezTo>
                <a:close/>
                <a:moveTo>
                  <a:pt x="166" y="18"/>
                </a:moveTo>
                <a:cubicBezTo>
                  <a:pt x="165" y="26"/>
                  <a:pt x="165" y="26"/>
                  <a:pt x="165" y="26"/>
                </a:cubicBezTo>
                <a:cubicBezTo>
                  <a:pt x="177" y="33"/>
                  <a:pt x="177" y="33"/>
                  <a:pt x="177" y="33"/>
                </a:cubicBezTo>
                <a:cubicBezTo>
                  <a:pt x="166" y="18"/>
                  <a:pt x="166" y="18"/>
                  <a:pt x="166" y="18"/>
                </a:cubicBezTo>
                <a:close/>
                <a:moveTo>
                  <a:pt x="186" y="49"/>
                </a:moveTo>
                <a:cubicBezTo>
                  <a:pt x="156" y="35"/>
                  <a:pt x="156" y="35"/>
                  <a:pt x="156" y="35"/>
                </a:cubicBezTo>
                <a:cubicBezTo>
                  <a:pt x="152" y="33"/>
                  <a:pt x="152" y="33"/>
                  <a:pt x="152" y="33"/>
                </a:cubicBezTo>
                <a:cubicBezTo>
                  <a:pt x="153" y="29"/>
                  <a:pt x="153" y="29"/>
                  <a:pt x="153" y="29"/>
                </a:cubicBezTo>
                <a:cubicBezTo>
                  <a:pt x="155" y="12"/>
                  <a:pt x="155" y="12"/>
                  <a:pt x="155" y="12"/>
                </a:cubicBezTo>
                <a:cubicBezTo>
                  <a:pt x="88" y="12"/>
                  <a:pt x="88" y="12"/>
                  <a:pt x="88" y="12"/>
                </a:cubicBezTo>
                <a:cubicBezTo>
                  <a:pt x="88" y="89"/>
                  <a:pt x="88" y="89"/>
                  <a:pt x="88" y="89"/>
                </a:cubicBezTo>
                <a:cubicBezTo>
                  <a:pt x="186" y="89"/>
                  <a:pt x="186" y="89"/>
                  <a:pt x="186" y="89"/>
                </a:cubicBezTo>
                <a:lnTo>
                  <a:pt x="186" y="4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73" name="Freeform 11"/>
          <p:cNvSpPr>
            <a:spLocks noChangeAspect="1" noEditPoints="1"/>
          </p:cNvSpPr>
          <p:nvPr/>
        </p:nvSpPr>
        <p:spPr bwMode="auto">
          <a:xfrm>
            <a:off x="3240618" y="3431118"/>
            <a:ext cx="450849" cy="336549"/>
          </a:xfrm>
          <a:custGeom>
            <a:avLst/>
            <a:gdLst>
              <a:gd name="T0" fmla="*/ 72364 w 257"/>
              <a:gd name="T1" fmla="*/ 161227 h 191"/>
              <a:gd name="T2" fmla="*/ 39471 w 257"/>
              <a:gd name="T3" fmla="*/ 141404 h 191"/>
              <a:gd name="T4" fmla="*/ 44734 w 257"/>
              <a:gd name="T5" fmla="*/ 6608 h 191"/>
              <a:gd name="T6" fmla="*/ 289456 w 257"/>
              <a:gd name="T7" fmla="*/ 6608 h 191"/>
              <a:gd name="T8" fmla="*/ 294719 w 257"/>
              <a:gd name="T9" fmla="*/ 141404 h 191"/>
              <a:gd name="T10" fmla="*/ 260510 w 257"/>
              <a:gd name="T11" fmla="*/ 161227 h 191"/>
              <a:gd name="T12" fmla="*/ 338137 w 257"/>
              <a:gd name="T13" fmla="*/ 228624 h 191"/>
              <a:gd name="T14" fmla="*/ 11841 w 257"/>
              <a:gd name="T15" fmla="*/ 252412 h 191"/>
              <a:gd name="T16" fmla="*/ 101310 w 257"/>
              <a:gd name="T17" fmla="*/ 165191 h 191"/>
              <a:gd name="T18" fmla="*/ 101310 w 257"/>
              <a:gd name="T19" fmla="*/ 161227 h 191"/>
              <a:gd name="T20" fmla="*/ 59207 w 257"/>
              <a:gd name="T21" fmla="*/ 19823 h 191"/>
              <a:gd name="T22" fmla="*/ 59207 w 257"/>
              <a:gd name="T23" fmla="*/ 19823 h 191"/>
              <a:gd name="T24" fmla="*/ 59207 w 257"/>
              <a:gd name="T25" fmla="*/ 141404 h 191"/>
              <a:gd name="T26" fmla="*/ 276299 w 257"/>
              <a:gd name="T27" fmla="*/ 141404 h 191"/>
              <a:gd name="T28" fmla="*/ 274983 w 257"/>
              <a:gd name="T29" fmla="*/ 19823 h 191"/>
              <a:gd name="T30" fmla="*/ 44734 w 257"/>
              <a:gd name="T31" fmla="*/ 215409 h 191"/>
              <a:gd name="T32" fmla="*/ 51313 w 257"/>
              <a:gd name="T33" fmla="*/ 204837 h 191"/>
              <a:gd name="T34" fmla="*/ 98678 w 257"/>
              <a:gd name="T35" fmla="*/ 186336 h 191"/>
              <a:gd name="T36" fmla="*/ 252616 w 257"/>
              <a:gd name="T37" fmla="*/ 178406 h 191"/>
              <a:gd name="T38" fmla="*/ 274983 w 257"/>
              <a:gd name="T39" fmla="*/ 178406 h 191"/>
              <a:gd name="T40" fmla="*/ 227618 w 257"/>
              <a:gd name="T41" fmla="*/ 186336 h 191"/>
              <a:gd name="T42" fmla="*/ 224986 w 257"/>
              <a:gd name="T43" fmla="*/ 178406 h 191"/>
              <a:gd name="T44" fmla="*/ 219723 w 257"/>
              <a:gd name="T45" fmla="*/ 186336 h 191"/>
              <a:gd name="T46" fmla="*/ 167095 w 257"/>
              <a:gd name="T47" fmla="*/ 178406 h 191"/>
              <a:gd name="T48" fmla="*/ 189462 w 257"/>
              <a:gd name="T49" fmla="*/ 178406 h 191"/>
              <a:gd name="T50" fmla="*/ 136834 w 257"/>
              <a:gd name="T51" fmla="*/ 186336 h 191"/>
              <a:gd name="T52" fmla="*/ 138149 w 257"/>
              <a:gd name="T53" fmla="*/ 178406 h 191"/>
              <a:gd name="T54" fmla="*/ 130255 w 257"/>
              <a:gd name="T55" fmla="*/ 186336 h 191"/>
              <a:gd name="T56" fmla="*/ 246037 w 257"/>
              <a:gd name="T57" fmla="*/ 190300 h 191"/>
              <a:gd name="T58" fmla="*/ 282877 w 257"/>
              <a:gd name="T59" fmla="*/ 190300 h 191"/>
              <a:gd name="T60" fmla="*/ 217092 w 257"/>
              <a:gd name="T61" fmla="*/ 199551 h 191"/>
              <a:gd name="T62" fmla="*/ 214460 w 257"/>
              <a:gd name="T63" fmla="*/ 190300 h 191"/>
              <a:gd name="T64" fmla="*/ 209198 w 257"/>
              <a:gd name="T65" fmla="*/ 199551 h 191"/>
              <a:gd name="T66" fmla="*/ 152622 w 257"/>
              <a:gd name="T67" fmla="*/ 190300 h 191"/>
              <a:gd name="T68" fmla="*/ 176305 w 257"/>
              <a:gd name="T69" fmla="*/ 190300 h 191"/>
              <a:gd name="T70" fmla="*/ 119729 w 257"/>
              <a:gd name="T71" fmla="*/ 199551 h 191"/>
              <a:gd name="T72" fmla="*/ 121045 w 257"/>
              <a:gd name="T73" fmla="*/ 190300 h 191"/>
              <a:gd name="T74" fmla="*/ 110519 w 257"/>
              <a:gd name="T75" fmla="*/ 199551 h 191"/>
              <a:gd name="T76" fmla="*/ 59207 w 257"/>
              <a:gd name="T77" fmla="*/ 190300 h 191"/>
              <a:gd name="T78" fmla="*/ 82890 w 257"/>
              <a:gd name="T79" fmla="*/ 190300 h 191"/>
              <a:gd name="T80" fmla="*/ 264457 w 257"/>
              <a:gd name="T81" fmla="*/ 215409 h 191"/>
              <a:gd name="T82" fmla="*/ 259195 w 257"/>
              <a:gd name="T83" fmla="*/ 204837 h 191"/>
              <a:gd name="T84" fmla="*/ 255247 w 257"/>
              <a:gd name="T85" fmla="*/ 215409 h 191"/>
              <a:gd name="T86" fmla="*/ 192093 w 257"/>
              <a:gd name="T87" fmla="*/ 204837 h 191"/>
              <a:gd name="T88" fmla="*/ 217092 w 257"/>
              <a:gd name="T89" fmla="*/ 204837 h 191"/>
              <a:gd name="T90" fmla="*/ 157885 w 257"/>
              <a:gd name="T91" fmla="*/ 215409 h 191"/>
              <a:gd name="T92" fmla="*/ 159201 w 257"/>
              <a:gd name="T93" fmla="*/ 204837 h 191"/>
              <a:gd name="T94" fmla="*/ 149991 w 257"/>
              <a:gd name="T95" fmla="*/ 215409 h 191"/>
              <a:gd name="T96" fmla="*/ 92100 w 257"/>
              <a:gd name="T97" fmla="*/ 204837 h 191"/>
              <a:gd name="T98" fmla="*/ 118414 w 257"/>
              <a:gd name="T99" fmla="*/ 204837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74" name="Freeform 26"/>
          <p:cNvSpPr>
            <a:spLocks noChangeAspect="1" noEditPoints="1"/>
          </p:cNvSpPr>
          <p:nvPr/>
        </p:nvSpPr>
        <p:spPr bwMode="auto">
          <a:xfrm>
            <a:off x="3327400" y="4161367"/>
            <a:ext cx="245533" cy="336551"/>
          </a:xfrm>
          <a:custGeom>
            <a:avLst/>
            <a:gdLst>
              <a:gd name="T0" fmla="*/ 92075 w 172"/>
              <a:gd name="T1" fmla="*/ 0 h 235"/>
              <a:gd name="T2" fmla="*/ 157384 w 172"/>
              <a:gd name="T3" fmla="*/ 26852 h 235"/>
              <a:gd name="T4" fmla="*/ 184150 w 172"/>
              <a:gd name="T5" fmla="*/ 92372 h 235"/>
              <a:gd name="T6" fmla="*/ 157384 w 172"/>
              <a:gd name="T7" fmla="*/ 157892 h 235"/>
              <a:gd name="T8" fmla="*/ 92075 w 172"/>
              <a:gd name="T9" fmla="*/ 185819 h 235"/>
              <a:gd name="T10" fmla="*/ 26766 w 172"/>
              <a:gd name="T11" fmla="*/ 157892 h 235"/>
              <a:gd name="T12" fmla="*/ 0 w 172"/>
              <a:gd name="T13" fmla="*/ 92372 h 235"/>
              <a:gd name="T14" fmla="*/ 26766 w 172"/>
              <a:gd name="T15" fmla="*/ 26852 h 235"/>
              <a:gd name="T16" fmla="*/ 92075 w 172"/>
              <a:gd name="T17" fmla="*/ 0 h 235"/>
              <a:gd name="T18" fmla="*/ 71733 w 172"/>
              <a:gd name="T19" fmla="*/ 105262 h 235"/>
              <a:gd name="T20" fmla="*/ 99569 w 172"/>
              <a:gd name="T21" fmla="*/ 69816 h 235"/>
              <a:gd name="T22" fmla="*/ 71733 w 172"/>
              <a:gd name="T23" fmla="*/ 105262 h 235"/>
              <a:gd name="T24" fmla="*/ 109205 w 172"/>
              <a:gd name="T25" fmla="*/ 196560 h 235"/>
              <a:gd name="T26" fmla="*/ 109205 w 172"/>
              <a:gd name="T27" fmla="*/ 211597 h 235"/>
              <a:gd name="T28" fmla="*/ 167020 w 172"/>
              <a:gd name="T29" fmla="*/ 221264 h 235"/>
              <a:gd name="T30" fmla="*/ 167020 w 172"/>
              <a:gd name="T31" fmla="*/ 252413 h 235"/>
              <a:gd name="T32" fmla="*/ 20342 w 172"/>
              <a:gd name="T33" fmla="*/ 252413 h 235"/>
              <a:gd name="T34" fmla="*/ 20342 w 172"/>
              <a:gd name="T35" fmla="*/ 221264 h 235"/>
              <a:gd name="T36" fmla="*/ 74945 w 172"/>
              <a:gd name="T37" fmla="*/ 211597 h 235"/>
              <a:gd name="T38" fmla="*/ 74945 w 172"/>
              <a:gd name="T39" fmla="*/ 196560 h 235"/>
              <a:gd name="T40" fmla="*/ 92075 w 172"/>
              <a:gd name="T41" fmla="*/ 197634 h 235"/>
              <a:gd name="T42" fmla="*/ 109205 w 172"/>
              <a:gd name="T43" fmla="*/ 196560 h 235"/>
              <a:gd name="T44" fmla="*/ 92075 w 172"/>
              <a:gd name="T45" fmla="*/ 50483 h 235"/>
              <a:gd name="T46" fmla="*/ 62097 w 172"/>
              <a:gd name="T47" fmla="*/ 62298 h 235"/>
              <a:gd name="T48" fmla="*/ 50320 w 172"/>
              <a:gd name="T49" fmla="*/ 92372 h 235"/>
              <a:gd name="T50" fmla="*/ 62097 w 172"/>
              <a:gd name="T51" fmla="*/ 122447 h 235"/>
              <a:gd name="T52" fmla="*/ 92075 w 172"/>
              <a:gd name="T53" fmla="*/ 135336 h 235"/>
              <a:gd name="T54" fmla="*/ 122053 w 172"/>
              <a:gd name="T55" fmla="*/ 122447 h 235"/>
              <a:gd name="T56" fmla="*/ 134901 w 172"/>
              <a:gd name="T57" fmla="*/ 92372 h 235"/>
              <a:gd name="T58" fmla="*/ 122053 w 172"/>
              <a:gd name="T59" fmla="*/ 62298 h 235"/>
              <a:gd name="T60" fmla="*/ 92075 w 172"/>
              <a:gd name="T61" fmla="*/ 50483 h 235"/>
              <a:gd name="T62" fmla="*/ 112417 w 172"/>
              <a:gd name="T63" fmla="*/ 71965 h 235"/>
              <a:gd name="T64" fmla="*/ 92075 w 172"/>
              <a:gd name="T65" fmla="*/ 63372 h 235"/>
              <a:gd name="T66" fmla="*/ 71733 w 172"/>
              <a:gd name="T67" fmla="*/ 71965 h 235"/>
              <a:gd name="T68" fmla="*/ 63168 w 172"/>
              <a:gd name="T69" fmla="*/ 92372 h 235"/>
              <a:gd name="T70" fmla="*/ 71733 w 172"/>
              <a:gd name="T71" fmla="*/ 113854 h 235"/>
              <a:gd name="T72" fmla="*/ 92075 w 172"/>
              <a:gd name="T73" fmla="*/ 122447 h 235"/>
              <a:gd name="T74" fmla="*/ 112417 w 172"/>
              <a:gd name="T75" fmla="*/ 113854 h 235"/>
              <a:gd name="T76" fmla="*/ 120982 w 172"/>
              <a:gd name="T77" fmla="*/ 92372 h 235"/>
              <a:gd name="T78" fmla="*/ 112417 w 172"/>
              <a:gd name="T79" fmla="*/ 71965 h 235"/>
              <a:gd name="T80" fmla="*/ 132759 w 172"/>
              <a:gd name="T81" fmla="*/ 51557 h 235"/>
              <a:gd name="T82" fmla="*/ 92075 w 172"/>
              <a:gd name="T83" fmla="*/ 34371 h 235"/>
              <a:gd name="T84" fmla="*/ 51391 w 172"/>
              <a:gd name="T85" fmla="*/ 51557 h 235"/>
              <a:gd name="T86" fmla="*/ 34260 w 172"/>
              <a:gd name="T87" fmla="*/ 92372 h 235"/>
              <a:gd name="T88" fmla="*/ 51391 w 172"/>
              <a:gd name="T89" fmla="*/ 133188 h 235"/>
              <a:gd name="T90" fmla="*/ 92075 w 172"/>
              <a:gd name="T91" fmla="*/ 150374 h 235"/>
              <a:gd name="T92" fmla="*/ 132759 w 172"/>
              <a:gd name="T93" fmla="*/ 133188 h 235"/>
              <a:gd name="T94" fmla="*/ 149890 w 172"/>
              <a:gd name="T95" fmla="*/ 92372 h 235"/>
              <a:gd name="T96" fmla="*/ 132759 w 172"/>
              <a:gd name="T97" fmla="*/ 51557 h 23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72" h="235">
                <a:moveTo>
                  <a:pt x="86" y="0"/>
                </a:moveTo>
                <a:cubicBezTo>
                  <a:pt x="110" y="0"/>
                  <a:pt x="132" y="10"/>
                  <a:pt x="147" y="25"/>
                </a:cubicBezTo>
                <a:cubicBezTo>
                  <a:pt x="163" y="41"/>
                  <a:pt x="172" y="62"/>
                  <a:pt x="172" y="86"/>
                </a:cubicBezTo>
                <a:cubicBezTo>
                  <a:pt x="172" y="110"/>
                  <a:pt x="163" y="132"/>
                  <a:pt x="147" y="147"/>
                </a:cubicBezTo>
                <a:cubicBezTo>
                  <a:pt x="132" y="163"/>
                  <a:pt x="110" y="173"/>
                  <a:pt x="86" y="173"/>
                </a:cubicBezTo>
                <a:cubicBezTo>
                  <a:pt x="62" y="173"/>
                  <a:pt x="41" y="163"/>
                  <a:pt x="25" y="147"/>
                </a:cubicBezTo>
                <a:cubicBezTo>
                  <a:pt x="9" y="132"/>
                  <a:pt x="0" y="110"/>
                  <a:pt x="0" y="86"/>
                </a:cubicBezTo>
                <a:cubicBezTo>
                  <a:pt x="0" y="62"/>
                  <a:pt x="9" y="41"/>
                  <a:pt x="25" y="25"/>
                </a:cubicBezTo>
                <a:cubicBezTo>
                  <a:pt x="41" y="10"/>
                  <a:pt x="62" y="0"/>
                  <a:pt x="86" y="0"/>
                </a:cubicBezTo>
                <a:close/>
                <a:moveTo>
                  <a:pt x="67" y="98"/>
                </a:moveTo>
                <a:cubicBezTo>
                  <a:pt x="72" y="84"/>
                  <a:pt x="78" y="74"/>
                  <a:pt x="93" y="65"/>
                </a:cubicBezTo>
                <a:cubicBezTo>
                  <a:pt x="77" y="61"/>
                  <a:pt x="59" y="78"/>
                  <a:pt x="67" y="98"/>
                </a:cubicBezTo>
                <a:close/>
                <a:moveTo>
                  <a:pt x="102" y="183"/>
                </a:moveTo>
                <a:cubicBezTo>
                  <a:pt x="102" y="197"/>
                  <a:pt x="102" y="197"/>
                  <a:pt x="102" y="197"/>
                </a:cubicBezTo>
                <a:cubicBezTo>
                  <a:pt x="156" y="206"/>
                  <a:pt x="156" y="206"/>
                  <a:pt x="156" y="206"/>
                </a:cubicBezTo>
                <a:cubicBezTo>
                  <a:pt x="156" y="235"/>
                  <a:pt x="156" y="235"/>
                  <a:pt x="156" y="235"/>
                </a:cubicBezTo>
                <a:cubicBezTo>
                  <a:pt x="19" y="235"/>
                  <a:pt x="19" y="235"/>
                  <a:pt x="19" y="235"/>
                </a:cubicBezTo>
                <a:cubicBezTo>
                  <a:pt x="19" y="206"/>
                  <a:pt x="19" y="206"/>
                  <a:pt x="19" y="206"/>
                </a:cubicBezTo>
                <a:cubicBezTo>
                  <a:pt x="70" y="197"/>
                  <a:pt x="70" y="197"/>
                  <a:pt x="70" y="197"/>
                </a:cubicBezTo>
                <a:cubicBezTo>
                  <a:pt x="70" y="183"/>
                  <a:pt x="70" y="183"/>
                  <a:pt x="70" y="183"/>
                </a:cubicBezTo>
                <a:cubicBezTo>
                  <a:pt x="75" y="184"/>
                  <a:pt x="81" y="184"/>
                  <a:pt x="86" y="184"/>
                </a:cubicBezTo>
                <a:cubicBezTo>
                  <a:pt x="91" y="184"/>
                  <a:pt x="97" y="184"/>
                  <a:pt x="102" y="183"/>
                </a:cubicBezTo>
                <a:close/>
                <a:moveTo>
                  <a:pt x="86" y="47"/>
                </a:moveTo>
                <a:cubicBezTo>
                  <a:pt x="75" y="47"/>
                  <a:pt x="65" y="51"/>
                  <a:pt x="58" y="58"/>
                </a:cubicBezTo>
                <a:cubicBezTo>
                  <a:pt x="51" y="66"/>
                  <a:pt x="47" y="75"/>
                  <a:pt x="47" y="86"/>
                </a:cubicBezTo>
                <a:cubicBezTo>
                  <a:pt x="47" y="97"/>
                  <a:pt x="51" y="107"/>
                  <a:pt x="58" y="114"/>
                </a:cubicBezTo>
                <a:cubicBezTo>
                  <a:pt x="65" y="121"/>
                  <a:pt x="75" y="126"/>
                  <a:pt x="86" y="126"/>
                </a:cubicBezTo>
                <a:cubicBezTo>
                  <a:pt x="97" y="126"/>
                  <a:pt x="107" y="121"/>
                  <a:pt x="114" y="114"/>
                </a:cubicBezTo>
                <a:cubicBezTo>
                  <a:pt x="121" y="107"/>
                  <a:pt x="126" y="97"/>
                  <a:pt x="126" y="86"/>
                </a:cubicBezTo>
                <a:cubicBezTo>
                  <a:pt x="126" y="75"/>
                  <a:pt x="121" y="66"/>
                  <a:pt x="114" y="58"/>
                </a:cubicBezTo>
                <a:cubicBezTo>
                  <a:pt x="107" y="51"/>
                  <a:pt x="97" y="47"/>
                  <a:pt x="86" y="47"/>
                </a:cubicBezTo>
                <a:close/>
                <a:moveTo>
                  <a:pt x="105" y="67"/>
                </a:moveTo>
                <a:cubicBezTo>
                  <a:pt x="100" y="62"/>
                  <a:pt x="94" y="59"/>
                  <a:pt x="86" y="59"/>
                </a:cubicBezTo>
                <a:cubicBezTo>
                  <a:pt x="78" y="59"/>
                  <a:pt x="72" y="62"/>
                  <a:pt x="67" y="67"/>
                </a:cubicBezTo>
                <a:cubicBezTo>
                  <a:pt x="62" y="72"/>
                  <a:pt x="59" y="79"/>
                  <a:pt x="59" y="86"/>
                </a:cubicBezTo>
                <a:cubicBezTo>
                  <a:pt x="59" y="94"/>
                  <a:pt x="62" y="101"/>
                  <a:pt x="67" y="106"/>
                </a:cubicBezTo>
                <a:cubicBezTo>
                  <a:pt x="72" y="111"/>
                  <a:pt x="78" y="114"/>
                  <a:pt x="86" y="114"/>
                </a:cubicBezTo>
                <a:cubicBezTo>
                  <a:pt x="94" y="114"/>
                  <a:pt x="100" y="111"/>
                  <a:pt x="105" y="106"/>
                </a:cubicBezTo>
                <a:cubicBezTo>
                  <a:pt x="110" y="101"/>
                  <a:pt x="113" y="94"/>
                  <a:pt x="113" y="86"/>
                </a:cubicBezTo>
                <a:cubicBezTo>
                  <a:pt x="113" y="79"/>
                  <a:pt x="110" y="72"/>
                  <a:pt x="105" y="67"/>
                </a:cubicBezTo>
                <a:close/>
                <a:moveTo>
                  <a:pt x="124" y="48"/>
                </a:moveTo>
                <a:cubicBezTo>
                  <a:pt x="114" y="38"/>
                  <a:pt x="101" y="32"/>
                  <a:pt x="86" y="32"/>
                </a:cubicBezTo>
                <a:cubicBezTo>
                  <a:pt x="71" y="32"/>
                  <a:pt x="58" y="38"/>
                  <a:pt x="48" y="48"/>
                </a:cubicBezTo>
                <a:cubicBezTo>
                  <a:pt x="38" y="58"/>
                  <a:pt x="32" y="71"/>
                  <a:pt x="32" y="86"/>
                </a:cubicBezTo>
                <a:cubicBezTo>
                  <a:pt x="32" y="101"/>
                  <a:pt x="38" y="115"/>
                  <a:pt x="48" y="124"/>
                </a:cubicBezTo>
                <a:cubicBezTo>
                  <a:pt x="58" y="134"/>
                  <a:pt x="71" y="140"/>
                  <a:pt x="86" y="140"/>
                </a:cubicBezTo>
                <a:cubicBezTo>
                  <a:pt x="101" y="140"/>
                  <a:pt x="114" y="134"/>
                  <a:pt x="124" y="124"/>
                </a:cubicBezTo>
                <a:cubicBezTo>
                  <a:pt x="134" y="115"/>
                  <a:pt x="140" y="101"/>
                  <a:pt x="140" y="86"/>
                </a:cubicBezTo>
                <a:cubicBezTo>
                  <a:pt x="140" y="71"/>
                  <a:pt x="134" y="58"/>
                  <a:pt x="124" y="4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nvGrpSpPr>
          <p:cNvPr id="75" name="组合 87"/>
          <p:cNvGrpSpPr/>
          <p:nvPr/>
        </p:nvGrpSpPr>
        <p:grpSpPr bwMode="auto">
          <a:xfrm>
            <a:off x="3310467" y="4881034"/>
            <a:ext cx="281517" cy="336551"/>
            <a:chOff x="0" y="0"/>
            <a:chExt cx="302644" cy="360000"/>
          </a:xfrm>
        </p:grpSpPr>
        <p:sp>
          <p:nvSpPr>
            <p:cNvPr id="76" name="Freeform 31"/>
            <p:cNvSpPr>
              <a:spLocks noEditPoints="1"/>
            </p:cNvSpPr>
            <p:nvPr/>
          </p:nvSpPr>
          <p:spPr bwMode="auto">
            <a:xfrm>
              <a:off x="0" y="129356"/>
              <a:ext cx="134237" cy="230644"/>
            </a:xfrm>
            <a:custGeom>
              <a:avLst/>
              <a:gdLst>
                <a:gd name="T0" fmla="*/ 11547 w 93"/>
                <a:gd name="T1" fmla="*/ 0 h 160"/>
                <a:gd name="T2" fmla="*/ 122690 w 93"/>
                <a:gd name="T3" fmla="*/ 0 h 160"/>
                <a:gd name="T4" fmla="*/ 134237 w 93"/>
                <a:gd name="T5" fmla="*/ 0 h 160"/>
                <a:gd name="T6" fmla="*/ 134237 w 93"/>
                <a:gd name="T7" fmla="*/ 11532 h 160"/>
                <a:gd name="T8" fmla="*/ 134237 w 93"/>
                <a:gd name="T9" fmla="*/ 196047 h 160"/>
                <a:gd name="T10" fmla="*/ 134237 w 93"/>
                <a:gd name="T11" fmla="*/ 204697 h 160"/>
                <a:gd name="T12" fmla="*/ 127020 w 93"/>
                <a:gd name="T13" fmla="*/ 207580 h 160"/>
                <a:gd name="T14" fmla="*/ 5774 w 93"/>
                <a:gd name="T15" fmla="*/ 207580 h 160"/>
                <a:gd name="T16" fmla="*/ 0 w 93"/>
                <a:gd name="T17" fmla="*/ 203255 h 160"/>
                <a:gd name="T18" fmla="*/ 0 w 93"/>
                <a:gd name="T19" fmla="*/ 196047 h 160"/>
                <a:gd name="T20" fmla="*/ 0 w 93"/>
                <a:gd name="T21" fmla="*/ 11532 h 160"/>
                <a:gd name="T22" fmla="*/ 0 w 93"/>
                <a:gd name="T23" fmla="*/ 0 h 160"/>
                <a:gd name="T24" fmla="*/ 11547 w 93"/>
                <a:gd name="T25" fmla="*/ 0 h 160"/>
                <a:gd name="T26" fmla="*/ 109699 w 93"/>
                <a:gd name="T27" fmla="*/ 24506 h 160"/>
                <a:gd name="T28" fmla="*/ 24538 w 93"/>
                <a:gd name="T29" fmla="*/ 24506 h 160"/>
                <a:gd name="T30" fmla="*/ 24538 w 93"/>
                <a:gd name="T31" fmla="*/ 188840 h 160"/>
                <a:gd name="T32" fmla="*/ 109699 w 93"/>
                <a:gd name="T33" fmla="*/ 188840 h 160"/>
                <a:gd name="T34" fmla="*/ 109699 w 93"/>
                <a:gd name="T35" fmla="*/ 24506 h 1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3" h="160">
                  <a:moveTo>
                    <a:pt x="8" y="0"/>
                  </a:moveTo>
                  <a:cubicBezTo>
                    <a:pt x="85" y="0"/>
                    <a:pt x="85" y="0"/>
                    <a:pt x="85" y="0"/>
                  </a:cubicBezTo>
                  <a:cubicBezTo>
                    <a:pt x="93" y="0"/>
                    <a:pt x="93" y="0"/>
                    <a:pt x="93" y="0"/>
                  </a:cubicBezTo>
                  <a:cubicBezTo>
                    <a:pt x="93" y="8"/>
                    <a:pt x="93" y="8"/>
                    <a:pt x="93" y="8"/>
                  </a:cubicBezTo>
                  <a:cubicBezTo>
                    <a:pt x="93" y="136"/>
                    <a:pt x="93" y="136"/>
                    <a:pt x="93" y="136"/>
                  </a:cubicBezTo>
                  <a:cubicBezTo>
                    <a:pt x="93" y="142"/>
                    <a:pt x="93" y="142"/>
                    <a:pt x="93" y="142"/>
                  </a:cubicBezTo>
                  <a:cubicBezTo>
                    <a:pt x="88" y="144"/>
                    <a:pt x="88" y="144"/>
                    <a:pt x="88" y="144"/>
                  </a:cubicBezTo>
                  <a:cubicBezTo>
                    <a:pt x="60" y="158"/>
                    <a:pt x="32" y="160"/>
                    <a:pt x="4" y="144"/>
                  </a:cubicBezTo>
                  <a:cubicBezTo>
                    <a:pt x="0" y="141"/>
                    <a:pt x="0" y="141"/>
                    <a:pt x="0" y="141"/>
                  </a:cubicBezTo>
                  <a:cubicBezTo>
                    <a:pt x="0" y="136"/>
                    <a:pt x="0" y="136"/>
                    <a:pt x="0" y="136"/>
                  </a:cubicBezTo>
                  <a:cubicBezTo>
                    <a:pt x="0" y="8"/>
                    <a:pt x="0" y="8"/>
                    <a:pt x="0" y="8"/>
                  </a:cubicBezTo>
                  <a:cubicBezTo>
                    <a:pt x="0" y="0"/>
                    <a:pt x="0" y="0"/>
                    <a:pt x="0" y="0"/>
                  </a:cubicBezTo>
                  <a:cubicBezTo>
                    <a:pt x="8" y="0"/>
                    <a:pt x="8" y="0"/>
                    <a:pt x="8" y="0"/>
                  </a:cubicBezTo>
                  <a:close/>
                  <a:moveTo>
                    <a:pt x="76" y="17"/>
                  </a:moveTo>
                  <a:cubicBezTo>
                    <a:pt x="17" y="17"/>
                    <a:pt x="17" y="17"/>
                    <a:pt x="17" y="17"/>
                  </a:cubicBezTo>
                  <a:cubicBezTo>
                    <a:pt x="17" y="131"/>
                    <a:pt x="17" y="131"/>
                    <a:pt x="17" y="131"/>
                  </a:cubicBezTo>
                  <a:cubicBezTo>
                    <a:pt x="36" y="141"/>
                    <a:pt x="56" y="139"/>
                    <a:pt x="76" y="131"/>
                  </a:cubicBezTo>
                  <a:lnTo>
                    <a:pt x="76" y="1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77" name="Freeform 32"/>
            <p:cNvSpPr>
              <a:spLocks noEditPoints="1"/>
            </p:cNvSpPr>
            <p:nvPr/>
          </p:nvSpPr>
          <p:spPr bwMode="auto">
            <a:xfrm>
              <a:off x="24407" y="56136"/>
              <a:ext cx="82373" cy="84814"/>
            </a:xfrm>
            <a:custGeom>
              <a:avLst/>
              <a:gdLst>
                <a:gd name="T0" fmla="*/ 0 w 135"/>
                <a:gd name="T1" fmla="*/ 84814 h 139"/>
                <a:gd name="T2" fmla="*/ 82373 w 135"/>
                <a:gd name="T3" fmla="*/ 84814 h 139"/>
                <a:gd name="T4" fmla="*/ 82373 w 135"/>
                <a:gd name="T5" fmla="*/ 0 h 139"/>
                <a:gd name="T6" fmla="*/ 0 w 135"/>
                <a:gd name="T7" fmla="*/ 0 h 139"/>
                <a:gd name="T8" fmla="*/ 0 w 135"/>
                <a:gd name="T9" fmla="*/ 84814 h 139"/>
                <a:gd name="T10" fmla="*/ 0 w 135"/>
                <a:gd name="T11" fmla="*/ 84814 h 139"/>
                <a:gd name="T12" fmla="*/ 13424 w 135"/>
                <a:gd name="T13" fmla="*/ 34780 h 139"/>
                <a:gd name="T14" fmla="*/ 33559 w 135"/>
                <a:gd name="T15" fmla="*/ 34780 h 139"/>
                <a:gd name="T16" fmla="*/ 33559 w 135"/>
                <a:gd name="T17" fmla="*/ 43322 h 139"/>
                <a:gd name="T18" fmla="*/ 13424 w 135"/>
                <a:gd name="T19" fmla="*/ 43322 h 139"/>
                <a:gd name="T20" fmla="*/ 13424 w 135"/>
                <a:gd name="T21" fmla="*/ 34780 h 139"/>
                <a:gd name="T22" fmla="*/ 13424 w 135"/>
                <a:gd name="T23" fmla="*/ 34780 h 139"/>
                <a:gd name="T24" fmla="*/ 49424 w 135"/>
                <a:gd name="T25" fmla="*/ 34780 h 139"/>
                <a:gd name="T26" fmla="*/ 69559 w 135"/>
                <a:gd name="T27" fmla="*/ 34780 h 139"/>
                <a:gd name="T28" fmla="*/ 69559 w 135"/>
                <a:gd name="T29" fmla="*/ 43322 h 139"/>
                <a:gd name="T30" fmla="*/ 49424 w 135"/>
                <a:gd name="T31" fmla="*/ 43322 h 139"/>
                <a:gd name="T32" fmla="*/ 49424 w 135"/>
                <a:gd name="T33" fmla="*/ 34780 h 1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5" h="139">
                  <a:moveTo>
                    <a:pt x="0" y="139"/>
                  </a:moveTo>
                  <a:lnTo>
                    <a:pt x="135" y="139"/>
                  </a:lnTo>
                  <a:lnTo>
                    <a:pt x="135" y="0"/>
                  </a:lnTo>
                  <a:lnTo>
                    <a:pt x="0" y="0"/>
                  </a:lnTo>
                  <a:lnTo>
                    <a:pt x="0" y="139"/>
                  </a:lnTo>
                  <a:close/>
                  <a:moveTo>
                    <a:pt x="22" y="57"/>
                  </a:moveTo>
                  <a:lnTo>
                    <a:pt x="55" y="57"/>
                  </a:lnTo>
                  <a:lnTo>
                    <a:pt x="55" y="71"/>
                  </a:lnTo>
                  <a:lnTo>
                    <a:pt x="22" y="71"/>
                  </a:lnTo>
                  <a:lnTo>
                    <a:pt x="22" y="57"/>
                  </a:lnTo>
                  <a:close/>
                  <a:moveTo>
                    <a:pt x="81" y="57"/>
                  </a:moveTo>
                  <a:lnTo>
                    <a:pt x="114" y="57"/>
                  </a:lnTo>
                  <a:lnTo>
                    <a:pt x="114" y="71"/>
                  </a:lnTo>
                  <a:lnTo>
                    <a:pt x="81" y="71"/>
                  </a:lnTo>
                  <a:lnTo>
                    <a:pt x="81" y="5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78" name="Freeform 33"/>
            <p:cNvSpPr>
              <a:spLocks noEditPoints="1"/>
            </p:cNvSpPr>
            <p:nvPr/>
          </p:nvSpPr>
          <p:spPr bwMode="auto">
            <a:xfrm>
              <a:off x="167186" y="129356"/>
              <a:ext cx="135458" cy="230644"/>
            </a:xfrm>
            <a:custGeom>
              <a:avLst/>
              <a:gdLst>
                <a:gd name="T0" fmla="*/ 12969 w 94"/>
                <a:gd name="T1" fmla="*/ 0 h 160"/>
                <a:gd name="T2" fmla="*/ 122489 w 94"/>
                <a:gd name="T3" fmla="*/ 0 h 160"/>
                <a:gd name="T4" fmla="*/ 135458 w 94"/>
                <a:gd name="T5" fmla="*/ 0 h 160"/>
                <a:gd name="T6" fmla="*/ 135458 w 94"/>
                <a:gd name="T7" fmla="*/ 11532 h 160"/>
                <a:gd name="T8" fmla="*/ 135458 w 94"/>
                <a:gd name="T9" fmla="*/ 196047 h 160"/>
                <a:gd name="T10" fmla="*/ 135458 w 94"/>
                <a:gd name="T11" fmla="*/ 204697 h 160"/>
                <a:gd name="T12" fmla="*/ 128253 w 94"/>
                <a:gd name="T13" fmla="*/ 207580 h 160"/>
                <a:gd name="T14" fmla="*/ 5764 w 94"/>
                <a:gd name="T15" fmla="*/ 207580 h 160"/>
                <a:gd name="T16" fmla="*/ 0 w 94"/>
                <a:gd name="T17" fmla="*/ 203255 h 160"/>
                <a:gd name="T18" fmla="*/ 0 w 94"/>
                <a:gd name="T19" fmla="*/ 196047 h 160"/>
                <a:gd name="T20" fmla="*/ 0 w 94"/>
                <a:gd name="T21" fmla="*/ 11532 h 160"/>
                <a:gd name="T22" fmla="*/ 0 w 94"/>
                <a:gd name="T23" fmla="*/ 0 h 160"/>
                <a:gd name="T24" fmla="*/ 12969 w 94"/>
                <a:gd name="T25" fmla="*/ 0 h 160"/>
                <a:gd name="T26" fmla="*/ 109519 w 94"/>
                <a:gd name="T27" fmla="*/ 24506 h 160"/>
                <a:gd name="T28" fmla="*/ 24498 w 94"/>
                <a:gd name="T29" fmla="*/ 24506 h 160"/>
                <a:gd name="T30" fmla="*/ 24498 w 94"/>
                <a:gd name="T31" fmla="*/ 188840 h 160"/>
                <a:gd name="T32" fmla="*/ 109519 w 94"/>
                <a:gd name="T33" fmla="*/ 188840 h 160"/>
                <a:gd name="T34" fmla="*/ 109519 w 94"/>
                <a:gd name="T35" fmla="*/ 24506 h 1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4" h="160">
                  <a:moveTo>
                    <a:pt x="9" y="0"/>
                  </a:moveTo>
                  <a:cubicBezTo>
                    <a:pt x="85" y="0"/>
                    <a:pt x="85" y="0"/>
                    <a:pt x="85" y="0"/>
                  </a:cubicBezTo>
                  <a:cubicBezTo>
                    <a:pt x="94" y="0"/>
                    <a:pt x="94" y="0"/>
                    <a:pt x="94" y="0"/>
                  </a:cubicBezTo>
                  <a:cubicBezTo>
                    <a:pt x="94" y="8"/>
                    <a:pt x="94" y="8"/>
                    <a:pt x="94" y="8"/>
                  </a:cubicBezTo>
                  <a:cubicBezTo>
                    <a:pt x="94" y="136"/>
                    <a:pt x="94" y="136"/>
                    <a:pt x="94" y="136"/>
                  </a:cubicBezTo>
                  <a:cubicBezTo>
                    <a:pt x="94" y="142"/>
                    <a:pt x="94" y="142"/>
                    <a:pt x="94" y="142"/>
                  </a:cubicBezTo>
                  <a:cubicBezTo>
                    <a:pt x="89" y="144"/>
                    <a:pt x="89" y="144"/>
                    <a:pt x="89" y="144"/>
                  </a:cubicBezTo>
                  <a:cubicBezTo>
                    <a:pt x="61" y="158"/>
                    <a:pt x="33" y="160"/>
                    <a:pt x="4" y="144"/>
                  </a:cubicBezTo>
                  <a:cubicBezTo>
                    <a:pt x="0" y="141"/>
                    <a:pt x="0" y="141"/>
                    <a:pt x="0" y="141"/>
                  </a:cubicBezTo>
                  <a:cubicBezTo>
                    <a:pt x="0" y="136"/>
                    <a:pt x="0" y="136"/>
                    <a:pt x="0" y="136"/>
                  </a:cubicBezTo>
                  <a:cubicBezTo>
                    <a:pt x="0" y="8"/>
                    <a:pt x="0" y="8"/>
                    <a:pt x="0" y="8"/>
                  </a:cubicBezTo>
                  <a:cubicBezTo>
                    <a:pt x="0" y="0"/>
                    <a:pt x="0" y="0"/>
                    <a:pt x="0" y="0"/>
                  </a:cubicBezTo>
                  <a:cubicBezTo>
                    <a:pt x="9" y="0"/>
                    <a:pt x="9" y="0"/>
                    <a:pt x="9" y="0"/>
                  </a:cubicBezTo>
                  <a:close/>
                  <a:moveTo>
                    <a:pt x="76" y="17"/>
                  </a:moveTo>
                  <a:cubicBezTo>
                    <a:pt x="17" y="17"/>
                    <a:pt x="17" y="17"/>
                    <a:pt x="17" y="17"/>
                  </a:cubicBezTo>
                  <a:cubicBezTo>
                    <a:pt x="17" y="131"/>
                    <a:pt x="17" y="131"/>
                    <a:pt x="17" y="131"/>
                  </a:cubicBezTo>
                  <a:cubicBezTo>
                    <a:pt x="37" y="141"/>
                    <a:pt x="57" y="139"/>
                    <a:pt x="76" y="131"/>
                  </a:cubicBezTo>
                  <a:lnTo>
                    <a:pt x="76" y="1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79" name="Freeform 34"/>
            <p:cNvSpPr>
              <a:spLocks noEditPoints="1"/>
            </p:cNvSpPr>
            <p:nvPr/>
          </p:nvSpPr>
          <p:spPr bwMode="auto">
            <a:xfrm>
              <a:off x="167186" y="0"/>
              <a:ext cx="135458" cy="120813"/>
            </a:xfrm>
            <a:custGeom>
              <a:avLst/>
              <a:gdLst>
                <a:gd name="T0" fmla="*/ 122489 w 94"/>
                <a:gd name="T1" fmla="*/ 120813 h 84"/>
                <a:gd name="T2" fmla="*/ 12969 w 94"/>
                <a:gd name="T3" fmla="*/ 120813 h 84"/>
                <a:gd name="T4" fmla="*/ 0 w 94"/>
                <a:gd name="T5" fmla="*/ 120813 h 84"/>
                <a:gd name="T6" fmla="*/ 0 w 94"/>
                <a:gd name="T7" fmla="*/ 109307 h 84"/>
                <a:gd name="T8" fmla="*/ 0 w 94"/>
                <a:gd name="T9" fmla="*/ 34518 h 84"/>
                <a:gd name="T10" fmla="*/ 0 w 94"/>
                <a:gd name="T11" fmla="*/ 27327 h 84"/>
                <a:gd name="T12" fmla="*/ 7205 w 94"/>
                <a:gd name="T13" fmla="*/ 24450 h 84"/>
                <a:gd name="T14" fmla="*/ 128253 w 94"/>
                <a:gd name="T15" fmla="*/ 24450 h 84"/>
                <a:gd name="T16" fmla="*/ 135458 w 94"/>
                <a:gd name="T17" fmla="*/ 27327 h 84"/>
                <a:gd name="T18" fmla="*/ 135458 w 94"/>
                <a:gd name="T19" fmla="*/ 34518 h 84"/>
                <a:gd name="T20" fmla="*/ 135458 w 94"/>
                <a:gd name="T21" fmla="*/ 109307 h 84"/>
                <a:gd name="T22" fmla="*/ 135458 w 94"/>
                <a:gd name="T23" fmla="*/ 120813 h 84"/>
                <a:gd name="T24" fmla="*/ 122489 w 94"/>
                <a:gd name="T25" fmla="*/ 120813 h 84"/>
                <a:gd name="T26" fmla="*/ 24498 w 94"/>
                <a:gd name="T27" fmla="*/ 96363 h 84"/>
                <a:gd name="T28" fmla="*/ 109519 w 94"/>
                <a:gd name="T29" fmla="*/ 96363 h 84"/>
                <a:gd name="T30" fmla="*/ 109519 w 94"/>
                <a:gd name="T31" fmla="*/ 41709 h 84"/>
                <a:gd name="T32" fmla="*/ 24498 w 94"/>
                <a:gd name="T33" fmla="*/ 43148 h 84"/>
                <a:gd name="T34" fmla="*/ 24498 w 94"/>
                <a:gd name="T35" fmla="*/ 96363 h 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4" h="84">
                  <a:moveTo>
                    <a:pt x="85" y="84"/>
                  </a:moveTo>
                  <a:cubicBezTo>
                    <a:pt x="9" y="84"/>
                    <a:pt x="9" y="84"/>
                    <a:pt x="9" y="84"/>
                  </a:cubicBezTo>
                  <a:cubicBezTo>
                    <a:pt x="0" y="84"/>
                    <a:pt x="0" y="84"/>
                    <a:pt x="0" y="84"/>
                  </a:cubicBezTo>
                  <a:cubicBezTo>
                    <a:pt x="0" y="76"/>
                    <a:pt x="0" y="76"/>
                    <a:pt x="0" y="76"/>
                  </a:cubicBezTo>
                  <a:cubicBezTo>
                    <a:pt x="0" y="24"/>
                    <a:pt x="0" y="24"/>
                    <a:pt x="0" y="24"/>
                  </a:cubicBezTo>
                  <a:cubicBezTo>
                    <a:pt x="0" y="19"/>
                    <a:pt x="0" y="19"/>
                    <a:pt x="0" y="19"/>
                  </a:cubicBezTo>
                  <a:cubicBezTo>
                    <a:pt x="5" y="17"/>
                    <a:pt x="5" y="17"/>
                    <a:pt x="5" y="17"/>
                  </a:cubicBezTo>
                  <a:cubicBezTo>
                    <a:pt x="33" y="3"/>
                    <a:pt x="61" y="0"/>
                    <a:pt x="89" y="17"/>
                  </a:cubicBezTo>
                  <a:cubicBezTo>
                    <a:pt x="94" y="19"/>
                    <a:pt x="94" y="19"/>
                    <a:pt x="94" y="19"/>
                  </a:cubicBezTo>
                  <a:cubicBezTo>
                    <a:pt x="94" y="24"/>
                    <a:pt x="94" y="24"/>
                    <a:pt x="94" y="24"/>
                  </a:cubicBezTo>
                  <a:cubicBezTo>
                    <a:pt x="94" y="76"/>
                    <a:pt x="94" y="76"/>
                    <a:pt x="94" y="76"/>
                  </a:cubicBezTo>
                  <a:cubicBezTo>
                    <a:pt x="94" y="84"/>
                    <a:pt x="94" y="84"/>
                    <a:pt x="94" y="84"/>
                  </a:cubicBezTo>
                  <a:cubicBezTo>
                    <a:pt x="85" y="84"/>
                    <a:pt x="85" y="84"/>
                    <a:pt x="85" y="84"/>
                  </a:cubicBezTo>
                  <a:close/>
                  <a:moveTo>
                    <a:pt x="17" y="67"/>
                  </a:moveTo>
                  <a:cubicBezTo>
                    <a:pt x="76" y="67"/>
                    <a:pt x="76" y="67"/>
                    <a:pt x="76" y="67"/>
                  </a:cubicBezTo>
                  <a:cubicBezTo>
                    <a:pt x="76" y="29"/>
                    <a:pt x="76" y="29"/>
                    <a:pt x="76" y="29"/>
                  </a:cubicBezTo>
                  <a:cubicBezTo>
                    <a:pt x="57" y="20"/>
                    <a:pt x="37" y="21"/>
                    <a:pt x="17" y="30"/>
                  </a:cubicBezTo>
                  <a:lnTo>
                    <a:pt x="17" y="6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sp>
        <p:nvSpPr>
          <p:cNvPr id="80" name="Freeform 21"/>
          <p:cNvSpPr>
            <a:spLocks noChangeAspect="1" noEditPoints="1"/>
          </p:cNvSpPr>
          <p:nvPr/>
        </p:nvSpPr>
        <p:spPr bwMode="auto">
          <a:xfrm>
            <a:off x="3285068" y="5590118"/>
            <a:ext cx="345017" cy="334433"/>
          </a:xfrm>
          <a:custGeom>
            <a:avLst/>
            <a:gdLst>
              <a:gd name="T0" fmla="*/ 42536 w 219"/>
              <a:gd name="T1" fmla="*/ 0 h 213"/>
              <a:gd name="T2" fmla="*/ 216227 w 219"/>
              <a:gd name="T3" fmla="*/ 0 h 213"/>
              <a:gd name="T4" fmla="*/ 258763 w 219"/>
              <a:gd name="T5" fmla="*/ 42393 h 213"/>
              <a:gd name="T6" fmla="*/ 258763 w 219"/>
              <a:gd name="T7" fmla="*/ 148375 h 213"/>
              <a:gd name="T8" fmla="*/ 193777 w 219"/>
              <a:gd name="T9" fmla="*/ 148375 h 213"/>
              <a:gd name="T10" fmla="*/ 193777 w 219"/>
              <a:gd name="T11" fmla="*/ 122469 h 213"/>
              <a:gd name="T12" fmla="*/ 124064 w 219"/>
              <a:gd name="T13" fmla="*/ 178992 h 213"/>
              <a:gd name="T14" fmla="*/ 193777 w 219"/>
              <a:gd name="T15" fmla="*/ 235516 h 213"/>
              <a:gd name="T16" fmla="*/ 193777 w 219"/>
              <a:gd name="T17" fmla="*/ 210787 h 213"/>
              <a:gd name="T18" fmla="*/ 258763 w 219"/>
              <a:gd name="T19" fmla="*/ 210787 h 213"/>
              <a:gd name="T20" fmla="*/ 216227 w 219"/>
              <a:gd name="T21" fmla="*/ 250825 h 213"/>
              <a:gd name="T22" fmla="*/ 42536 w 219"/>
              <a:gd name="T23" fmla="*/ 250825 h 213"/>
              <a:gd name="T24" fmla="*/ 0 w 219"/>
              <a:gd name="T25" fmla="*/ 207254 h 213"/>
              <a:gd name="T26" fmla="*/ 0 w 219"/>
              <a:gd name="T27" fmla="*/ 42393 h 213"/>
              <a:gd name="T28" fmla="*/ 42536 w 219"/>
              <a:gd name="T29" fmla="*/ 0 h 213"/>
              <a:gd name="T30" fmla="*/ 203229 w 219"/>
              <a:gd name="T31" fmla="*/ 22374 h 213"/>
              <a:gd name="T32" fmla="*/ 54352 w 219"/>
              <a:gd name="T33" fmla="*/ 22374 h 213"/>
              <a:gd name="T34" fmla="*/ 54352 w 219"/>
              <a:gd name="T35" fmla="*/ 101272 h 213"/>
              <a:gd name="T36" fmla="*/ 203229 w 219"/>
              <a:gd name="T37" fmla="*/ 101272 h 213"/>
              <a:gd name="T38" fmla="*/ 203229 w 219"/>
              <a:gd name="T39" fmla="*/ 22374 h 213"/>
              <a:gd name="T40" fmla="*/ 109886 w 219"/>
              <a:gd name="T41" fmla="*/ 35327 h 213"/>
              <a:gd name="T42" fmla="*/ 76802 w 219"/>
              <a:gd name="T43" fmla="*/ 35327 h 213"/>
              <a:gd name="T44" fmla="*/ 76802 w 219"/>
              <a:gd name="T45" fmla="*/ 84786 h 213"/>
              <a:gd name="T46" fmla="*/ 109886 w 219"/>
              <a:gd name="T47" fmla="*/ 84786 h 213"/>
              <a:gd name="T48" fmla="*/ 109886 w 219"/>
              <a:gd name="T49" fmla="*/ 35327 h 213"/>
              <a:gd name="T50" fmla="*/ 25994 w 219"/>
              <a:gd name="T51" fmla="*/ 197834 h 213"/>
              <a:gd name="T52" fmla="*/ 25994 w 219"/>
              <a:gd name="T53" fmla="*/ 224918 h 213"/>
              <a:gd name="T54" fmla="*/ 50807 w 219"/>
              <a:gd name="T55" fmla="*/ 224918 h 213"/>
              <a:gd name="T56" fmla="*/ 50807 w 219"/>
              <a:gd name="T57" fmla="*/ 197834 h 213"/>
              <a:gd name="T58" fmla="*/ 25994 w 219"/>
              <a:gd name="T59" fmla="*/ 197834 h 21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9" h="213">
                <a:moveTo>
                  <a:pt x="36" y="0"/>
                </a:moveTo>
                <a:cubicBezTo>
                  <a:pt x="183" y="0"/>
                  <a:pt x="183" y="0"/>
                  <a:pt x="183" y="0"/>
                </a:cubicBezTo>
                <a:cubicBezTo>
                  <a:pt x="219" y="36"/>
                  <a:pt x="219" y="36"/>
                  <a:pt x="219" y="36"/>
                </a:cubicBezTo>
                <a:cubicBezTo>
                  <a:pt x="219" y="126"/>
                  <a:pt x="219" y="126"/>
                  <a:pt x="219" y="126"/>
                </a:cubicBezTo>
                <a:cubicBezTo>
                  <a:pt x="164" y="126"/>
                  <a:pt x="164" y="126"/>
                  <a:pt x="164" y="126"/>
                </a:cubicBezTo>
                <a:cubicBezTo>
                  <a:pt x="164" y="104"/>
                  <a:pt x="164" y="104"/>
                  <a:pt x="164" y="104"/>
                </a:cubicBezTo>
                <a:cubicBezTo>
                  <a:pt x="105" y="152"/>
                  <a:pt x="105" y="152"/>
                  <a:pt x="105" y="152"/>
                </a:cubicBezTo>
                <a:cubicBezTo>
                  <a:pt x="164" y="200"/>
                  <a:pt x="164" y="200"/>
                  <a:pt x="164" y="200"/>
                </a:cubicBezTo>
                <a:cubicBezTo>
                  <a:pt x="164" y="179"/>
                  <a:pt x="164" y="179"/>
                  <a:pt x="164" y="179"/>
                </a:cubicBezTo>
                <a:cubicBezTo>
                  <a:pt x="219" y="179"/>
                  <a:pt x="219" y="179"/>
                  <a:pt x="219" y="179"/>
                </a:cubicBezTo>
                <a:cubicBezTo>
                  <a:pt x="217" y="201"/>
                  <a:pt x="201" y="213"/>
                  <a:pt x="183" y="213"/>
                </a:cubicBezTo>
                <a:cubicBezTo>
                  <a:pt x="36" y="213"/>
                  <a:pt x="36" y="213"/>
                  <a:pt x="36" y="213"/>
                </a:cubicBezTo>
                <a:cubicBezTo>
                  <a:pt x="16" y="213"/>
                  <a:pt x="0" y="196"/>
                  <a:pt x="0" y="176"/>
                </a:cubicBezTo>
                <a:cubicBezTo>
                  <a:pt x="0" y="36"/>
                  <a:pt x="0" y="36"/>
                  <a:pt x="0" y="36"/>
                </a:cubicBezTo>
                <a:cubicBezTo>
                  <a:pt x="0" y="16"/>
                  <a:pt x="16" y="0"/>
                  <a:pt x="36" y="0"/>
                </a:cubicBezTo>
                <a:close/>
                <a:moveTo>
                  <a:pt x="172" y="19"/>
                </a:moveTo>
                <a:cubicBezTo>
                  <a:pt x="46" y="19"/>
                  <a:pt x="46" y="19"/>
                  <a:pt x="46" y="19"/>
                </a:cubicBezTo>
                <a:cubicBezTo>
                  <a:pt x="46" y="86"/>
                  <a:pt x="46" y="86"/>
                  <a:pt x="46" y="86"/>
                </a:cubicBezTo>
                <a:cubicBezTo>
                  <a:pt x="172" y="86"/>
                  <a:pt x="172" y="86"/>
                  <a:pt x="172" y="86"/>
                </a:cubicBezTo>
                <a:cubicBezTo>
                  <a:pt x="172" y="19"/>
                  <a:pt x="172" y="19"/>
                  <a:pt x="172" y="19"/>
                </a:cubicBezTo>
                <a:close/>
                <a:moveTo>
                  <a:pt x="93" y="30"/>
                </a:moveTo>
                <a:cubicBezTo>
                  <a:pt x="65" y="30"/>
                  <a:pt x="65" y="30"/>
                  <a:pt x="65" y="30"/>
                </a:cubicBezTo>
                <a:cubicBezTo>
                  <a:pt x="65" y="72"/>
                  <a:pt x="65" y="72"/>
                  <a:pt x="65" y="72"/>
                </a:cubicBezTo>
                <a:cubicBezTo>
                  <a:pt x="93" y="72"/>
                  <a:pt x="93" y="72"/>
                  <a:pt x="93" y="72"/>
                </a:cubicBezTo>
                <a:cubicBezTo>
                  <a:pt x="93" y="30"/>
                  <a:pt x="93" y="30"/>
                  <a:pt x="93" y="30"/>
                </a:cubicBezTo>
                <a:close/>
                <a:moveTo>
                  <a:pt x="22" y="168"/>
                </a:moveTo>
                <a:cubicBezTo>
                  <a:pt x="22" y="191"/>
                  <a:pt x="22" y="191"/>
                  <a:pt x="22" y="191"/>
                </a:cubicBezTo>
                <a:cubicBezTo>
                  <a:pt x="43" y="191"/>
                  <a:pt x="43" y="191"/>
                  <a:pt x="43" y="191"/>
                </a:cubicBezTo>
                <a:cubicBezTo>
                  <a:pt x="43" y="168"/>
                  <a:pt x="43" y="168"/>
                  <a:pt x="43" y="168"/>
                </a:cubicBezTo>
                <a:lnTo>
                  <a:pt x="22" y="16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cxnSp>
        <p:nvCxnSpPr>
          <p:cNvPr id="81" name="直接连接符 93"/>
          <p:cNvCxnSpPr>
            <a:cxnSpLocks noChangeShapeType="1"/>
            <a:stCxn id="9" idx="3"/>
          </p:cNvCxnSpPr>
          <p:nvPr/>
        </p:nvCxnSpPr>
        <p:spPr bwMode="auto">
          <a:xfrm flipV="1">
            <a:off x="4324351" y="2887133"/>
            <a:ext cx="3020483" cy="0"/>
          </a:xfrm>
          <a:prstGeom prst="line">
            <a:avLst/>
          </a:prstGeom>
          <a:noFill/>
          <a:ln w="12700">
            <a:solidFill>
              <a:schemeClr val="tx1"/>
            </a:solidFill>
            <a:round/>
            <a:headEnd type="oval" w="med" len="med"/>
            <a:tailEnd type="oval" w="med" len="med"/>
          </a:ln>
          <a:extLst>
            <a:ext uri="{909E8E84-426E-40DD-AFC4-6F175D3DCCD1}">
              <a14:hiddenFill xmlns:a14="http://schemas.microsoft.com/office/drawing/2010/main">
                <a:noFill/>
              </a14:hiddenFill>
            </a:ext>
          </a:extLst>
        </p:spPr>
      </p:cxnSp>
      <p:grpSp>
        <p:nvGrpSpPr>
          <p:cNvPr id="82" name="组合 94"/>
          <p:cNvGrpSpPr/>
          <p:nvPr/>
        </p:nvGrpSpPr>
        <p:grpSpPr bwMode="auto">
          <a:xfrm>
            <a:off x="7721601" y="2747434"/>
            <a:ext cx="294217" cy="294217"/>
            <a:chOff x="0" y="0"/>
            <a:chExt cx="220522" cy="220522"/>
          </a:xfrm>
        </p:grpSpPr>
        <p:sp>
          <p:nvSpPr>
            <p:cNvPr id="83" name="椭圆 95"/>
            <p:cNvSpPr>
              <a:spLocks noChangeArrowheads="1"/>
            </p:cNvSpPr>
            <p:nvPr/>
          </p:nvSpPr>
          <p:spPr bwMode="auto">
            <a:xfrm>
              <a:off x="0" y="0"/>
              <a:ext cx="220522" cy="220522"/>
            </a:xfrm>
            <a:prstGeom prst="ellipse">
              <a:avLst/>
            </a:prstGeom>
            <a:solidFill>
              <a:srgbClr val="D8141A"/>
            </a:solidFill>
            <a:ln>
              <a:noFill/>
            </a:ln>
            <a:effectLst>
              <a:outerShdw blurRad="63500" algn="ctr" rotWithShape="0">
                <a:prstClr val="black">
                  <a:alpha val="40000"/>
                </a:prstClr>
              </a:outerShdw>
            </a:effectLst>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sz="2400">
                <a:solidFill>
                  <a:srgbClr val="FFFFFF"/>
                </a:solidFill>
              </a:endParaRPr>
            </a:p>
          </p:txBody>
        </p:sp>
        <p:sp>
          <p:nvSpPr>
            <p:cNvPr id="84" name="椭圆 96"/>
            <p:cNvSpPr>
              <a:spLocks noChangeArrowheads="1"/>
            </p:cNvSpPr>
            <p:nvPr/>
          </p:nvSpPr>
          <p:spPr bwMode="auto">
            <a:xfrm>
              <a:off x="44805" y="44805"/>
              <a:ext cx="130911" cy="130911"/>
            </a:xfrm>
            <a:prstGeom prst="ellipse">
              <a:avLst/>
            </a:prstGeom>
            <a:solidFill>
              <a:srgbClr val="D8141A"/>
            </a:solidFill>
            <a:ln>
              <a:noFill/>
            </a:ln>
            <a:effectLst>
              <a:outerShdw blurRad="63500" algn="ctr" rotWithShape="0">
                <a:prstClr val="black">
                  <a:alpha val="40000"/>
                </a:prstClr>
              </a:outerShdw>
            </a:effectLst>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sz="2400">
                <a:solidFill>
                  <a:srgbClr val="FFFFFF"/>
                </a:solidFill>
              </a:endParaRPr>
            </a:p>
          </p:txBody>
        </p:sp>
      </p:grpSp>
      <p:sp>
        <p:nvSpPr>
          <p:cNvPr id="85" name="矩形 97"/>
          <p:cNvSpPr>
            <a:spLocks noChangeArrowheads="1"/>
          </p:cNvSpPr>
          <p:nvPr/>
        </p:nvSpPr>
        <p:spPr bwMode="auto">
          <a:xfrm>
            <a:off x="8015818" y="2628900"/>
            <a:ext cx="3160182"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just" eaLnBrk="1" hangingPunct="1">
              <a:lnSpc>
                <a:spcPts val="1600"/>
              </a:lnSpc>
            </a:pPr>
            <a:r>
              <a:rPr lang="zh-CN" altLang="en-US" sz="1335" dirty="0">
                <a:solidFill>
                  <a:srgbClr val="000000"/>
                </a:solidFill>
                <a:latin typeface="微软雅黑" panose="020B0503020204020204" pitchFamily="34" charset="-122"/>
                <a:ea typeface="微软雅黑" panose="020B0503020204020204" pitchFamily="34" charset="-122"/>
              </a:rPr>
              <a:t>在此录入上述图表的描述说明，在此录入上述图表的描述说明</a:t>
            </a:r>
            <a:r>
              <a:rPr lang="zh-CN" altLang="en-US" sz="1335" dirty="0" smtClean="0">
                <a:solidFill>
                  <a:srgbClr val="000000"/>
                </a:solidFill>
                <a:latin typeface="微软雅黑" panose="020B0503020204020204" pitchFamily="34" charset="-122"/>
                <a:ea typeface="微软雅黑" panose="020B0503020204020204" pitchFamily="34" charset="-122"/>
              </a:rPr>
              <a:t>，</a:t>
            </a:r>
            <a:endParaRPr lang="zh-CN" altLang="en-US" sz="1335" dirty="0">
              <a:solidFill>
                <a:srgbClr val="000000"/>
              </a:solidFill>
              <a:latin typeface="微软雅黑" panose="020B0503020204020204" pitchFamily="34" charset="-122"/>
              <a:ea typeface="微软雅黑" panose="020B0503020204020204" pitchFamily="34" charset="-122"/>
            </a:endParaRPr>
          </a:p>
        </p:txBody>
      </p:sp>
      <p:cxnSp>
        <p:nvCxnSpPr>
          <p:cNvPr id="86" name="直接连接符 98"/>
          <p:cNvCxnSpPr>
            <a:cxnSpLocks noChangeShapeType="1"/>
            <a:stCxn id="12" idx="3"/>
          </p:cNvCxnSpPr>
          <p:nvPr/>
        </p:nvCxnSpPr>
        <p:spPr bwMode="auto">
          <a:xfrm>
            <a:off x="4610100" y="3600451"/>
            <a:ext cx="2734733" cy="0"/>
          </a:xfrm>
          <a:prstGeom prst="line">
            <a:avLst/>
          </a:prstGeom>
          <a:noFill/>
          <a:ln w="12700">
            <a:solidFill>
              <a:schemeClr val="tx1"/>
            </a:solidFill>
            <a:round/>
            <a:headEnd type="oval" w="med" len="med"/>
            <a:tailEnd type="oval" w="med" len="med"/>
          </a:ln>
          <a:extLst>
            <a:ext uri="{909E8E84-426E-40DD-AFC4-6F175D3DCCD1}">
              <a14:hiddenFill xmlns:a14="http://schemas.microsoft.com/office/drawing/2010/main">
                <a:noFill/>
              </a14:hiddenFill>
            </a:ext>
          </a:extLst>
        </p:spPr>
      </p:cxnSp>
      <p:grpSp>
        <p:nvGrpSpPr>
          <p:cNvPr id="87" name="组合 99"/>
          <p:cNvGrpSpPr/>
          <p:nvPr/>
        </p:nvGrpSpPr>
        <p:grpSpPr bwMode="auto">
          <a:xfrm>
            <a:off x="7721601" y="3460751"/>
            <a:ext cx="294217" cy="294216"/>
            <a:chOff x="0" y="0"/>
            <a:chExt cx="220522" cy="220522"/>
          </a:xfrm>
        </p:grpSpPr>
        <p:sp>
          <p:nvSpPr>
            <p:cNvPr id="88" name="椭圆 100"/>
            <p:cNvSpPr>
              <a:spLocks noChangeArrowheads="1"/>
            </p:cNvSpPr>
            <p:nvPr/>
          </p:nvSpPr>
          <p:spPr bwMode="auto">
            <a:xfrm>
              <a:off x="0" y="0"/>
              <a:ext cx="220522" cy="220522"/>
            </a:xfrm>
            <a:prstGeom prst="ellipse">
              <a:avLst/>
            </a:prstGeom>
            <a:solidFill>
              <a:srgbClr val="D8141A"/>
            </a:solidFill>
            <a:ln>
              <a:noFill/>
            </a:ln>
            <a:effectLst>
              <a:outerShdw blurRad="63500" algn="ctr" rotWithShape="0">
                <a:prstClr val="black">
                  <a:alpha val="40000"/>
                </a:prstClr>
              </a:outerShdw>
            </a:effectLst>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sz="2400">
                <a:solidFill>
                  <a:srgbClr val="FFFFFF"/>
                </a:solidFill>
              </a:endParaRPr>
            </a:p>
          </p:txBody>
        </p:sp>
        <p:sp>
          <p:nvSpPr>
            <p:cNvPr id="89" name="椭圆 101"/>
            <p:cNvSpPr>
              <a:spLocks noChangeArrowheads="1"/>
            </p:cNvSpPr>
            <p:nvPr/>
          </p:nvSpPr>
          <p:spPr bwMode="auto">
            <a:xfrm>
              <a:off x="44805" y="44805"/>
              <a:ext cx="130911" cy="130911"/>
            </a:xfrm>
            <a:prstGeom prst="ellipse">
              <a:avLst/>
            </a:prstGeom>
            <a:solidFill>
              <a:srgbClr val="D8141A"/>
            </a:solidFill>
            <a:ln>
              <a:noFill/>
            </a:ln>
            <a:effectLst>
              <a:outerShdw blurRad="63500" algn="ctr" rotWithShape="0">
                <a:prstClr val="black">
                  <a:alpha val="40000"/>
                </a:prstClr>
              </a:outerShdw>
            </a:effectLst>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sz="2400">
                <a:solidFill>
                  <a:srgbClr val="FFFFFF"/>
                </a:solidFill>
              </a:endParaRPr>
            </a:p>
          </p:txBody>
        </p:sp>
      </p:grpSp>
      <p:sp>
        <p:nvSpPr>
          <p:cNvPr id="90" name="矩形 102"/>
          <p:cNvSpPr>
            <a:spLocks noChangeArrowheads="1"/>
          </p:cNvSpPr>
          <p:nvPr/>
        </p:nvSpPr>
        <p:spPr bwMode="auto">
          <a:xfrm>
            <a:off x="8015818" y="3340100"/>
            <a:ext cx="3160182"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just" eaLnBrk="1" hangingPunct="1">
              <a:lnSpc>
                <a:spcPts val="1600"/>
              </a:lnSpc>
            </a:pPr>
            <a:r>
              <a:rPr lang="zh-CN" altLang="en-US" sz="1335" dirty="0">
                <a:solidFill>
                  <a:srgbClr val="000000"/>
                </a:solidFill>
                <a:latin typeface="微软雅黑" panose="020B0503020204020204" pitchFamily="34" charset="-122"/>
                <a:ea typeface="微软雅黑" panose="020B0503020204020204" pitchFamily="34" charset="-122"/>
              </a:rPr>
              <a:t>在此录入上述图表的描述说明，在此录入上述图表的描述说明，</a:t>
            </a:r>
            <a:endParaRPr lang="zh-CN" altLang="en-US" sz="1335" dirty="0">
              <a:solidFill>
                <a:srgbClr val="000000"/>
              </a:solidFill>
              <a:latin typeface="微软雅黑" panose="020B0503020204020204" pitchFamily="34" charset="-122"/>
              <a:ea typeface="微软雅黑" panose="020B0503020204020204" pitchFamily="34" charset="-122"/>
            </a:endParaRPr>
          </a:p>
        </p:txBody>
      </p:sp>
      <p:cxnSp>
        <p:nvCxnSpPr>
          <p:cNvPr id="91" name="直接连接符 103"/>
          <p:cNvCxnSpPr>
            <a:cxnSpLocks noChangeShapeType="1"/>
            <a:stCxn id="15" idx="3"/>
          </p:cNvCxnSpPr>
          <p:nvPr/>
        </p:nvCxnSpPr>
        <p:spPr bwMode="auto">
          <a:xfrm flipV="1">
            <a:off x="4897967" y="4320117"/>
            <a:ext cx="2446867" cy="0"/>
          </a:xfrm>
          <a:prstGeom prst="line">
            <a:avLst/>
          </a:prstGeom>
          <a:noFill/>
          <a:ln w="12700">
            <a:solidFill>
              <a:schemeClr val="tx1"/>
            </a:solidFill>
            <a:round/>
            <a:headEnd type="oval" w="med" len="med"/>
            <a:tailEnd type="oval" w="med" len="med"/>
          </a:ln>
          <a:extLst>
            <a:ext uri="{909E8E84-426E-40DD-AFC4-6F175D3DCCD1}">
              <a14:hiddenFill xmlns:a14="http://schemas.microsoft.com/office/drawing/2010/main">
                <a:noFill/>
              </a14:hiddenFill>
            </a:ext>
          </a:extLst>
        </p:spPr>
      </p:cxnSp>
      <p:grpSp>
        <p:nvGrpSpPr>
          <p:cNvPr id="92" name="组合 104"/>
          <p:cNvGrpSpPr/>
          <p:nvPr/>
        </p:nvGrpSpPr>
        <p:grpSpPr bwMode="auto">
          <a:xfrm>
            <a:off x="7721601" y="4180417"/>
            <a:ext cx="294217" cy="294216"/>
            <a:chOff x="0" y="0"/>
            <a:chExt cx="220522" cy="220522"/>
          </a:xfrm>
        </p:grpSpPr>
        <p:sp>
          <p:nvSpPr>
            <p:cNvPr id="93" name="椭圆 105"/>
            <p:cNvSpPr>
              <a:spLocks noChangeArrowheads="1"/>
            </p:cNvSpPr>
            <p:nvPr/>
          </p:nvSpPr>
          <p:spPr bwMode="auto">
            <a:xfrm>
              <a:off x="0" y="0"/>
              <a:ext cx="220522" cy="220522"/>
            </a:xfrm>
            <a:prstGeom prst="ellipse">
              <a:avLst/>
            </a:prstGeom>
            <a:solidFill>
              <a:srgbClr val="D8141A"/>
            </a:solidFill>
            <a:ln>
              <a:noFill/>
            </a:ln>
            <a:effectLst>
              <a:outerShdw blurRad="63500" algn="ctr" rotWithShape="0">
                <a:prstClr val="black">
                  <a:alpha val="40000"/>
                </a:prstClr>
              </a:outerShdw>
            </a:effectLst>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sz="2400">
                <a:solidFill>
                  <a:srgbClr val="FFFFFF"/>
                </a:solidFill>
              </a:endParaRPr>
            </a:p>
          </p:txBody>
        </p:sp>
        <p:sp>
          <p:nvSpPr>
            <p:cNvPr id="94" name="椭圆 106"/>
            <p:cNvSpPr>
              <a:spLocks noChangeArrowheads="1"/>
            </p:cNvSpPr>
            <p:nvPr/>
          </p:nvSpPr>
          <p:spPr bwMode="auto">
            <a:xfrm>
              <a:off x="44805" y="44805"/>
              <a:ext cx="130911" cy="130911"/>
            </a:xfrm>
            <a:prstGeom prst="ellipse">
              <a:avLst/>
            </a:prstGeom>
            <a:solidFill>
              <a:srgbClr val="D8141A"/>
            </a:solidFill>
            <a:ln>
              <a:noFill/>
            </a:ln>
            <a:effectLst>
              <a:outerShdw blurRad="63500" algn="ctr" rotWithShape="0">
                <a:prstClr val="black">
                  <a:alpha val="40000"/>
                </a:prstClr>
              </a:outerShdw>
            </a:effectLst>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sz="2400">
                <a:solidFill>
                  <a:srgbClr val="FFFFFF"/>
                </a:solidFill>
              </a:endParaRPr>
            </a:p>
          </p:txBody>
        </p:sp>
      </p:grpSp>
      <p:sp>
        <p:nvSpPr>
          <p:cNvPr id="95" name="矩形 107"/>
          <p:cNvSpPr>
            <a:spLocks noChangeArrowheads="1"/>
          </p:cNvSpPr>
          <p:nvPr/>
        </p:nvSpPr>
        <p:spPr bwMode="auto">
          <a:xfrm>
            <a:off x="8015818" y="4059767"/>
            <a:ext cx="3160182"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just" eaLnBrk="1" hangingPunct="1">
              <a:lnSpc>
                <a:spcPts val="1600"/>
              </a:lnSpc>
            </a:pPr>
            <a:r>
              <a:rPr lang="zh-CN" altLang="en-US" sz="1335" dirty="0">
                <a:solidFill>
                  <a:srgbClr val="000000"/>
                </a:solidFill>
                <a:latin typeface="微软雅黑" panose="020B0503020204020204" pitchFamily="34" charset="-122"/>
                <a:ea typeface="微软雅黑" panose="020B0503020204020204" pitchFamily="34" charset="-122"/>
              </a:rPr>
              <a:t>在此录入上述图表的描述说明，在此录入上述图表的描述说明，</a:t>
            </a:r>
            <a:endParaRPr lang="zh-CN" altLang="en-US" sz="1335" dirty="0">
              <a:solidFill>
                <a:srgbClr val="000000"/>
              </a:solidFill>
              <a:latin typeface="微软雅黑" panose="020B0503020204020204" pitchFamily="34" charset="-122"/>
              <a:ea typeface="微软雅黑" panose="020B0503020204020204" pitchFamily="34" charset="-122"/>
            </a:endParaRPr>
          </a:p>
        </p:txBody>
      </p:sp>
      <p:cxnSp>
        <p:nvCxnSpPr>
          <p:cNvPr id="96" name="直接连接符 108"/>
          <p:cNvCxnSpPr>
            <a:cxnSpLocks noChangeShapeType="1"/>
            <a:stCxn id="18" idx="3"/>
          </p:cNvCxnSpPr>
          <p:nvPr/>
        </p:nvCxnSpPr>
        <p:spPr bwMode="auto">
          <a:xfrm>
            <a:off x="5185833" y="5033433"/>
            <a:ext cx="2159000" cy="0"/>
          </a:xfrm>
          <a:prstGeom prst="line">
            <a:avLst/>
          </a:prstGeom>
          <a:noFill/>
          <a:ln w="12700">
            <a:solidFill>
              <a:schemeClr val="tx1"/>
            </a:solidFill>
            <a:round/>
            <a:headEnd type="oval" w="med" len="med"/>
            <a:tailEnd type="oval" w="med" len="med"/>
          </a:ln>
          <a:extLst>
            <a:ext uri="{909E8E84-426E-40DD-AFC4-6F175D3DCCD1}">
              <a14:hiddenFill xmlns:a14="http://schemas.microsoft.com/office/drawing/2010/main">
                <a:noFill/>
              </a14:hiddenFill>
            </a:ext>
          </a:extLst>
        </p:spPr>
      </p:cxnSp>
      <p:grpSp>
        <p:nvGrpSpPr>
          <p:cNvPr id="97" name="组合 109"/>
          <p:cNvGrpSpPr/>
          <p:nvPr/>
        </p:nvGrpSpPr>
        <p:grpSpPr bwMode="auto">
          <a:xfrm>
            <a:off x="7721601" y="4893734"/>
            <a:ext cx="294217" cy="294217"/>
            <a:chOff x="0" y="0"/>
            <a:chExt cx="220522" cy="220522"/>
          </a:xfrm>
        </p:grpSpPr>
        <p:sp>
          <p:nvSpPr>
            <p:cNvPr id="98" name="椭圆 110"/>
            <p:cNvSpPr>
              <a:spLocks noChangeArrowheads="1"/>
            </p:cNvSpPr>
            <p:nvPr/>
          </p:nvSpPr>
          <p:spPr bwMode="auto">
            <a:xfrm>
              <a:off x="0" y="0"/>
              <a:ext cx="220522" cy="220522"/>
            </a:xfrm>
            <a:prstGeom prst="ellipse">
              <a:avLst/>
            </a:prstGeom>
            <a:solidFill>
              <a:srgbClr val="D8141A"/>
            </a:solidFill>
            <a:ln>
              <a:noFill/>
            </a:ln>
            <a:effectLst>
              <a:outerShdw blurRad="63500" algn="ctr" rotWithShape="0">
                <a:prstClr val="black">
                  <a:alpha val="40000"/>
                </a:prstClr>
              </a:outerShdw>
            </a:effectLst>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sz="2400">
                <a:solidFill>
                  <a:srgbClr val="FFFFFF"/>
                </a:solidFill>
              </a:endParaRPr>
            </a:p>
          </p:txBody>
        </p:sp>
        <p:sp>
          <p:nvSpPr>
            <p:cNvPr id="99" name="椭圆 111"/>
            <p:cNvSpPr>
              <a:spLocks noChangeArrowheads="1"/>
            </p:cNvSpPr>
            <p:nvPr/>
          </p:nvSpPr>
          <p:spPr bwMode="auto">
            <a:xfrm>
              <a:off x="44805" y="44805"/>
              <a:ext cx="130911" cy="130911"/>
            </a:xfrm>
            <a:prstGeom prst="ellipse">
              <a:avLst/>
            </a:prstGeom>
            <a:solidFill>
              <a:srgbClr val="D8141A"/>
            </a:solidFill>
            <a:ln>
              <a:noFill/>
            </a:ln>
            <a:effectLst>
              <a:outerShdw blurRad="63500" algn="ctr" rotWithShape="0">
                <a:prstClr val="black">
                  <a:alpha val="40000"/>
                </a:prstClr>
              </a:outerShdw>
            </a:effectLst>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sz="2400">
                <a:solidFill>
                  <a:srgbClr val="FFFFFF"/>
                </a:solidFill>
              </a:endParaRPr>
            </a:p>
          </p:txBody>
        </p:sp>
      </p:grpSp>
      <p:sp>
        <p:nvSpPr>
          <p:cNvPr id="100" name="矩形 112"/>
          <p:cNvSpPr>
            <a:spLocks noChangeArrowheads="1"/>
          </p:cNvSpPr>
          <p:nvPr/>
        </p:nvSpPr>
        <p:spPr bwMode="auto">
          <a:xfrm>
            <a:off x="8015818" y="4773084"/>
            <a:ext cx="3160182"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just" eaLnBrk="1" hangingPunct="1">
              <a:lnSpc>
                <a:spcPts val="1600"/>
              </a:lnSpc>
            </a:pPr>
            <a:r>
              <a:rPr lang="zh-CN" altLang="en-US" sz="1335" dirty="0">
                <a:solidFill>
                  <a:srgbClr val="000000"/>
                </a:solidFill>
                <a:latin typeface="微软雅黑" panose="020B0503020204020204" pitchFamily="34" charset="-122"/>
                <a:ea typeface="微软雅黑" panose="020B0503020204020204" pitchFamily="34" charset="-122"/>
              </a:rPr>
              <a:t>在此录入上述图表的描述说明，在此录入上述图表的描述说明，</a:t>
            </a:r>
            <a:endParaRPr lang="zh-CN" altLang="en-US" sz="1335" dirty="0">
              <a:solidFill>
                <a:srgbClr val="000000"/>
              </a:solidFill>
              <a:latin typeface="微软雅黑" panose="020B0503020204020204" pitchFamily="34" charset="-122"/>
              <a:ea typeface="微软雅黑" panose="020B0503020204020204" pitchFamily="34" charset="-122"/>
            </a:endParaRPr>
          </a:p>
        </p:txBody>
      </p:sp>
      <p:cxnSp>
        <p:nvCxnSpPr>
          <p:cNvPr id="101" name="直接连接符 113"/>
          <p:cNvCxnSpPr>
            <a:cxnSpLocks noChangeShapeType="1"/>
            <a:stCxn id="21" idx="3"/>
          </p:cNvCxnSpPr>
          <p:nvPr/>
        </p:nvCxnSpPr>
        <p:spPr bwMode="auto">
          <a:xfrm>
            <a:off x="5484284" y="5746751"/>
            <a:ext cx="1860549" cy="0"/>
          </a:xfrm>
          <a:prstGeom prst="line">
            <a:avLst/>
          </a:prstGeom>
          <a:noFill/>
          <a:ln w="12700">
            <a:solidFill>
              <a:schemeClr val="tx1"/>
            </a:solidFill>
            <a:round/>
            <a:headEnd type="oval" w="med" len="med"/>
            <a:tailEnd type="oval" w="med" len="med"/>
          </a:ln>
          <a:extLst>
            <a:ext uri="{909E8E84-426E-40DD-AFC4-6F175D3DCCD1}">
              <a14:hiddenFill xmlns:a14="http://schemas.microsoft.com/office/drawing/2010/main">
                <a:noFill/>
              </a14:hiddenFill>
            </a:ext>
          </a:extLst>
        </p:spPr>
      </p:cxnSp>
      <p:grpSp>
        <p:nvGrpSpPr>
          <p:cNvPr id="102" name="组合 114"/>
          <p:cNvGrpSpPr/>
          <p:nvPr/>
        </p:nvGrpSpPr>
        <p:grpSpPr bwMode="auto">
          <a:xfrm>
            <a:off x="7721601" y="5607051"/>
            <a:ext cx="294217" cy="294216"/>
            <a:chOff x="0" y="0"/>
            <a:chExt cx="220522" cy="220522"/>
          </a:xfrm>
        </p:grpSpPr>
        <p:sp>
          <p:nvSpPr>
            <p:cNvPr id="103" name="椭圆 115"/>
            <p:cNvSpPr>
              <a:spLocks noChangeArrowheads="1"/>
            </p:cNvSpPr>
            <p:nvPr/>
          </p:nvSpPr>
          <p:spPr bwMode="auto">
            <a:xfrm>
              <a:off x="0" y="0"/>
              <a:ext cx="220522" cy="220522"/>
            </a:xfrm>
            <a:prstGeom prst="ellipse">
              <a:avLst/>
            </a:prstGeom>
            <a:solidFill>
              <a:srgbClr val="D8141A"/>
            </a:solidFill>
            <a:ln>
              <a:noFill/>
            </a:ln>
            <a:effectLst>
              <a:outerShdw blurRad="63500" algn="ctr" rotWithShape="0">
                <a:prstClr val="black">
                  <a:alpha val="40000"/>
                </a:prstClr>
              </a:outerShdw>
            </a:effectLst>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sz="2400">
                <a:solidFill>
                  <a:srgbClr val="FFFFFF"/>
                </a:solidFill>
              </a:endParaRPr>
            </a:p>
          </p:txBody>
        </p:sp>
        <p:sp>
          <p:nvSpPr>
            <p:cNvPr id="104" name="椭圆 116"/>
            <p:cNvSpPr>
              <a:spLocks noChangeArrowheads="1"/>
            </p:cNvSpPr>
            <p:nvPr/>
          </p:nvSpPr>
          <p:spPr bwMode="auto">
            <a:xfrm>
              <a:off x="44805" y="44805"/>
              <a:ext cx="130911" cy="130911"/>
            </a:xfrm>
            <a:prstGeom prst="ellipse">
              <a:avLst/>
            </a:prstGeom>
            <a:solidFill>
              <a:srgbClr val="D8141A"/>
            </a:solidFill>
            <a:ln>
              <a:noFill/>
            </a:ln>
            <a:effectLst>
              <a:outerShdw blurRad="63500" algn="ctr" rotWithShape="0">
                <a:prstClr val="black">
                  <a:alpha val="40000"/>
                </a:prstClr>
              </a:outerShdw>
            </a:effectLst>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sz="2400">
                <a:solidFill>
                  <a:srgbClr val="FFFFFF"/>
                </a:solidFill>
              </a:endParaRPr>
            </a:p>
          </p:txBody>
        </p:sp>
      </p:grpSp>
      <p:sp>
        <p:nvSpPr>
          <p:cNvPr id="105" name="矩形 117"/>
          <p:cNvSpPr>
            <a:spLocks noChangeArrowheads="1"/>
          </p:cNvSpPr>
          <p:nvPr/>
        </p:nvSpPr>
        <p:spPr bwMode="auto">
          <a:xfrm>
            <a:off x="8015818" y="5488517"/>
            <a:ext cx="3160182"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just" eaLnBrk="1" hangingPunct="1">
              <a:lnSpc>
                <a:spcPts val="1600"/>
              </a:lnSpc>
            </a:pPr>
            <a:r>
              <a:rPr lang="zh-CN" altLang="en-US" sz="1335" dirty="0">
                <a:solidFill>
                  <a:srgbClr val="000000"/>
                </a:solidFill>
                <a:latin typeface="微软雅黑" panose="020B0503020204020204" pitchFamily="34" charset="-122"/>
                <a:ea typeface="微软雅黑" panose="020B0503020204020204" pitchFamily="34" charset="-122"/>
              </a:rPr>
              <a:t>在此录入上述图表的描述说明，在此录入上述图表的描述说明，</a:t>
            </a:r>
            <a:endParaRPr lang="zh-CN" altLang="en-US" sz="1335"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399"/>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1899"/>
                            </p:stCondLst>
                            <p:childTnLst>
                              <p:par>
                                <p:cTn id="19" presetID="22" presetClass="entr" presetSubtype="1"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500"/>
                                        <p:tgtEl>
                                          <p:spTgt spid="11"/>
                                        </p:tgtEl>
                                      </p:cBhvr>
                                    </p:animEffect>
                                  </p:childTnLst>
                                </p:cTn>
                              </p:par>
                            </p:childTnLst>
                          </p:cTn>
                        </p:par>
                        <p:par>
                          <p:cTn id="22" fill="hold">
                            <p:stCondLst>
                              <p:cond delay="2399"/>
                            </p:stCondLst>
                            <p:childTnLst>
                              <p:par>
                                <p:cTn id="23" presetID="22" presetClass="entr" presetSubtype="1"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up)">
                                      <p:cBhvr>
                                        <p:cTn id="25" dur="500"/>
                                        <p:tgtEl>
                                          <p:spTgt spid="14"/>
                                        </p:tgtEl>
                                      </p:cBhvr>
                                    </p:animEffect>
                                  </p:childTnLst>
                                </p:cTn>
                              </p:par>
                            </p:childTnLst>
                          </p:cTn>
                        </p:par>
                        <p:par>
                          <p:cTn id="26" fill="hold">
                            <p:stCondLst>
                              <p:cond delay="2899"/>
                            </p:stCondLst>
                            <p:childTnLst>
                              <p:par>
                                <p:cTn id="27" presetID="22" presetClass="entr" presetSubtype="1"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500"/>
                                        <p:tgtEl>
                                          <p:spTgt spid="17"/>
                                        </p:tgtEl>
                                      </p:cBhvr>
                                    </p:animEffect>
                                  </p:childTnLst>
                                </p:cTn>
                              </p:par>
                            </p:childTnLst>
                          </p:cTn>
                        </p:par>
                        <p:par>
                          <p:cTn id="30" fill="hold">
                            <p:stCondLst>
                              <p:cond delay="3399"/>
                            </p:stCondLst>
                            <p:childTnLst>
                              <p:par>
                                <p:cTn id="31" presetID="22" presetClass="entr" presetSubtype="1"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899"/>
                            </p:stCondLst>
                            <p:childTnLst>
                              <p:par>
                                <p:cTn id="35" presetID="2" presetClass="entr" presetSubtype="4" fill="hold" grpId="0" nodeType="afterEffect">
                                  <p:stCondLst>
                                    <p:cond delay="0"/>
                                  </p:stCondLst>
                                  <p:childTnLst>
                                    <p:set>
                                      <p:cBhvr>
                                        <p:cTn id="36" dur="1" fill="hold">
                                          <p:stCondLst>
                                            <p:cond delay="0"/>
                                          </p:stCondLst>
                                        </p:cTn>
                                        <p:tgtEl>
                                          <p:spTgt spid="72"/>
                                        </p:tgtEl>
                                        <p:attrNameLst>
                                          <p:attrName>style.visibility</p:attrName>
                                        </p:attrNameLst>
                                      </p:cBhvr>
                                      <p:to>
                                        <p:strVal val="visible"/>
                                      </p:to>
                                    </p:set>
                                    <p:anim calcmode="lin" valueType="num">
                                      <p:cBhvr additive="base">
                                        <p:cTn id="37" dur="400" fill="hold"/>
                                        <p:tgtEl>
                                          <p:spTgt spid="72"/>
                                        </p:tgtEl>
                                        <p:attrNameLst>
                                          <p:attrName>ppt_x</p:attrName>
                                        </p:attrNameLst>
                                      </p:cBhvr>
                                      <p:tavLst>
                                        <p:tav tm="0">
                                          <p:val>
                                            <p:strVal val="#ppt_x"/>
                                          </p:val>
                                        </p:tav>
                                        <p:tav tm="100000">
                                          <p:val>
                                            <p:strVal val="#ppt_x"/>
                                          </p:val>
                                        </p:tav>
                                      </p:tavLst>
                                    </p:anim>
                                    <p:anim calcmode="lin" valueType="num">
                                      <p:cBhvr additive="base">
                                        <p:cTn id="38" dur="400" fill="hold"/>
                                        <p:tgtEl>
                                          <p:spTgt spid="7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400" fill="hold"/>
                                        <p:tgtEl>
                                          <p:spTgt spid="73"/>
                                        </p:tgtEl>
                                        <p:attrNameLst>
                                          <p:attrName>ppt_x</p:attrName>
                                        </p:attrNameLst>
                                      </p:cBhvr>
                                      <p:tavLst>
                                        <p:tav tm="0">
                                          <p:val>
                                            <p:strVal val="#ppt_x"/>
                                          </p:val>
                                        </p:tav>
                                        <p:tav tm="100000">
                                          <p:val>
                                            <p:strVal val="#ppt_x"/>
                                          </p:val>
                                        </p:tav>
                                      </p:tavLst>
                                    </p:anim>
                                    <p:anim calcmode="lin" valueType="num">
                                      <p:cBhvr additive="base">
                                        <p:cTn id="42" dur="400" fill="hold"/>
                                        <p:tgtEl>
                                          <p:spTgt spid="7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74"/>
                                        </p:tgtEl>
                                        <p:attrNameLst>
                                          <p:attrName>style.visibility</p:attrName>
                                        </p:attrNameLst>
                                      </p:cBhvr>
                                      <p:to>
                                        <p:strVal val="visible"/>
                                      </p:to>
                                    </p:set>
                                    <p:anim calcmode="lin" valueType="num">
                                      <p:cBhvr additive="base">
                                        <p:cTn id="45" dur="400" fill="hold"/>
                                        <p:tgtEl>
                                          <p:spTgt spid="74"/>
                                        </p:tgtEl>
                                        <p:attrNameLst>
                                          <p:attrName>ppt_x</p:attrName>
                                        </p:attrNameLst>
                                      </p:cBhvr>
                                      <p:tavLst>
                                        <p:tav tm="0">
                                          <p:val>
                                            <p:strVal val="#ppt_x"/>
                                          </p:val>
                                        </p:tav>
                                        <p:tav tm="100000">
                                          <p:val>
                                            <p:strVal val="#ppt_x"/>
                                          </p:val>
                                        </p:tav>
                                      </p:tavLst>
                                    </p:anim>
                                    <p:anim calcmode="lin" valueType="num">
                                      <p:cBhvr additive="base">
                                        <p:cTn id="46" dur="400" fill="hold"/>
                                        <p:tgtEl>
                                          <p:spTgt spid="74"/>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75"/>
                                        </p:tgtEl>
                                        <p:attrNameLst>
                                          <p:attrName>style.visibility</p:attrName>
                                        </p:attrNameLst>
                                      </p:cBhvr>
                                      <p:to>
                                        <p:strVal val="visible"/>
                                      </p:to>
                                    </p:set>
                                    <p:anim calcmode="lin" valueType="num">
                                      <p:cBhvr additive="base">
                                        <p:cTn id="49" dur="400" fill="hold"/>
                                        <p:tgtEl>
                                          <p:spTgt spid="75"/>
                                        </p:tgtEl>
                                        <p:attrNameLst>
                                          <p:attrName>ppt_x</p:attrName>
                                        </p:attrNameLst>
                                      </p:cBhvr>
                                      <p:tavLst>
                                        <p:tav tm="0">
                                          <p:val>
                                            <p:strVal val="#ppt_x"/>
                                          </p:val>
                                        </p:tav>
                                        <p:tav tm="100000">
                                          <p:val>
                                            <p:strVal val="#ppt_x"/>
                                          </p:val>
                                        </p:tav>
                                      </p:tavLst>
                                    </p:anim>
                                    <p:anim calcmode="lin" valueType="num">
                                      <p:cBhvr additive="base">
                                        <p:cTn id="50" dur="400" fill="hold"/>
                                        <p:tgtEl>
                                          <p:spTgt spid="75"/>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additive="base">
                                        <p:cTn id="53" dur="400" fill="hold"/>
                                        <p:tgtEl>
                                          <p:spTgt spid="80"/>
                                        </p:tgtEl>
                                        <p:attrNameLst>
                                          <p:attrName>ppt_x</p:attrName>
                                        </p:attrNameLst>
                                      </p:cBhvr>
                                      <p:tavLst>
                                        <p:tav tm="0">
                                          <p:val>
                                            <p:strVal val="#ppt_x"/>
                                          </p:val>
                                        </p:tav>
                                        <p:tav tm="100000">
                                          <p:val>
                                            <p:strVal val="#ppt_x"/>
                                          </p:val>
                                        </p:tav>
                                      </p:tavLst>
                                    </p:anim>
                                    <p:anim calcmode="lin" valueType="num">
                                      <p:cBhvr additive="base">
                                        <p:cTn id="54" dur="400" fill="hold"/>
                                        <p:tgtEl>
                                          <p:spTgt spid="80"/>
                                        </p:tgtEl>
                                        <p:attrNameLst>
                                          <p:attrName>ppt_y</p:attrName>
                                        </p:attrNameLst>
                                      </p:cBhvr>
                                      <p:tavLst>
                                        <p:tav tm="0">
                                          <p:val>
                                            <p:strVal val="1+#ppt_h/2"/>
                                          </p:val>
                                        </p:tav>
                                        <p:tav tm="100000">
                                          <p:val>
                                            <p:strVal val="#ppt_y"/>
                                          </p:val>
                                        </p:tav>
                                      </p:tavLst>
                                    </p:anim>
                                  </p:childTnLst>
                                </p:cTn>
                              </p:par>
                            </p:childTnLst>
                          </p:cTn>
                        </p:par>
                        <p:par>
                          <p:cTn id="55" fill="hold">
                            <p:stCondLst>
                              <p:cond delay="4399"/>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anim calcmode="lin" valueType="num">
                                      <p:cBhvr>
                                        <p:cTn id="59" dur="500" fill="hold"/>
                                        <p:tgtEl>
                                          <p:spTgt spid="23"/>
                                        </p:tgtEl>
                                        <p:attrNameLst>
                                          <p:attrName>ppt_x</p:attrName>
                                        </p:attrNameLst>
                                      </p:cBhvr>
                                      <p:tavLst>
                                        <p:tav tm="0">
                                          <p:val>
                                            <p:strVal val="#ppt_x"/>
                                          </p:val>
                                        </p:tav>
                                        <p:tav tm="100000">
                                          <p:val>
                                            <p:strVal val="#ppt_x"/>
                                          </p:val>
                                        </p:tav>
                                      </p:tavLst>
                                    </p:anim>
                                    <p:anim calcmode="lin" valueType="num">
                                      <p:cBhvr>
                                        <p:cTn id="60" dur="5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4899"/>
                            </p:stCondLst>
                            <p:childTnLst>
                              <p:par>
                                <p:cTn id="62" presetID="22" presetClass="entr" presetSubtype="8" fill="hold" nodeType="afterEffect">
                                  <p:stCondLst>
                                    <p:cond delay="0"/>
                                  </p:stCondLst>
                                  <p:childTnLst>
                                    <p:set>
                                      <p:cBhvr>
                                        <p:cTn id="63" dur="1" fill="hold">
                                          <p:stCondLst>
                                            <p:cond delay="0"/>
                                          </p:stCondLst>
                                        </p:cTn>
                                        <p:tgtEl>
                                          <p:spTgt spid="81"/>
                                        </p:tgtEl>
                                        <p:attrNameLst>
                                          <p:attrName>style.visibility</p:attrName>
                                        </p:attrNameLst>
                                      </p:cBhvr>
                                      <p:to>
                                        <p:strVal val="visible"/>
                                      </p:to>
                                    </p:set>
                                    <p:animEffect transition="in" filter="wipe(left)">
                                      <p:cBhvr>
                                        <p:cTn id="64" dur="500"/>
                                        <p:tgtEl>
                                          <p:spTgt spid="81"/>
                                        </p:tgtEl>
                                      </p:cBhvr>
                                    </p:animEffect>
                                  </p:childTnLst>
                                </p:cTn>
                              </p:par>
                            </p:childTnLst>
                          </p:cTn>
                        </p:par>
                        <p:par>
                          <p:cTn id="65" fill="hold">
                            <p:stCondLst>
                              <p:cond delay="5399"/>
                            </p:stCondLst>
                            <p:childTnLst>
                              <p:par>
                                <p:cTn id="66" presetID="2" presetClass="entr" presetSubtype="8" fill="hold" nodeType="after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300" fill="hold"/>
                                        <p:tgtEl>
                                          <p:spTgt spid="82"/>
                                        </p:tgtEl>
                                        <p:attrNameLst>
                                          <p:attrName>ppt_x</p:attrName>
                                        </p:attrNameLst>
                                      </p:cBhvr>
                                      <p:tavLst>
                                        <p:tav tm="0">
                                          <p:val>
                                            <p:strVal val="0-#ppt_w/2"/>
                                          </p:val>
                                        </p:tav>
                                        <p:tav tm="100000">
                                          <p:val>
                                            <p:strVal val="#ppt_x"/>
                                          </p:val>
                                        </p:tav>
                                      </p:tavLst>
                                    </p:anim>
                                    <p:anim calcmode="lin" valueType="num">
                                      <p:cBhvr additive="base">
                                        <p:cTn id="69" dur="300" fill="hold"/>
                                        <p:tgtEl>
                                          <p:spTgt spid="82"/>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additive="base">
                                        <p:cTn id="72" dur="300" fill="hold"/>
                                        <p:tgtEl>
                                          <p:spTgt spid="85"/>
                                        </p:tgtEl>
                                        <p:attrNameLst>
                                          <p:attrName>ppt_x</p:attrName>
                                        </p:attrNameLst>
                                      </p:cBhvr>
                                      <p:tavLst>
                                        <p:tav tm="0">
                                          <p:val>
                                            <p:strVal val="1+#ppt_w/2"/>
                                          </p:val>
                                        </p:tav>
                                        <p:tav tm="100000">
                                          <p:val>
                                            <p:strVal val="#ppt_x"/>
                                          </p:val>
                                        </p:tav>
                                      </p:tavLst>
                                    </p:anim>
                                    <p:anim calcmode="lin" valueType="num">
                                      <p:cBhvr additive="base">
                                        <p:cTn id="73" dur="300" fill="hold"/>
                                        <p:tgtEl>
                                          <p:spTgt spid="85"/>
                                        </p:tgtEl>
                                        <p:attrNameLst>
                                          <p:attrName>ppt_y</p:attrName>
                                        </p:attrNameLst>
                                      </p:cBhvr>
                                      <p:tavLst>
                                        <p:tav tm="0">
                                          <p:val>
                                            <p:strVal val="#ppt_y"/>
                                          </p:val>
                                        </p:tav>
                                        <p:tav tm="100000">
                                          <p:val>
                                            <p:strVal val="#ppt_y"/>
                                          </p:val>
                                        </p:tav>
                                      </p:tavLst>
                                    </p:anim>
                                  </p:childTnLst>
                                </p:cTn>
                              </p:par>
                            </p:childTnLst>
                          </p:cTn>
                        </p:par>
                        <p:par>
                          <p:cTn id="74" fill="hold">
                            <p:stCondLst>
                              <p:cond delay="5899"/>
                            </p:stCondLst>
                            <p:childTnLst>
                              <p:par>
                                <p:cTn id="75" presetID="22" presetClass="entr" presetSubtype="8" fill="hold" nodeType="afterEffect">
                                  <p:stCondLst>
                                    <p:cond delay="0"/>
                                  </p:stCondLst>
                                  <p:childTnLst>
                                    <p:set>
                                      <p:cBhvr>
                                        <p:cTn id="76" dur="1" fill="hold">
                                          <p:stCondLst>
                                            <p:cond delay="0"/>
                                          </p:stCondLst>
                                        </p:cTn>
                                        <p:tgtEl>
                                          <p:spTgt spid="86"/>
                                        </p:tgtEl>
                                        <p:attrNameLst>
                                          <p:attrName>style.visibility</p:attrName>
                                        </p:attrNameLst>
                                      </p:cBhvr>
                                      <p:to>
                                        <p:strVal val="visible"/>
                                      </p:to>
                                    </p:set>
                                    <p:animEffect transition="in" filter="wipe(left)">
                                      <p:cBhvr>
                                        <p:cTn id="77" dur="500"/>
                                        <p:tgtEl>
                                          <p:spTgt spid="86"/>
                                        </p:tgtEl>
                                      </p:cBhvr>
                                    </p:animEffect>
                                  </p:childTnLst>
                                </p:cTn>
                              </p:par>
                            </p:childTnLst>
                          </p:cTn>
                        </p:par>
                        <p:par>
                          <p:cTn id="78" fill="hold">
                            <p:stCondLst>
                              <p:cond delay="6399"/>
                            </p:stCondLst>
                            <p:childTnLst>
                              <p:par>
                                <p:cTn id="79" presetID="2" presetClass="entr" presetSubtype="8" fill="hold" nodeType="afterEffect">
                                  <p:stCondLst>
                                    <p:cond delay="0"/>
                                  </p:stCondLst>
                                  <p:childTnLst>
                                    <p:set>
                                      <p:cBhvr>
                                        <p:cTn id="80" dur="1" fill="hold">
                                          <p:stCondLst>
                                            <p:cond delay="0"/>
                                          </p:stCondLst>
                                        </p:cTn>
                                        <p:tgtEl>
                                          <p:spTgt spid="87"/>
                                        </p:tgtEl>
                                        <p:attrNameLst>
                                          <p:attrName>style.visibility</p:attrName>
                                        </p:attrNameLst>
                                      </p:cBhvr>
                                      <p:to>
                                        <p:strVal val="visible"/>
                                      </p:to>
                                    </p:set>
                                    <p:anim calcmode="lin" valueType="num">
                                      <p:cBhvr additive="base">
                                        <p:cTn id="81" dur="300" fill="hold"/>
                                        <p:tgtEl>
                                          <p:spTgt spid="87"/>
                                        </p:tgtEl>
                                        <p:attrNameLst>
                                          <p:attrName>ppt_x</p:attrName>
                                        </p:attrNameLst>
                                      </p:cBhvr>
                                      <p:tavLst>
                                        <p:tav tm="0">
                                          <p:val>
                                            <p:strVal val="0-#ppt_w/2"/>
                                          </p:val>
                                        </p:tav>
                                        <p:tav tm="100000">
                                          <p:val>
                                            <p:strVal val="#ppt_x"/>
                                          </p:val>
                                        </p:tav>
                                      </p:tavLst>
                                    </p:anim>
                                    <p:anim calcmode="lin" valueType="num">
                                      <p:cBhvr additive="base">
                                        <p:cTn id="82" dur="300" fill="hold"/>
                                        <p:tgtEl>
                                          <p:spTgt spid="87"/>
                                        </p:tgtEl>
                                        <p:attrNameLst>
                                          <p:attrName>ppt_y</p:attrName>
                                        </p:attrNameLst>
                                      </p:cBhvr>
                                      <p:tavLst>
                                        <p:tav tm="0">
                                          <p:val>
                                            <p:strVal val="#ppt_y"/>
                                          </p:val>
                                        </p:tav>
                                        <p:tav tm="100000">
                                          <p:val>
                                            <p:strVal val="#ppt_y"/>
                                          </p:val>
                                        </p:tav>
                                      </p:tavLst>
                                    </p:anim>
                                  </p:childTnLst>
                                </p:cTn>
                              </p:par>
                              <p:par>
                                <p:cTn id="83" presetID="2" presetClass="entr" presetSubtype="2" fill="hold" grpId="0" nodeType="withEffect">
                                  <p:stCondLst>
                                    <p:cond delay="0"/>
                                  </p:stCondLst>
                                  <p:childTnLst>
                                    <p:set>
                                      <p:cBhvr>
                                        <p:cTn id="84" dur="1" fill="hold">
                                          <p:stCondLst>
                                            <p:cond delay="0"/>
                                          </p:stCondLst>
                                        </p:cTn>
                                        <p:tgtEl>
                                          <p:spTgt spid="90"/>
                                        </p:tgtEl>
                                        <p:attrNameLst>
                                          <p:attrName>style.visibility</p:attrName>
                                        </p:attrNameLst>
                                      </p:cBhvr>
                                      <p:to>
                                        <p:strVal val="visible"/>
                                      </p:to>
                                    </p:set>
                                    <p:anim calcmode="lin" valueType="num">
                                      <p:cBhvr additive="base">
                                        <p:cTn id="85" dur="300" fill="hold"/>
                                        <p:tgtEl>
                                          <p:spTgt spid="90"/>
                                        </p:tgtEl>
                                        <p:attrNameLst>
                                          <p:attrName>ppt_x</p:attrName>
                                        </p:attrNameLst>
                                      </p:cBhvr>
                                      <p:tavLst>
                                        <p:tav tm="0">
                                          <p:val>
                                            <p:strVal val="1+#ppt_w/2"/>
                                          </p:val>
                                        </p:tav>
                                        <p:tav tm="100000">
                                          <p:val>
                                            <p:strVal val="#ppt_x"/>
                                          </p:val>
                                        </p:tav>
                                      </p:tavLst>
                                    </p:anim>
                                    <p:anim calcmode="lin" valueType="num">
                                      <p:cBhvr additive="base">
                                        <p:cTn id="86" dur="300" fill="hold"/>
                                        <p:tgtEl>
                                          <p:spTgt spid="90"/>
                                        </p:tgtEl>
                                        <p:attrNameLst>
                                          <p:attrName>ppt_y</p:attrName>
                                        </p:attrNameLst>
                                      </p:cBhvr>
                                      <p:tavLst>
                                        <p:tav tm="0">
                                          <p:val>
                                            <p:strVal val="#ppt_y"/>
                                          </p:val>
                                        </p:tav>
                                        <p:tav tm="100000">
                                          <p:val>
                                            <p:strVal val="#ppt_y"/>
                                          </p:val>
                                        </p:tav>
                                      </p:tavLst>
                                    </p:anim>
                                  </p:childTnLst>
                                </p:cTn>
                              </p:par>
                            </p:childTnLst>
                          </p:cTn>
                        </p:par>
                        <p:par>
                          <p:cTn id="87" fill="hold">
                            <p:stCondLst>
                              <p:cond delay="6899"/>
                            </p:stCondLst>
                            <p:childTnLst>
                              <p:par>
                                <p:cTn id="88" presetID="22" presetClass="entr" presetSubtype="8" fill="hold" nodeType="afterEffect">
                                  <p:stCondLst>
                                    <p:cond delay="0"/>
                                  </p:stCondLst>
                                  <p:childTnLst>
                                    <p:set>
                                      <p:cBhvr>
                                        <p:cTn id="89" dur="1" fill="hold">
                                          <p:stCondLst>
                                            <p:cond delay="0"/>
                                          </p:stCondLst>
                                        </p:cTn>
                                        <p:tgtEl>
                                          <p:spTgt spid="91"/>
                                        </p:tgtEl>
                                        <p:attrNameLst>
                                          <p:attrName>style.visibility</p:attrName>
                                        </p:attrNameLst>
                                      </p:cBhvr>
                                      <p:to>
                                        <p:strVal val="visible"/>
                                      </p:to>
                                    </p:set>
                                    <p:animEffect transition="in" filter="wipe(left)">
                                      <p:cBhvr>
                                        <p:cTn id="90" dur="500"/>
                                        <p:tgtEl>
                                          <p:spTgt spid="91"/>
                                        </p:tgtEl>
                                      </p:cBhvr>
                                    </p:animEffect>
                                  </p:childTnLst>
                                </p:cTn>
                              </p:par>
                            </p:childTnLst>
                          </p:cTn>
                        </p:par>
                        <p:par>
                          <p:cTn id="91" fill="hold">
                            <p:stCondLst>
                              <p:cond delay="7399"/>
                            </p:stCondLst>
                            <p:childTnLst>
                              <p:par>
                                <p:cTn id="92" presetID="2" presetClass="entr" presetSubtype="8" fill="hold" nodeType="afterEffect">
                                  <p:stCondLst>
                                    <p:cond delay="0"/>
                                  </p:stCondLst>
                                  <p:childTnLst>
                                    <p:set>
                                      <p:cBhvr>
                                        <p:cTn id="93" dur="1" fill="hold">
                                          <p:stCondLst>
                                            <p:cond delay="0"/>
                                          </p:stCondLst>
                                        </p:cTn>
                                        <p:tgtEl>
                                          <p:spTgt spid="92"/>
                                        </p:tgtEl>
                                        <p:attrNameLst>
                                          <p:attrName>style.visibility</p:attrName>
                                        </p:attrNameLst>
                                      </p:cBhvr>
                                      <p:to>
                                        <p:strVal val="visible"/>
                                      </p:to>
                                    </p:set>
                                    <p:anim calcmode="lin" valueType="num">
                                      <p:cBhvr additive="base">
                                        <p:cTn id="94" dur="300" fill="hold"/>
                                        <p:tgtEl>
                                          <p:spTgt spid="92"/>
                                        </p:tgtEl>
                                        <p:attrNameLst>
                                          <p:attrName>ppt_x</p:attrName>
                                        </p:attrNameLst>
                                      </p:cBhvr>
                                      <p:tavLst>
                                        <p:tav tm="0">
                                          <p:val>
                                            <p:strVal val="0-#ppt_w/2"/>
                                          </p:val>
                                        </p:tav>
                                        <p:tav tm="100000">
                                          <p:val>
                                            <p:strVal val="#ppt_x"/>
                                          </p:val>
                                        </p:tav>
                                      </p:tavLst>
                                    </p:anim>
                                    <p:anim calcmode="lin" valueType="num">
                                      <p:cBhvr additive="base">
                                        <p:cTn id="95" dur="300" fill="hold"/>
                                        <p:tgtEl>
                                          <p:spTgt spid="92"/>
                                        </p:tgtEl>
                                        <p:attrNameLst>
                                          <p:attrName>ppt_y</p:attrName>
                                        </p:attrNameLst>
                                      </p:cBhvr>
                                      <p:tavLst>
                                        <p:tav tm="0">
                                          <p:val>
                                            <p:strVal val="#ppt_y"/>
                                          </p:val>
                                        </p:tav>
                                        <p:tav tm="100000">
                                          <p:val>
                                            <p:strVal val="#ppt_y"/>
                                          </p:val>
                                        </p:tav>
                                      </p:tavLst>
                                    </p:anim>
                                  </p:childTnLst>
                                </p:cTn>
                              </p:par>
                              <p:par>
                                <p:cTn id="96" presetID="2" presetClass="entr" presetSubtype="2" fill="hold" grpId="0" nodeType="withEffect">
                                  <p:stCondLst>
                                    <p:cond delay="0"/>
                                  </p:stCondLst>
                                  <p:childTnLst>
                                    <p:set>
                                      <p:cBhvr>
                                        <p:cTn id="97" dur="1" fill="hold">
                                          <p:stCondLst>
                                            <p:cond delay="0"/>
                                          </p:stCondLst>
                                        </p:cTn>
                                        <p:tgtEl>
                                          <p:spTgt spid="95"/>
                                        </p:tgtEl>
                                        <p:attrNameLst>
                                          <p:attrName>style.visibility</p:attrName>
                                        </p:attrNameLst>
                                      </p:cBhvr>
                                      <p:to>
                                        <p:strVal val="visible"/>
                                      </p:to>
                                    </p:set>
                                    <p:anim calcmode="lin" valueType="num">
                                      <p:cBhvr additive="base">
                                        <p:cTn id="98" dur="300" fill="hold"/>
                                        <p:tgtEl>
                                          <p:spTgt spid="95"/>
                                        </p:tgtEl>
                                        <p:attrNameLst>
                                          <p:attrName>ppt_x</p:attrName>
                                        </p:attrNameLst>
                                      </p:cBhvr>
                                      <p:tavLst>
                                        <p:tav tm="0">
                                          <p:val>
                                            <p:strVal val="1+#ppt_w/2"/>
                                          </p:val>
                                        </p:tav>
                                        <p:tav tm="100000">
                                          <p:val>
                                            <p:strVal val="#ppt_x"/>
                                          </p:val>
                                        </p:tav>
                                      </p:tavLst>
                                    </p:anim>
                                    <p:anim calcmode="lin" valueType="num">
                                      <p:cBhvr additive="base">
                                        <p:cTn id="99" dur="300" fill="hold"/>
                                        <p:tgtEl>
                                          <p:spTgt spid="95"/>
                                        </p:tgtEl>
                                        <p:attrNameLst>
                                          <p:attrName>ppt_y</p:attrName>
                                        </p:attrNameLst>
                                      </p:cBhvr>
                                      <p:tavLst>
                                        <p:tav tm="0">
                                          <p:val>
                                            <p:strVal val="#ppt_y"/>
                                          </p:val>
                                        </p:tav>
                                        <p:tav tm="100000">
                                          <p:val>
                                            <p:strVal val="#ppt_y"/>
                                          </p:val>
                                        </p:tav>
                                      </p:tavLst>
                                    </p:anim>
                                  </p:childTnLst>
                                </p:cTn>
                              </p:par>
                            </p:childTnLst>
                          </p:cTn>
                        </p:par>
                        <p:par>
                          <p:cTn id="100" fill="hold">
                            <p:stCondLst>
                              <p:cond delay="7899"/>
                            </p:stCondLst>
                            <p:childTnLst>
                              <p:par>
                                <p:cTn id="101" presetID="22" presetClass="entr" presetSubtype="8" fill="hold" nodeType="afterEffect">
                                  <p:stCondLst>
                                    <p:cond delay="0"/>
                                  </p:stCondLst>
                                  <p:childTnLst>
                                    <p:set>
                                      <p:cBhvr>
                                        <p:cTn id="102" dur="1" fill="hold">
                                          <p:stCondLst>
                                            <p:cond delay="0"/>
                                          </p:stCondLst>
                                        </p:cTn>
                                        <p:tgtEl>
                                          <p:spTgt spid="96"/>
                                        </p:tgtEl>
                                        <p:attrNameLst>
                                          <p:attrName>style.visibility</p:attrName>
                                        </p:attrNameLst>
                                      </p:cBhvr>
                                      <p:to>
                                        <p:strVal val="visible"/>
                                      </p:to>
                                    </p:set>
                                    <p:animEffect transition="in" filter="wipe(left)">
                                      <p:cBhvr>
                                        <p:cTn id="103" dur="500"/>
                                        <p:tgtEl>
                                          <p:spTgt spid="96"/>
                                        </p:tgtEl>
                                      </p:cBhvr>
                                    </p:animEffect>
                                  </p:childTnLst>
                                </p:cTn>
                              </p:par>
                            </p:childTnLst>
                          </p:cTn>
                        </p:par>
                        <p:par>
                          <p:cTn id="104" fill="hold">
                            <p:stCondLst>
                              <p:cond delay="8399"/>
                            </p:stCondLst>
                            <p:childTnLst>
                              <p:par>
                                <p:cTn id="105" presetID="2" presetClass="entr" presetSubtype="8" fill="hold" nodeType="afterEffect">
                                  <p:stCondLst>
                                    <p:cond delay="0"/>
                                  </p:stCondLst>
                                  <p:childTnLst>
                                    <p:set>
                                      <p:cBhvr>
                                        <p:cTn id="106" dur="1" fill="hold">
                                          <p:stCondLst>
                                            <p:cond delay="0"/>
                                          </p:stCondLst>
                                        </p:cTn>
                                        <p:tgtEl>
                                          <p:spTgt spid="97"/>
                                        </p:tgtEl>
                                        <p:attrNameLst>
                                          <p:attrName>style.visibility</p:attrName>
                                        </p:attrNameLst>
                                      </p:cBhvr>
                                      <p:to>
                                        <p:strVal val="visible"/>
                                      </p:to>
                                    </p:set>
                                    <p:anim calcmode="lin" valueType="num">
                                      <p:cBhvr additive="base">
                                        <p:cTn id="107" dur="300" fill="hold"/>
                                        <p:tgtEl>
                                          <p:spTgt spid="97"/>
                                        </p:tgtEl>
                                        <p:attrNameLst>
                                          <p:attrName>ppt_x</p:attrName>
                                        </p:attrNameLst>
                                      </p:cBhvr>
                                      <p:tavLst>
                                        <p:tav tm="0">
                                          <p:val>
                                            <p:strVal val="0-#ppt_w/2"/>
                                          </p:val>
                                        </p:tav>
                                        <p:tav tm="100000">
                                          <p:val>
                                            <p:strVal val="#ppt_x"/>
                                          </p:val>
                                        </p:tav>
                                      </p:tavLst>
                                    </p:anim>
                                    <p:anim calcmode="lin" valueType="num">
                                      <p:cBhvr additive="base">
                                        <p:cTn id="108" dur="300" fill="hold"/>
                                        <p:tgtEl>
                                          <p:spTgt spid="97"/>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100"/>
                                        </p:tgtEl>
                                        <p:attrNameLst>
                                          <p:attrName>style.visibility</p:attrName>
                                        </p:attrNameLst>
                                      </p:cBhvr>
                                      <p:to>
                                        <p:strVal val="visible"/>
                                      </p:to>
                                    </p:set>
                                    <p:anim calcmode="lin" valueType="num">
                                      <p:cBhvr additive="base">
                                        <p:cTn id="111" dur="300" fill="hold"/>
                                        <p:tgtEl>
                                          <p:spTgt spid="100"/>
                                        </p:tgtEl>
                                        <p:attrNameLst>
                                          <p:attrName>ppt_x</p:attrName>
                                        </p:attrNameLst>
                                      </p:cBhvr>
                                      <p:tavLst>
                                        <p:tav tm="0">
                                          <p:val>
                                            <p:strVal val="1+#ppt_w/2"/>
                                          </p:val>
                                        </p:tav>
                                        <p:tav tm="100000">
                                          <p:val>
                                            <p:strVal val="#ppt_x"/>
                                          </p:val>
                                        </p:tav>
                                      </p:tavLst>
                                    </p:anim>
                                    <p:anim calcmode="lin" valueType="num">
                                      <p:cBhvr additive="base">
                                        <p:cTn id="112" dur="300" fill="hold"/>
                                        <p:tgtEl>
                                          <p:spTgt spid="100"/>
                                        </p:tgtEl>
                                        <p:attrNameLst>
                                          <p:attrName>ppt_y</p:attrName>
                                        </p:attrNameLst>
                                      </p:cBhvr>
                                      <p:tavLst>
                                        <p:tav tm="0">
                                          <p:val>
                                            <p:strVal val="#ppt_y"/>
                                          </p:val>
                                        </p:tav>
                                        <p:tav tm="100000">
                                          <p:val>
                                            <p:strVal val="#ppt_y"/>
                                          </p:val>
                                        </p:tav>
                                      </p:tavLst>
                                    </p:anim>
                                  </p:childTnLst>
                                </p:cTn>
                              </p:par>
                            </p:childTnLst>
                          </p:cTn>
                        </p:par>
                        <p:par>
                          <p:cTn id="113" fill="hold">
                            <p:stCondLst>
                              <p:cond delay="8899"/>
                            </p:stCondLst>
                            <p:childTnLst>
                              <p:par>
                                <p:cTn id="114" presetID="22" presetClass="entr" presetSubtype="8" fill="hold" nodeType="afterEffect">
                                  <p:stCondLst>
                                    <p:cond delay="0"/>
                                  </p:stCondLst>
                                  <p:childTnLst>
                                    <p:set>
                                      <p:cBhvr>
                                        <p:cTn id="115" dur="1" fill="hold">
                                          <p:stCondLst>
                                            <p:cond delay="0"/>
                                          </p:stCondLst>
                                        </p:cTn>
                                        <p:tgtEl>
                                          <p:spTgt spid="101"/>
                                        </p:tgtEl>
                                        <p:attrNameLst>
                                          <p:attrName>style.visibility</p:attrName>
                                        </p:attrNameLst>
                                      </p:cBhvr>
                                      <p:to>
                                        <p:strVal val="visible"/>
                                      </p:to>
                                    </p:set>
                                    <p:animEffect transition="in" filter="wipe(left)">
                                      <p:cBhvr>
                                        <p:cTn id="116" dur="500"/>
                                        <p:tgtEl>
                                          <p:spTgt spid="101"/>
                                        </p:tgtEl>
                                      </p:cBhvr>
                                    </p:animEffect>
                                  </p:childTnLst>
                                </p:cTn>
                              </p:par>
                            </p:childTnLst>
                          </p:cTn>
                        </p:par>
                        <p:par>
                          <p:cTn id="117" fill="hold">
                            <p:stCondLst>
                              <p:cond delay="9399"/>
                            </p:stCondLst>
                            <p:childTnLst>
                              <p:par>
                                <p:cTn id="118" presetID="2" presetClass="entr" presetSubtype="8" fill="hold" nodeType="afterEffect">
                                  <p:stCondLst>
                                    <p:cond delay="0"/>
                                  </p:stCondLst>
                                  <p:childTnLst>
                                    <p:set>
                                      <p:cBhvr>
                                        <p:cTn id="119" dur="1" fill="hold">
                                          <p:stCondLst>
                                            <p:cond delay="0"/>
                                          </p:stCondLst>
                                        </p:cTn>
                                        <p:tgtEl>
                                          <p:spTgt spid="102"/>
                                        </p:tgtEl>
                                        <p:attrNameLst>
                                          <p:attrName>style.visibility</p:attrName>
                                        </p:attrNameLst>
                                      </p:cBhvr>
                                      <p:to>
                                        <p:strVal val="visible"/>
                                      </p:to>
                                    </p:set>
                                    <p:anim calcmode="lin" valueType="num">
                                      <p:cBhvr additive="base">
                                        <p:cTn id="120" dur="300" fill="hold"/>
                                        <p:tgtEl>
                                          <p:spTgt spid="102"/>
                                        </p:tgtEl>
                                        <p:attrNameLst>
                                          <p:attrName>ppt_x</p:attrName>
                                        </p:attrNameLst>
                                      </p:cBhvr>
                                      <p:tavLst>
                                        <p:tav tm="0">
                                          <p:val>
                                            <p:strVal val="0-#ppt_w/2"/>
                                          </p:val>
                                        </p:tav>
                                        <p:tav tm="100000">
                                          <p:val>
                                            <p:strVal val="#ppt_x"/>
                                          </p:val>
                                        </p:tav>
                                      </p:tavLst>
                                    </p:anim>
                                    <p:anim calcmode="lin" valueType="num">
                                      <p:cBhvr additive="base">
                                        <p:cTn id="121" dur="300" fill="hold"/>
                                        <p:tgtEl>
                                          <p:spTgt spid="102"/>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105"/>
                                        </p:tgtEl>
                                        <p:attrNameLst>
                                          <p:attrName>style.visibility</p:attrName>
                                        </p:attrNameLst>
                                      </p:cBhvr>
                                      <p:to>
                                        <p:strVal val="visible"/>
                                      </p:to>
                                    </p:set>
                                    <p:anim calcmode="lin" valueType="num">
                                      <p:cBhvr additive="base">
                                        <p:cTn id="124" dur="300" fill="hold"/>
                                        <p:tgtEl>
                                          <p:spTgt spid="105"/>
                                        </p:tgtEl>
                                        <p:attrNameLst>
                                          <p:attrName>ppt_x</p:attrName>
                                        </p:attrNameLst>
                                      </p:cBhvr>
                                      <p:tavLst>
                                        <p:tav tm="0">
                                          <p:val>
                                            <p:strVal val="1+#ppt_w/2"/>
                                          </p:val>
                                        </p:tav>
                                        <p:tav tm="100000">
                                          <p:val>
                                            <p:strVal val="#ppt_x"/>
                                          </p:val>
                                        </p:tav>
                                      </p:tavLst>
                                    </p:anim>
                                    <p:anim calcmode="lin" valueType="num">
                                      <p:cBhvr additive="base">
                                        <p:cTn id="125" dur="300" fill="hold"/>
                                        <p:tgtEl>
                                          <p:spTgt spid="1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2" grpId="0" animBg="1"/>
      <p:bldP spid="73" grpId="0" animBg="1"/>
      <p:bldP spid="74" grpId="0" animBg="1"/>
      <p:bldP spid="80" grpId="0" animBg="1"/>
      <p:bldP spid="85" grpId="0" autoUpdateAnimBg="0"/>
      <p:bldP spid="90" grpId="0" autoUpdateAnimBg="0"/>
      <p:bldP spid="95" grpId="0" autoUpdateAnimBg="0"/>
      <p:bldP spid="100" grpId="0" autoUpdateAnimBg="0"/>
      <p:bldP spid="105"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1"/>
          <p:cNvGrpSpPr/>
          <p:nvPr/>
        </p:nvGrpSpPr>
        <p:grpSpPr bwMode="auto">
          <a:xfrm>
            <a:off x="126138" y="308241"/>
            <a:ext cx="492011" cy="319014"/>
            <a:chOff x="3017520" y="601990"/>
            <a:chExt cx="491490" cy="414010"/>
          </a:xfrm>
        </p:grpSpPr>
        <p:sp>
          <p:nvSpPr>
            <p:cNvPr id="4" name="燕尾形 3"/>
            <p:cNvSpPr/>
            <p:nvPr/>
          </p:nvSpPr>
          <p:spPr>
            <a:xfrm>
              <a:off x="3017520" y="601990"/>
              <a:ext cx="198181" cy="414010"/>
            </a:xfrm>
            <a:prstGeom prst="chevron">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5" name="燕尾形 4"/>
            <p:cNvSpPr/>
            <p:nvPr/>
          </p:nvSpPr>
          <p:spPr>
            <a:xfrm>
              <a:off x="3164967" y="601990"/>
              <a:ext cx="196596" cy="414010"/>
            </a:xfrm>
            <a:prstGeom prst="chevron">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6" name="燕尾形 5"/>
            <p:cNvSpPr/>
            <p:nvPr/>
          </p:nvSpPr>
          <p:spPr>
            <a:xfrm>
              <a:off x="3310828" y="601990"/>
              <a:ext cx="198182" cy="414010"/>
            </a:xfrm>
            <a:prstGeom prst="chevron">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grpSp>
      <p:sp>
        <p:nvSpPr>
          <p:cNvPr id="7" name="文本框 5"/>
          <p:cNvSpPr txBox="1">
            <a:spLocks noChangeArrowheads="1"/>
          </p:cNvSpPr>
          <p:nvPr/>
        </p:nvSpPr>
        <p:spPr bwMode="auto">
          <a:xfrm>
            <a:off x="814823" y="206202"/>
            <a:ext cx="3416320" cy="523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dirty="0" smtClean="0">
                <a:solidFill>
                  <a:srgbClr val="D8141A"/>
                </a:solidFill>
                <a:latin typeface="方正尚酷简体" panose="03000509000000000000" pitchFamily="65" charset="-122"/>
                <a:ea typeface="方正尚酷简体" panose="03000509000000000000" pitchFamily="65" charset="-122"/>
              </a:rPr>
              <a:t>四、营销费用和预算</a:t>
            </a:r>
            <a:endParaRPr lang="zh-CN" altLang="en-US" sz="2800" dirty="0" smtClean="0">
              <a:solidFill>
                <a:srgbClr val="D8141A"/>
              </a:solidFill>
              <a:latin typeface="方正尚酷简体" panose="03000509000000000000" pitchFamily="65" charset="-122"/>
              <a:ea typeface="方正尚酷简体" panose="03000509000000000000" pitchFamily="65" charset="-122"/>
            </a:endParaRPr>
          </a:p>
        </p:txBody>
      </p:sp>
      <p:sp>
        <p:nvSpPr>
          <p:cNvPr id="8" name="任意多边形 7"/>
          <p:cNvSpPr/>
          <p:nvPr/>
        </p:nvSpPr>
        <p:spPr>
          <a:xfrm>
            <a:off x="1718938" y="3737642"/>
            <a:ext cx="10471475" cy="176448"/>
          </a:xfrm>
          <a:custGeom>
            <a:avLst/>
            <a:gdLst>
              <a:gd name="connsiteX0" fmla="*/ 88224 w 10471475"/>
              <a:gd name="connsiteY0" fmla="*/ 0 h 176448"/>
              <a:gd name="connsiteX1" fmla="*/ 8622961 w 10471475"/>
              <a:gd name="connsiteY1" fmla="*/ 0 h 176448"/>
              <a:gd name="connsiteX2" fmla="*/ 8716645 w 10471475"/>
              <a:gd name="connsiteY2" fmla="*/ 0 h 176448"/>
              <a:gd name="connsiteX3" fmla="*/ 10471475 w 10471475"/>
              <a:gd name="connsiteY3" fmla="*/ 0 h 176448"/>
              <a:gd name="connsiteX4" fmla="*/ 10471475 w 10471475"/>
              <a:gd name="connsiteY4" fmla="*/ 176448 h 176448"/>
              <a:gd name="connsiteX5" fmla="*/ 8716645 w 10471475"/>
              <a:gd name="connsiteY5" fmla="*/ 176448 h 176448"/>
              <a:gd name="connsiteX6" fmla="*/ 8622961 w 10471475"/>
              <a:gd name="connsiteY6" fmla="*/ 176448 h 176448"/>
              <a:gd name="connsiteX7" fmla="*/ 88224 w 10471475"/>
              <a:gd name="connsiteY7" fmla="*/ 176448 h 176448"/>
              <a:gd name="connsiteX8" fmla="*/ 0 w 10471475"/>
              <a:gd name="connsiteY8" fmla="*/ 88224 h 176448"/>
              <a:gd name="connsiteX9" fmla="*/ 88224 w 10471475"/>
              <a:gd name="connsiteY9" fmla="*/ 0 h 17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1475" h="176448">
                <a:moveTo>
                  <a:pt x="88224" y="0"/>
                </a:moveTo>
                <a:lnTo>
                  <a:pt x="8622961" y="0"/>
                </a:lnTo>
                <a:lnTo>
                  <a:pt x="8716645" y="0"/>
                </a:lnTo>
                <a:lnTo>
                  <a:pt x="10471475" y="0"/>
                </a:lnTo>
                <a:lnTo>
                  <a:pt x="10471475" y="176448"/>
                </a:lnTo>
                <a:lnTo>
                  <a:pt x="8716645" y="176448"/>
                </a:lnTo>
                <a:lnTo>
                  <a:pt x="8622961" y="176448"/>
                </a:lnTo>
                <a:lnTo>
                  <a:pt x="88224" y="176448"/>
                </a:lnTo>
                <a:cubicBezTo>
                  <a:pt x="39499" y="176448"/>
                  <a:pt x="0" y="136949"/>
                  <a:pt x="0" y="88224"/>
                </a:cubicBezTo>
                <a:cubicBezTo>
                  <a:pt x="0" y="39499"/>
                  <a:pt x="39499" y="0"/>
                  <a:pt x="88224" y="0"/>
                </a:cubicBezTo>
                <a:close/>
              </a:path>
            </a:pathLst>
          </a:custGeom>
          <a:solidFill>
            <a:srgbClr val="E7E3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p>
        </p:txBody>
      </p:sp>
      <p:sp>
        <p:nvSpPr>
          <p:cNvPr id="9" name="íṡľíḍè-任意多边形: 形状 42"/>
          <p:cNvSpPr/>
          <p:nvPr/>
        </p:nvSpPr>
        <p:spPr>
          <a:xfrm>
            <a:off x="2101590" y="3577496"/>
            <a:ext cx="504000" cy="504000"/>
          </a:xfrm>
          <a:custGeom>
            <a:avLst/>
            <a:gdLst/>
            <a:ahLst/>
            <a:cxnLst/>
            <a:rect l="0" t="0" r="0" b="0"/>
            <a:pathLst>
              <a:path w="120000" h="120000" extrusionOk="0">
                <a:moveTo>
                  <a:pt x="102419" y="17567"/>
                </a:moveTo>
                <a:cubicBezTo>
                  <a:pt x="125847" y="41002"/>
                  <a:pt x="125847" y="78985"/>
                  <a:pt x="102419" y="102419"/>
                </a:cubicBezTo>
                <a:cubicBezTo>
                  <a:pt x="78985" y="125853"/>
                  <a:pt x="41002" y="125853"/>
                  <a:pt x="17567" y="102419"/>
                </a:cubicBezTo>
                <a:cubicBezTo>
                  <a:pt x="-5860" y="78985"/>
                  <a:pt x="-5860" y="41002"/>
                  <a:pt x="17567" y="17567"/>
                </a:cubicBezTo>
                <a:cubicBezTo>
                  <a:pt x="41002" y="-5860"/>
                  <a:pt x="78985" y="-5860"/>
                  <a:pt x="102419" y="17567"/>
                </a:cubicBezTo>
              </a:path>
            </a:pathLst>
          </a:custGeom>
          <a:solidFill>
            <a:srgbClr val="D8141A"/>
          </a:solidFill>
          <a:ln>
            <a:noFill/>
          </a:ln>
          <a:effectLst>
            <a:outerShdw blurRad="63500" algn="ctr" rotWithShape="0">
              <a:prstClr val="black">
                <a:alpha val="40000"/>
              </a:prstClr>
            </a:outerShdw>
          </a:effectLst>
        </p:spPr>
        <p:txBody>
          <a:bodyPr anchor="ctr"/>
          <a:lstStyle/>
          <a:p>
            <a:pPr algn="ctr"/>
          </a:p>
        </p:txBody>
      </p:sp>
      <p:sp>
        <p:nvSpPr>
          <p:cNvPr id="10" name="íṡľíḍè-任意多边形: 形状 56"/>
          <p:cNvSpPr/>
          <p:nvPr/>
        </p:nvSpPr>
        <p:spPr>
          <a:xfrm>
            <a:off x="7763376" y="3577496"/>
            <a:ext cx="504000" cy="504000"/>
          </a:xfrm>
          <a:custGeom>
            <a:avLst/>
            <a:gdLst/>
            <a:ahLst/>
            <a:cxnLst/>
            <a:rect l="0" t="0" r="0" b="0"/>
            <a:pathLst>
              <a:path w="120000" h="120000" extrusionOk="0">
                <a:moveTo>
                  <a:pt x="102419" y="17567"/>
                </a:moveTo>
                <a:cubicBezTo>
                  <a:pt x="125847" y="41002"/>
                  <a:pt x="125847" y="78985"/>
                  <a:pt x="102419" y="102419"/>
                </a:cubicBezTo>
                <a:cubicBezTo>
                  <a:pt x="78985" y="125853"/>
                  <a:pt x="41002" y="125853"/>
                  <a:pt x="17567" y="102419"/>
                </a:cubicBezTo>
                <a:cubicBezTo>
                  <a:pt x="-5860" y="78985"/>
                  <a:pt x="-5860" y="41002"/>
                  <a:pt x="17567" y="17567"/>
                </a:cubicBezTo>
                <a:cubicBezTo>
                  <a:pt x="41002" y="-5860"/>
                  <a:pt x="78985" y="-5860"/>
                  <a:pt x="102419" y="17567"/>
                </a:cubicBezTo>
              </a:path>
            </a:pathLst>
          </a:custGeom>
          <a:solidFill>
            <a:srgbClr val="D8141A"/>
          </a:solidFill>
          <a:ln>
            <a:noFill/>
          </a:ln>
          <a:effectLst>
            <a:outerShdw blurRad="63500" algn="ctr" rotWithShape="0">
              <a:prstClr val="black">
                <a:alpha val="40000"/>
              </a:prstClr>
            </a:outerShdw>
          </a:effectLst>
        </p:spPr>
        <p:txBody>
          <a:bodyPr anchor="ctr"/>
          <a:lstStyle/>
          <a:p>
            <a:pPr algn="ctr"/>
          </a:p>
        </p:txBody>
      </p:sp>
      <p:sp>
        <p:nvSpPr>
          <p:cNvPr id="11" name="íṡľíḍè-任意多边形: 形状 62"/>
          <p:cNvSpPr/>
          <p:nvPr/>
        </p:nvSpPr>
        <p:spPr>
          <a:xfrm>
            <a:off x="3926248" y="3577496"/>
            <a:ext cx="504000" cy="504000"/>
          </a:xfrm>
          <a:custGeom>
            <a:avLst/>
            <a:gdLst/>
            <a:ahLst/>
            <a:cxnLst/>
            <a:rect l="0" t="0" r="0" b="0"/>
            <a:pathLst>
              <a:path w="120000" h="120000" extrusionOk="0">
                <a:moveTo>
                  <a:pt x="102419" y="17567"/>
                </a:moveTo>
                <a:cubicBezTo>
                  <a:pt x="125847" y="41002"/>
                  <a:pt x="125847" y="78985"/>
                  <a:pt x="102419" y="102419"/>
                </a:cubicBezTo>
                <a:cubicBezTo>
                  <a:pt x="78985" y="125853"/>
                  <a:pt x="41002" y="125853"/>
                  <a:pt x="17567" y="102419"/>
                </a:cubicBezTo>
                <a:cubicBezTo>
                  <a:pt x="-5860" y="78985"/>
                  <a:pt x="-5860" y="41002"/>
                  <a:pt x="17567" y="17567"/>
                </a:cubicBezTo>
                <a:cubicBezTo>
                  <a:pt x="41002" y="-5860"/>
                  <a:pt x="78985" y="-5860"/>
                  <a:pt x="102419" y="17567"/>
                </a:cubicBezTo>
              </a:path>
            </a:pathLst>
          </a:custGeom>
          <a:solidFill>
            <a:srgbClr val="D8141A"/>
          </a:solidFill>
          <a:ln>
            <a:noFill/>
          </a:ln>
          <a:effectLst>
            <a:outerShdw blurRad="63500" algn="ctr" rotWithShape="0">
              <a:prstClr val="black">
                <a:alpha val="40000"/>
              </a:prstClr>
            </a:outerShdw>
          </a:effectLst>
        </p:spPr>
        <p:txBody>
          <a:bodyPr anchor="ctr"/>
          <a:lstStyle/>
          <a:p>
            <a:pPr algn="ctr"/>
          </a:p>
        </p:txBody>
      </p:sp>
      <p:sp>
        <p:nvSpPr>
          <p:cNvPr id="12" name="íṡľíḍè-任意多边形: 形状 63"/>
          <p:cNvSpPr/>
          <p:nvPr/>
        </p:nvSpPr>
        <p:spPr>
          <a:xfrm>
            <a:off x="9601688" y="3577496"/>
            <a:ext cx="504000" cy="504000"/>
          </a:xfrm>
          <a:custGeom>
            <a:avLst/>
            <a:gdLst/>
            <a:ahLst/>
            <a:cxnLst/>
            <a:rect l="0" t="0" r="0" b="0"/>
            <a:pathLst>
              <a:path w="120000" h="120000" extrusionOk="0">
                <a:moveTo>
                  <a:pt x="102419" y="17567"/>
                </a:moveTo>
                <a:cubicBezTo>
                  <a:pt x="125847" y="41002"/>
                  <a:pt x="125847" y="78985"/>
                  <a:pt x="102419" y="102419"/>
                </a:cubicBezTo>
                <a:cubicBezTo>
                  <a:pt x="78985" y="125853"/>
                  <a:pt x="41002" y="125853"/>
                  <a:pt x="17567" y="102419"/>
                </a:cubicBezTo>
                <a:cubicBezTo>
                  <a:pt x="-5860" y="78985"/>
                  <a:pt x="-5860" y="41002"/>
                  <a:pt x="17567" y="17567"/>
                </a:cubicBezTo>
                <a:cubicBezTo>
                  <a:pt x="41002" y="-5860"/>
                  <a:pt x="78985" y="-5860"/>
                  <a:pt x="102419" y="17567"/>
                </a:cubicBezTo>
              </a:path>
            </a:pathLst>
          </a:custGeom>
          <a:solidFill>
            <a:srgbClr val="D8141A"/>
          </a:solidFill>
          <a:ln>
            <a:noFill/>
          </a:ln>
          <a:effectLst>
            <a:outerShdw blurRad="63500" algn="ctr" rotWithShape="0">
              <a:prstClr val="black">
                <a:alpha val="40000"/>
              </a:prstClr>
            </a:outerShdw>
          </a:effectLst>
        </p:spPr>
        <p:txBody>
          <a:bodyPr anchor="ctr"/>
          <a:lstStyle/>
          <a:p>
            <a:pPr algn="ctr"/>
            <a:endParaRPr>
              <a:solidFill>
                <a:schemeClr val="bg1"/>
              </a:solidFill>
              <a:latin typeface="Century Gothic" panose="020B0502020202020204" pitchFamily="34" charset="0"/>
            </a:endParaRPr>
          </a:p>
        </p:txBody>
      </p:sp>
      <p:sp>
        <p:nvSpPr>
          <p:cNvPr id="13" name="íṡľíḍè-任意多边形: 形状 64"/>
          <p:cNvSpPr/>
          <p:nvPr/>
        </p:nvSpPr>
        <p:spPr>
          <a:xfrm>
            <a:off x="5871548" y="3577496"/>
            <a:ext cx="504000" cy="504000"/>
          </a:xfrm>
          <a:custGeom>
            <a:avLst/>
            <a:gdLst/>
            <a:ahLst/>
            <a:cxnLst/>
            <a:rect l="0" t="0" r="0" b="0"/>
            <a:pathLst>
              <a:path w="120000" h="120000" extrusionOk="0">
                <a:moveTo>
                  <a:pt x="102419" y="17567"/>
                </a:moveTo>
                <a:cubicBezTo>
                  <a:pt x="125847" y="41002"/>
                  <a:pt x="125847" y="78985"/>
                  <a:pt x="102419" y="102419"/>
                </a:cubicBezTo>
                <a:cubicBezTo>
                  <a:pt x="78985" y="125853"/>
                  <a:pt x="41002" y="125853"/>
                  <a:pt x="17567" y="102419"/>
                </a:cubicBezTo>
                <a:cubicBezTo>
                  <a:pt x="-5860" y="78985"/>
                  <a:pt x="-5860" y="41002"/>
                  <a:pt x="17567" y="17567"/>
                </a:cubicBezTo>
                <a:cubicBezTo>
                  <a:pt x="41002" y="-5860"/>
                  <a:pt x="78985" y="-5860"/>
                  <a:pt x="102419" y="17567"/>
                </a:cubicBezTo>
              </a:path>
            </a:pathLst>
          </a:custGeom>
          <a:solidFill>
            <a:srgbClr val="D8141A"/>
          </a:solidFill>
          <a:ln>
            <a:noFill/>
          </a:ln>
          <a:effectLst>
            <a:outerShdw blurRad="63500" algn="ctr" rotWithShape="0">
              <a:prstClr val="black">
                <a:alpha val="40000"/>
              </a:prstClr>
            </a:outerShdw>
          </a:effectLst>
        </p:spPr>
        <p:txBody>
          <a:bodyPr anchor="ctr"/>
          <a:lstStyle/>
          <a:p>
            <a:pPr algn="ctr"/>
          </a:p>
        </p:txBody>
      </p:sp>
      <p:sp>
        <p:nvSpPr>
          <p:cNvPr id="14" name="íṡľíḍè-文本框 80"/>
          <p:cNvSpPr txBox="1"/>
          <p:nvPr/>
        </p:nvSpPr>
        <p:spPr>
          <a:xfrm>
            <a:off x="2094349" y="3667849"/>
            <a:ext cx="518483" cy="323294"/>
          </a:xfrm>
          <a:prstGeom prst="rect">
            <a:avLst/>
          </a:prstGeom>
          <a:noFill/>
        </p:spPr>
        <p:txBody>
          <a:bodyPr wrap="square">
            <a:normAutofit/>
          </a:bodyPr>
          <a:lstStyle/>
          <a:p>
            <a:pPr algn="ctr"/>
            <a:r>
              <a:rPr lang="de-DE" sz="1500" dirty="0">
                <a:solidFill>
                  <a:schemeClr val="bg1"/>
                </a:solidFill>
                <a:latin typeface="Century Gothic" panose="020B0502020202020204" pitchFamily="34" charset="0"/>
              </a:rPr>
              <a:t>01</a:t>
            </a:r>
            <a:endParaRPr lang="de-DE" sz="1500" dirty="0">
              <a:solidFill>
                <a:schemeClr val="bg1"/>
              </a:solidFill>
              <a:latin typeface="Century Gothic" panose="020B0502020202020204" pitchFamily="34" charset="0"/>
            </a:endParaRPr>
          </a:p>
        </p:txBody>
      </p:sp>
      <p:sp>
        <p:nvSpPr>
          <p:cNvPr id="15" name="íṡľíḍè-文本框 81"/>
          <p:cNvSpPr txBox="1"/>
          <p:nvPr/>
        </p:nvSpPr>
        <p:spPr>
          <a:xfrm>
            <a:off x="3919007" y="3667849"/>
            <a:ext cx="518483" cy="323294"/>
          </a:xfrm>
          <a:prstGeom prst="rect">
            <a:avLst/>
          </a:prstGeom>
          <a:noFill/>
        </p:spPr>
        <p:txBody>
          <a:bodyPr wrap="square">
            <a:normAutofit/>
          </a:bodyPr>
          <a:lstStyle/>
          <a:p>
            <a:pPr algn="ctr"/>
            <a:r>
              <a:rPr lang="de-DE" sz="1500">
                <a:solidFill>
                  <a:schemeClr val="bg1"/>
                </a:solidFill>
                <a:latin typeface="Century Gothic" panose="020B0502020202020204" pitchFamily="34" charset="0"/>
              </a:rPr>
              <a:t>02</a:t>
            </a:r>
            <a:endParaRPr lang="de-DE" sz="1500">
              <a:solidFill>
                <a:schemeClr val="bg1"/>
              </a:solidFill>
              <a:latin typeface="Century Gothic" panose="020B0502020202020204" pitchFamily="34" charset="0"/>
            </a:endParaRPr>
          </a:p>
        </p:txBody>
      </p:sp>
      <p:sp>
        <p:nvSpPr>
          <p:cNvPr id="16" name="íṡľíḍè-文本框 82"/>
          <p:cNvSpPr txBox="1"/>
          <p:nvPr/>
        </p:nvSpPr>
        <p:spPr>
          <a:xfrm>
            <a:off x="5864307" y="3667849"/>
            <a:ext cx="518483" cy="323294"/>
          </a:xfrm>
          <a:prstGeom prst="rect">
            <a:avLst/>
          </a:prstGeom>
          <a:noFill/>
        </p:spPr>
        <p:txBody>
          <a:bodyPr wrap="square">
            <a:normAutofit/>
          </a:bodyPr>
          <a:lstStyle/>
          <a:p>
            <a:pPr algn="ctr"/>
            <a:r>
              <a:rPr lang="de-DE" sz="1500">
                <a:solidFill>
                  <a:schemeClr val="bg1"/>
                </a:solidFill>
                <a:latin typeface="Century Gothic" panose="020B0502020202020204" pitchFamily="34" charset="0"/>
              </a:rPr>
              <a:t>03</a:t>
            </a:r>
            <a:endParaRPr lang="de-DE" sz="1500">
              <a:solidFill>
                <a:schemeClr val="bg1"/>
              </a:solidFill>
              <a:latin typeface="Century Gothic" panose="020B0502020202020204" pitchFamily="34" charset="0"/>
            </a:endParaRPr>
          </a:p>
        </p:txBody>
      </p:sp>
      <p:sp>
        <p:nvSpPr>
          <p:cNvPr id="17" name="íṡľíḍè-文本框 83"/>
          <p:cNvSpPr txBox="1"/>
          <p:nvPr/>
        </p:nvSpPr>
        <p:spPr>
          <a:xfrm>
            <a:off x="7756135" y="3667849"/>
            <a:ext cx="518483" cy="323294"/>
          </a:xfrm>
          <a:prstGeom prst="rect">
            <a:avLst/>
          </a:prstGeom>
          <a:noFill/>
        </p:spPr>
        <p:txBody>
          <a:bodyPr wrap="square">
            <a:normAutofit/>
          </a:bodyPr>
          <a:lstStyle/>
          <a:p>
            <a:pPr algn="ctr"/>
            <a:r>
              <a:rPr lang="de-DE" sz="1500">
                <a:solidFill>
                  <a:schemeClr val="bg1"/>
                </a:solidFill>
                <a:latin typeface="Century Gothic" panose="020B0502020202020204" pitchFamily="34" charset="0"/>
              </a:rPr>
              <a:t>04</a:t>
            </a:r>
            <a:endParaRPr lang="de-DE" sz="1500">
              <a:solidFill>
                <a:schemeClr val="bg1"/>
              </a:solidFill>
              <a:latin typeface="Century Gothic" panose="020B0502020202020204" pitchFamily="34" charset="0"/>
            </a:endParaRPr>
          </a:p>
        </p:txBody>
      </p:sp>
      <p:sp>
        <p:nvSpPr>
          <p:cNvPr id="18" name="íṡľíḍè-文本框 84"/>
          <p:cNvSpPr txBox="1"/>
          <p:nvPr/>
        </p:nvSpPr>
        <p:spPr>
          <a:xfrm>
            <a:off x="9594447" y="3667849"/>
            <a:ext cx="518483" cy="323294"/>
          </a:xfrm>
          <a:prstGeom prst="rect">
            <a:avLst/>
          </a:prstGeom>
          <a:noFill/>
        </p:spPr>
        <p:txBody>
          <a:bodyPr wrap="square">
            <a:normAutofit/>
          </a:bodyPr>
          <a:lstStyle>
            <a:defPPr>
              <a:defRPr lang="zh-CN"/>
            </a:defPPr>
            <a:lvl1pPr algn="ctr">
              <a:defRPr sz="1500">
                <a:solidFill>
                  <a:schemeClr val="bg1"/>
                </a:solidFill>
                <a:latin typeface="Century Gothic" panose="020B0502020202020204" pitchFamily="34" charset="0"/>
              </a:defRPr>
            </a:lvl1pPr>
          </a:lstStyle>
          <a:p>
            <a:r>
              <a:rPr lang="de-DE" dirty="0"/>
              <a:t>05</a:t>
            </a:r>
            <a:endParaRPr lang="de-DE" dirty="0"/>
          </a:p>
        </p:txBody>
      </p:sp>
      <p:grpSp>
        <p:nvGrpSpPr>
          <p:cNvPr id="19" name="组合 18"/>
          <p:cNvGrpSpPr/>
          <p:nvPr/>
        </p:nvGrpSpPr>
        <p:grpSpPr>
          <a:xfrm>
            <a:off x="1211232" y="1841294"/>
            <a:ext cx="2303049" cy="1741006"/>
            <a:chOff x="1211232" y="1841294"/>
            <a:chExt cx="2303049" cy="1741006"/>
          </a:xfrm>
        </p:grpSpPr>
        <p:cxnSp>
          <p:nvCxnSpPr>
            <p:cNvPr id="20" name="íṡľíḍè-Straight Connector 8"/>
            <p:cNvCxnSpPr/>
            <p:nvPr/>
          </p:nvCxnSpPr>
          <p:spPr>
            <a:xfrm>
              <a:off x="2348243" y="3059723"/>
              <a:ext cx="0" cy="522577"/>
            </a:xfrm>
            <a:prstGeom prst="line">
              <a:avLst/>
            </a:prstGeom>
            <a:ln w="19050">
              <a:solidFill>
                <a:srgbClr val="D8141A"/>
              </a:solidFill>
              <a:prstDash val="sysDash"/>
              <a:headEnd type="oval"/>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1211232" y="1841294"/>
              <a:ext cx="2303049" cy="1129366"/>
              <a:chOff x="874713" y="1063625"/>
              <a:chExt cx="2303049" cy="1129366"/>
            </a:xfrm>
          </p:grpSpPr>
          <p:sp>
            <p:nvSpPr>
              <p:cNvPr id="22" name="矩形 21"/>
              <p:cNvSpPr/>
              <p:nvPr/>
            </p:nvSpPr>
            <p:spPr>
              <a:xfrm>
                <a:off x="874713" y="1435861"/>
                <a:ext cx="2303049"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75000"/>
                        <a:lumOff val="25000"/>
                      </a:schemeClr>
                    </a:solidFill>
                  </a:rPr>
                  <a:t>用户可以在投影仪或者计算机上进行</a:t>
                </a:r>
                <a:r>
                  <a:rPr lang="zh-CN" altLang="en-US" sz="1200" dirty="0" smtClean="0">
                    <a:solidFill>
                      <a:schemeClr val="tx1">
                        <a:lumMod val="75000"/>
                        <a:lumOff val="25000"/>
                      </a:schemeClr>
                    </a:solidFill>
                  </a:rPr>
                  <a:t>演示也</a:t>
                </a:r>
                <a:r>
                  <a:rPr lang="zh-CN" altLang="en-US" sz="1200" dirty="0">
                    <a:solidFill>
                      <a:schemeClr val="tx1">
                        <a:lumMod val="75000"/>
                        <a:lumOff val="25000"/>
                      </a:schemeClr>
                    </a:solidFill>
                  </a:rPr>
                  <a:t>可以将演示文稿打印</a:t>
                </a:r>
                <a:r>
                  <a:rPr lang="zh-CN" altLang="en-US" sz="1200" dirty="0" smtClean="0">
                    <a:solidFill>
                      <a:schemeClr val="tx1">
                        <a:lumMod val="75000"/>
                        <a:lumOff val="25000"/>
                      </a:schemeClr>
                    </a:solidFill>
                  </a:rPr>
                  <a:t>出来制作</a:t>
                </a:r>
                <a:r>
                  <a:rPr lang="zh-CN" altLang="en-US" sz="1200" dirty="0">
                    <a:solidFill>
                      <a:schemeClr val="tx1">
                        <a:lumMod val="75000"/>
                        <a:lumOff val="25000"/>
                      </a:schemeClr>
                    </a:solidFill>
                  </a:rPr>
                  <a:t>成</a:t>
                </a:r>
                <a:r>
                  <a:rPr lang="zh-CN" altLang="en-US" sz="1200" dirty="0" smtClean="0">
                    <a:solidFill>
                      <a:schemeClr val="tx1">
                        <a:lumMod val="75000"/>
                        <a:lumOff val="25000"/>
                      </a:schemeClr>
                    </a:solidFill>
                  </a:rPr>
                  <a:t>胶片</a:t>
                </a:r>
                <a:endParaRPr lang="zh-CN" altLang="en-US" sz="1200" dirty="0">
                  <a:solidFill>
                    <a:schemeClr val="tx1">
                      <a:lumMod val="75000"/>
                      <a:lumOff val="25000"/>
                    </a:schemeClr>
                  </a:solidFill>
                </a:endParaRPr>
              </a:p>
            </p:txBody>
          </p:sp>
          <p:sp>
            <p:nvSpPr>
              <p:cNvPr id="23" name="矩形 22"/>
              <p:cNvSpPr/>
              <p:nvPr/>
            </p:nvSpPr>
            <p:spPr>
              <a:xfrm>
                <a:off x="984044" y="1063625"/>
                <a:ext cx="2084387" cy="424732"/>
              </a:xfrm>
              <a:prstGeom prst="rect">
                <a:avLst/>
              </a:prstGeom>
            </p:spPr>
            <p:txBody>
              <a:bodyPr wrap="square">
                <a:spAutoFit/>
                <a:scene3d>
                  <a:camera prst="orthographicFront"/>
                  <a:lightRig rig="threePt" dir="t"/>
                </a:scene3d>
                <a:sp3d contourW="12700"/>
              </a:bodyPr>
              <a:lstStyle/>
              <a:p>
                <a:pPr algn="ctr" defTabSz="609600">
                  <a:lnSpc>
                    <a:spcPct val="120000"/>
                  </a:lnSpc>
                </a:pPr>
                <a:r>
                  <a:rPr lang="zh-CN" altLang="en-US" dirty="0">
                    <a:solidFill>
                      <a:srgbClr val="D12018"/>
                    </a:solidFill>
                    <a:latin typeface="方正尚酷简体" panose="03000509000000000000" pitchFamily="65" charset="-122"/>
                    <a:ea typeface="方正尚酷简体" panose="03000509000000000000" pitchFamily="65" charset="-122"/>
                    <a:cs typeface="+mn-ea"/>
                  </a:rPr>
                  <a:t>标题文字添加</a:t>
                </a:r>
                <a:endParaRPr lang="zh-CN" altLang="en-US" dirty="0">
                  <a:solidFill>
                    <a:srgbClr val="D12018"/>
                  </a:solidFill>
                  <a:latin typeface="方正尚酷简体" panose="03000509000000000000" pitchFamily="65" charset="-122"/>
                  <a:ea typeface="方正尚酷简体" panose="03000509000000000000" pitchFamily="65" charset="-122"/>
                  <a:cs typeface="+mn-ea"/>
                </a:endParaRPr>
              </a:p>
            </p:txBody>
          </p:sp>
        </p:grpSp>
      </p:grpSp>
      <p:grpSp>
        <p:nvGrpSpPr>
          <p:cNvPr id="24" name="组合 23"/>
          <p:cNvGrpSpPr/>
          <p:nvPr/>
        </p:nvGrpSpPr>
        <p:grpSpPr>
          <a:xfrm>
            <a:off x="4966912" y="1841294"/>
            <a:ext cx="2303049" cy="1741006"/>
            <a:chOff x="4966912" y="1841294"/>
            <a:chExt cx="2303049" cy="1741006"/>
          </a:xfrm>
        </p:grpSpPr>
        <p:cxnSp>
          <p:nvCxnSpPr>
            <p:cNvPr id="25" name="íṡľíḍè-Straight Connector 9"/>
            <p:cNvCxnSpPr/>
            <p:nvPr/>
          </p:nvCxnSpPr>
          <p:spPr>
            <a:xfrm>
              <a:off x="6110617" y="3059723"/>
              <a:ext cx="0" cy="522577"/>
            </a:xfrm>
            <a:prstGeom prst="line">
              <a:avLst/>
            </a:prstGeom>
            <a:ln w="19050">
              <a:solidFill>
                <a:srgbClr val="D8141A"/>
              </a:solidFill>
              <a:prstDash val="sysDash"/>
              <a:headEnd type="oval"/>
            </a:ln>
          </p:spPr>
          <p:style>
            <a:lnRef idx="1">
              <a:schemeClr val="accent1"/>
            </a:lnRef>
            <a:fillRef idx="0">
              <a:schemeClr val="accent1"/>
            </a:fillRef>
            <a:effectRef idx="0">
              <a:schemeClr val="accent1"/>
            </a:effectRef>
            <a:fontRef idx="minor">
              <a:schemeClr val="tx1"/>
            </a:fontRef>
          </p:style>
        </p:cxnSp>
        <p:grpSp>
          <p:nvGrpSpPr>
            <p:cNvPr id="26" name="组合 25"/>
            <p:cNvGrpSpPr/>
            <p:nvPr/>
          </p:nvGrpSpPr>
          <p:grpSpPr>
            <a:xfrm>
              <a:off x="4966912" y="1841294"/>
              <a:ext cx="2303049" cy="1129366"/>
              <a:chOff x="874713" y="1063625"/>
              <a:chExt cx="2303049" cy="1129366"/>
            </a:xfrm>
          </p:grpSpPr>
          <p:sp>
            <p:nvSpPr>
              <p:cNvPr id="27" name="矩形 26"/>
              <p:cNvSpPr/>
              <p:nvPr/>
            </p:nvSpPr>
            <p:spPr>
              <a:xfrm>
                <a:off x="874713" y="1435861"/>
                <a:ext cx="2303049"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75000"/>
                        <a:lumOff val="25000"/>
                      </a:schemeClr>
                    </a:solidFill>
                  </a:rPr>
                  <a:t>用户可以在投影仪或者计算机上进行</a:t>
                </a:r>
                <a:r>
                  <a:rPr lang="zh-CN" altLang="en-US" sz="1200" dirty="0" smtClean="0">
                    <a:solidFill>
                      <a:schemeClr val="tx1">
                        <a:lumMod val="75000"/>
                        <a:lumOff val="25000"/>
                      </a:schemeClr>
                    </a:solidFill>
                  </a:rPr>
                  <a:t>演示也</a:t>
                </a:r>
                <a:r>
                  <a:rPr lang="zh-CN" altLang="en-US" sz="1200" dirty="0">
                    <a:solidFill>
                      <a:schemeClr val="tx1">
                        <a:lumMod val="75000"/>
                        <a:lumOff val="25000"/>
                      </a:schemeClr>
                    </a:solidFill>
                  </a:rPr>
                  <a:t>可以将演示文稿打印</a:t>
                </a:r>
                <a:r>
                  <a:rPr lang="zh-CN" altLang="en-US" sz="1200" dirty="0" smtClean="0">
                    <a:solidFill>
                      <a:schemeClr val="tx1">
                        <a:lumMod val="75000"/>
                        <a:lumOff val="25000"/>
                      </a:schemeClr>
                    </a:solidFill>
                  </a:rPr>
                  <a:t>出来制作</a:t>
                </a:r>
                <a:r>
                  <a:rPr lang="zh-CN" altLang="en-US" sz="1200" dirty="0">
                    <a:solidFill>
                      <a:schemeClr val="tx1">
                        <a:lumMod val="75000"/>
                        <a:lumOff val="25000"/>
                      </a:schemeClr>
                    </a:solidFill>
                  </a:rPr>
                  <a:t>成</a:t>
                </a:r>
                <a:r>
                  <a:rPr lang="zh-CN" altLang="en-US" sz="1200" dirty="0" smtClean="0">
                    <a:solidFill>
                      <a:schemeClr val="tx1">
                        <a:lumMod val="75000"/>
                        <a:lumOff val="25000"/>
                      </a:schemeClr>
                    </a:solidFill>
                  </a:rPr>
                  <a:t>胶片</a:t>
                </a:r>
                <a:endParaRPr lang="zh-CN" altLang="en-US" sz="1200" dirty="0">
                  <a:solidFill>
                    <a:schemeClr val="tx1">
                      <a:lumMod val="75000"/>
                      <a:lumOff val="25000"/>
                    </a:schemeClr>
                  </a:solidFill>
                </a:endParaRPr>
              </a:p>
            </p:txBody>
          </p:sp>
          <p:sp>
            <p:nvSpPr>
              <p:cNvPr id="28" name="矩形 27"/>
              <p:cNvSpPr/>
              <p:nvPr/>
            </p:nvSpPr>
            <p:spPr>
              <a:xfrm>
                <a:off x="984044" y="1063625"/>
                <a:ext cx="2084387" cy="398058"/>
              </a:xfrm>
              <a:prstGeom prst="rect">
                <a:avLst/>
              </a:prstGeom>
            </p:spPr>
            <p:txBody>
              <a:bodyPr wrap="square">
                <a:spAutoFit/>
                <a:scene3d>
                  <a:camera prst="orthographicFront"/>
                  <a:lightRig rig="threePt" dir="t"/>
                </a:scene3d>
                <a:sp3d contourW="12700"/>
              </a:bodyPr>
              <a:lstStyle/>
              <a:p>
                <a:pPr algn="ctr" defTabSz="609600">
                  <a:lnSpc>
                    <a:spcPct val="120000"/>
                  </a:lnSpc>
                </a:pPr>
                <a:r>
                  <a:rPr lang="zh-CN" altLang="en-US" dirty="0">
                    <a:solidFill>
                      <a:srgbClr val="D12018"/>
                    </a:solidFill>
                    <a:latin typeface="方正尚酷简体" panose="03000509000000000000" pitchFamily="65" charset="-122"/>
                    <a:ea typeface="方正尚酷简体" panose="03000509000000000000" pitchFamily="65" charset="-122"/>
                    <a:cs typeface="+mn-ea"/>
                  </a:rPr>
                  <a:t>标题文字添加</a:t>
                </a:r>
                <a:endParaRPr lang="zh-CN" altLang="en-US" dirty="0">
                  <a:solidFill>
                    <a:srgbClr val="D12018"/>
                  </a:solidFill>
                  <a:latin typeface="方正尚酷简体" panose="03000509000000000000" pitchFamily="65" charset="-122"/>
                  <a:ea typeface="方正尚酷简体" panose="03000509000000000000" pitchFamily="65" charset="-122"/>
                  <a:cs typeface="+mn-ea"/>
                </a:endParaRPr>
              </a:p>
            </p:txBody>
          </p:sp>
        </p:grpSp>
      </p:grpSp>
      <p:grpSp>
        <p:nvGrpSpPr>
          <p:cNvPr id="29" name="组合 28"/>
          <p:cNvGrpSpPr/>
          <p:nvPr/>
        </p:nvGrpSpPr>
        <p:grpSpPr>
          <a:xfrm>
            <a:off x="8696905" y="1841294"/>
            <a:ext cx="2303049" cy="1741006"/>
            <a:chOff x="8696905" y="1841294"/>
            <a:chExt cx="2303049" cy="1741006"/>
          </a:xfrm>
        </p:grpSpPr>
        <p:cxnSp>
          <p:nvCxnSpPr>
            <p:cNvPr id="30" name="íṡľíḍè-Straight Connector 10"/>
            <p:cNvCxnSpPr/>
            <p:nvPr/>
          </p:nvCxnSpPr>
          <p:spPr>
            <a:xfrm>
              <a:off x="9826674" y="3059723"/>
              <a:ext cx="0" cy="522577"/>
            </a:xfrm>
            <a:prstGeom prst="line">
              <a:avLst/>
            </a:prstGeom>
            <a:ln w="19050">
              <a:solidFill>
                <a:srgbClr val="D8141A"/>
              </a:solidFill>
              <a:prstDash val="sysDash"/>
              <a:headEnd type="oval"/>
            </a:ln>
          </p:spPr>
          <p:style>
            <a:lnRef idx="1">
              <a:schemeClr val="accent1"/>
            </a:lnRef>
            <a:fillRef idx="0">
              <a:schemeClr val="accent1"/>
            </a:fillRef>
            <a:effectRef idx="0">
              <a:schemeClr val="accent1"/>
            </a:effectRef>
            <a:fontRef idx="minor">
              <a:schemeClr val="tx1"/>
            </a:fontRef>
          </p:style>
        </p:cxnSp>
        <p:grpSp>
          <p:nvGrpSpPr>
            <p:cNvPr id="31" name="组合 30"/>
            <p:cNvGrpSpPr/>
            <p:nvPr/>
          </p:nvGrpSpPr>
          <p:grpSpPr>
            <a:xfrm>
              <a:off x="8696905" y="1841294"/>
              <a:ext cx="2303049" cy="1129366"/>
              <a:chOff x="874713" y="1063625"/>
              <a:chExt cx="2303049" cy="1129366"/>
            </a:xfrm>
          </p:grpSpPr>
          <p:sp>
            <p:nvSpPr>
              <p:cNvPr id="32" name="矩形 31"/>
              <p:cNvSpPr/>
              <p:nvPr/>
            </p:nvSpPr>
            <p:spPr>
              <a:xfrm>
                <a:off x="874713" y="1435861"/>
                <a:ext cx="2303049"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75000"/>
                        <a:lumOff val="25000"/>
                      </a:schemeClr>
                    </a:solidFill>
                  </a:rPr>
                  <a:t>用户可以在投影仪或者计算机上进行</a:t>
                </a:r>
                <a:r>
                  <a:rPr lang="zh-CN" altLang="en-US" sz="1200" dirty="0" smtClean="0">
                    <a:solidFill>
                      <a:schemeClr val="tx1">
                        <a:lumMod val="75000"/>
                        <a:lumOff val="25000"/>
                      </a:schemeClr>
                    </a:solidFill>
                  </a:rPr>
                  <a:t>演示也</a:t>
                </a:r>
                <a:r>
                  <a:rPr lang="zh-CN" altLang="en-US" sz="1200" dirty="0">
                    <a:solidFill>
                      <a:schemeClr val="tx1">
                        <a:lumMod val="75000"/>
                        <a:lumOff val="25000"/>
                      </a:schemeClr>
                    </a:solidFill>
                  </a:rPr>
                  <a:t>可以将演示文稿打印</a:t>
                </a:r>
                <a:r>
                  <a:rPr lang="zh-CN" altLang="en-US" sz="1200" dirty="0" smtClean="0">
                    <a:solidFill>
                      <a:schemeClr val="tx1">
                        <a:lumMod val="75000"/>
                        <a:lumOff val="25000"/>
                      </a:schemeClr>
                    </a:solidFill>
                  </a:rPr>
                  <a:t>出来制作</a:t>
                </a:r>
                <a:r>
                  <a:rPr lang="zh-CN" altLang="en-US" sz="1200" dirty="0">
                    <a:solidFill>
                      <a:schemeClr val="tx1">
                        <a:lumMod val="75000"/>
                        <a:lumOff val="25000"/>
                      </a:schemeClr>
                    </a:solidFill>
                  </a:rPr>
                  <a:t>成</a:t>
                </a:r>
                <a:r>
                  <a:rPr lang="zh-CN" altLang="en-US" sz="1200" dirty="0" smtClean="0">
                    <a:solidFill>
                      <a:schemeClr val="tx1">
                        <a:lumMod val="75000"/>
                        <a:lumOff val="25000"/>
                      </a:schemeClr>
                    </a:solidFill>
                  </a:rPr>
                  <a:t>胶片</a:t>
                </a:r>
                <a:endParaRPr lang="zh-CN" altLang="en-US" sz="1200" dirty="0">
                  <a:solidFill>
                    <a:schemeClr val="tx1">
                      <a:lumMod val="75000"/>
                      <a:lumOff val="25000"/>
                    </a:schemeClr>
                  </a:solidFill>
                </a:endParaRPr>
              </a:p>
            </p:txBody>
          </p:sp>
          <p:sp>
            <p:nvSpPr>
              <p:cNvPr id="33" name="矩形 32"/>
              <p:cNvSpPr/>
              <p:nvPr/>
            </p:nvSpPr>
            <p:spPr>
              <a:xfrm>
                <a:off x="984044" y="1063625"/>
                <a:ext cx="2084387" cy="398058"/>
              </a:xfrm>
              <a:prstGeom prst="rect">
                <a:avLst/>
              </a:prstGeom>
            </p:spPr>
            <p:txBody>
              <a:bodyPr wrap="square">
                <a:spAutoFit/>
                <a:scene3d>
                  <a:camera prst="orthographicFront"/>
                  <a:lightRig rig="threePt" dir="t"/>
                </a:scene3d>
                <a:sp3d contourW="12700"/>
              </a:bodyPr>
              <a:lstStyle/>
              <a:p>
                <a:pPr algn="ctr" defTabSz="609600">
                  <a:lnSpc>
                    <a:spcPct val="120000"/>
                  </a:lnSpc>
                </a:pPr>
                <a:r>
                  <a:rPr lang="zh-CN" altLang="en-US" dirty="0">
                    <a:solidFill>
                      <a:srgbClr val="D12018"/>
                    </a:solidFill>
                    <a:latin typeface="方正尚酷简体" panose="03000509000000000000" pitchFamily="65" charset="-122"/>
                    <a:ea typeface="方正尚酷简体" panose="03000509000000000000" pitchFamily="65" charset="-122"/>
                    <a:cs typeface="+mn-ea"/>
                  </a:rPr>
                  <a:t>标题文字添加</a:t>
                </a:r>
                <a:endParaRPr lang="zh-CN" altLang="en-US" dirty="0">
                  <a:solidFill>
                    <a:srgbClr val="D12018"/>
                  </a:solidFill>
                  <a:latin typeface="方正尚酷简体" panose="03000509000000000000" pitchFamily="65" charset="-122"/>
                  <a:ea typeface="方正尚酷简体" panose="03000509000000000000" pitchFamily="65" charset="-122"/>
                  <a:cs typeface="+mn-ea"/>
                </a:endParaRPr>
              </a:p>
            </p:txBody>
          </p:sp>
        </p:grpSp>
      </p:grpSp>
      <p:grpSp>
        <p:nvGrpSpPr>
          <p:cNvPr id="34" name="组合 33"/>
          <p:cNvGrpSpPr/>
          <p:nvPr/>
        </p:nvGrpSpPr>
        <p:grpSpPr>
          <a:xfrm>
            <a:off x="6863851" y="4061447"/>
            <a:ext cx="2303049" cy="1757515"/>
            <a:chOff x="6863851" y="4061447"/>
            <a:chExt cx="2303049" cy="1757515"/>
          </a:xfrm>
        </p:grpSpPr>
        <p:cxnSp>
          <p:nvCxnSpPr>
            <p:cNvPr id="35" name="íṡľíḍè-Straight Connector 12"/>
            <p:cNvCxnSpPr/>
            <p:nvPr/>
          </p:nvCxnSpPr>
          <p:spPr>
            <a:xfrm>
              <a:off x="7999903" y="4061447"/>
              <a:ext cx="0" cy="522577"/>
            </a:xfrm>
            <a:prstGeom prst="line">
              <a:avLst/>
            </a:prstGeom>
            <a:ln w="19050">
              <a:solidFill>
                <a:srgbClr val="D8141A"/>
              </a:solidFill>
              <a:prstDash val="sysDash"/>
              <a:tailEnd type="oval"/>
            </a:ln>
          </p:spPr>
          <p:style>
            <a:lnRef idx="1">
              <a:schemeClr val="accent1"/>
            </a:lnRef>
            <a:fillRef idx="0">
              <a:schemeClr val="accent1"/>
            </a:fillRef>
            <a:effectRef idx="0">
              <a:schemeClr val="accent1"/>
            </a:effectRef>
            <a:fontRef idx="minor">
              <a:schemeClr val="tx1"/>
            </a:fontRef>
          </p:style>
        </p:cxnSp>
        <p:grpSp>
          <p:nvGrpSpPr>
            <p:cNvPr id="36" name="组合 35"/>
            <p:cNvGrpSpPr/>
            <p:nvPr/>
          </p:nvGrpSpPr>
          <p:grpSpPr>
            <a:xfrm>
              <a:off x="6863851" y="4689596"/>
              <a:ext cx="2303049" cy="1129366"/>
              <a:chOff x="874713" y="1063625"/>
              <a:chExt cx="2303049" cy="1129366"/>
            </a:xfrm>
          </p:grpSpPr>
          <p:sp>
            <p:nvSpPr>
              <p:cNvPr id="37" name="矩形 36"/>
              <p:cNvSpPr/>
              <p:nvPr/>
            </p:nvSpPr>
            <p:spPr>
              <a:xfrm>
                <a:off x="874713" y="1435861"/>
                <a:ext cx="2303049"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75000"/>
                        <a:lumOff val="25000"/>
                      </a:schemeClr>
                    </a:solidFill>
                  </a:rPr>
                  <a:t>用户可以在投影仪或者计算机上进行</a:t>
                </a:r>
                <a:r>
                  <a:rPr lang="zh-CN" altLang="en-US" sz="1200" dirty="0" smtClean="0">
                    <a:solidFill>
                      <a:schemeClr val="tx1">
                        <a:lumMod val="75000"/>
                        <a:lumOff val="25000"/>
                      </a:schemeClr>
                    </a:solidFill>
                  </a:rPr>
                  <a:t>演示也</a:t>
                </a:r>
                <a:r>
                  <a:rPr lang="zh-CN" altLang="en-US" sz="1200" dirty="0">
                    <a:solidFill>
                      <a:schemeClr val="tx1">
                        <a:lumMod val="75000"/>
                        <a:lumOff val="25000"/>
                      </a:schemeClr>
                    </a:solidFill>
                  </a:rPr>
                  <a:t>可以将演示文稿打印</a:t>
                </a:r>
                <a:r>
                  <a:rPr lang="zh-CN" altLang="en-US" sz="1200" dirty="0" smtClean="0">
                    <a:solidFill>
                      <a:schemeClr val="tx1">
                        <a:lumMod val="75000"/>
                        <a:lumOff val="25000"/>
                      </a:schemeClr>
                    </a:solidFill>
                  </a:rPr>
                  <a:t>出来制作</a:t>
                </a:r>
                <a:r>
                  <a:rPr lang="zh-CN" altLang="en-US" sz="1200" dirty="0">
                    <a:solidFill>
                      <a:schemeClr val="tx1">
                        <a:lumMod val="75000"/>
                        <a:lumOff val="25000"/>
                      </a:schemeClr>
                    </a:solidFill>
                  </a:rPr>
                  <a:t>成</a:t>
                </a:r>
                <a:r>
                  <a:rPr lang="zh-CN" altLang="en-US" sz="1200" dirty="0" smtClean="0">
                    <a:solidFill>
                      <a:schemeClr val="tx1">
                        <a:lumMod val="75000"/>
                        <a:lumOff val="25000"/>
                      </a:schemeClr>
                    </a:solidFill>
                  </a:rPr>
                  <a:t>胶片</a:t>
                </a:r>
                <a:endParaRPr lang="zh-CN" altLang="en-US" sz="1200" dirty="0">
                  <a:solidFill>
                    <a:schemeClr val="tx1">
                      <a:lumMod val="75000"/>
                      <a:lumOff val="25000"/>
                    </a:schemeClr>
                  </a:solidFill>
                </a:endParaRPr>
              </a:p>
            </p:txBody>
          </p:sp>
          <p:sp>
            <p:nvSpPr>
              <p:cNvPr id="38" name="矩形 37"/>
              <p:cNvSpPr/>
              <p:nvPr/>
            </p:nvSpPr>
            <p:spPr>
              <a:xfrm>
                <a:off x="984044" y="1063625"/>
                <a:ext cx="2084387" cy="398058"/>
              </a:xfrm>
              <a:prstGeom prst="rect">
                <a:avLst/>
              </a:prstGeom>
            </p:spPr>
            <p:txBody>
              <a:bodyPr wrap="square">
                <a:spAutoFit/>
                <a:scene3d>
                  <a:camera prst="orthographicFront"/>
                  <a:lightRig rig="threePt" dir="t"/>
                </a:scene3d>
                <a:sp3d contourW="12700"/>
              </a:bodyPr>
              <a:lstStyle/>
              <a:p>
                <a:pPr algn="ctr" defTabSz="609600">
                  <a:lnSpc>
                    <a:spcPct val="120000"/>
                  </a:lnSpc>
                </a:pPr>
                <a:r>
                  <a:rPr lang="zh-CN" altLang="en-US" dirty="0">
                    <a:solidFill>
                      <a:srgbClr val="D12018"/>
                    </a:solidFill>
                    <a:latin typeface="方正尚酷简体" panose="03000509000000000000" pitchFamily="65" charset="-122"/>
                    <a:ea typeface="方正尚酷简体" panose="03000509000000000000" pitchFamily="65" charset="-122"/>
                    <a:cs typeface="+mn-ea"/>
                  </a:rPr>
                  <a:t>标题文字添加</a:t>
                </a:r>
                <a:endParaRPr lang="zh-CN" altLang="en-US" dirty="0">
                  <a:solidFill>
                    <a:srgbClr val="D12018"/>
                  </a:solidFill>
                  <a:latin typeface="方正尚酷简体" panose="03000509000000000000" pitchFamily="65" charset="-122"/>
                  <a:ea typeface="方正尚酷简体" panose="03000509000000000000" pitchFamily="65" charset="-122"/>
                  <a:cs typeface="+mn-ea"/>
                </a:endParaRPr>
              </a:p>
            </p:txBody>
          </p:sp>
        </p:grpSp>
      </p:grpSp>
      <p:grpSp>
        <p:nvGrpSpPr>
          <p:cNvPr id="39" name="组合 38"/>
          <p:cNvGrpSpPr/>
          <p:nvPr/>
        </p:nvGrpSpPr>
        <p:grpSpPr>
          <a:xfrm>
            <a:off x="3041237" y="4061447"/>
            <a:ext cx="2303049" cy="1757515"/>
            <a:chOff x="3041237" y="4061447"/>
            <a:chExt cx="2303049" cy="1757515"/>
          </a:xfrm>
        </p:grpSpPr>
        <p:cxnSp>
          <p:nvCxnSpPr>
            <p:cNvPr id="40" name="íṡľíḍè-Straight Connector 11"/>
            <p:cNvCxnSpPr/>
            <p:nvPr/>
          </p:nvCxnSpPr>
          <p:spPr>
            <a:xfrm>
              <a:off x="4180016" y="4061447"/>
              <a:ext cx="0" cy="522577"/>
            </a:xfrm>
            <a:prstGeom prst="line">
              <a:avLst/>
            </a:prstGeom>
            <a:ln w="19050">
              <a:solidFill>
                <a:srgbClr val="D8141A"/>
              </a:solidFill>
              <a:prstDash val="sysDash"/>
              <a:tailEnd type="oval"/>
            </a:ln>
          </p:spPr>
          <p:style>
            <a:lnRef idx="1">
              <a:schemeClr val="accent1"/>
            </a:lnRef>
            <a:fillRef idx="0">
              <a:schemeClr val="accent1"/>
            </a:fillRef>
            <a:effectRef idx="0">
              <a:schemeClr val="accent1"/>
            </a:effectRef>
            <a:fontRef idx="minor">
              <a:schemeClr val="tx1"/>
            </a:fontRef>
          </p:style>
        </p:cxnSp>
        <p:grpSp>
          <p:nvGrpSpPr>
            <p:cNvPr id="41" name="组合 40"/>
            <p:cNvGrpSpPr/>
            <p:nvPr/>
          </p:nvGrpSpPr>
          <p:grpSpPr>
            <a:xfrm>
              <a:off x="3041237" y="4689596"/>
              <a:ext cx="2303049" cy="1129366"/>
              <a:chOff x="874713" y="1063625"/>
              <a:chExt cx="2303049" cy="1129366"/>
            </a:xfrm>
          </p:grpSpPr>
          <p:sp>
            <p:nvSpPr>
              <p:cNvPr id="42" name="矩形 41"/>
              <p:cNvSpPr/>
              <p:nvPr/>
            </p:nvSpPr>
            <p:spPr>
              <a:xfrm>
                <a:off x="874713" y="1435861"/>
                <a:ext cx="2303049"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75000"/>
                        <a:lumOff val="25000"/>
                      </a:schemeClr>
                    </a:solidFill>
                  </a:rPr>
                  <a:t>用户可以在投影仪或者计算机上进行</a:t>
                </a:r>
                <a:r>
                  <a:rPr lang="zh-CN" altLang="en-US" sz="1200" dirty="0" smtClean="0">
                    <a:solidFill>
                      <a:schemeClr val="tx1">
                        <a:lumMod val="75000"/>
                        <a:lumOff val="25000"/>
                      </a:schemeClr>
                    </a:solidFill>
                  </a:rPr>
                  <a:t>演示也</a:t>
                </a:r>
                <a:r>
                  <a:rPr lang="zh-CN" altLang="en-US" sz="1200" dirty="0">
                    <a:solidFill>
                      <a:schemeClr val="tx1">
                        <a:lumMod val="75000"/>
                        <a:lumOff val="25000"/>
                      </a:schemeClr>
                    </a:solidFill>
                  </a:rPr>
                  <a:t>可以将演示文稿打印</a:t>
                </a:r>
                <a:r>
                  <a:rPr lang="zh-CN" altLang="en-US" sz="1200" dirty="0" smtClean="0">
                    <a:solidFill>
                      <a:schemeClr val="tx1">
                        <a:lumMod val="75000"/>
                        <a:lumOff val="25000"/>
                      </a:schemeClr>
                    </a:solidFill>
                  </a:rPr>
                  <a:t>出来制作</a:t>
                </a:r>
                <a:r>
                  <a:rPr lang="zh-CN" altLang="en-US" sz="1200" dirty="0">
                    <a:solidFill>
                      <a:schemeClr val="tx1">
                        <a:lumMod val="75000"/>
                        <a:lumOff val="25000"/>
                      </a:schemeClr>
                    </a:solidFill>
                  </a:rPr>
                  <a:t>成</a:t>
                </a:r>
                <a:r>
                  <a:rPr lang="zh-CN" altLang="en-US" sz="1200" dirty="0" smtClean="0">
                    <a:solidFill>
                      <a:schemeClr val="tx1">
                        <a:lumMod val="75000"/>
                        <a:lumOff val="25000"/>
                      </a:schemeClr>
                    </a:solidFill>
                  </a:rPr>
                  <a:t>胶片</a:t>
                </a:r>
                <a:endParaRPr lang="zh-CN" altLang="en-US" sz="1200" dirty="0">
                  <a:solidFill>
                    <a:schemeClr val="tx1">
                      <a:lumMod val="75000"/>
                      <a:lumOff val="25000"/>
                    </a:schemeClr>
                  </a:solidFill>
                </a:endParaRPr>
              </a:p>
            </p:txBody>
          </p:sp>
          <p:sp>
            <p:nvSpPr>
              <p:cNvPr id="43" name="矩形 42"/>
              <p:cNvSpPr/>
              <p:nvPr/>
            </p:nvSpPr>
            <p:spPr>
              <a:xfrm>
                <a:off x="984044" y="1063625"/>
                <a:ext cx="2084387" cy="398058"/>
              </a:xfrm>
              <a:prstGeom prst="rect">
                <a:avLst/>
              </a:prstGeom>
            </p:spPr>
            <p:txBody>
              <a:bodyPr wrap="square">
                <a:spAutoFit/>
                <a:scene3d>
                  <a:camera prst="orthographicFront"/>
                  <a:lightRig rig="threePt" dir="t"/>
                </a:scene3d>
                <a:sp3d contourW="12700"/>
              </a:bodyPr>
              <a:lstStyle/>
              <a:p>
                <a:pPr algn="ctr" defTabSz="609600">
                  <a:lnSpc>
                    <a:spcPct val="120000"/>
                  </a:lnSpc>
                </a:pPr>
                <a:r>
                  <a:rPr lang="zh-CN" altLang="en-US" dirty="0">
                    <a:solidFill>
                      <a:srgbClr val="D12018"/>
                    </a:solidFill>
                    <a:latin typeface="方正尚酷简体" panose="03000509000000000000" pitchFamily="65" charset="-122"/>
                    <a:ea typeface="方正尚酷简体" panose="03000509000000000000" pitchFamily="65" charset="-122"/>
                    <a:cs typeface="+mn-ea"/>
                  </a:rPr>
                  <a:t>标题文字添加</a:t>
                </a:r>
                <a:endParaRPr lang="zh-CN" altLang="en-US" dirty="0">
                  <a:solidFill>
                    <a:srgbClr val="D12018"/>
                  </a:solidFill>
                  <a:latin typeface="方正尚酷简体" panose="03000509000000000000" pitchFamily="65" charset="-122"/>
                  <a:ea typeface="方正尚酷简体" panose="03000509000000000000" pitchFamily="65" charset="-122"/>
                  <a:cs typeface="+mn-ea"/>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399"/>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par>
                          <p:cTn id="18" fill="hold">
                            <p:stCondLst>
                              <p:cond delay="1899"/>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animEffect transition="in" filter="fade">
                                      <p:cBhvr>
                                        <p:cTn id="48" dur="500"/>
                                        <p:tgtEl>
                                          <p:spTgt spid="1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500" fill="hold"/>
                                        <p:tgtEl>
                                          <p:spTgt spid="15"/>
                                        </p:tgtEl>
                                        <p:attrNameLst>
                                          <p:attrName>ppt_w</p:attrName>
                                        </p:attrNameLst>
                                      </p:cBhvr>
                                      <p:tavLst>
                                        <p:tav tm="0">
                                          <p:val>
                                            <p:fltVal val="0"/>
                                          </p:val>
                                        </p:tav>
                                        <p:tav tm="100000">
                                          <p:val>
                                            <p:strVal val="#ppt_w"/>
                                          </p:val>
                                        </p:tav>
                                      </p:tavLst>
                                    </p:anim>
                                    <p:anim calcmode="lin" valueType="num">
                                      <p:cBhvr>
                                        <p:cTn id="52" dur="500" fill="hold"/>
                                        <p:tgtEl>
                                          <p:spTgt spid="15"/>
                                        </p:tgtEl>
                                        <p:attrNameLst>
                                          <p:attrName>ppt_h</p:attrName>
                                        </p:attrNameLst>
                                      </p:cBhvr>
                                      <p:tavLst>
                                        <p:tav tm="0">
                                          <p:val>
                                            <p:fltVal val="0"/>
                                          </p:val>
                                        </p:tav>
                                        <p:tav tm="100000">
                                          <p:val>
                                            <p:strVal val="#ppt_h"/>
                                          </p:val>
                                        </p:tav>
                                      </p:tavLst>
                                    </p:anim>
                                    <p:animEffect transition="in" filter="fade">
                                      <p:cBhvr>
                                        <p:cTn id="53" dur="500"/>
                                        <p:tgtEl>
                                          <p:spTgt spid="15"/>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ppt_w</p:attrName>
                                        </p:attrNameLst>
                                      </p:cBhvr>
                                      <p:tavLst>
                                        <p:tav tm="0">
                                          <p:val>
                                            <p:fltVal val="0"/>
                                          </p:val>
                                        </p:tav>
                                        <p:tav tm="100000">
                                          <p:val>
                                            <p:strVal val="#ppt_w"/>
                                          </p:val>
                                        </p:tav>
                                      </p:tavLst>
                                    </p:anim>
                                    <p:anim calcmode="lin" valueType="num">
                                      <p:cBhvr>
                                        <p:cTn id="57" dur="500" fill="hold"/>
                                        <p:tgtEl>
                                          <p:spTgt spid="16"/>
                                        </p:tgtEl>
                                        <p:attrNameLst>
                                          <p:attrName>ppt_h</p:attrName>
                                        </p:attrNameLst>
                                      </p:cBhvr>
                                      <p:tavLst>
                                        <p:tav tm="0">
                                          <p:val>
                                            <p:fltVal val="0"/>
                                          </p:val>
                                        </p:tav>
                                        <p:tav tm="100000">
                                          <p:val>
                                            <p:strVal val="#ppt_h"/>
                                          </p:val>
                                        </p:tav>
                                      </p:tavLst>
                                    </p:anim>
                                    <p:animEffect transition="in" filter="fade">
                                      <p:cBhvr>
                                        <p:cTn id="58" dur="500"/>
                                        <p:tgtEl>
                                          <p:spTgt spid="1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p:cTn id="61" dur="500" fill="hold"/>
                                        <p:tgtEl>
                                          <p:spTgt spid="17"/>
                                        </p:tgtEl>
                                        <p:attrNameLst>
                                          <p:attrName>ppt_w</p:attrName>
                                        </p:attrNameLst>
                                      </p:cBhvr>
                                      <p:tavLst>
                                        <p:tav tm="0">
                                          <p:val>
                                            <p:fltVal val="0"/>
                                          </p:val>
                                        </p:tav>
                                        <p:tav tm="100000">
                                          <p:val>
                                            <p:strVal val="#ppt_w"/>
                                          </p:val>
                                        </p:tav>
                                      </p:tavLst>
                                    </p:anim>
                                    <p:anim calcmode="lin" valueType="num">
                                      <p:cBhvr>
                                        <p:cTn id="62" dur="500" fill="hold"/>
                                        <p:tgtEl>
                                          <p:spTgt spid="17"/>
                                        </p:tgtEl>
                                        <p:attrNameLst>
                                          <p:attrName>ppt_h</p:attrName>
                                        </p:attrNameLst>
                                      </p:cBhvr>
                                      <p:tavLst>
                                        <p:tav tm="0">
                                          <p:val>
                                            <p:fltVal val="0"/>
                                          </p:val>
                                        </p:tav>
                                        <p:tav tm="100000">
                                          <p:val>
                                            <p:strVal val="#ppt_h"/>
                                          </p:val>
                                        </p:tav>
                                      </p:tavLst>
                                    </p:anim>
                                    <p:animEffect transition="in" filter="fade">
                                      <p:cBhvr>
                                        <p:cTn id="63" dur="500"/>
                                        <p:tgtEl>
                                          <p:spTgt spid="1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p:cTn id="66" dur="500" fill="hold"/>
                                        <p:tgtEl>
                                          <p:spTgt spid="18"/>
                                        </p:tgtEl>
                                        <p:attrNameLst>
                                          <p:attrName>ppt_w</p:attrName>
                                        </p:attrNameLst>
                                      </p:cBhvr>
                                      <p:tavLst>
                                        <p:tav tm="0">
                                          <p:val>
                                            <p:fltVal val="0"/>
                                          </p:val>
                                        </p:tav>
                                        <p:tav tm="100000">
                                          <p:val>
                                            <p:strVal val="#ppt_w"/>
                                          </p:val>
                                        </p:tav>
                                      </p:tavLst>
                                    </p:anim>
                                    <p:anim calcmode="lin" valueType="num">
                                      <p:cBhvr>
                                        <p:cTn id="67" dur="500" fill="hold"/>
                                        <p:tgtEl>
                                          <p:spTgt spid="18"/>
                                        </p:tgtEl>
                                        <p:attrNameLst>
                                          <p:attrName>ppt_h</p:attrName>
                                        </p:attrNameLst>
                                      </p:cBhvr>
                                      <p:tavLst>
                                        <p:tav tm="0">
                                          <p:val>
                                            <p:fltVal val="0"/>
                                          </p:val>
                                        </p:tav>
                                        <p:tav tm="100000">
                                          <p:val>
                                            <p:strVal val="#ppt_h"/>
                                          </p:val>
                                        </p:tav>
                                      </p:tavLst>
                                    </p:anim>
                                    <p:animEffect transition="in" filter="fade">
                                      <p:cBhvr>
                                        <p:cTn id="68" dur="500"/>
                                        <p:tgtEl>
                                          <p:spTgt spid="18"/>
                                        </p:tgtEl>
                                      </p:cBhvr>
                                    </p:animEffect>
                                  </p:childTnLst>
                                </p:cTn>
                              </p:par>
                            </p:childTnLst>
                          </p:cTn>
                        </p:par>
                        <p:par>
                          <p:cTn id="69" fill="hold">
                            <p:stCondLst>
                              <p:cond delay="2399"/>
                            </p:stCondLst>
                            <p:childTnLst>
                              <p:par>
                                <p:cTn id="70" presetID="22" presetClass="entr" presetSubtype="4"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wipe(down)">
                                      <p:cBhvr>
                                        <p:cTn id="72" dur="500"/>
                                        <p:tgtEl>
                                          <p:spTgt spid="19"/>
                                        </p:tgtEl>
                                      </p:cBhvr>
                                    </p:animEffect>
                                  </p:childTnLst>
                                </p:cTn>
                              </p:par>
                            </p:childTnLst>
                          </p:cTn>
                        </p:par>
                        <p:par>
                          <p:cTn id="73" fill="hold">
                            <p:stCondLst>
                              <p:cond delay="2899"/>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3399"/>
                            </p:stCondLst>
                            <p:childTnLst>
                              <p:par>
                                <p:cTn id="78" presetID="22" presetClass="entr" presetSubtype="4" fill="hold" nodeType="after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wipe(down)">
                                      <p:cBhvr>
                                        <p:cTn id="80" dur="500"/>
                                        <p:tgtEl>
                                          <p:spTgt spid="24"/>
                                        </p:tgtEl>
                                      </p:cBhvr>
                                    </p:animEffect>
                                  </p:childTnLst>
                                </p:cTn>
                              </p:par>
                            </p:childTnLst>
                          </p:cTn>
                        </p:par>
                        <p:par>
                          <p:cTn id="81" fill="hold">
                            <p:stCondLst>
                              <p:cond delay="3899"/>
                            </p:stCondLst>
                            <p:childTnLst>
                              <p:par>
                                <p:cTn id="82" presetID="22" presetClass="entr" presetSubtype="1"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wipe(up)">
                                      <p:cBhvr>
                                        <p:cTn id="84" dur="500"/>
                                        <p:tgtEl>
                                          <p:spTgt spid="34"/>
                                        </p:tgtEl>
                                      </p:cBhvr>
                                    </p:animEffect>
                                  </p:childTnLst>
                                </p:cTn>
                              </p:par>
                            </p:childTnLst>
                          </p:cTn>
                        </p:par>
                        <p:par>
                          <p:cTn id="85" fill="hold">
                            <p:stCondLst>
                              <p:cond delay="4399"/>
                            </p:stCondLst>
                            <p:childTnLst>
                              <p:par>
                                <p:cTn id="86" presetID="22" presetClass="entr" presetSubtype="4" fill="hold"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4" grpId="0"/>
      <p:bldP spid="15"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bwMode="auto">
          <a:xfrm>
            <a:off x="8379419" y="0"/>
            <a:ext cx="3812581" cy="4318524"/>
          </a:xfrm>
          <a:custGeom>
            <a:avLst/>
            <a:gdLst>
              <a:gd name="T0" fmla="*/ 0 w 2223"/>
              <a:gd name="T1" fmla="*/ 0 h 2518"/>
              <a:gd name="T2" fmla="*/ 1154 w 2223"/>
              <a:gd name="T3" fmla="*/ 1240 h 2518"/>
              <a:gd name="T4" fmla="*/ 170 w 2223"/>
              <a:gd name="T5" fmla="*/ 2518 h 2518"/>
              <a:gd name="T6" fmla="*/ 2223 w 2223"/>
              <a:gd name="T7" fmla="*/ 1647 h 2518"/>
              <a:gd name="T8" fmla="*/ 2223 w 2223"/>
              <a:gd name="T9" fmla="*/ 0 h 2518"/>
              <a:gd name="T10" fmla="*/ 0 w 2223"/>
              <a:gd name="T11" fmla="*/ 0 h 2518"/>
            </a:gdLst>
            <a:ahLst/>
            <a:cxnLst>
              <a:cxn ang="0">
                <a:pos x="T0" y="T1"/>
              </a:cxn>
              <a:cxn ang="0">
                <a:pos x="T2" y="T3"/>
              </a:cxn>
              <a:cxn ang="0">
                <a:pos x="T4" y="T5"/>
              </a:cxn>
              <a:cxn ang="0">
                <a:pos x="T6" y="T7"/>
              </a:cxn>
              <a:cxn ang="0">
                <a:pos x="T8" y="T9"/>
              </a:cxn>
              <a:cxn ang="0">
                <a:pos x="T10" y="T11"/>
              </a:cxn>
            </a:cxnLst>
            <a:rect l="0" t="0" r="r" b="b"/>
            <a:pathLst>
              <a:path w="2223" h="2518">
                <a:moveTo>
                  <a:pt x="0" y="0"/>
                </a:moveTo>
                <a:lnTo>
                  <a:pt x="1154" y="1240"/>
                </a:lnTo>
                <a:lnTo>
                  <a:pt x="170" y="2518"/>
                </a:lnTo>
                <a:lnTo>
                  <a:pt x="2223" y="1647"/>
                </a:lnTo>
                <a:lnTo>
                  <a:pt x="2223" y="0"/>
                </a:lnTo>
                <a:lnTo>
                  <a:pt x="0" y="0"/>
                </a:lnTo>
                <a:close/>
              </a:path>
            </a:pathLst>
          </a:custGeom>
          <a:solidFill>
            <a:srgbClr val="C60E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6"/>
          <p:cNvSpPr/>
          <p:nvPr/>
        </p:nvSpPr>
        <p:spPr bwMode="auto">
          <a:xfrm>
            <a:off x="1578" y="2885440"/>
            <a:ext cx="12190421" cy="3972560"/>
          </a:xfrm>
          <a:custGeom>
            <a:avLst/>
            <a:gdLst>
              <a:gd name="T0" fmla="*/ 7014 w 7014"/>
              <a:gd name="T1" fmla="*/ 0 h 2279"/>
              <a:gd name="T2" fmla="*/ 2294 w 7014"/>
              <a:gd name="T3" fmla="*/ 1988 h 2279"/>
              <a:gd name="T4" fmla="*/ 0 w 7014"/>
              <a:gd name="T5" fmla="*/ 1598 h 2279"/>
              <a:gd name="T6" fmla="*/ 0 w 7014"/>
              <a:gd name="T7" fmla="*/ 2279 h 2279"/>
              <a:gd name="T8" fmla="*/ 7014 w 7014"/>
              <a:gd name="T9" fmla="*/ 2279 h 2279"/>
              <a:gd name="T10" fmla="*/ 7014 w 7014"/>
              <a:gd name="T11" fmla="*/ 0 h 2279"/>
            </a:gdLst>
            <a:ahLst/>
            <a:cxnLst>
              <a:cxn ang="0">
                <a:pos x="T0" y="T1"/>
              </a:cxn>
              <a:cxn ang="0">
                <a:pos x="T2" y="T3"/>
              </a:cxn>
              <a:cxn ang="0">
                <a:pos x="T4" y="T5"/>
              </a:cxn>
              <a:cxn ang="0">
                <a:pos x="T6" y="T7"/>
              </a:cxn>
              <a:cxn ang="0">
                <a:pos x="T8" y="T9"/>
              </a:cxn>
              <a:cxn ang="0">
                <a:pos x="T10" y="T11"/>
              </a:cxn>
            </a:cxnLst>
            <a:rect l="0" t="0" r="r" b="b"/>
            <a:pathLst>
              <a:path w="7014" h="2279">
                <a:moveTo>
                  <a:pt x="7014" y="0"/>
                </a:moveTo>
                <a:lnTo>
                  <a:pt x="2294" y="1988"/>
                </a:lnTo>
                <a:lnTo>
                  <a:pt x="0" y="1598"/>
                </a:lnTo>
                <a:lnTo>
                  <a:pt x="0" y="2279"/>
                </a:lnTo>
                <a:lnTo>
                  <a:pt x="7014" y="2279"/>
                </a:lnTo>
                <a:lnTo>
                  <a:pt x="7014" y="0"/>
                </a:lnTo>
                <a:close/>
              </a:path>
            </a:pathLst>
          </a:custGeom>
          <a:blipFill dpi="0" rotWithShape="1">
            <a:blip r:embed="rId1"/>
            <a:srcRect/>
            <a:stretch>
              <a:fillRect l="-1752" t="-5000" r="-9762" b="-151863"/>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7"/>
          <p:cNvSpPr/>
          <p:nvPr/>
        </p:nvSpPr>
        <p:spPr bwMode="auto">
          <a:xfrm>
            <a:off x="1578" y="4703401"/>
            <a:ext cx="3987001" cy="1538142"/>
          </a:xfrm>
          <a:custGeom>
            <a:avLst/>
            <a:gdLst>
              <a:gd name="T0" fmla="*/ 2294 w 2294"/>
              <a:gd name="T1" fmla="*/ 885 h 885"/>
              <a:gd name="T2" fmla="*/ 0 w 2294"/>
              <a:gd name="T3" fmla="*/ 485 h 885"/>
              <a:gd name="T4" fmla="*/ 0 w 2294"/>
              <a:gd name="T5" fmla="*/ 0 h 885"/>
              <a:gd name="T6" fmla="*/ 2294 w 2294"/>
              <a:gd name="T7" fmla="*/ 885 h 885"/>
            </a:gdLst>
            <a:ahLst/>
            <a:cxnLst>
              <a:cxn ang="0">
                <a:pos x="T0" y="T1"/>
              </a:cxn>
              <a:cxn ang="0">
                <a:pos x="T2" y="T3"/>
              </a:cxn>
              <a:cxn ang="0">
                <a:pos x="T4" y="T5"/>
              </a:cxn>
              <a:cxn ang="0">
                <a:pos x="T6" y="T7"/>
              </a:cxn>
            </a:cxnLst>
            <a:rect l="0" t="0" r="r" b="b"/>
            <a:pathLst>
              <a:path w="2294" h="885">
                <a:moveTo>
                  <a:pt x="2294" y="885"/>
                </a:moveTo>
                <a:lnTo>
                  <a:pt x="0" y="485"/>
                </a:lnTo>
                <a:lnTo>
                  <a:pt x="0" y="0"/>
                </a:lnTo>
                <a:lnTo>
                  <a:pt x="2294" y="885"/>
                </a:lnTo>
                <a:close/>
              </a:path>
            </a:pathLst>
          </a:custGeom>
          <a:solidFill>
            <a:srgbClr val="D814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8"/>
          <p:cNvSpPr/>
          <p:nvPr/>
        </p:nvSpPr>
        <p:spPr bwMode="auto">
          <a:xfrm>
            <a:off x="7734556" y="0"/>
            <a:ext cx="2493699" cy="2126676"/>
          </a:xfrm>
          <a:custGeom>
            <a:avLst/>
            <a:gdLst>
              <a:gd name="T0" fmla="*/ 1454 w 1454"/>
              <a:gd name="T1" fmla="*/ 1240 h 1240"/>
              <a:gd name="T2" fmla="*/ 300 w 1454"/>
              <a:gd name="T3" fmla="*/ 0 h 1240"/>
              <a:gd name="T4" fmla="*/ 0 w 1454"/>
              <a:gd name="T5" fmla="*/ 0 h 1240"/>
              <a:gd name="T6" fmla="*/ 1454 w 1454"/>
              <a:gd name="T7" fmla="*/ 1240 h 1240"/>
            </a:gdLst>
            <a:ahLst/>
            <a:cxnLst>
              <a:cxn ang="0">
                <a:pos x="T0" y="T1"/>
              </a:cxn>
              <a:cxn ang="0">
                <a:pos x="T2" y="T3"/>
              </a:cxn>
              <a:cxn ang="0">
                <a:pos x="T4" y="T5"/>
              </a:cxn>
              <a:cxn ang="0">
                <a:pos x="T6" y="T7"/>
              </a:cxn>
            </a:cxnLst>
            <a:rect l="0" t="0" r="r" b="b"/>
            <a:pathLst>
              <a:path w="1454" h="1240">
                <a:moveTo>
                  <a:pt x="1454" y="1240"/>
                </a:moveTo>
                <a:lnTo>
                  <a:pt x="300" y="0"/>
                </a:lnTo>
                <a:lnTo>
                  <a:pt x="0" y="0"/>
                </a:lnTo>
                <a:lnTo>
                  <a:pt x="1454" y="1240"/>
                </a:lnTo>
                <a:close/>
              </a:path>
            </a:pathLst>
          </a:custGeom>
          <a:solidFill>
            <a:srgbClr val="2626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文本框 12"/>
          <p:cNvSpPr txBox="1"/>
          <p:nvPr/>
        </p:nvSpPr>
        <p:spPr>
          <a:xfrm>
            <a:off x="1039151" y="1896990"/>
            <a:ext cx="6827511" cy="1231106"/>
          </a:xfrm>
          <a:prstGeom prst="rect">
            <a:avLst/>
          </a:prstGeom>
          <a:noFill/>
        </p:spPr>
        <p:txBody>
          <a:bodyPr wrap="none" rtlCol="0">
            <a:spAutoFit/>
          </a:bodyPr>
          <a:lstStyle>
            <a:defPPr>
              <a:defRPr lang="zh-CN"/>
            </a:defPPr>
            <a:lvl1pPr>
              <a:defRPr sz="7200" spc="300">
                <a:gradFill>
                  <a:gsLst>
                    <a:gs pos="20000">
                      <a:srgbClr val="1B5B95"/>
                    </a:gs>
                    <a:gs pos="100000">
                      <a:srgbClr val="00ABED"/>
                    </a:gs>
                  </a:gsLst>
                  <a:lin ang="2700000" scaled="1"/>
                </a:gradFill>
                <a:latin typeface="方正兰亭中黑_GBK" panose="02000000000000000000" pitchFamily="2" charset="-122"/>
                <a:ea typeface="方正兰亭中黑_GBK" panose="02000000000000000000" pitchFamily="2" charset="-122"/>
              </a:defRPr>
            </a:lvl1pPr>
          </a:lstStyle>
          <a:p>
            <a:pPr algn="ctr"/>
            <a:r>
              <a:rPr lang="zh-CN" altLang="en-US" sz="7400" spc="0" dirty="0" smtClean="0">
                <a:solidFill>
                  <a:srgbClr val="D8141A"/>
                </a:solidFill>
                <a:latin typeface="方正尚酷简体" panose="03000509000000000000" pitchFamily="65" charset="-122"/>
                <a:ea typeface="方正尚酷简体" panose="03000509000000000000" pitchFamily="65" charset="-122"/>
              </a:rPr>
              <a:t>感谢各位的聆听</a:t>
            </a:r>
            <a:endParaRPr lang="zh-CN" altLang="en-US" sz="7400" spc="0" dirty="0">
              <a:solidFill>
                <a:srgbClr val="D8141A"/>
              </a:solidFill>
              <a:latin typeface="方正尚酷简体" panose="03000509000000000000" pitchFamily="65" charset="-122"/>
              <a:ea typeface="方正尚酷简体" panose="03000509000000000000" pitchFamily="65" charset="-122"/>
            </a:endParaRPr>
          </a:p>
        </p:txBody>
      </p:sp>
      <p:sp>
        <p:nvSpPr>
          <p:cNvPr id="14" name="文本框 13"/>
          <p:cNvSpPr txBox="1"/>
          <p:nvPr/>
        </p:nvSpPr>
        <p:spPr>
          <a:xfrm>
            <a:off x="1364647" y="1341157"/>
            <a:ext cx="6176516" cy="400110"/>
          </a:xfrm>
          <a:prstGeom prst="rect">
            <a:avLst/>
          </a:prstGeom>
          <a:noFill/>
        </p:spPr>
        <p:txBody>
          <a:bodyPr wrap="square" rtlCol="0">
            <a:spAutoFit/>
          </a:bodyPr>
          <a:lstStyle/>
          <a:p>
            <a:pPr algn="ctr"/>
            <a:r>
              <a:rPr lang="zh-CN" altLang="en-US" sz="2000" spc="300" dirty="0" smtClean="0">
                <a:solidFill>
                  <a:srgbClr val="262626"/>
                </a:solidFill>
                <a:latin typeface="微软雅黑 Light" panose="020B0502040204020203" pitchFamily="34" charset="-122"/>
                <a:ea typeface="微软雅黑 Light" panose="020B0502040204020203" pitchFamily="34" charset="-122"/>
              </a:rPr>
              <a:t>总结计划</a:t>
            </a:r>
            <a:r>
              <a:rPr lang="en-US" altLang="zh-CN" sz="2000" spc="300" dirty="0" smtClean="0">
                <a:solidFill>
                  <a:srgbClr val="262626"/>
                </a:solidFill>
                <a:latin typeface="微软雅黑 Light" panose="020B0502040204020203" pitchFamily="34" charset="-122"/>
                <a:ea typeface="微软雅黑 Light" panose="020B0502040204020203" pitchFamily="34" charset="-122"/>
              </a:rPr>
              <a:t>| </a:t>
            </a:r>
            <a:r>
              <a:rPr lang="zh-CN" altLang="en-US" sz="2000" spc="300" dirty="0" smtClean="0">
                <a:solidFill>
                  <a:srgbClr val="262626"/>
                </a:solidFill>
                <a:latin typeface="微软雅黑 Light" panose="020B0502040204020203" pitchFamily="34" charset="-122"/>
                <a:ea typeface="微软雅黑 Light" panose="020B0502040204020203" pitchFamily="34" charset="-122"/>
              </a:rPr>
              <a:t>工作汇报 </a:t>
            </a:r>
            <a:r>
              <a:rPr lang="en-US" altLang="zh-CN" sz="2000" spc="300" dirty="0">
                <a:solidFill>
                  <a:srgbClr val="262626"/>
                </a:solidFill>
                <a:latin typeface="微软雅黑 Light" panose="020B0502040204020203" pitchFamily="34" charset="-122"/>
                <a:ea typeface="微软雅黑 Light" panose="020B0502040204020203" pitchFamily="34" charset="-122"/>
              </a:rPr>
              <a:t>| </a:t>
            </a:r>
            <a:r>
              <a:rPr lang="zh-CN" altLang="en-US" sz="2000" spc="300" dirty="0" smtClean="0">
                <a:solidFill>
                  <a:srgbClr val="262626"/>
                </a:solidFill>
                <a:latin typeface="微软雅黑 Light" panose="020B0502040204020203" pitchFamily="34" charset="-122"/>
                <a:ea typeface="微软雅黑 Light" panose="020B0502040204020203" pitchFamily="34" charset="-122"/>
              </a:rPr>
              <a:t>述职报告</a:t>
            </a:r>
            <a:r>
              <a:rPr lang="en-US" altLang="zh-CN" sz="2000" spc="300" dirty="0" smtClean="0">
                <a:solidFill>
                  <a:srgbClr val="262626"/>
                </a:solidFill>
                <a:latin typeface="微软雅黑 Light" panose="020B0502040204020203" pitchFamily="34" charset="-122"/>
                <a:ea typeface="微软雅黑 Light" panose="020B0502040204020203" pitchFamily="34" charset="-122"/>
              </a:rPr>
              <a:t>| </a:t>
            </a:r>
            <a:r>
              <a:rPr lang="zh-CN" altLang="en-US" sz="2000" spc="300" dirty="0" smtClean="0">
                <a:solidFill>
                  <a:srgbClr val="262626"/>
                </a:solidFill>
                <a:latin typeface="微软雅黑 Light" panose="020B0502040204020203" pitchFamily="34" charset="-122"/>
                <a:ea typeface="微软雅黑 Light" panose="020B0502040204020203" pitchFamily="34" charset="-122"/>
              </a:rPr>
              <a:t>商务策划等</a:t>
            </a:r>
            <a:endParaRPr lang="zh-CN" altLang="en-US" sz="2000" spc="300" dirty="0">
              <a:solidFill>
                <a:srgbClr val="262626"/>
              </a:solidFill>
              <a:latin typeface="微软雅黑 Light" panose="020B0502040204020203" pitchFamily="34" charset="-122"/>
              <a:ea typeface="微软雅黑 Light" panose="020B0502040204020203" pitchFamily="34" charset="-122"/>
            </a:endParaRPr>
          </a:p>
        </p:txBody>
      </p:sp>
      <p:sp>
        <p:nvSpPr>
          <p:cNvPr id="15" name="文本框 14"/>
          <p:cNvSpPr txBox="1"/>
          <p:nvPr/>
        </p:nvSpPr>
        <p:spPr>
          <a:xfrm>
            <a:off x="2192305" y="3283850"/>
            <a:ext cx="4521200" cy="368300"/>
          </a:xfrm>
          <a:prstGeom prst="rect">
            <a:avLst/>
          </a:prstGeom>
          <a:noFill/>
        </p:spPr>
        <p:txBody>
          <a:bodyPr wrap="square" rtlCol="0">
            <a:spAutoFit/>
          </a:bodyPr>
          <a:lstStyle/>
          <a:p>
            <a:pPr algn="ctr"/>
            <a:r>
              <a:rPr lang="zh-CN" altLang="en-US" dirty="0" smtClean="0">
                <a:solidFill>
                  <a:srgbClr val="262626"/>
                </a:solidFill>
                <a:latin typeface="微软雅黑 Light" panose="020B0502040204020203" pitchFamily="34" charset="-122"/>
                <a:ea typeface="微软雅黑 Light" panose="020B0502040204020203" pitchFamily="34" charset="-122"/>
              </a:rPr>
              <a:t>汇报：</a:t>
            </a:r>
            <a:r>
              <a:rPr lang="en-US" altLang="zh-CN" dirty="0" smtClean="0">
                <a:solidFill>
                  <a:srgbClr val="262626"/>
                </a:solidFill>
                <a:latin typeface="微软雅黑 Light" panose="020B0502040204020203" pitchFamily="34" charset="-122"/>
                <a:ea typeface="微软雅黑 Light" panose="020B0502040204020203" pitchFamily="34" charset="-122"/>
              </a:rPr>
              <a:t>PPT</a:t>
            </a:r>
            <a:r>
              <a:rPr lang="zh-CN" altLang="en-US" dirty="0" smtClean="0">
                <a:solidFill>
                  <a:srgbClr val="262626"/>
                </a:solidFill>
                <a:latin typeface="微软雅黑 Light" panose="020B0502040204020203" pitchFamily="34" charset="-122"/>
                <a:ea typeface="微软雅黑 Light" panose="020B0502040204020203" pitchFamily="34" charset="-122"/>
              </a:rPr>
              <a:t>营  时间：</a:t>
            </a:r>
            <a:r>
              <a:rPr lang="en-US" altLang="zh-CN" dirty="0" smtClean="0">
                <a:solidFill>
                  <a:srgbClr val="262626"/>
                </a:solidFill>
                <a:latin typeface="微软雅黑 Light" panose="020B0502040204020203" pitchFamily="34" charset="-122"/>
                <a:ea typeface="微软雅黑 Light" panose="020B0502040204020203" pitchFamily="34" charset="-122"/>
              </a:rPr>
              <a:t>201X.08.08</a:t>
            </a:r>
            <a:endParaRPr lang="zh-CN" altLang="en-US" dirty="0">
              <a:solidFill>
                <a:srgbClr val="262626"/>
              </a:solidFill>
              <a:latin typeface="微软雅黑 Light" panose="020B0502040204020203" pitchFamily="34" charset="-122"/>
              <a:ea typeface="微软雅黑 Light" panose="020B0502040204020203" pitchFamily="34" charset="-122"/>
            </a:endParaRPr>
          </a:p>
        </p:txBody>
      </p:sp>
      <p:grpSp>
        <p:nvGrpSpPr>
          <p:cNvPr id="16" name="组合 15"/>
          <p:cNvGrpSpPr/>
          <p:nvPr/>
        </p:nvGrpSpPr>
        <p:grpSpPr>
          <a:xfrm>
            <a:off x="3093528" y="3808936"/>
            <a:ext cx="495300" cy="509588"/>
            <a:chOff x="7127876" y="5013176"/>
            <a:chExt cx="495300" cy="509588"/>
          </a:xfrm>
        </p:grpSpPr>
        <p:sp>
          <p:nvSpPr>
            <p:cNvPr id="17" name="Oval 9"/>
            <p:cNvSpPr>
              <a:spLocks noChangeArrowheads="1"/>
            </p:cNvSpPr>
            <p:nvPr/>
          </p:nvSpPr>
          <p:spPr bwMode="auto">
            <a:xfrm>
              <a:off x="7127876" y="5013176"/>
              <a:ext cx="495300" cy="509588"/>
            </a:xfrm>
            <a:prstGeom prst="ellipse">
              <a:avLst/>
            </a:pr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9600">
                <a:solidFill>
                  <a:srgbClr val="D8141A"/>
                </a:solidFill>
                <a:latin typeface="Agency FB" panose="020B0503020202020204" pitchFamily="34" charset="0"/>
              </a:endParaRPr>
            </a:p>
          </p:txBody>
        </p:sp>
        <p:sp>
          <p:nvSpPr>
            <p:cNvPr id="18" name="Freeform 14"/>
            <p:cNvSpPr>
              <a:spLocks noEditPoints="1"/>
            </p:cNvSpPr>
            <p:nvPr/>
          </p:nvSpPr>
          <p:spPr bwMode="auto">
            <a:xfrm>
              <a:off x="7215188" y="5073501"/>
              <a:ext cx="331787" cy="327025"/>
            </a:xfrm>
            <a:custGeom>
              <a:avLst/>
              <a:gdLst>
                <a:gd name="T0" fmla="*/ 285 w 427"/>
                <a:gd name="T1" fmla="*/ 157 h 408"/>
                <a:gd name="T2" fmla="*/ 279 w 427"/>
                <a:gd name="T3" fmla="*/ 169 h 408"/>
                <a:gd name="T4" fmla="*/ 278 w 427"/>
                <a:gd name="T5" fmla="*/ 177 h 408"/>
                <a:gd name="T6" fmla="*/ 278 w 427"/>
                <a:gd name="T7" fmla="*/ 192 h 408"/>
                <a:gd name="T8" fmla="*/ 284 w 427"/>
                <a:gd name="T9" fmla="*/ 207 h 408"/>
                <a:gd name="T10" fmla="*/ 288 w 427"/>
                <a:gd name="T11" fmla="*/ 214 h 408"/>
                <a:gd name="T12" fmla="*/ 300 w 427"/>
                <a:gd name="T13" fmla="*/ 224 h 408"/>
                <a:gd name="T14" fmla="*/ 308 w 427"/>
                <a:gd name="T15" fmla="*/ 228 h 408"/>
                <a:gd name="T16" fmla="*/ 325 w 427"/>
                <a:gd name="T17" fmla="*/ 136 h 408"/>
                <a:gd name="T18" fmla="*/ 305 w 427"/>
                <a:gd name="T19" fmla="*/ 140 h 408"/>
                <a:gd name="T20" fmla="*/ 294 w 427"/>
                <a:gd name="T21" fmla="*/ 147 h 408"/>
                <a:gd name="T22" fmla="*/ 289 w 427"/>
                <a:gd name="T23" fmla="*/ 152 h 408"/>
                <a:gd name="T24" fmla="*/ 261 w 427"/>
                <a:gd name="T25" fmla="*/ 47 h 408"/>
                <a:gd name="T26" fmla="*/ 213 w 427"/>
                <a:gd name="T27" fmla="*/ 95 h 408"/>
                <a:gd name="T28" fmla="*/ 258 w 427"/>
                <a:gd name="T29" fmla="*/ 192 h 408"/>
                <a:gd name="T30" fmla="*/ 258 w 427"/>
                <a:gd name="T31" fmla="*/ 173 h 408"/>
                <a:gd name="T32" fmla="*/ 244 w 427"/>
                <a:gd name="T33" fmla="*/ 104 h 408"/>
                <a:gd name="T34" fmla="*/ 169 w 427"/>
                <a:gd name="T35" fmla="*/ 183 h 408"/>
                <a:gd name="T36" fmla="*/ 213 w 427"/>
                <a:gd name="T37" fmla="*/ 269 h 408"/>
                <a:gd name="T38" fmla="*/ 192 w 427"/>
                <a:gd name="T39" fmla="*/ 272 h 408"/>
                <a:gd name="T40" fmla="*/ 181 w 427"/>
                <a:gd name="T41" fmla="*/ 260 h 408"/>
                <a:gd name="T42" fmla="*/ 174 w 427"/>
                <a:gd name="T43" fmla="*/ 254 h 408"/>
                <a:gd name="T44" fmla="*/ 145 w 427"/>
                <a:gd name="T45" fmla="*/ 242 h 408"/>
                <a:gd name="T46" fmla="*/ 133 w 427"/>
                <a:gd name="T47" fmla="*/ 241 h 408"/>
                <a:gd name="T48" fmla="*/ 0 w 427"/>
                <a:gd name="T49" fmla="*/ 408 h 408"/>
                <a:gd name="T50" fmla="*/ 56 w 427"/>
                <a:gd name="T51" fmla="*/ 309 h 408"/>
                <a:gd name="T52" fmla="*/ 146 w 427"/>
                <a:gd name="T53" fmla="*/ 309 h 408"/>
                <a:gd name="T54" fmla="*/ 204 w 427"/>
                <a:gd name="T55" fmla="*/ 408 h 408"/>
                <a:gd name="T56" fmla="*/ 192 w 427"/>
                <a:gd name="T57" fmla="*/ 272 h 408"/>
                <a:gd name="T58" fmla="*/ 294 w 427"/>
                <a:gd name="T59" fmla="*/ 241 h 408"/>
                <a:gd name="T60" fmla="*/ 281 w 427"/>
                <a:gd name="T61" fmla="*/ 242 h 408"/>
                <a:gd name="T62" fmla="*/ 245 w 427"/>
                <a:gd name="T63" fmla="*/ 260 h 408"/>
                <a:gd name="T64" fmla="*/ 240 w 427"/>
                <a:gd name="T65" fmla="*/ 266 h 408"/>
                <a:gd name="T66" fmla="*/ 264 w 427"/>
                <a:gd name="T67" fmla="*/ 408 h 408"/>
                <a:gd name="T68" fmla="*/ 279 w 427"/>
                <a:gd name="T69" fmla="*/ 408 h 408"/>
                <a:gd name="T70" fmla="*/ 384 w 427"/>
                <a:gd name="T71" fmla="*/ 309 h 408"/>
                <a:gd name="T72" fmla="*/ 427 w 427"/>
                <a:gd name="T73" fmla="*/ 313 h 408"/>
                <a:gd name="T74" fmla="*/ 102 w 427"/>
                <a:gd name="T75" fmla="*/ 231 h 408"/>
                <a:gd name="T76" fmla="*/ 126 w 427"/>
                <a:gd name="T77" fmla="*/ 224 h 408"/>
                <a:gd name="T78" fmla="*/ 133 w 427"/>
                <a:gd name="T79" fmla="*/ 220 h 408"/>
                <a:gd name="T80" fmla="*/ 146 w 427"/>
                <a:gd name="T81" fmla="*/ 200 h 408"/>
                <a:gd name="T82" fmla="*/ 149 w 427"/>
                <a:gd name="T83" fmla="*/ 191 h 408"/>
                <a:gd name="T84" fmla="*/ 149 w 427"/>
                <a:gd name="T85" fmla="*/ 175 h 408"/>
                <a:gd name="T86" fmla="*/ 145 w 427"/>
                <a:gd name="T87" fmla="*/ 164 h 408"/>
                <a:gd name="T88" fmla="*/ 142 w 427"/>
                <a:gd name="T89" fmla="*/ 157 h 408"/>
                <a:gd name="T90" fmla="*/ 133 w 427"/>
                <a:gd name="T91" fmla="*/ 147 h 408"/>
                <a:gd name="T92" fmla="*/ 126 w 427"/>
                <a:gd name="T93" fmla="*/ 143 h 408"/>
                <a:gd name="T94" fmla="*/ 102 w 427"/>
                <a:gd name="T95" fmla="*/ 136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7" h="408">
                  <a:moveTo>
                    <a:pt x="289" y="152"/>
                  </a:moveTo>
                  <a:cubicBezTo>
                    <a:pt x="288" y="154"/>
                    <a:pt x="286" y="155"/>
                    <a:pt x="285" y="157"/>
                  </a:cubicBezTo>
                  <a:cubicBezTo>
                    <a:pt x="285" y="157"/>
                    <a:pt x="285" y="157"/>
                    <a:pt x="285" y="157"/>
                  </a:cubicBezTo>
                  <a:cubicBezTo>
                    <a:pt x="284" y="159"/>
                    <a:pt x="283" y="161"/>
                    <a:pt x="282" y="162"/>
                  </a:cubicBezTo>
                  <a:cubicBezTo>
                    <a:pt x="282" y="163"/>
                    <a:pt x="282" y="163"/>
                    <a:pt x="282" y="164"/>
                  </a:cubicBezTo>
                  <a:cubicBezTo>
                    <a:pt x="281" y="165"/>
                    <a:pt x="280" y="167"/>
                    <a:pt x="279" y="169"/>
                  </a:cubicBezTo>
                  <a:cubicBezTo>
                    <a:pt x="279" y="169"/>
                    <a:pt x="279" y="169"/>
                    <a:pt x="279" y="170"/>
                  </a:cubicBezTo>
                  <a:cubicBezTo>
                    <a:pt x="279" y="171"/>
                    <a:pt x="278" y="173"/>
                    <a:pt x="278" y="175"/>
                  </a:cubicBezTo>
                  <a:cubicBezTo>
                    <a:pt x="278" y="176"/>
                    <a:pt x="278" y="176"/>
                    <a:pt x="278" y="177"/>
                  </a:cubicBezTo>
                  <a:cubicBezTo>
                    <a:pt x="277" y="179"/>
                    <a:pt x="277" y="181"/>
                    <a:pt x="277" y="183"/>
                  </a:cubicBezTo>
                  <a:cubicBezTo>
                    <a:pt x="277" y="186"/>
                    <a:pt x="278" y="189"/>
                    <a:pt x="278" y="191"/>
                  </a:cubicBezTo>
                  <a:cubicBezTo>
                    <a:pt x="278" y="192"/>
                    <a:pt x="278" y="192"/>
                    <a:pt x="278" y="192"/>
                  </a:cubicBezTo>
                  <a:cubicBezTo>
                    <a:pt x="279" y="195"/>
                    <a:pt x="279" y="197"/>
                    <a:pt x="280" y="199"/>
                  </a:cubicBezTo>
                  <a:cubicBezTo>
                    <a:pt x="280" y="200"/>
                    <a:pt x="280" y="200"/>
                    <a:pt x="280" y="200"/>
                  </a:cubicBezTo>
                  <a:cubicBezTo>
                    <a:pt x="281" y="203"/>
                    <a:pt x="282" y="205"/>
                    <a:pt x="284" y="207"/>
                  </a:cubicBezTo>
                  <a:cubicBezTo>
                    <a:pt x="284" y="207"/>
                    <a:pt x="284" y="208"/>
                    <a:pt x="284" y="208"/>
                  </a:cubicBezTo>
                  <a:cubicBezTo>
                    <a:pt x="285" y="210"/>
                    <a:pt x="287" y="212"/>
                    <a:pt x="288" y="214"/>
                  </a:cubicBezTo>
                  <a:cubicBezTo>
                    <a:pt x="288" y="214"/>
                    <a:pt x="288" y="214"/>
                    <a:pt x="288" y="214"/>
                  </a:cubicBezTo>
                  <a:cubicBezTo>
                    <a:pt x="290" y="216"/>
                    <a:pt x="292" y="218"/>
                    <a:pt x="294" y="219"/>
                  </a:cubicBezTo>
                  <a:cubicBezTo>
                    <a:pt x="294" y="219"/>
                    <a:pt x="294" y="220"/>
                    <a:pt x="294" y="220"/>
                  </a:cubicBezTo>
                  <a:cubicBezTo>
                    <a:pt x="296" y="221"/>
                    <a:pt x="298" y="223"/>
                    <a:pt x="300" y="224"/>
                  </a:cubicBezTo>
                  <a:cubicBezTo>
                    <a:pt x="300" y="224"/>
                    <a:pt x="301" y="224"/>
                    <a:pt x="301" y="224"/>
                  </a:cubicBezTo>
                  <a:cubicBezTo>
                    <a:pt x="303" y="226"/>
                    <a:pt x="305" y="227"/>
                    <a:pt x="308" y="228"/>
                  </a:cubicBezTo>
                  <a:cubicBezTo>
                    <a:pt x="308" y="228"/>
                    <a:pt x="308" y="228"/>
                    <a:pt x="308" y="228"/>
                  </a:cubicBezTo>
                  <a:cubicBezTo>
                    <a:pt x="313" y="230"/>
                    <a:pt x="319" y="231"/>
                    <a:pt x="325" y="231"/>
                  </a:cubicBezTo>
                  <a:cubicBezTo>
                    <a:pt x="351" y="231"/>
                    <a:pt x="372" y="210"/>
                    <a:pt x="372" y="183"/>
                  </a:cubicBezTo>
                  <a:cubicBezTo>
                    <a:pt x="372" y="157"/>
                    <a:pt x="351" y="136"/>
                    <a:pt x="325" y="136"/>
                  </a:cubicBezTo>
                  <a:cubicBezTo>
                    <a:pt x="318" y="136"/>
                    <a:pt x="312" y="137"/>
                    <a:pt x="306" y="140"/>
                  </a:cubicBezTo>
                  <a:cubicBezTo>
                    <a:pt x="306" y="140"/>
                    <a:pt x="306" y="140"/>
                    <a:pt x="306" y="140"/>
                  </a:cubicBezTo>
                  <a:cubicBezTo>
                    <a:pt x="306" y="140"/>
                    <a:pt x="306" y="140"/>
                    <a:pt x="305" y="140"/>
                  </a:cubicBezTo>
                  <a:cubicBezTo>
                    <a:pt x="304" y="141"/>
                    <a:pt x="302" y="142"/>
                    <a:pt x="301" y="143"/>
                  </a:cubicBezTo>
                  <a:cubicBezTo>
                    <a:pt x="300" y="143"/>
                    <a:pt x="300" y="143"/>
                    <a:pt x="299" y="143"/>
                  </a:cubicBezTo>
                  <a:cubicBezTo>
                    <a:pt x="298" y="144"/>
                    <a:pt x="296" y="146"/>
                    <a:pt x="294" y="147"/>
                  </a:cubicBezTo>
                  <a:cubicBezTo>
                    <a:pt x="294" y="147"/>
                    <a:pt x="294" y="147"/>
                    <a:pt x="294" y="147"/>
                  </a:cubicBezTo>
                  <a:cubicBezTo>
                    <a:pt x="293" y="148"/>
                    <a:pt x="291" y="150"/>
                    <a:pt x="290" y="151"/>
                  </a:cubicBezTo>
                  <a:cubicBezTo>
                    <a:pt x="290" y="151"/>
                    <a:pt x="289" y="152"/>
                    <a:pt x="289" y="152"/>
                  </a:cubicBezTo>
                  <a:close/>
                  <a:moveTo>
                    <a:pt x="213" y="95"/>
                  </a:moveTo>
                  <a:lnTo>
                    <a:pt x="213" y="95"/>
                  </a:lnTo>
                  <a:cubicBezTo>
                    <a:pt x="240" y="95"/>
                    <a:pt x="261" y="73"/>
                    <a:pt x="261" y="47"/>
                  </a:cubicBezTo>
                  <a:cubicBezTo>
                    <a:pt x="261" y="21"/>
                    <a:pt x="240" y="0"/>
                    <a:pt x="213" y="0"/>
                  </a:cubicBezTo>
                  <a:cubicBezTo>
                    <a:pt x="187" y="0"/>
                    <a:pt x="166" y="21"/>
                    <a:pt x="166" y="47"/>
                  </a:cubicBezTo>
                  <a:cubicBezTo>
                    <a:pt x="166" y="73"/>
                    <a:pt x="187" y="95"/>
                    <a:pt x="213" y="95"/>
                  </a:cubicBezTo>
                  <a:close/>
                  <a:moveTo>
                    <a:pt x="258" y="228"/>
                  </a:moveTo>
                  <a:lnTo>
                    <a:pt x="258" y="228"/>
                  </a:lnTo>
                  <a:lnTo>
                    <a:pt x="258" y="192"/>
                  </a:lnTo>
                  <a:cubicBezTo>
                    <a:pt x="258" y="189"/>
                    <a:pt x="257" y="186"/>
                    <a:pt x="257" y="183"/>
                  </a:cubicBezTo>
                  <a:cubicBezTo>
                    <a:pt x="257" y="180"/>
                    <a:pt x="258" y="178"/>
                    <a:pt x="258" y="175"/>
                  </a:cubicBezTo>
                  <a:lnTo>
                    <a:pt x="258" y="173"/>
                  </a:lnTo>
                  <a:lnTo>
                    <a:pt x="258" y="173"/>
                  </a:lnTo>
                  <a:cubicBezTo>
                    <a:pt x="262" y="151"/>
                    <a:pt x="275" y="134"/>
                    <a:pt x="293" y="124"/>
                  </a:cubicBezTo>
                  <a:cubicBezTo>
                    <a:pt x="280" y="112"/>
                    <a:pt x="263" y="104"/>
                    <a:pt x="244" y="104"/>
                  </a:cubicBezTo>
                  <a:lnTo>
                    <a:pt x="183" y="104"/>
                  </a:lnTo>
                  <a:cubicBezTo>
                    <a:pt x="164" y="104"/>
                    <a:pt x="147" y="112"/>
                    <a:pt x="134" y="124"/>
                  </a:cubicBezTo>
                  <a:cubicBezTo>
                    <a:pt x="155" y="135"/>
                    <a:pt x="169" y="158"/>
                    <a:pt x="169" y="183"/>
                  </a:cubicBezTo>
                  <a:cubicBezTo>
                    <a:pt x="169" y="189"/>
                    <a:pt x="169" y="194"/>
                    <a:pt x="168" y="199"/>
                  </a:cubicBezTo>
                  <a:lnTo>
                    <a:pt x="168" y="228"/>
                  </a:lnTo>
                  <a:cubicBezTo>
                    <a:pt x="187" y="236"/>
                    <a:pt x="203" y="251"/>
                    <a:pt x="213" y="269"/>
                  </a:cubicBezTo>
                  <a:cubicBezTo>
                    <a:pt x="223" y="251"/>
                    <a:pt x="239" y="237"/>
                    <a:pt x="258" y="228"/>
                  </a:cubicBezTo>
                  <a:close/>
                  <a:moveTo>
                    <a:pt x="192" y="272"/>
                  </a:moveTo>
                  <a:lnTo>
                    <a:pt x="192" y="272"/>
                  </a:lnTo>
                  <a:cubicBezTo>
                    <a:pt x="190" y="270"/>
                    <a:pt x="189" y="268"/>
                    <a:pt x="187" y="266"/>
                  </a:cubicBezTo>
                  <a:cubicBezTo>
                    <a:pt x="187" y="265"/>
                    <a:pt x="186" y="265"/>
                    <a:pt x="186" y="265"/>
                  </a:cubicBezTo>
                  <a:cubicBezTo>
                    <a:pt x="185" y="263"/>
                    <a:pt x="183" y="262"/>
                    <a:pt x="181" y="260"/>
                  </a:cubicBezTo>
                  <a:cubicBezTo>
                    <a:pt x="181" y="260"/>
                    <a:pt x="181" y="259"/>
                    <a:pt x="181" y="259"/>
                  </a:cubicBezTo>
                  <a:cubicBezTo>
                    <a:pt x="179" y="258"/>
                    <a:pt x="177" y="256"/>
                    <a:pt x="175" y="255"/>
                  </a:cubicBezTo>
                  <a:cubicBezTo>
                    <a:pt x="175" y="255"/>
                    <a:pt x="175" y="254"/>
                    <a:pt x="174" y="254"/>
                  </a:cubicBezTo>
                  <a:cubicBezTo>
                    <a:pt x="168" y="250"/>
                    <a:pt x="161" y="246"/>
                    <a:pt x="153" y="244"/>
                  </a:cubicBezTo>
                  <a:cubicBezTo>
                    <a:pt x="151" y="243"/>
                    <a:pt x="150" y="243"/>
                    <a:pt x="148" y="242"/>
                  </a:cubicBezTo>
                  <a:cubicBezTo>
                    <a:pt x="147" y="242"/>
                    <a:pt x="146" y="242"/>
                    <a:pt x="145" y="242"/>
                  </a:cubicBezTo>
                  <a:cubicBezTo>
                    <a:pt x="144" y="242"/>
                    <a:pt x="143" y="241"/>
                    <a:pt x="141" y="241"/>
                  </a:cubicBezTo>
                  <a:cubicBezTo>
                    <a:pt x="141" y="241"/>
                    <a:pt x="140" y="241"/>
                    <a:pt x="139" y="241"/>
                  </a:cubicBezTo>
                  <a:cubicBezTo>
                    <a:pt x="137" y="241"/>
                    <a:pt x="135" y="241"/>
                    <a:pt x="133" y="241"/>
                  </a:cubicBezTo>
                  <a:lnTo>
                    <a:pt x="71" y="241"/>
                  </a:lnTo>
                  <a:cubicBezTo>
                    <a:pt x="32" y="241"/>
                    <a:pt x="0" y="273"/>
                    <a:pt x="0" y="313"/>
                  </a:cubicBezTo>
                  <a:lnTo>
                    <a:pt x="0" y="408"/>
                  </a:lnTo>
                  <a:lnTo>
                    <a:pt x="42" y="408"/>
                  </a:lnTo>
                  <a:lnTo>
                    <a:pt x="42" y="309"/>
                  </a:lnTo>
                  <a:lnTo>
                    <a:pt x="56" y="309"/>
                  </a:lnTo>
                  <a:lnTo>
                    <a:pt x="56" y="408"/>
                  </a:lnTo>
                  <a:lnTo>
                    <a:pt x="146" y="408"/>
                  </a:lnTo>
                  <a:lnTo>
                    <a:pt x="146" y="309"/>
                  </a:lnTo>
                  <a:lnTo>
                    <a:pt x="161" y="309"/>
                  </a:lnTo>
                  <a:lnTo>
                    <a:pt x="161" y="408"/>
                  </a:lnTo>
                  <a:lnTo>
                    <a:pt x="204" y="408"/>
                  </a:lnTo>
                  <a:lnTo>
                    <a:pt x="204" y="313"/>
                  </a:lnTo>
                  <a:cubicBezTo>
                    <a:pt x="204" y="297"/>
                    <a:pt x="200" y="283"/>
                    <a:pt x="192" y="272"/>
                  </a:cubicBezTo>
                  <a:cubicBezTo>
                    <a:pt x="192" y="272"/>
                    <a:pt x="192" y="272"/>
                    <a:pt x="192" y="272"/>
                  </a:cubicBezTo>
                  <a:close/>
                  <a:moveTo>
                    <a:pt x="355" y="241"/>
                  </a:moveTo>
                  <a:lnTo>
                    <a:pt x="355" y="241"/>
                  </a:lnTo>
                  <a:lnTo>
                    <a:pt x="294" y="241"/>
                  </a:lnTo>
                  <a:cubicBezTo>
                    <a:pt x="292" y="241"/>
                    <a:pt x="290" y="241"/>
                    <a:pt x="288" y="241"/>
                  </a:cubicBezTo>
                  <a:cubicBezTo>
                    <a:pt x="287" y="241"/>
                    <a:pt x="286" y="241"/>
                    <a:pt x="285" y="241"/>
                  </a:cubicBezTo>
                  <a:cubicBezTo>
                    <a:pt x="284" y="241"/>
                    <a:pt x="283" y="242"/>
                    <a:pt x="281" y="242"/>
                  </a:cubicBezTo>
                  <a:cubicBezTo>
                    <a:pt x="280" y="242"/>
                    <a:pt x="280" y="242"/>
                    <a:pt x="279" y="242"/>
                  </a:cubicBezTo>
                  <a:cubicBezTo>
                    <a:pt x="277" y="243"/>
                    <a:pt x="276" y="243"/>
                    <a:pt x="274" y="244"/>
                  </a:cubicBezTo>
                  <a:cubicBezTo>
                    <a:pt x="263" y="247"/>
                    <a:pt x="254" y="252"/>
                    <a:pt x="245" y="260"/>
                  </a:cubicBezTo>
                  <a:cubicBezTo>
                    <a:pt x="245" y="260"/>
                    <a:pt x="245" y="260"/>
                    <a:pt x="245" y="260"/>
                  </a:cubicBezTo>
                  <a:cubicBezTo>
                    <a:pt x="243" y="262"/>
                    <a:pt x="242" y="263"/>
                    <a:pt x="240" y="265"/>
                  </a:cubicBezTo>
                  <a:cubicBezTo>
                    <a:pt x="240" y="265"/>
                    <a:pt x="240" y="266"/>
                    <a:pt x="240" y="266"/>
                  </a:cubicBezTo>
                  <a:cubicBezTo>
                    <a:pt x="229" y="278"/>
                    <a:pt x="222" y="295"/>
                    <a:pt x="222" y="313"/>
                  </a:cubicBezTo>
                  <a:lnTo>
                    <a:pt x="222" y="408"/>
                  </a:lnTo>
                  <a:lnTo>
                    <a:pt x="264" y="408"/>
                  </a:lnTo>
                  <a:lnTo>
                    <a:pt x="264" y="309"/>
                  </a:lnTo>
                  <a:lnTo>
                    <a:pt x="279" y="309"/>
                  </a:lnTo>
                  <a:lnTo>
                    <a:pt x="279" y="408"/>
                  </a:lnTo>
                  <a:lnTo>
                    <a:pt x="369" y="408"/>
                  </a:lnTo>
                  <a:lnTo>
                    <a:pt x="369" y="309"/>
                  </a:lnTo>
                  <a:lnTo>
                    <a:pt x="384" y="309"/>
                  </a:lnTo>
                  <a:lnTo>
                    <a:pt x="384" y="408"/>
                  </a:lnTo>
                  <a:lnTo>
                    <a:pt x="427" y="408"/>
                  </a:lnTo>
                  <a:lnTo>
                    <a:pt x="427" y="313"/>
                  </a:lnTo>
                  <a:cubicBezTo>
                    <a:pt x="427" y="273"/>
                    <a:pt x="395" y="241"/>
                    <a:pt x="355" y="241"/>
                  </a:cubicBezTo>
                  <a:close/>
                  <a:moveTo>
                    <a:pt x="102" y="231"/>
                  </a:moveTo>
                  <a:lnTo>
                    <a:pt x="102" y="231"/>
                  </a:lnTo>
                  <a:cubicBezTo>
                    <a:pt x="108" y="231"/>
                    <a:pt x="114" y="230"/>
                    <a:pt x="119" y="228"/>
                  </a:cubicBezTo>
                  <a:cubicBezTo>
                    <a:pt x="119" y="228"/>
                    <a:pt x="119" y="228"/>
                    <a:pt x="119" y="228"/>
                  </a:cubicBezTo>
                  <a:cubicBezTo>
                    <a:pt x="122" y="227"/>
                    <a:pt x="124" y="226"/>
                    <a:pt x="126" y="224"/>
                  </a:cubicBezTo>
                  <a:cubicBezTo>
                    <a:pt x="126" y="224"/>
                    <a:pt x="126" y="224"/>
                    <a:pt x="126" y="224"/>
                  </a:cubicBezTo>
                  <a:cubicBezTo>
                    <a:pt x="129" y="223"/>
                    <a:pt x="131" y="221"/>
                    <a:pt x="133" y="220"/>
                  </a:cubicBezTo>
                  <a:cubicBezTo>
                    <a:pt x="133" y="220"/>
                    <a:pt x="133" y="220"/>
                    <a:pt x="133" y="220"/>
                  </a:cubicBezTo>
                  <a:cubicBezTo>
                    <a:pt x="137" y="216"/>
                    <a:pt x="140" y="212"/>
                    <a:pt x="143" y="208"/>
                  </a:cubicBezTo>
                  <a:cubicBezTo>
                    <a:pt x="143" y="207"/>
                    <a:pt x="143" y="207"/>
                    <a:pt x="143" y="207"/>
                  </a:cubicBezTo>
                  <a:cubicBezTo>
                    <a:pt x="144" y="205"/>
                    <a:pt x="145" y="203"/>
                    <a:pt x="146" y="200"/>
                  </a:cubicBezTo>
                  <a:cubicBezTo>
                    <a:pt x="146" y="200"/>
                    <a:pt x="147" y="200"/>
                    <a:pt x="147" y="199"/>
                  </a:cubicBezTo>
                  <a:cubicBezTo>
                    <a:pt x="148" y="197"/>
                    <a:pt x="148" y="195"/>
                    <a:pt x="149" y="192"/>
                  </a:cubicBezTo>
                  <a:cubicBezTo>
                    <a:pt x="149" y="192"/>
                    <a:pt x="149" y="192"/>
                    <a:pt x="149" y="191"/>
                  </a:cubicBezTo>
                  <a:cubicBezTo>
                    <a:pt x="149" y="189"/>
                    <a:pt x="150" y="186"/>
                    <a:pt x="150" y="183"/>
                  </a:cubicBezTo>
                  <a:cubicBezTo>
                    <a:pt x="150" y="181"/>
                    <a:pt x="149" y="179"/>
                    <a:pt x="149" y="177"/>
                  </a:cubicBezTo>
                  <a:cubicBezTo>
                    <a:pt x="149" y="176"/>
                    <a:pt x="149" y="176"/>
                    <a:pt x="149" y="175"/>
                  </a:cubicBezTo>
                  <a:cubicBezTo>
                    <a:pt x="148" y="173"/>
                    <a:pt x="148" y="171"/>
                    <a:pt x="147" y="169"/>
                  </a:cubicBezTo>
                  <a:cubicBezTo>
                    <a:pt x="147" y="169"/>
                    <a:pt x="147" y="169"/>
                    <a:pt x="147" y="169"/>
                  </a:cubicBezTo>
                  <a:cubicBezTo>
                    <a:pt x="147" y="167"/>
                    <a:pt x="146" y="165"/>
                    <a:pt x="145" y="164"/>
                  </a:cubicBezTo>
                  <a:cubicBezTo>
                    <a:pt x="145" y="163"/>
                    <a:pt x="145" y="163"/>
                    <a:pt x="145" y="162"/>
                  </a:cubicBezTo>
                  <a:cubicBezTo>
                    <a:pt x="144" y="161"/>
                    <a:pt x="143" y="159"/>
                    <a:pt x="142" y="157"/>
                  </a:cubicBezTo>
                  <a:lnTo>
                    <a:pt x="142" y="157"/>
                  </a:lnTo>
                  <a:cubicBezTo>
                    <a:pt x="140" y="155"/>
                    <a:pt x="139" y="154"/>
                    <a:pt x="138" y="152"/>
                  </a:cubicBezTo>
                  <a:cubicBezTo>
                    <a:pt x="137" y="152"/>
                    <a:pt x="137" y="151"/>
                    <a:pt x="137" y="151"/>
                  </a:cubicBezTo>
                  <a:cubicBezTo>
                    <a:pt x="136" y="150"/>
                    <a:pt x="134" y="148"/>
                    <a:pt x="133" y="147"/>
                  </a:cubicBezTo>
                  <a:cubicBezTo>
                    <a:pt x="133" y="147"/>
                    <a:pt x="133" y="147"/>
                    <a:pt x="132" y="147"/>
                  </a:cubicBezTo>
                  <a:cubicBezTo>
                    <a:pt x="131" y="146"/>
                    <a:pt x="129" y="144"/>
                    <a:pt x="127" y="143"/>
                  </a:cubicBezTo>
                  <a:cubicBezTo>
                    <a:pt x="127" y="143"/>
                    <a:pt x="127" y="143"/>
                    <a:pt x="126" y="143"/>
                  </a:cubicBezTo>
                  <a:cubicBezTo>
                    <a:pt x="125" y="142"/>
                    <a:pt x="123" y="141"/>
                    <a:pt x="121" y="140"/>
                  </a:cubicBezTo>
                  <a:cubicBezTo>
                    <a:pt x="121" y="140"/>
                    <a:pt x="121" y="140"/>
                    <a:pt x="121" y="140"/>
                  </a:cubicBezTo>
                  <a:cubicBezTo>
                    <a:pt x="115" y="137"/>
                    <a:pt x="109" y="136"/>
                    <a:pt x="102" y="136"/>
                  </a:cubicBezTo>
                  <a:cubicBezTo>
                    <a:pt x="76" y="136"/>
                    <a:pt x="54" y="157"/>
                    <a:pt x="54" y="183"/>
                  </a:cubicBezTo>
                  <a:cubicBezTo>
                    <a:pt x="54" y="210"/>
                    <a:pt x="76" y="231"/>
                    <a:pt x="102" y="2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D8141A"/>
                </a:solidFill>
              </a:endParaRPr>
            </a:p>
          </p:txBody>
        </p:sp>
      </p:grpSp>
      <p:grpSp>
        <p:nvGrpSpPr>
          <p:cNvPr id="19" name="组合 18"/>
          <p:cNvGrpSpPr/>
          <p:nvPr/>
        </p:nvGrpSpPr>
        <p:grpSpPr>
          <a:xfrm>
            <a:off x="3709478" y="3808936"/>
            <a:ext cx="495300" cy="509588"/>
            <a:chOff x="7743826" y="5013176"/>
            <a:chExt cx="495300" cy="509588"/>
          </a:xfrm>
        </p:grpSpPr>
        <p:sp>
          <p:nvSpPr>
            <p:cNvPr id="20" name="Oval 10"/>
            <p:cNvSpPr>
              <a:spLocks noChangeArrowheads="1"/>
            </p:cNvSpPr>
            <p:nvPr/>
          </p:nvSpPr>
          <p:spPr bwMode="auto">
            <a:xfrm>
              <a:off x="7743826" y="5013176"/>
              <a:ext cx="495300" cy="509588"/>
            </a:xfrm>
            <a:prstGeom prst="ellipse">
              <a:avLst/>
            </a:pr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9600">
                <a:solidFill>
                  <a:srgbClr val="D8141A"/>
                </a:solidFill>
                <a:latin typeface="Agency FB" panose="020B0503020202020204" pitchFamily="34" charset="0"/>
              </a:endParaRPr>
            </a:p>
          </p:txBody>
        </p:sp>
        <p:sp>
          <p:nvSpPr>
            <p:cNvPr id="21" name="Freeform 15"/>
            <p:cNvSpPr>
              <a:spLocks noEditPoints="1"/>
            </p:cNvSpPr>
            <p:nvPr/>
          </p:nvSpPr>
          <p:spPr bwMode="auto">
            <a:xfrm>
              <a:off x="7834313" y="5141764"/>
              <a:ext cx="311150" cy="250825"/>
            </a:xfrm>
            <a:custGeom>
              <a:avLst/>
              <a:gdLst>
                <a:gd name="T0" fmla="*/ 147 w 400"/>
                <a:gd name="T1" fmla="*/ 158 h 313"/>
                <a:gd name="T2" fmla="*/ 204 w 400"/>
                <a:gd name="T3" fmla="*/ 129 h 313"/>
                <a:gd name="T4" fmla="*/ 311 w 400"/>
                <a:gd name="T5" fmla="*/ 111 h 313"/>
                <a:gd name="T6" fmla="*/ 341 w 400"/>
                <a:gd name="T7" fmla="*/ 67 h 313"/>
                <a:gd name="T8" fmla="*/ 297 w 400"/>
                <a:gd name="T9" fmla="*/ 97 h 313"/>
                <a:gd name="T10" fmla="*/ 204 w 400"/>
                <a:gd name="T11" fmla="*/ 102 h 313"/>
                <a:gd name="T12" fmla="*/ 400 w 400"/>
                <a:gd name="T13" fmla="*/ 42 h 313"/>
                <a:gd name="T14" fmla="*/ 243 w 400"/>
                <a:gd name="T15" fmla="*/ 16 h 313"/>
                <a:gd name="T16" fmla="*/ 228 w 400"/>
                <a:gd name="T17" fmla="*/ 0 h 313"/>
                <a:gd name="T18" fmla="*/ 80 w 400"/>
                <a:gd name="T19" fmla="*/ 16 h 313"/>
                <a:gd name="T20" fmla="*/ 91 w 400"/>
                <a:gd name="T21" fmla="*/ 42 h 313"/>
                <a:gd name="T22" fmla="*/ 113 w 400"/>
                <a:gd name="T23" fmla="*/ 71 h 313"/>
                <a:gd name="T24" fmla="*/ 368 w 400"/>
                <a:gd name="T25" fmla="*/ 42 h 313"/>
                <a:gd name="T26" fmla="*/ 185 w 400"/>
                <a:gd name="T27" fmla="*/ 205 h 313"/>
                <a:gd name="T28" fmla="*/ 368 w 400"/>
                <a:gd name="T29" fmla="*/ 214 h 313"/>
                <a:gd name="T30" fmla="*/ 188 w 400"/>
                <a:gd name="T31" fmla="*/ 223 h 313"/>
                <a:gd name="T32" fmla="*/ 189 w 400"/>
                <a:gd name="T33" fmla="*/ 249 h 313"/>
                <a:gd name="T34" fmla="*/ 228 w 400"/>
                <a:gd name="T35" fmla="*/ 311 h 313"/>
                <a:gd name="T36" fmla="*/ 243 w 400"/>
                <a:gd name="T37" fmla="*/ 249 h 313"/>
                <a:gd name="T38" fmla="*/ 315 w 400"/>
                <a:gd name="T39" fmla="*/ 309 h 313"/>
                <a:gd name="T40" fmla="*/ 308 w 400"/>
                <a:gd name="T41" fmla="*/ 249 h 313"/>
                <a:gd name="T42" fmla="*/ 400 w 400"/>
                <a:gd name="T43" fmla="*/ 223 h 313"/>
                <a:gd name="T44" fmla="*/ 390 w 400"/>
                <a:gd name="T45" fmla="*/ 42 h 313"/>
                <a:gd name="T46" fmla="*/ 84 w 400"/>
                <a:gd name="T47" fmla="*/ 162 h 313"/>
                <a:gd name="T48" fmla="*/ 123 w 400"/>
                <a:gd name="T49" fmla="*/ 123 h 313"/>
                <a:gd name="T50" fmla="*/ 45 w 400"/>
                <a:gd name="T51" fmla="*/ 123 h 313"/>
                <a:gd name="T52" fmla="*/ 109 w 400"/>
                <a:gd name="T53" fmla="*/ 170 h 313"/>
                <a:gd name="T54" fmla="*/ 94 w 400"/>
                <a:gd name="T55" fmla="*/ 170 h 313"/>
                <a:gd name="T56" fmla="*/ 98 w 400"/>
                <a:gd name="T57" fmla="*/ 177 h 313"/>
                <a:gd name="T58" fmla="*/ 102 w 400"/>
                <a:gd name="T59" fmla="*/ 266 h 313"/>
                <a:gd name="T60" fmla="*/ 67 w 400"/>
                <a:gd name="T61" fmla="*/ 266 h 313"/>
                <a:gd name="T62" fmla="*/ 71 w 400"/>
                <a:gd name="T63" fmla="*/ 177 h 313"/>
                <a:gd name="T64" fmla="*/ 76 w 400"/>
                <a:gd name="T65" fmla="*/ 170 h 313"/>
                <a:gd name="T66" fmla="*/ 0 w 400"/>
                <a:gd name="T67" fmla="*/ 228 h 313"/>
                <a:gd name="T68" fmla="*/ 34 w 400"/>
                <a:gd name="T69" fmla="*/ 313 h 313"/>
                <a:gd name="T70" fmla="*/ 46 w 400"/>
                <a:gd name="T71" fmla="*/ 226 h 313"/>
                <a:gd name="T72" fmla="*/ 120 w 400"/>
                <a:gd name="T73" fmla="*/ 313 h 313"/>
                <a:gd name="T74" fmla="*/ 132 w 400"/>
                <a:gd name="T75" fmla="*/ 226 h 313"/>
                <a:gd name="T76" fmla="*/ 167 w 400"/>
                <a:gd name="T77" fmla="*/ 313 h 313"/>
                <a:gd name="T78" fmla="*/ 109 w 400"/>
                <a:gd name="T79" fmla="*/ 17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0" h="313">
                  <a:moveTo>
                    <a:pt x="204" y="102"/>
                  </a:moveTo>
                  <a:lnTo>
                    <a:pt x="147" y="158"/>
                  </a:lnTo>
                  <a:cubicBezTo>
                    <a:pt x="153" y="162"/>
                    <a:pt x="158" y="166"/>
                    <a:pt x="163" y="170"/>
                  </a:cubicBezTo>
                  <a:lnTo>
                    <a:pt x="204" y="129"/>
                  </a:lnTo>
                  <a:lnTo>
                    <a:pt x="248" y="174"/>
                  </a:lnTo>
                  <a:lnTo>
                    <a:pt x="311" y="111"/>
                  </a:lnTo>
                  <a:lnTo>
                    <a:pt x="321" y="135"/>
                  </a:lnTo>
                  <a:lnTo>
                    <a:pt x="341" y="67"/>
                  </a:lnTo>
                  <a:lnTo>
                    <a:pt x="272" y="87"/>
                  </a:lnTo>
                  <a:lnTo>
                    <a:pt x="297" y="97"/>
                  </a:lnTo>
                  <a:lnTo>
                    <a:pt x="248" y="146"/>
                  </a:lnTo>
                  <a:lnTo>
                    <a:pt x="204" y="102"/>
                  </a:lnTo>
                  <a:close/>
                  <a:moveTo>
                    <a:pt x="400" y="42"/>
                  </a:moveTo>
                  <a:lnTo>
                    <a:pt x="400" y="42"/>
                  </a:lnTo>
                  <a:lnTo>
                    <a:pt x="400" y="16"/>
                  </a:lnTo>
                  <a:lnTo>
                    <a:pt x="243" y="16"/>
                  </a:lnTo>
                  <a:lnTo>
                    <a:pt x="243" y="0"/>
                  </a:lnTo>
                  <a:lnTo>
                    <a:pt x="228" y="0"/>
                  </a:lnTo>
                  <a:lnTo>
                    <a:pt x="228" y="16"/>
                  </a:lnTo>
                  <a:lnTo>
                    <a:pt x="80" y="16"/>
                  </a:lnTo>
                  <a:lnTo>
                    <a:pt x="80" y="42"/>
                  </a:lnTo>
                  <a:lnTo>
                    <a:pt x="91" y="42"/>
                  </a:lnTo>
                  <a:lnTo>
                    <a:pt x="91" y="64"/>
                  </a:lnTo>
                  <a:cubicBezTo>
                    <a:pt x="99" y="65"/>
                    <a:pt x="106" y="67"/>
                    <a:pt x="113" y="71"/>
                  </a:cubicBezTo>
                  <a:lnTo>
                    <a:pt x="113" y="42"/>
                  </a:lnTo>
                  <a:lnTo>
                    <a:pt x="368" y="42"/>
                  </a:lnTo>
                  <a:lnTo>
                    <a:pt x="368" y="205"/>
                  </a:lnTo>
                  <a:lnTo>
                    <a:pt x="185" y="205"/>
                  </a:lnTo>
                  <a:cubicBezTo>
                    <a:pt x="186" y="208"/>
                    <a:pt x="187" y="211"/>
                    <a:pt x="187" y="214"/>
                  </a:cubicBezTo>
                  <a:lnTo>
                    <a:pt x="368" y="214"/>
                  </a:lnTo>
                  <a:lnTo>
                    <a:pt x="368" y="223"/>
                  </a:lnTo>
                  <a:lnTo>
                    <a:pt x="188" y="223"/>
                  </a:lnTo>
                  <a:cubicBezTo>
                    <a:pt x="188" y="225"/>
                    <a:pt x="189" y="226"/>
                    <a:pt x="189" y="228"/>
                  </a:cubicBezTo>
                  <a:lnTo>
                    <a:pt x="189" y="249"/>
                  </a:lnTo>
                  <a:lnTo>
                    <a:pt x="228" y="249"/>
                  </a:lnTo>
                  <a:lnTo>
                    <a:pt x="228" y="311"/>
                  </a:lnTo>
                  <a:lnTo>
                    <a:pt x="243" y="311"/>
                  </a:lnTo>
                  <a:lnTo>
                    <a:pt x="243" y="249"/>
                  </a:lnTo>
                  <a:lnTo>
                    <a:pt x="292" y="249"/>
                  </a:lnTo>
                  <a:lnTo>
                    <a:pt x="315" y="309"/>
                  </a:lnTo>
                  <a:lnTo>
                    <a:pt x="330" y="305"/>
                  </a:lnTo>
                  <a:lnTo>
                    <a:pt x="308" y="249"/>
                  </a:lnTo>
                  <a:lnTo>
                    <a:pt x="400" y="249"/>
                  </a:lnTo>
                  <a:lnTo>
                    <a:pt x="400" y="223"/>
                  </a:lnTo>
                  <a:lnTo>
                    <a:pt x="390" y="223"/>
                  </a:lnTo>
                  <a:lnTo>
                    <a:pt x="390" y="42"/>
                  </a:lnTo>
                  <a:lnTo>
                    <a:pt x="400" y="42"/>
                  </a:lnTo>
                  <a:close/>
                  <a:moveTo>
                    <a:pt x="84" y="162"/>
                  </a:moveTo>
                  <a:lnTo>
                    <a:pt x="84" y="162"/>
                  </a:lnTo>
                  <a:cubicBezTo>
                    <a:pt x="105" y="162"/>
                    <a:pt x="123" y="144"/>
                    <a:pt x="123" y="123"/>
                  </a:cubicBezTo>
                  <a:cubicBezTo>
                    <a:pt x="123" y="101"/>
                    <a:pt x="105" y="84"/>
                    <a:pt x="84" y="84"/>
                  </a:cubicBezTo>
                  <a:cubicBezTo>
                    <a:pt x="62" y="84"/>
                    <a:pt x="45" y="101"/>
                    <a:pt x="45" y="123"/>
                  </a:cubicBezTo>
                  <a:cubicBezTo>
                    <a:pt x="45" y="144"/>
                    <a:pt x="62" y="162"/>
                    <a:pt x="84" y="162"/>
                  </a:cubicBezTo>
                  <a:close/>
                  <a:moveTo>
                    <a:pt x="109" y="170"/>
                  </a:moveTo>
                  <a:lnTo>
                    <a:pt x="109" y="170"/>
                  </a:lnTo>
                  <a:lnTo>
                    <a:pt x="94" y="170"/>
                  </a:lnTo>
                  <a:lnTo>
                    <a:pt x="97" y="171"/>
                  </a:lnTo>
                  <a:cubicBezTo>
                    <a:pt x="98" y="172"/>
                    <a:pt x="99" y="175"/>
                    <a:pt x="98" y="177"/>
                  </a:cubicBezTo>
                  <a:lnTo>
                    <a:pt x="93" y="190"/>
                  </a:lnTo>
                  <a:lnTo>
                    <a:pt x="102" y="266"/>
                  </a:lnTo>
                  <a:lnTo>
                    <a:pt x="85" y="282"/>
                  </a:lnTo>
                  <a:lnTo>
                    <a:pt x="67" y="266"/>
                  </a:lnTo>
                  <a:lnTo>
                    <a:pt x="77" y="190"/>
                  </a:lnTo>
                  <a:lnTo>
                    <a:pt x="71" y="177"/>
                  </a:lnTo>
                  <a:cubicBezTo>
                    <a:pt x="71" y="175"/>
                    <a:pt x="71" y="172"/>
                    <a:pt x="73" y="171"/>
                  </a:cubicBezTo>
                  <a:lnTo>
                    <a:pt x="76" y="170"/>
                  </a:lnTo>
                  <a:lnTo>
                    <a:pt x="59" y="170"/>
                  </a:lnTo>
                  <a:cubicBezTo>
                    <a:pt x="26" y="170"/>
                    <a:pt x="0" y="196"/>
                    <a:pt x="0" y="228"/>
                  </a:cubicBezTo>
                  <a:lnTo>
                    <a:pt x="0" y="313"/>
                  </a:lnTo>
                  <a:lnTo>
                    <a:pt x="34" y="313"/>
                  </a:lnTo>
                  <a:lnTo>
                    <a:pt x="34" y="226"/>
                  </a:lnTo>
                  <a:lnTo>
                    <a:pt x="46" y="226"/>
                  </a:lnTo>
                  <a:lnTo>
                    <a:pt x="46" y="313"/>
                  </a:lnTo>
                  <a:lnTo>
                    <a:pt x="120" y="313"/>
                  </a:lnTo>
                  <a:lnTo>
                    <a:pt x="120" y="226"/>
                  </a:lnTo>
                  <a:lnTo>
                    <a:pt x="132" y="226"/>
                  </a:lnTo>
                  <a:lnTo>
                    <a:pt x="132" y="313"/>
                  </a:lnTo>
                  <a:lnTo>
                    <a:pt x="167" y="313"/>
                  </a:lnTo>
                  <a:lnTo>
                    <a:pt x="167" y="228"/>
                  </a:lnTo>
                  <a:cubicBezTo>
                    <a:pt x="167" y="196"/>
                    <a:pt x="141" y="170"/>
                    <a:pt x="109" y="17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D8141A"/>
                </a:solidFill>
              </a:endParaRPr>
            </a:p>
          </p:txBody>
        </p:sp>
      </p:grpSp>
      <p:grpSp>
        <p:nvGrpSpPr>
          <p:cNvPr id="22" name="组合 21"/>
          <p:cNvGrpSpPr/>
          <p:nvPr/>
        </p:nvGrpSpPr>
        <p:grpSpPr>
          <a:xfrm>
            <a:off x="4292090" y="3808936"/>
            <a:ext cx="495300" cy="509588"/>
            <a:chOff x="8326438" y="5013176"/>
            <a:chExt cx="495300" cy="509588"/>
          </a:xfrm>
        </p:grpSpPr>
        <p:sp>
          <p:nvSpPr>
            <p:cNvPr id="23" name="Oval 11"/>
            <p:cNvSpPr>
              <a:spLocks noChangeArrowheads="1"/>
            </p:cNvSpPr>
            <p:nvPr/>
          </p:nvSpPr>
          <p:spPr bwMode="auto">
            <a:xfrm>
              <a:off x="8326438" y="5013176"/>
              <a:ext cx="495300" cy="509588"/>
            </a:xfrm>
            <a:prstGeom prst="ellipse">
              <a:avLst/>
            </a:pr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9600">
                <a:solidFill>
                  <a:srgbClr val="D8141A"/>
                </a:solidFill>
                <a:latin typeface="Agency FB" panose="020B0503020202020204" pitchFamily="34" charset="0"/>
              </a:endParaRPr>
            </a:p>
          </p:txBody>
        </p:sp>
        <p:sp>
          <p:nvSpPr>
            <p:cNvPr id="24" name="Freeform 16"/>
            <p:cNvSpPr>
              <a:spLocks noEditPoints="1"/>
            </p:cNvSpPr>
            <p:nvPr/>
          </p:nvSpPr>
          <p:spPr bwMode="auto">
            <a:xfrm>
              <a:off x="8443913" y="5125889"/>
              <a:ext cx="279400" cy="284163"/>
            </a:xfrm>
            <a:custGeom>
              <a:avLst/>
              <a:gdLst>
                <a:gd name="T0" fmla="*/ 324 w 358"/>
                <a:gd name="T1" fmla="*/ 306 h 355"/>
                <a:gd name="T2" fmla="*/ 287 w 358"/>
                <a:gd name="T3" fmla="*/ 306 h 355"/>
                <a:gd name="T4" fmla="*/ 235 w 358"/>
                <a:gd name="T5" fmla="*/ 207 h 355"/>
                <a:gd name="T6" fmla="*/ 229 w 358"/>
                <a:gd name="T7" fmla="*/ 226 h 355"/>
                <a:gd name="T8" fmla="*/ 201 w 358"/>
                <a:gd name="T9" fmla="*/ 248 h 355"/>
                <a:gd name="T10" fmla="*/ 294 w 358"/>
                <a:gd name="T11" fmla="*/ 351 h 355"/>
                <a:gd name="T12" fmla="*/ 353 w 358"/>
                <a:gd name="T13" fmla="*/ 311 h 355"/>
                <a:gd name="T14" fmla="*/ 310 w 358"/>
                <a:gd name="T15" fmla="*/ 265 h 355"/>
                <a:gd name="T16" fmla="*/ 244 w 358"/>
                <a:gd name="T17" fmla="*/ 211 h 355"/>
                <a:gd name="T18" fmla="*/ 129 w 358"/>
                <a:gd name="T19" fmla="*/ 126 h 355"/>
                <a:gd name="T20" fmla="*/ 149 w 358"/>
                <a:gd name="T21" fmla="*/ 121 h 355"/>
                <a:gd name="T22" fmla="*/ 154 w 358"/>
                <a:gd name="T23" fmla="*/ 102 h 355"/>
                <a:gd name="T24" fmla="*/ 159 w 358"/>
                <a:gd name="T25" fmla="*/ 83 h 355"/>
                <a:gd name="T26" fmla="*/ 69 w 358"/>
                <a:gd name="T27" fmla="*/ 8 h 355"/>
                <a:gd name="T28" fmla="*/ 57 w 358"/>
                <a:gd name="T29" fmla="*/ 101 h 355"/>
                <a:gd name="T30" fmla="*/ 0 w 358"/>
                <a:gd name="T31" fmla="*/ 77 h 355"/>
                <a:gd name="T32" fmla="*/ 106 w 358"/>
                <a:gd name="T33" fmla="*/ 153 h 355"/>
                <a:gd name="T34" fmla="*/ 120 w 358"/>
                <a:gd name="T35" fmla="*/ 136 h 355"/>
                <a:gd name="T36" fmla="*/ 345 w 358"/>
                <a:gd name="T37" fmla="*/ 35 h 355"/>
                <a:gd name="T38" fmla="*/ 297 w 358"/>
                <a:gd name="T39" fmla="*/ 1 h 355"/>
                <a:gd name="T40" fmla="*/ 168 w 358"/>
                <a:gd name="T41" fmla="*/ 116 h 355"/>
                <a:gd name="T42" fmla="*/ 150 w 358"/>
                <a:gd name="T43" fmla="*/ 142 h 355"/>
                <a:gd name="T44" fmla="*/ 134 w 358"/>
                <a:gd name="T45" fmla="*/ 150 h 355"/>
                <a:gd name="T46" fmla="*/ 136 w 358"/>
                <a:gd name="T47" fmla="*/ 199 h 355"/>
                <a:gd name="T48" fmla="*/ 32 w 358"/>
                <a:gd name="T49" fmla="*/ 289 h 355"/>
                <a:gd name="T50" fmla="*/ 20 w 358"/>
                <a:gd name="T51" fmla="*/ 355 h 355"/>
                <a:gd name="T52" fmla="*/ 74 w 358"/>
                <a:gd name="T53" fmla="*/ 301 h 355"/>
                <a:gd name="T54" fmla="*/ 159 w 358"/>
                <a:gd name="T55" fmla="*/ 222 h 355"/>
                <a:gd name="T56" fmla="*/ 206 w 358"/>
                <a:gd name="T57" fmla="*/ 222 h 355"/>
                <a:gd name="T58" fmla="*/ 220 w 358"/>
                <a:gd name="T59" fmla="*/ 192 h 355"/>
                <a:gd name="T60" fmla="*/ 240 w 358"/>
                <a:gd name="T61" fmla="*/ 188 h 355"/>
                <a:gd name="T62" fmla="*/ 345 w 358"/>
                <a:gd name="T63" fmla="*/ 35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8" h="355">
                  <a:moveTo>
                    <a:pt x="305" y="288"/>
                  </a:moveTo>
                  <a:cubicBezTo>
                    <a:pt x="316" y="288"/>
                    <a:pt x="324" y="296"/>
                    <a:pt x="324" y="306"/>
                  </a:cubicBezTo>
                  <a:cubicBezTo>
                    <a:pt x="324" y="316"/>
                    <a:pt x="316" y="325"/>
                    <a:pt x="305" y="325"/>
                  </a:cubicBezTo>
                  <a:cubicBezTo>
                    <a:pt x="295" y="325"/>
                    <a:pt x="287" y="316"/>
                    <a:pt x="287" y="306"/>
                  </a:cubicBezTo>
                  <a:cubicBezTo>
                    <a:pt x="287" y="296"/>
                    <a:pt x="295" y="288"/>
                    <a:pt x="305" y="288"/>
                  </a:cubicBezTo>
                  <a:close/>
                  <a:moveTo>
                    <a:pt x="235" y="207"/>
                  </a:moveTo>
                  <a:lnTo>
                    <a:pt x="239" y="216"/>
                  </a:lnTo>
                  <a:lnTo>
                    <a:pt x="229" y="226"/>
                  </a:lnTo>
                  <a:lnTo>
                    <a:pt x="220" y="235"/>
                  </a:lnTo>
                  <a:cubicBezTo>
                    <a:pt x="215" y="241"/>
                    <a:pt x="208" y="245"/>
                    <a:pt x="201" y="248"/>
                  </a:cubicBezTo>
                  <a:lnTo>
                    <a:pt x="264" y="311"/>
                  </a:lnTo>
                  <a:lnTo>
                    <a:pt x="294" y="351"/>
                  </a:lnTo>
                  <a:lnTo>
                    <a:pt x="309" y="355"/>
                  </a:lnTo>
                  <a:lnTo>
                    <a:pt x="353" y="311"/>
                  </a:lnTo>
                  <a:lnTo>
                    <a:pt x="349" y="295"/>
                  </a:lnTo>
                  <a:lnTo>
                    <a:pt x="310" y="265"/>
                  </a:lnTo>
                  <a:lnTo>
                    <a:pt x="250" y="205"/>
                  </a:lnTo>
                  <a:lnTo>
                    <a:pt x="244" y="211"/>
                  </a:lnTo>
                  <a:lnTo>
                    <a:pt x="235" y="207"/>
                  </a:lnTo>
                  <a:close/>
                  <a:moveTo>
                    <a:pt x="129" y="126"/>
                  </a:moveTo>
                  <a:lnTo>
                    <a:pt x="140" y="116"/>
                  </a:lnTo>
                  <a:lnTo>
                    <a:pt x="149" y="121"/>
                  </a:lnTo>
                  <a:lnTo>
                    <a:pt x="144" y="112"/>
                  </a:lnTo>
                  <a:lnTo>
                    <a:pt x="154" y="102"/>
                  </a:lnTo>
                  <a:lnTo>
                    <a:pt x="155" y="101"/>
                  </a:lnTo>
                  <a:cubicBezTo>
                    <a:pt x="158" y="95"/>
                    <a:pt x="159" y="89"/>
                    <a:pt x="159" y="83"/>
                  </a:cubicBezTo>
                  <a:cubicBezTo>
                    <a:pt x="159" y="41"/>
                    <a:pt x="119" y="0"/>
                    <a:pt x="76" y="1"/>
                  </a:cubicBezTo>
                  <a:cubicBezTo>
                    <a:pt x="76" y="1"/>
                    <a:pt x="72" y="6"/>
                    <a:pt x="69" y="8"/>
                  </a:cubicBezTo>
                  <a:cubicBezTo>
                    <a:pt x="103" y="42"/>
                    <a:pt x="100" y="37"/>
                    <a:pt x="100" y="57"/>
                  </a:cubicBezTo>
                  <a:cubicBezTo>
                    <a:pt x="100" y="74"/>
                    <a:pt x="73" y="101"/>
                    <a:pt x="57" y="101"/>
                  </a:cubicBezTo>
                  <a:cubicBezTo>
                    <a:pt x="35" y="101"/>
                    <a:pt x="42" y="104"/>
                    <a:pt x="8" y="70"/>
                  </a:cubicBezTo>
                  <a:cubicBezTo>
                    <a:pt x="5" y="72"/>
                    <a:pt x="0" y="77"/>
                    <a:pt x="0" y="77"/>
                  </a:cubicBezTo>
                  <a:cubicBezTo>
                    <a:pt x="1" y="119"/>
                    <a:pt x="40" y="160"/>
                    <a:pt x="83" y="160"/>
                  </a:cubicBezTo>
                  <a:cubicBezTo>
                    <a:pt x="90" y="160"/>
                    <a:pt x="98" y="157"/>
                    <a:pt x="106" y="153"/>
                  </a:cubicBezTo>
                  <a:lnTo>
                    <a:pt x="108" y="155"/>
                  </a:lnTo>
                  <a:cubicBezTo>
                    <a:pt x="111" y="148"/>
                    <a:pt x="115" y="141"/>
                    <a:pt x="120" y="136"/>
                  </a:cubicBezTo>
                  <a:lnTo>
                    <a:pt x="129" y="126"/>
                  </a:lnTo>
                  <a:close/>
                  <a:moveTo>
                    <a:pt x="345" y="35"/>
                  </a:moveTo>
                  <a:lnTo>
                    <a:pt x="321" y="10"/>
                  </a:lnTo>
                  <a:cubicBezTo>
                    <a:pt x="314" y="4"/>
                    <a:pt x="306" y="1"/>
                    <a:pt x="297" y="1"/>
                  </a:cubicBezTo>
                  <a:cubicBezTo>
                    <a:pt x="289" y="1"/>
                    <a:pt x="280" y="4"/>
                    <a:pt x="273" y="10"/>
                  </a:cubicBezTo>
                  <a:lnTo>
                    <a:pt x="168" y="116"/>
                  </a:lnTo>
                  <a:cubicBezTo>
                    <a:pt x="171" y="122"/>
                    <a:pt x="169" y="131"/>
                    <a:pt x="164" y="136"/>
                  </a:cubicBezTo>
                  <a:cubicBezTo>
                    <a:pt x="161" y="140"/>
                    <a:pt x="155" y="142"/>
                    <a:pt x="150" y="142"/>
                  </a:cubicBezTo>
                  <a:cubicBezTo>
                    <a:pt x="148" y="142"/>
                    <a:pt x="145" y="141"/>
                    <a:pt x="143" y="140"/>
                  </a:cubicBezTo>
                  <a:lnTo>
                    <a:pt x="134" y="150"/>
                  </a:lnTo>
                  <a:cubicBezTo>
                    <a:pt x="121" y="163"/>
                    <a:pt x="121" y="184"/>
                    <a:pt x="134" y="197"/>
                  </a:cubicBezTo>
                  <a:lnTo>
                    <a:pt x="136" y="199"/>
                  </a:lnTo>
                  <a:lnTo>
                    <a:pt x="54" y="281"/>
                  </a:lnTo>
                  <a:lnTo>
                    <a:pt x="32" y="289"/>
                  </a:lnTo>
                  <a:lnTo>
                    <a:pt x="0" y="335"/>
                  </a:lnTo>
                  <a:lnTo>
                    <a:pt x="20" y="355"/>
                  </a:lnTo>
                  <a:lnTo>
                    <a:pt x="66" y="323"/>
                  </a:lnTo>
                  <a:lnTo>
                    <a:pt x="74" y="301"/>
                  </a:lnTo>
                  <a:lnTo>
                    <a:pt x="156" y="219"/>
                  </a:lnTo>
                  <a:lnTo>
                    <a:pt x="159" y="222"/>
                  </a:lnTo>
                  <a:cubicBezTo>
                    <a:pt x="165" y="228"/>
                    <a:pt x="174" y="231"/>
                    <a:pt x="182" y="231"/>
                  </a:cubicBezTo>
                  <a:cubicBezTo>
                    <a:pt x="191" y="231"/>
                    <a:pt x="200" y="228"/>
                    <a:pt x="206" y="222"/>
                  </a:cubicBezTo>
                  <a:lnTo>
                    <a:pt x="215" y="212"/>
                  </a:lnTo>
                  <a:cubicBezTo>
                    <a:pt x="212" y="206"/>
                    <a:pt x="215" y="197"/>
                    <a:pt x="220" y="192"/>
                  </a:cubicBezTo>
                  <a:cubicBezTo>
                    <a:pt x="223" y="188"/>
                    <a:pt x="229" y="186"/>
                    <a:pt x="234" y="186"/>
                  </a:cubicBezTo>
                  <a:cubicBezTo>
                    <a:pt x="236" y="186"/>
                    <a:pt x="238" y="187"/>
                    <a:pt x="240" y="188"/>
                  </a:cubicBezTo>
                  <a:lnTo>
                    <a:pt x="345" y="82"/>
                  </a:lnTo>
                  <a:cubicBezTo>
                    <a:pt x="358" y="69"/>
                    <a:pt x="358" y="48"/>
                    <a:pt x="345"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D8141A"/>
                </a:solidFill>
              </a:endParaRPr>
            </a:p>
          </p:txBody>
        </p:sp>
      </p:grpSp>
      <p:grpSp>
        <p:nvGrpSpPr>
          <p:cNvPr id="25" name="组合 24"/>
          <p:cNvGrpSpPr/>
          <p:nvPr/>
        </p:nvGrpSpPr>
        <p:grpSpPr>
          <a:xfrm>
            <a:off x="4906453" y="3808936"/>
            <a:ext cx="493712" cy="509588"/>
            <a:chOff x="8940801" y="5013176"/>
            <a:chExt cx="493712" cy="509588"/>
          </a:xfrm>
        </p:grpSpPr>
        <p:sp>
          <p:nvSpPr>
            <p:cNvPr id="26" name="Oval 12"/>
            <p:cNvSpPr>
              <a:spLocks noChangeArrowheads="1"/>
            </p:cNvSpPr>
            <p:nvPr/>
          </p:nvSpPr>
          <p:spPr bwMode="auto">
            <a:xfrm>
              <a:off x="8940801" y="5013176"/>
              <a:ext cx="493712" cy="509588"/>
            </a:xfrm>
            <a:prstGeom prst="ellipse">
              <a:avLst/>
            </a:pr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9600">
                <a:solidFill>
                  <a:srgbClr val="D8141A"/>
                </a:solidFill>
                <a:latin typeface="Agency FB" panose="020B0503020202020204" pitchFamily="34" charset="0"/>
              </a:endParaRPr>
            </a:p>
          </p:txBody>
        </p:sp>
        <p:sp>
          <p:nvSpPr>
            <p:cNvPr id="27" name="Freeform 17"/>
            <p:cNvSpPr>
              <a:spLocks noEditPoints="1"/>
            </p:cNvSpPr>
            <p:nvPr/>
          </p:nvSpPr>
          <p:spPr bwMode="auto">
            <a:xfrm>
              <a:off x="9043988" y="5105251"/>
              <a:ext cx="300037" cy="330200"/>
            </a:xfrm>
            <a:custGeom>
              <a:avLst/>
              <a:gdLst>
                <a:gd name="T0" fmla="*/ 117 w 387"/>
                <a:gd name="T1" fmla="*/ 63 h 412"/>
                <a:gd name="T2" fmla="*/ 253 w 387"/>
                <a:gd name="T3" fmla="*/ 46 h 412"/>
                <a:gd name="T4" fmla="*/ 204 w 387"/>
                <a:gd name="T5" fmla="*/ 28 h 412"/>
                <a:gd name="T6" fmla="*/ 148 w 387"/>
                <a:gd name="T7" fmla="*/ 28 h 412"/>
                <a:gd name="T8" fmla="*/ 99 w 387"/>
                <a:gd name="T9" fmla="*/ 46 h 412"/>
                <a:gd name="T10" fmla="*/ 318 w 387"/>
                <a:gd name="T11" fmla="*/ 357 h 412"/>
                <a:gd name="T12" fmla="*/ 324 w 387"/>
                <a:gd name="T13" fmla="*/ 345 h 412"/>
                <a:gd name="T14" fmla="*/ 301 w 387"/>
                <a:gd name="T15" fmla="*/ 268 h 412"/>
                <a:gd name="T16" fmla="*/ 287 w 387"/>
                <a:gd name="T17" fmla="*/ 268 h 412"/>
                <a:gd name="T18" fmla="*/ 287 w 387"/>
                <a:gd name="T19" fmla="*/ 327 h 412"/>
                <a:gd name="T20" fmla="*/ 288 w 387"/>
                <a:gd name="T21" fmla="*/ 328 h 412"/>
                <a:gd name="T22" fmla="*/ 288 w 387"/>
                <a:gd name="T23" fmla="*/ 330 h 412"/>
                <a:gd name="T24" fmla="*/ 289 w 387"/>
                <a:gd name="T25" fmla="*/ 331 h 412"/>
                <a:gd name="T26" fmla="*/ 368 w 387"/>
                <a:gd name="T27" fmla="*/ 272 h 412"/>
                <a:gd name="T28" fmla="*/ 294 w 387"/>
                <a:gd name="T29" fmla="*/ 233 h 412"/>
                <a:gd name="T30" fmla="*/ 277 w 387"/>
                <a:gd name="T31" fmla="*/ 411 h 412"/>
                <a:gd name="T32" fmla="*/ 382 w 387"/>
                <a:gd name="T33" fmla="*/ 339 h 412"/>
                <a:gd name="T34" fmla="*/ 369 w 387"/>
                <a:gd name="T35" fmla="*/ 337 h 412"/>
                <a:gd name="T36" fmla="*/ 294 w 387"/>
                <a:gd name="T37" fmla="*/ 398 h 412"/>
                <a:gd name="T38" fmla="*/ 220 w 387"/>
                <a:gd name="T39" fmla="*/ 308 h 412"/>
                <a:gd name="T40" fmla="*/ 308 w 387"/>
                <a:gd name="T41" fmla="*/ 248 h 412"/>
                <a:gd name="T42" fmla="*/ 369 w 387"/>
                <a:gd name="T43" fmla="*/ 337 h 412"/>
                <a:gd name="T44" fmla="*/ 130 w 387"/>
                <a:gd name="T45" fmla="*/ 336 h 412"/>
                <a:gd name="T46" fmla="*/ 221 w 387"/>
                <a:gd name="T47" fmla="*/ 245 h 412"/>
                <a:gd name="T48" fmla="*/ 240 w 387"/>
                <a:gd name="T49" fmla="*/ 231 h 412"/>
                <a:gd name="T50" fmla="*/ 334 w 387"/>
                <a:gd name="T51" fmla="*/ 140 h 412"/>
                <a:gd name="T52" fmla="*/ 338 w 387"/>
                <a:gd name="T53" fmla="*/ 226 h 412"/>
                <a:gd name="T54" fmla="*/ 352 w 387"/>
                <a:gd name="T55" fmla="*/ 231 h 412"/>
                <a:gd name="T56" fmla="*/ 352 w 387"/>
                <a:gd name="T57" fmla="*/ 95 h 412"/>
                <a:gd name="T58" fmla="*/ 19 w 387"/>
                <a:gd name="T59" fmla="*/ 77 h 412"/>
                <a:gd name="T60" fmla="*/ 0 w 387"/>
                <a:gd name="T61" fmla="*/ 144 h 412"/>
                <a:gd name="T62" fmla="*/ 0 w 387"/>
                <a:gd name="T63" fmla="*/ 245 h 412"/>
                <a:gd name="T64" fmla="*/ 0 w 387"/>
                <a:gd name="T65" fmla="*/ 343 h 412"/>
                <a:gd name="T66" fmla="*/ 195 w 387"/>
                <a:gd name="T67" fmla="*/ 361 h 412"/>
                <a:gd name="T68" fmla="*/ 15 w 387"/>
                <a:gd name="T69" fmla="*/ 144 h 412"/>
                <a:gd name="T70" fmla="*/ 19 w 387"/>
                <a:gd name="T71" fmla="*/ 140 h 412"/>
                <a:gd name="T72" fmla="*/ 115 w 387"/>
                <a:gd name="T73" fmla="*/ 231 h 412"/>
                <a:gd name="T74" fmla="*/ 15 w 387"/>
                <a:gd name="T75" fmla="*/ 144 h 412"/>
                <a:gd name="T76" fmla="*/ 115 w 387"/>
                <a:gd name="T77" fmla="*/ 245 h 412"/>
                <a:gd name="T78" fmla="*/ 19 w 387"/>
                <a:gd name="T79" fmla="*/ 336 h 412"/>
                <a:gd name="T80" fmla="*/ 15 w 387"/>
                <a:gd name="T81" fmla="*/ 245 h 412"/>
                <a:gd name="T82" fmla="*/ 130 w 387"/>
                <a:gd name="T83" fmla="*/ 231 h 412"/>
                <a:gd name="T84" fmla="*/ 130 w 387"/>
                <a:gd name="T85" fmla="*/ 140 h 412"/>
                <a:gd name="T86" fmla="*/ 226 w 387"/>
                <a:gd name="T87" fmla="*/ 231 h 412"/>
                <a:gd name="T88" fmla="*/ 233 w 387"/>
                <a:gd name="T89" fmla="*/ 95 h 412"/>
                <a:gd name="T90" fmla="*/ 246 w 387"/>
                <a:gd name="T91" fmla="*/ 107 h 412"/>
                <a:gd name="T92" fmla="*/ 221 w 387"/>
                <a:gd name="T93" fmla="*/ 107 h 412"/>
                <a:gd name="T94" fmla="*/ 123 w 387"/>
                <a:gd name="T95" fmla="*/ 95 h 412"/>
                <a:gd name="T96" fmla="*/ 135 w 387"/>
                <a:gd name="T97" fmla="*/ 107 h 412"/>
                <a:gd name="T98" fmla="*/ 110 w 387"/>
                <a:gd name="T99" fmla="*/ 10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7" h="412">
                  <a:moveTo>
                    <a:pt x="99" y="46"/>
                  </a:moveTo>
                  <a:cubicBezTo>
                    <a:pt x="99" y="55"/>
                    <a:pt x="107" y="63"/>
                    <a:pt x="117" y="63"/>
                  </a:cubicBezTo>
                  <a:lnTo>
                    <a:pt x="236" y="63"/>
                  </a:lnTo>
                  <a:cubicBezTo>
                    <a:pt x="246" y="63"/>
                    <a:pt x="253" y="55"/>
                    <a:pt x="253" y="46"/>
                  </a:cubicBezTo>
                  <a:cubicBezTo>
                    <a:pt x="253" y="36"/>
                    <a:pt x="246" y="28"/>
                    <a:pt x="236" y="28"/>
                  </a:cubicBezTo>
                  <a:lnTo>
                    <a:pt x="204" y="28"/>
                  </a:lnTo>
                  <a:cubicBezTo>
                    <a:pt x="204" y="13"/>
                    <a:pt x="192" y="0"/>
                    <a:pt x="176" y="0"/>
                  </a:cubicBezTo>
                  <a:cubicBezTo>
                    <a:pt x="161" y="0"/>
                    <a:pt x="148" y="13"/>
                    <a:pt x="148" y="28"/>
                  </a:cubicBezTo>
                  <a:lnTo>
                    <a:pt x="117" y="28"/>
                  </a:lnTo>
                  <a:cubicBezTo>
                    <a:pt x="107" y="28"/>
                    <a:pt x="99" y="36"/>
                    <a:pt x="99" y="46"/>
                  </a:cubicBezTo>
                  <a:close/>
                  <a:moveTo>
                    <a:pt x="313" y="355"/>
                  </a:moveTo>
                  <a:cubicBezTo>
                    <a:pt x="315" y="356"/>
                    <a:pt x="317" y="357"/>
                    <a:pt x="318" y="357"/>
                  </a:cubicBezTo>
                  <a:cubicBezTo>
                    <a:pt x="320" y="357"/>
                    <a:pt x="322" y="356"/>
                    <a:pt x="324" y="355"/>
                  </a:cubicBezTo>
                  <a:cubicBezTo>
                    <a:pt x="326" y="352"/>
                    <a:pt x="326" y="348"/>
                    <a:pt x="324" y="345"/>
                  </a:cubicBezTo>
                  <a:lnTo>
                    <a:pt x="301" y="323"/>
                  </a:lnTo>
                  <a:lnTo>
                    <a:pt x="301" y="268"/>
                  </a:lnTo>
                  <a:cubicBezTo>
                    <a:pt x="301" y="264"/>
                    <a:pt x="298" y="260"/>
                    <a:pt x="294" y="260"/>
                  </a:cubicBezTo>
                  <a:cubicBezTo>
                    <a:pt x="290" y="260"/>
                    <a:pt x="287" y="264"/>
                    <a:pt x="287" y="268"/>
                  </a:cubicBezTo>
                  <a:lnTo>
                    <a:pt x="287" y="326"/>
                  </a:lnTo>
                  <a:cubicBezTo>
                    <a:pt x="287" y="326"/>
                    <a:pt x="287" y="327"/>
                    <a:pt x="287" y="327"/>
                  </a:cubicBezTo>
                  <a:cubicBezTo>
                    <a:pt x="287" y="327"/>
                    <a:pt x="287" y="327"/>
                    <a:pt x="287" y="328"/>
                  </a:cubicBezTo>
                  <a:cubicBezTo>
                    <a:pt x="287" y="328"/>
                    <a:pt x="287" y="328"/>
                    <a:pt x="288" y="328"/>
                  </a:cubicBezTo>
                  <a:cubicBezTo>
                    <a:pt x="288" y="329"/>
                    <a:pt x="288" y="329"/>
                    <a:pt x="288" y="329"/>
                  </a:cubicBezTo>
                  <a:cubicBezTo>
                    <a:pt x="288" y="329"/>
                    <a:pt x="288" y="329"/>
                    <a:pt x="288" y="330"/>
                  </a:cubicBezTo>
                  <a:cubicBezTo>
                    <a:pt x="288" y="330"/>
                    <a:pt x="289" y="330"/>
                    <a:pt x="289" y="331"/>
                  </a:cubicBezTo>
                  <a:cubicBezTo>
                    <a:pt x="289" y="331"/>
                    <a:pt x="289" y="331"/>
                    <a:pt x="289" y="331"/>
                  </a:cubicBezTo>
                  <a:lnTo>
                    <a:pt x="313" y="355"/>
                  </a:lnTo>
                  <a:close/>
                  <a:moveTo>
                    <a:pt x="368" y="272"/>
                  </a:moveTo>
                  <a:cubicBezTo>
                    <a:pt x="355" y="252"/>
                    <a:pt x="335" y="239"/>
                    <a:pt x="311" y="234"/>
                  </a:cubicBezTo>
                  <a:cubicBezTo>
                    <a:pt x="305" y="233"/>
                    <a:pt x="300" y="233"/>
                    <a:pt x="294" y="233"/>
                  </a:cubicBezTo>
                  <a:cubicBezTo>
                    <a:pt x="251" y="233"/>
                    <a:pt x="214" y="264"/>
                    <a:pt x="206" y="306"/>
                  </a:cubicBezTo>
                  <a:cubicBezTo>
                    <a:pt x="197" y="354"/>
                    <a:pt x="229" y="401"/>
                    <a:pt x="277" y="411"/>
                  </a:cubicBezTo>
                  <a:cubicBezTo>
                    <a:pt x="283" y="412"/>
                    <a:pt x="289" y="412"/>
                    <a:pt x="294" y="412"/>
                  </a:cubicBezTo>
                  <a:cubicBezTo>
                    <a:pt x="337" y="412"/>
                    <a:pt x="374" y="382"/>
                    <a:pt x="382" y="339"/>
                  </a:cubicBezTo>
                  <a:cubicBezTo>
                    <a:pt x="387" y="316"/>
                    <a:pt x="382" y="292"/>
                    <a:pt x="368" y="272"/>
                  </a:cubicBezTo>
                  <a:close/>
                  <a:moveTo>
                    <a:pt x="369" y="337"/>
                  </a:moveTo>
                  <a:lnTo>
                    <a:pt x="369" y="337"/>
                  </a:lnTo>
                  <a:cubicBezTo>
                    <a:pt x="362" y="372"/>
                    <a:pt x="330" y="398"/>
                    <a:pt x="294" y="398"/>
                  </a:cubicBezTo>
                  <a:cubicBezTo>
                    <a:pt x="289" y="398"/>
                    <a:pt x="285" y="398"/>
                    <a:pt x="280" y="397"/>
                  </a:cubicBezTo>
                  <a:cubicBezTo>
                    <a:pt x="239" y="389"/>
                    <a:pt x="212" y="349"/>
                    <a:pt x="220" y="308"/>
                  </a:cubicBezTo>
                  <a:cubicBezTo>
                    <a:pt x="227" y="273"/>
                    <a:pt x="258" y="247"/>
                    <a:pt x="294" y="247"/>
                  </a:cubicBezTo>
                  <a:cubicBezTo>
                    <a:pt x="299" y="247"/>
                    <a:pt x="304" y="247"/>
                    <a:pt x="308" y="248"/>
                  </a:cubicBezTo>
                  <a:cubicBezTo>
                    <a:pt x="328" y="252"/>
                    <a:pt x="345" y="263"/>
                    <a:pt x="357" y="280"/>
                  </a:cubicBezTo>
                  <a:cubicBezTo>
                    <a:pt x="368" y="297"/>
                    <a:pt x="372" y="317"/>
                    <a:pt x="369" y="337"/>
                  </a:cubicBezTo>
                  <a:close/>
                  <a:moveTo>
                    <a:pt x="189" y="336"/>
                  </a:moveTo>
                  <a:lnTo>
                    <a:pt x="130" y="336"/>
                  </a:lnTo>
                  <a:lnTo>
                    <a:pt x="130" y="245"/>
                  </a:lnTo>
                  <a:lnTo>
                    <a:pt x="221" y="245"/>
                  </a:lnTo>
                  <a:cubicBezTo>
                    <a:pt x="227" y="240"/>
                    <a:pt x="234" y="235"/>
                    <a:pt x="241" y="231"/>
                  </a:cubicBezTo>
                  <a:lnTo>
                    <a:pt x="240" y="231"/>
                  </a:lnTo>
                  <a:lnTo>
                    <a:pt x="240" y="140"/>
                  </a:lnTo>
                  <a:lnTo>
                    <a:pt x="334" y="140"/>
                  </a:lnTo>
                  <a:cubicBezTo>
                    <a:pt x="336" y="140"/>
                    <a:pt x="338" y="142"/>
                    <a:pt x="338" y="144"/>
                  </a:cubicBezTo>
                  <a:lnTo>
                    <a:pt x="338" y="226"/>
                  </a:lnTo>
                  <a:cubicBezTo>
                    <a:pt x="343" y="228"/>
                    <a:pt x="348" y="231"/>
                    <a:pt x="352" y="234"/>
                  </a:cubicBezTo>
                  <a:lnTo>
                    <a:pt x="352" y="231"/>
                  </a:lnTo>
                  <a:lnTo>
                    <a:pt x="352" y="144"/>
                  </a:lnTo>
                  <a:lnTo>
                    <a:pt x="352" y="95"/>
                  </a:lnTo>
                  <a:cubicBezTo>
                    <a:pt x="352" y="85"/>
                    <a:pt x="344" y="77"/>
                    <a:pt x="334" y="77"/>
                  </a:cubicBezTo>
                  <a:lnTo>
                    <a:pt x="19" y="77"/>
                  </a:lnTo>
                  <a:cubicBezTo>
                    <a:pt x="8" y="77"/>
                    <a:pt x="0" y="85"/>
                    <a:pt x="0" y="95"/>
                  </a:cubicBezTo>
                  <a:lnTo>
                    <a:pt x="0" y="144"/>
                  </a:lnTo>
                  <a:lnTo>
                    <a:pt x="0" y="231"/>
                  </a:lnTo>
                  <a:lnTo>
                    <a:pt x="0" y="245"/>
                  </a:lnTo>
                  <a:lnTo>
                    <a:pt x="0" y="332"/>
                  </a:lnTo>
                  <a:lnTo>
                    <a:pt x="0" y="343"/>
                  </a:lnTo>
                  <a:cubicBezTo>
                    <a:pt x="0" y="353"/>
                    <a:pt x="8" y="361"/>
                    <a:pt x="19" y="361"/>
                  </a:cubicBezTo>
                  <a:lnTo>
                    <a:pt x="195" y="361"/>
                  </a:lnTo>
                  <a:cubicBezTo>
                    <a:pt x="192" y="353"/>
                    <a:pt x="190" y="345"/>
                    <a:pt x="189" y="336"/>
                  </a:cubicBezTo>
                  <a:close/>
                  <a:moveTo>
                    <a:pt x="15" y="144"/>
                  </a:moveTo>
                  <a:lnTo>
                    <a:pt x="15" y="144"/>
                  </a:lnTo>
                  <a:cubicBezTo>
                    <a:pt x="15" y="142"/>
                    <a:pt x="16" y="140"/>
                    <a:pt x="19" y="140"/>
                  </a:cubicBezTo>
                  <a:lnTo>
                    <a:pt x="115" y="140"/>
                  </a:lnTo>
                  <a:lnTo>
                    <a:pt x="115" y="231"/>
                  </a:lnTo>
                  <a:lnTo>
                    <a:pt x="15" y="231"/>
                  </a:lnTo>
                  <a:lnTo>
                    <a:pt x="15" y="144"/>
                  </a:lnTo>
                  <a:close/>
                  <a:moveTo>
                    <a:pt x="115" y="245"/>
                  </a:moveTo>
                  <a:lnTo>
                    <a:pt x="115" y="245"/>
                  </a:lnTo>
                  <a:lnTo>
                    <a:pt x="115" y="336"/>
                  </a:lnTo>
                  <a:lnTo>
                    <a:pt x="19" y="336"/>
                  </a:lnTo>
                  <a:cubicBezTo>
                    <a:pt x="16" y="336"/>
                    <a:pt x="15" y="334"/>
                    <a:pt x="15" y="332"/>
                  </a:cubicBezTo>
                  <a:lnTo>
                    <a:pt x="15" y="245"/>
                  </a:lnTo>
                  <a:lnTo>
                    <a:pt x="115" y="245"/>
                  </a:lnTo>
                  <a:close/>
                  <a:moveTo>
                    <a:pt x="130" y="231"/>
                  </a:moveTo>
                  <a:lnTo>
                    <a:pt x="130" y="231"/>
                  </a:lnTo>
                  <a:lnTo>
                    <a:pt x="130" y="140"/>
                  </a:lnTo>
                  <a:lnTo>
                    <a:pt x="226" y="140"/>
                  </a:lnTo>
                  <a:lnTo>
                    <a:pt x="226" y="231"/>
                  </a:lnTo>
                  <a:lnTo>
                    <a:pt x="130" y="231"/>
                  </a:lnTo>
                  <a:close/>
                  <a:moveTo>
                    <a:pt x="233" y="95"/>
                  </a:moveTo>
                  <a:lnTo>
                    <a:pt x="233" y="95"/>
                  </a:lnTo>
                  <a:cubicBezTo>
                    <a:pt x="240" y="95"/>
                    <a:pt x="246" y="101"/>
                    <a:pt x="246" y="107"/>
                  </a:cubicBezTo>
                  <a:cubicBezTo>
                    <a:pt x="246" y="114"/>
                    <a:pt x="240" y="120"/>
                    <a:pt x="233" y="120"/>
                  </a:cubicBezTo>
                  <a:cubicBezTo>
                    <a:pt x="226" y="120"/>
                    <a:pt x="221" y="114"/>
                    <a:pt x="221" y="107"/>
                  </a:cubicBezTo>
                  <a:cubicBezTo>
                    <a:pt x="221" y="101"/>
                    <a:pt x="226" y="95"/>
                    <a:pt x="233" y="95"/>
                  </a:cubicBezTo>
                  <a:close/>
                  <a:moveTo>
                    <a:pt x="123" y="95"/>
                  </a:moveTo>
                  <a:lnTo>
                    <a:pt x="123" y="95"/>
                  </a:lnTo>
                  <a:cubicBezTo>
                    <a:pt x="129" y="95"/>
                    <a:pt x="135" y="101"/>
                    <a:pt x="135" y="107"/>
                  </a:cubicBezTo>
                  <a:cubicBezTo>
                    <a:pt x="135" y="114"/>
                    <a:pt x="129" y="120"/>
                    <a:pt x="123" y="120"/>
                  </a:cubicBezTo>
                  <a:cubicBezTo>
                    <a:pt x="116" y="120"/>
                    <a:pt x="110" y="114"/>
                    <a:pt x="110" y="107"/>
                  </a:cubicBezTo>
                  <a:cubicBezTo>
                    <a:pt x="110" y="101"/>
                    <a:pt x="116" y="95"/>
                    <a:pt x="123" y="9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D8141A"/>
                </a:solidFill>
              </a:endParaRPr>
            </a:p>
          </p:txBody>
        </p:sp>
      </p:grpSp>
      <p:grpSp>
        <p:nvGrpSpPr>
          <p:cNvPr id="28" name="组合 27"/>
          <p:cNvGrpSpPr/>
          <p:nvPr/>
        </p:nvGrpSpPr>
        <p:grpSpPr>
          <a:xfrm>
            <a:off x="5525578" y="3808936"/>
            <a:ext cx="495300" cy="509588"/>
            <a:chOff x="9559926" y="5013176"/>
            <a:chExt cx="495300" cy="509588"/>
          </a:xfrm>
        </p:grpSpPr>
        <p:sp>
          <p:nvSpPr>
            <p:cNvPr id="29" name="Oval 13"/>
            <p:cNvSpPr>
              <a:spLocks noChangeArrowheads="1"/>
            </p:cNvSpPr>
            <p:nvPr/>
          </p:nvSpPr>
          <p:spPr bwMode="auto">
            <a:xfrm>
              <a:off x="9559926" y="5013176"/>
              <a:ext cx="495300" cy="509588"/>
            </a:xfrm>
            <a:prstGeom prst="ellipse">
              <a:avLst/>
            </a:pr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9600" dirty="0">
                <a:solidFill>
                  <a:srgbClr val="D8141A"/>
                </a:solidFill>
                <a:latin typeface="Agency FB" panose="020B0503020202020204" pitchFamily="34" charset="0"/>
              </a:endParaRPr>
            </a:p>
          </p:txBody>
        </p:sp>
        <p:sp>
          <p:nvSpPr>
            <p:cNvPr id="30" name="Freeform 18"/>
            <p:cNvSpPr>
              <a:spLocks noEditPoints="1"/>
            </p:cNvSpPr>
            <p:nvPr/>
          </p:nvSpPr>
          <p:spPr bwMode="auto">
            <a:xfrm>
              <a:off x="9685338" y="5114776"/>
              <a:ext cx="300037" cy="290513"/>
            </a:xfrm>
            <a:custGeom>
              <a:avLst/>
              <a:gdLst>
                <a:gd name="T0" fmla="*/ 13 w 387"/>
                <a:gd name="T1" fmla="*/ 287 h 362"/>
                <a:gd name="T2" fmla="*/ 276 w 387"/>
                <a:gd name="T3" fmla="*/ 215 h 362"/>
                <a:gd name="T4" fmla="*/ 253 w 387"/>
                <a:gd name="T5" fmla="*/ 297 h 362"/>
                <a:gd name="T6" fmla="*/ 245 w 387"/>
                <a:gd name="T7" fmla="*/ 226 h 362"/>
                <a:gd name="T8" fmla="*/ 245 w 387"/>
                <a:gd name="T9" fmla="*/ 163 h 362"/>
                <a:gd name="T10" fmla="*/ 238 w 387"/>
                <a:gd name="T11" fmla="*/ 166 h 362"/>
                <a:gd name="T12" fmla="*/ 244 w 387"/>
                <a:gd name="T13" fmla="*/ 175 h 362"/>
                <a:gd name="T14" fmla="*/ 250 w 387"/>
                <a:gd name="T15" fmla="*/ 173 h 362"/>
                <a:gd name="T16" fmla="*/ 214 w 387"/>
                <a:gd name="T17" fmla="*/ 181 h 362"/>
                <a:gd name="T18" fmla="*/ 217 w 387"/>
                <a:gd name="T19" fmla="*/ 193 h 362"/>
                <a:gd name="T20" fmla="*/ 221 w 387"/>
                <a:gd name="T21" fmla="*/ 189 h 362"/>
                <a:gd name="T22" fmla="*/ 195 w 387"/>
                <a:gd name="T23" fmla="*/ 205 h 362"/>
                <a:gd name="T24" fmla="*/ 192 w 387"/>
                <a:gd name="T25" fmla="*/ 211 h 362"/>
                <a:gd name="T26" fmla="*/ 201 w 387"/>
                <a:gd name="T27" fmla="*/ 216 h 362"/>
                <a:gd name="T28" fmla="*/ 204 w 387"/>
                <a:gd name="T29" fmla="*/ 210 h 362"/>
                <a:gd name="T30" fmla="*/ 183 w 387"/>
                <a:gd name="T31" fmla="*/ 240 h 362"/>
                <a:gd name="T32" fmla="*/ 193 w 387"/>
                <a:gd name="T33" fmla="*/ 247 h 362"/>
                <a:gd name="T34" fmla="*/ 194 w 387"/>
                <a:gd name="T35" fmla="*/ 241 h 362"/>
                <a:gd name="T36" fmla="*/ 185 w 387"/>
                <a:gd name="T37" fmla="*/ 270 h 362"/>
                <a:gd name="T38" fmla="*/ 187 w 387"/>
                <a:gd name="T39" fmla="*/ 277 h 362"/>
                <a:gd name="T40" fmla="*/ 196 w 387"/>
                <a:gd name="T41" fmla="*/ 273 h 362"/>
                <a:gd name="T42" fmla="*/ 195 w 387"/>
                <a:gd name="T43" fmla="*/ 267 h 362"/>
                <a:gd name="T44" fmla="*/ 200 w 387"/>
                <a:gd name="T45" fmla="*/ 304 h 362"/>
                <a:gd name="T46" fmla="*/ 212 w 387"/>
                <a:gd name="T47" fmla="*/ 302 h 362"/>
                <a:gd name="T48" fmla="*/ 208 w 387"/>
                <a:gd name="T49" fmla="*/ 297 h 362"/>
                <a:gd name="T50" fmla="*/ 221 w 387"/>
                <a:gd name="T51" fmla="*/ 325 h 362"/>
                <a:gd name="T52" fmla="*/ 227 w 387"/>
                <a:gd name="T53" fmla="*/ 329 h 362"/>
                <a:gd name="T54" fmla="*/ 232 w 387"/>
                <a:gd name="T55" fmla="*/ 320 h 362"/>
                <a:gd name="T56" fmla="*/ 227 w 387"/>
                <a:gd name="T57" fmla="*/ 316 h 362"/>
                <a:gd name="T58" fmla="*/ 254 w 387"/>
                <a:gd name="T59" fmla="*/ 340 h 362"/>
                <a:gd name="T60" fmla="*/ 261 w 387"/>
                <a:gd name="T61" fmla="*/ 342 h 362"/>
                <a:gd name="T62" fmla="*/ 257 w 387"/>
                <a:gd name="T63" fmla="*/ 330 h 362"/>
                <a:gd name="T64" fmla="*/ 284 w 387"/>
                <a:gd name="T65" fmla="*/ 342 h 362"/>
                <a:gd name="T66" fmla="*/ 291 w 387"/>
                <a:gd name="T67" fmla="*/ 341 h 362"/>
                <a:gd name="T68" fmla="*/ 290 w 387"/>
                <a:gd name="T69" fmla="*/ 331 h 362"/>
                <a:gd name="T70" fmla="*/ 284 w 387"/>
                <a:gd name="T71" fmla="*/ 332 h 362"/>
                <a:gd name="T72" fmla="*/ 319 w 387"/>
                <a:gd name="T73" fmla="*/ 332 h 362"/>
                <a:gd name="T74" fmla="*/ 325 w 387"/>
                <a:gd name="T75" fmla="*/ 328 h 362"/>
                <a:gd name="T76" fmla="*/ 315 w 387"/>
                <a:gd name="T77" fmla="*/ 321 h 362"/>
                <a:gd name="T78" fmla="*/ 343 w 387"/>
                <a:gd name="T79" fmla="*/ 313 h 362"/>
                <a:gd name="T80" fmla="*/ 347 w 387"/>
                <a:gd name="T81" fmla="*/ 308 h 362"/>
                <a:gd name="T82" fmla="*/ 340 w 387"/>
                <a:gd name="T83" fmla="*/ 300 h 362"/>
                <a:gd name="T84" fmla="*/ 336 w 387"/>
                <a:gd name="T85" fmla="*/ 305 h 362"/>
                <a:gd name="T86" fmla="*/ 362 w 387"/>
                <a:gd name="T87" fmla="*/ 282 h 362"/>
                <a:gd name="T88" fmla="*/ 364 w 387"/>
                <a:gd name="T89" fmla="*/ 275 h 362"/>
                <a:gd name="T90" fmla="*/ 352 w 387"/>
                <a:gd name="T91" fmla="*/ 276 h 362"/>
                <a:gd name="T92" fmla="*/ 367 w 387"/>
                <a:gd name="T93" fmla="*/ 252 h 362"/>
                <a:gd name="T94" fmla="*/ 367 w 387"/>
                <a:gd name="T95" fmla="*/ 245 h 362"/>
                <a:gd name="T96" fmla="*/ 356 w 387"/>
                <a:gd name="T97" fmla="*/ 244 h 362"/>
                <a:gd name="T98" fmla="*/ 356 w 387"/>
                <a:gd name="T99" fmla="*/ 250 h 362"/>
                <a:gd name="T100" fmla="*/ 360 w 387"/>
                <a:gd name="T101" fmla="*/ 215 h 362"/>
                <a:gd name="T102" fmla="*/ 357 w 387"/>
                <a:gd name="T103" fmla="*/ 208 h 362"/>
                <a:gd name="T104" fmla="*/ 350 w 387"/>
                <a:gd name="T105" fmla="*/ 218 h 362"/>
                <a:gd name="T106" fmla="*/ 344 w 387"/>
                <a:gd name="T107" fmla="*/ 190 h 362"/>
                <a:gd name="T108" fmla="*/ 340 w 387"/>
                <a:gd name="T109" fmla="*/ 185 h 362"/>
                <a:gd name="T110" fmla="*/ 331 w 387"/>
                <a:gd name="T111" fmla="*/ 191 h 362"/>
                <a:gd name="T112" fmla="*/ 335 w 387"/>
                <a:gd name="T113" fmla="*/ 196 h 362"/>
                <a:gd name="T114" fmla="*/ 315 w 387"/>
                <a:gd name="T115" fmla="*/ 168 h 362"/>
                <a:gd name="T116" fmla="*/ 309 w 387"/>
                <a:gd name="T117" fmla="*/ 165 h 362"/>
                <a:gd name="T118" fmla="*/ 308 w 387"/>
                <a:gd name="T119" fmla="*/ 176 h 362"/>
                <a:gd name="T120" fmla="*/ 275 w 387"/>
                <a:gd name="T121" fmla="*/ 138 h 362"/>
                <a:gd name="T122" fmla="*/ 215 w 387"/>
                <a:gd name="T123" fmla="*/ 5 h 362"/>
                <a:gd name="T124" fmla="*/ 18 w 387"/>
                <a:gd name="T125" fmla="*/ 9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7" h="362">
                  <a:moveTo>
                    <a:pt x="30" y="269"/>
                  </a:moveTo>
                  <a:cubicBezTo>
                    <a:pt x="50" y="267"/>
                    <a:pt x="69" y="266"/>
                    <a:pt x="88" y="265"/>
                  </a:cubicBezTo>
                  <a:cubicBezTo>
                    <a:pt x="76" y="265"/>
                    <a:pt x="65" y="264"/>
                    <a:pt x="53" y="262"/>
                  </a:cubicBezTo>
                  <a:cubicBezTo>
                    <a:pt x="43" y="261"/>
                    <a:pt x="35" y="254"/>
                    <a:pt x="35" y="244"/>
                  </a:cubicBezTo>
                  <a:cubicBezTo>
                    <a:pt x="35" y="230"/>
                    <a:pt x="35" y="215"/>
                    <a:pt x="35" y="201"/>
                  </a:cubicBezTo>
                  <a:cubicBezTo>
                    <a:pt x="35" y="191"/>
                    <a:pt x="43" y="184"/>
                    <a:pt x="53" y="183"/>
                  </a:cubicBezTo>
                  <a:cubicBezTo>
                    <a:pt x="89" y="180"/>
                    <a:pt x="124" y="178"/>
                    <a:pt x="160" y="179"/>
                  </a:cubicBezTo>
                  <a:cubicBezTo>
                    <a:pt x="147" y="200"/>
                    <a:pt x="140" y="224"/>
                    <a:pt x="140" y="250"/>
                  </a:cubicBezTo>
                  <a:cubicBezTo>
                    <a:pt x="140" y="288"/>
                    <a:pt x="155" y="322"/>
                    <a:pt x="179" y="346"/>
                  </a:cubicBezTo>
                  <a:cubicBezTo>
                    <a:pt x="181" y="347"/>
                    <a:pt x="182" y="349"/>
                    <a:pt x="184" y="350"/>
                  </a:cubicBezTo>
                  <a:cubicBezTo>
                    <a:pt x="133" y="355"/>
                    <a:pt x="82" y="354"/>
                    <a:pt x="30" y="348"/>
                  </a:cubicBezTo>
                  <a:cubicBezTo>
                    <a:pt x="21" y="347"/>
                    <a:pt x="13" y="340"/>
                    <a:pt x="13" y="330"/>
                  </a:cubicBezTo>
                  <a:cubicBezTo>
                    <a:pt x="13" y="316"/>
                    <a:pt x="13" y="301"/>
                    <a:pt x="13" y="287"/>
                  </a:cubicBezTo>
                  <a:cubicBezTo>
                    <a:pt x="13" y="277"/>
                    <a:pt x="21" y="270"/>
                    <a:pt x="30" y="269"/>
                  </a:cubicBezTo>
                  <a:close/>
                  <a:moveTo>
                    <a:pt x="266" y="159"/>
                  </a:moveTo>
                  <a:lnTo>
                    <a:pt x="266" y="159"/>
                  </a:lnTo>
                  <a:cubicBezTo>
                    <a:pt x="273" y="158"/>
                    <a:pt x="281" y="157"/>
                    <a:pt x="288" y="159"/>
                  </a:cubicBezTo>
                  <a:cubicBezTo>
                    <a:pt x="287" y="163"/>
                    <a:pt x="287" y="167"/>
                    <a:pt x="287" y="171"/>
                  </a:cubicBezTo>
                  <a:cubicBezTo>
                    <a:pt x="280" y="170"/>
                    <a:pt x="273" y="170"/>
                    <a:pt x="267" y="171"/>
                  </a:cubicBezTo>
                  <a:cubicBezTo>
                    <a:pt x="267" y="167"/>
                    <a:pt x="266" y="163"/>
                    <a:pt x="266" y="159"/>
                  </a:cubicBezTo>
                  <a:close/>
                  <a:moveTo>
                    <a:pt x="307" y="231"/>
                  </a:moveTo>
                  <a:lnTo>
                    <a:pt x="307" y="231"/>
                  </a:lnTo>
                  <a:lnTo>
                    <a:pt x="281" y="231"/>
                  </a:lnTo>
                  <a:lnTo>
                    <a:pt x="281" y="226"/>
                  </a:lnTo>
                  <a:cubicBezTo>
                    <a:pt x="281" y="222"/>
                    <a:pt x="280" y="219"/>
                    <a:pt x="280" y="217"/>
                  </a:cubicBezTo>
                  <a:cubicBezTo>
                    <a:pt x="279" y="216"/>
                    <a:pt x="278" y="215"/>
                    <a:pt x="276" y="215"/>
                  </a:cubicBezTo>
                  <a:cubicBezTo>
                    <a:pt x="274" y="215"/>
                    <a:pt x="273" y="216"/>
                    <a:pt x="272" y="217"/>
                  </a:cubicBezTo>
                  <a:cubicBezTo>
                    <a:pt x="272" y="218"/>
                    <a:pt x="271" y="220"/>
                    <a:pt x="271" y="223"/>
                  </a:cubicBezTo>
                  <a:cubicBezTo>
                    <a:pt x="271" y="227"/>
                    <a:pt x="272" y="230"/>
                    <a:pt x="274" y="231"/>
                  </a:cubicBezTo>
                  <a:cubicBezTo>
                    <a:pt x="275" y="233"/>
                    <a:pt x="280" y="236"/>
                    <a:pt x="288" y="241"/>
                  </a:cubicBezTo>
                  <a:cubicBezTo>
                    <a:pt x="294" y="245"/>
                    <a:pt x="299" y="248"/>
                    <a:pt x="301" y="250"/>
                  </a:cubicBezTo>
                  <a:cubicBezTo>
                    <a:pt x="304" y="252"/>
                    <a:pt x="306" y="255"/>
                    <a:pt x="307" y="259"/>
                  </a:cubicBezTo>
                  <a:cubicBezTo>
                    <a:pt x="309" y="263"/>
                    <a:pt x="310" y="268"/>
                    <a:pt x="310" y="274"/>
                  </a:cubicBezTo>
                  <a:cubicBezTo>
                    <a:pt x="310" y="283"/>
                    <a:pt x="308" y="290"/>
                    <a:pt x="303" y="295"/>
                  </a:cubicBezTo>
                  <a:cubicBezTo>
                    <a:pt x="299" y="301"/>
                    <a:pt x="292" y="304"/>
                    <a:pt x="283" y="305"/>
                  </a:cubicBezTo>
                  <a:lnTo>
                    <a:pt x="283" y="315"/>
                  </a:lnTo>
                  <a:lnTo>
                    <a:pt x="271" y="315"/>
                  </a:lnTo>
                  <a:lnTo>
                    <a:pt x="271" y="305"/>
                  </a:lnTo>
                  <a:cubicBezTo>
                    <a:pt x="264" y="304"/>
                    <a:pt x="258" y="302"/>
                    <a:pt x="253" y="297"/>
                  </a:cubicBezTo>
                  <a:cubicBezTo>
                    <a:pt x="248" y="292"/>
                    <a:pt x="245" y="284"/>
                    <a:pt x="245" y="272"/>
                  </a:cubicBezTo>
                  <a:lnTo>
                    <a:pt x="245" y="267"/>
                  </a:lnTo>
                  <a:lnTo>
                    <a:pt x="271" y="267"/>
                  </a:lnTo>
                  <a:lnTo>
                    <a:pt x="271" y="274"/>
                  </a:lnTo>
                  <a:cubicBezTo>
                    <a:pt x="271" y="281"/>
                    <a:pt x="271" y="285"/>
                    <a:pt x="272" y="287"/>
                  </a:cubicBezTo>
                  <a:cubicBezTo>
                    <a:pt x="272" y="288"/>
                    <a:pt x="274" y="289"/>
                    <a:pt x="276" y="289"/>
                  </a:cubicBezTo>
                  <a:cubicBezTo>
                    <a:pt x="277" y="289"/>
                    <a:pt x="279" y="289"/>
                    <a:pt x="280" y="288"/>
                  </a:cubicBezTo>
                  <a:cubicBezTo>
                    <a:pt x="280" y="286"/>
                    <a:pt x="281" y="285"/>
                    <a:pt x="281" y="282"/>
                  </a:cubicBezTo>
                  <a:cubicBezTo>
                    <a:pt x="281" y="276"/>
                    <a:pt x="280" y="272"/>
                    <a:pt x="280" y="270"/>
                  </a:cubicBezTo>
                  <a:cubicBezTo>
                    <a:pt x="279" y="267"/>
                    <a:pt x="276" y="264"/>
                    <a:pt x="271" y="262"/>
                  </a:cubicBezTo>
                  <a:cubicBezTo>
                    <a:pt x="263" y="257"/>
                    <a:pt x="258" y="253"/>
                    <a:pt x="255" y="251"/>
                  </a:cubicBezTo>
                  <a:cubicBezTo>
                    <a:pt x="252" y="248"/>
                    <a:pt x="250" y="245"/>
                    <a:pt x="248" y="241"/>
                  </a:cubicBezTo>
                  <a:cubicBezTo>
                    <a:pt x="246" y="236"/>
                    <a:pt x="245" y="232"/>
                    <a:pt x="245" y="226"/>
                  </a:cubicBezTo>
                  <a:cubicBezTo>
                    <a:pt x="245" y="218"/>
                    <a:pt x="247" y="212"/>
                    <a:pt x="251" y="208"/>
                  </a:cubicBezTo>
                  <a:cubicBezTo>
                    <a:pt x="256" y="203"/>
                    <a:pt x="262" y="201"/>
                    <a:pt x="271" y="200"/>
                  </a:cubicBezTo>
                  <a:lnTo>
                    <a:pt x="271" y="191"/>
                  </a:lnTo>
                  <a:lnTo>
                    <a:pt x="283" y="191"/>
                  </a:lnTo>
                  <a:lnTo>
                    <a:pt x="283" y="200"/>
                  </a:lnTo>
                  <a:cubicBezTo>
                    <a:pt x="291" y="201"/>
                    <a:pt x="297" y="203"/>
                    <a:pt x="301" y="208"/>
                  </a:cubicBezTo>
                  <a:cubicBezTo>
                    <a:pt x="305" y="212"/>
                    <a:pt x="307" y="218"/>
                    <a:pt x="307" y="226"/>
                  </a:cubicBezTo>
                  <a:cubicBezTo>
                    <a:pt x="307" y="227"/>
                    <a:pt x="307" y="229"/>
                    <a:pt x="307" y="231"/>
                  </a:cubicBezTo>
                  <a:close/>
                  <a:moveTo>
                    <a:pt x="247" y="163"/>
                  </a:moveTo>
                  <a:lnTo>
                    <a:pt x="247" y="163"/>
                  </a:lnTo>
                  <a:lnTo>
                    <a:pt x="246" y="163"/>
                  </a:lnTo>
                  <a:lnTo>
                    <a:pt x="246" y="163"/>
                  </a:lnTo>
                  <a:lnTo>
                    <a:pt x="245" y="163"/>
                  </a:lnTo>
                  <a:lnTo>
                    <a:pt x="245" y="163"/>
                  </a:lnTo>
                  <a:lnTo>
                    <a:pt x="244" y="164"/>
                  </a:lnTo>
                  <a:lnTo>
                    <a:pt x="244" y="164"/>
                  </a:lnTo>
                  <a:lnTo>
                    <a:pt x="243" y="164"/>
                  </a:lnTo>
                  <a:lnTo>
                    <a:pt x="243" y="164"/>
                  </a:lnTo>
                  <a:lnTo>
                    <a:pt x="242" y="164"/>
                  </a:lnTo>
                  <a:lnTo>
                    <a:pt x="242" y="164"/>
                  </a:lnTo>
                  <a:lnTo>
                    <a:pt x="241" y="165"/>
                  </a:lnTo>
                  <a:lnTo>
                    <a:pt x="241" y="165"/>
                  </a:lnTo>
                  <a:lnTo>
                    <a:pt x="240" y="165"/>
                  </a:lnTo>
                  <a:lnTo>
                    <a:pt x="239" y="165"/>
                  </a:lnTo>
                  <a:lnTo>
                    <a:pt x="239" y="166"/>
                  </a:lnTo>
                  <a:lnTo>
                    <a:pt x="238" y="166"/>
                  </a:lnTo>
                  <a:lnTo>
                    <a:pt x="238" y="166"/>
                  </a:lnTo>
                  <a:lnTo>
                    <a:pt x="237" y="166"/>
                  </a:lnTo>
                  <a:lnTo>
                    <a:pt x="237" y="166"/>
                  </a:lnTo>
                  <a:lnTo>
                    <a:pt x="236" y="167"/>
                  </a:lnTo>
                  <a:lnTo>
                    <a:pt x="236" y="167"/>
                  </a:lnTo>
                  <a:lnTo>
                    <a:pt x="241" y="176"/>
                  </a:lnTo>
                  <a:lnTo>
                    <a:pt x="241" y="176"/>
                  </a:lnTo>
                  <a:lnTo>
                    <a:pt x="241" y="176"/>
                  </a:lnTo>
                  <a:lnTo>
                    <a:pt x="242" y="176"/>
                  </a:lnTo>
                  <a:lnTo>
                    <a:pt x="242" y="176"/>
                  </a:lnTo>
                  <a:lnTo>
                    <a:pt x="243" y="175"/>
                  </a:lnTo>
                  <a:lnTo>
                    <a:pt x="243" y="175"/>
                  </a:lnTo>
                  <a:lnTo>
                    <a:pt x="244" y="175"/>
                  </a:lnTo>
                  <a:lnTo>
                    <a:pt x="244" y="175"/>
                  </a:lnTo>
                  <a:lnTo>
                    <a:pt x="244" y="175"/>
                  </a:lnTo>
                  <a:lnTo>
                    <a:pt x="245" y="175"/>
                  </a:lnTo>
                  <a:lnTo>
                    <a:pt x="245" y="174"/>
                  </a:lnTo>
                  <a:lnTo>
                    <a:pt x="246" y="174"/>
                  </a:lnTo>
                  <a:lnTo>
                    <a:pt x="246" y="174"/>
                  </a:lnTo>
                  <a:lnTo>
                    <a:pt x="247" y="174"/>
                  </a:lnTo>
                  <a:lnTo>
                    <a:pt x="247" y="174"/>
                  </a:lnTo>
                  <a:lnTo>
                    <a:pt x="248" y="173"/>
                  </a:lnTo>
                  <a:lnTo>
                    <a:pt x="248" y="173"/>
                  </a:lnTo>
                  <a:lnTo>
                    <a:pt x="249" y="173"/>
                  </a:lnTo>
                  <a:lnTo>
                    <a:pt x="249" y="173"/>
                  </a:lnTo>
                  <a:lnTo>
                    <a:pt x="250" y="173"/>
                  </a:lnTo>
                  <a:lnTo>
                    <a:pt x="250" y="173"/>
                  </a:lnTo>
                  <a:lnTo>
                    <a:pt x="247" y="163"/>
                  </a:lnTo>
                  <a:close/>
                  <a:moveTo>
                    <a:pt x="217" y="178"/>
                  </a:moveTo>
                  <a:lnTo>
                    <a:pt x="217" y="178"/>
                  </a:lnTo>
                  <a:lnTo>
                    <a:pt x="217" y="179"/>
                  </a:lnTo>
                  <a:lnTo>
                    <a:pt x="217" y="179"/>
                  </a:lnTo>
                  <a:lnTo>
                    <a:pt x="216" y="179"/>
                  </a:lnTo>
                  <a:lnTo>
                    <a:pt x="216" y="180"/>
                  </a:lnTo>
                  <a:lnTo>
                    <a:pt x="215" y="180"/>
                  </a:lnTo>
                  <a:lnTo>
                    <a:pt x="215" y="180"/>
                  </a:lnTo>
                  <a:lnTo>
                    <a:pt x="215" y="181"/>
                  </a:lnTo>
                  <a:lnTo>
                    <a:pt x="214" y="181"/>
                  </a:lnTo>
                  <a:lnTo>
                    <a:pt x="214" y="181"/>
                  </a:lnTo>
                  <a:lnTo>
                    <a:pt x="213" y="182"/>
                  </a:lnTo>
                  <a:lnTo>
                    <a:pt x="213" y="182"/>
                  </a:lnTo>
                  <a:lnTo>
                    <a:pt x="212" y="183"/>
                  </a:lnTo>
                  <a:lnTo>
                    <a:pt x="212" y="183"/>
                  </a:lnTo>
                  <a:lnTo>
                    <a:pt x="212" y="183"/>
                  </a:lnTo>
                  <a:lnTo>
                    <a:pt x="211" y="184"/>
                  </a:lnTo>
                  <a:lnTo>
                    <a:pt x="211" y="184"/>
                  </a:lnTo>
                  <a:lnTo>
                    <a:pt x="210" y="184"/>
                  </a:lnTo>
                  <a:lnTo>
                    <a:pt x="210" y="185"/>
                  </a:lnTo>
                  <a:lnTo>
                    <a:pt x="210" y="185"/>
                  </a:lnTo>
                  <a:lnTo>
                    <a:pt x="209" y="186"/>
                  </a:lnTo>
                  <a:lnTo>
                    <a:pt x="209" y="186"/>
                  </a:lnTo>
                  <a:lnTo>
                    <a:pt x="217" y="193"/>
                  </a:lnTo>
                  <a:lnTo>
                    <a:pt x="217" y="193"/>
                  </a:lnTo>
                  <a:lnTo>
                    <a:pt x="217" y="193"/>
                  </a:lnTo>
                  <a:lnTo>
                    <a:pt x="218" y="192"/>
                  </a:lnTo>
                  <a:lnTo>
                    <a:pt x="218" y="192"/>
                  </a:lnTo>
                  <a:lnTo>
                    <a:pt x="218" y="192"/>
                  </a:lnTo>
                  <a:lnTo>
                    <a:pt x="219" y="191"/>
                  </a:lnTo>
                  <a:lnTo>
                    <a:pt x="219" y="191"/>
                  </a:lnTo>
                  <a:lnTo>
                    <a:pt x="219" y="191"/>
                  </a:lnTo>
                  <a:lnTo>
                    <a:pt x="220" y="190"/>
                  </a:lnTo>
                  <a:lnTo>
                    <a:pt x="220" y="190"/>
                  </a:lnTo>
                  <a:lnTo>
                    <a:pt x="220" y="190"/>
                  </a:lnTo>
                  <a:lnTo>
                    <a:pt x="221" y="189"/>
                  </a:lnTo>
                  <a:lnTo>
                    <a:pt x="221" y="189"/>
                  </a:lnTo>
                  <a:lnTo>
                    <a:pt x="221" y="189"/>
                  </a:lnTo>
                  <a:lnTo>
                    <a:pt x="222" y="188"/>
                  </a:lnTo>
                  <a:lnTo>
                    <a:pt x="222" y="188"/>
                  </a:lnTo>
                  <a:lnTo>
                    <a:pt x="223" y="188"/>
                  </a:lnTo>
                  <a:lnTo>
                    <a:pt x="223" y="188"/>
                  </a:lnTo>
                  <a:lnTo>
                    <a:pt x="223" y="187"/>
                  </a:lnTo>
                  <a:lnTo>
                    <a:pt x="224" y="187"/>
                  </a:lnTo>
                  <a:lnTo>
                    <a:pt x="224" y="187"/>
                  </a:lnTo>
                  <a:lnTo>
                    <a:pt x="217" y="178"/>
                  </a:lnTo>
                  <a:close/>
                  <a:moveTo>
                    <a:pt x="195" y="204"/>
                  </a:moveTo>
                  <a:lnTo>
                    <a:pt x="195" y="204"/>
                  </a:lnTo>
                  <a:lnTo>
                    <a:pt x="195" y="204"/>
                  </a:lnTo>
                  <a:lnTo>
                    <a:pt x="195" y="205"/>
                  </a:lnTo>
                  <a:lnTo>
                    <a:pt x="195" y="205"/>
                  </a:lnTo>
                  <a:lnTo>
                    <a:pt x="194" y="206"/>
                  </a:lnTo>
                  <a:lnTo>
                    <a:pt x="194" y="206"/>
                  </a:lnTo>
                  <a:lnTo>
                    <a:pt x="194" y="206"/>
                  </a:lnTo>
                  <a:lnTo>
                    <a:pt x="194" y="207"/>
                  </a:lnTo>
                  <a:lnTo>
                    <a:pt x="193" y="207"/>
                  </a:lnTo>
                  <a:lnTo>
                    <a:pt x="193" y="208"/>
                  </a:lnTo>
                  <a:lnTo>
                    <a:pt x="193" y="208"/>
                  </a:lnTo>
                  <a:lnTo>
                    <a:pt x="193" y="209"/>
                  </a:lnTo>
                  <a:lnTo>
                    <a:pt x="192" y="209"/>
                  </a:lnTo>
                  <a:lnTo>
                    <a:pt x="192" y="210"/>
                  </a:lnTo>
                  <a:lnTo>
                    <a:pt x="192" y="210"/>
                  </a:lnTo>
                  <a:lnTo>
                    <a:pt x="192" y="211"/>
                  </a:lnTo>
                  <a:lnTo>
                    <a:pt x="191" y="211"/>
                  </a:lnTo>
                  <a:lnTo>
                    <a:pt x="191" y="212"/>
                  </a:lnTo>
                  <a:lnTo>
                    <a:pt x="191" y="213"/>
                  </a:lnTo>
                  <a:lnTo>
                    <a:pt x="191" y="213"/>
                  </a:lnTo>
                  <a:lnTo>
                    <a:pt x="190" y="214"/>
                  </a:lnTo>
                  <a:lnTo>
                    <a:pt x="190" y="214"/>
                  </a:lnTo>
                  <a:lnTo>
                    <a:pt x="200" y="218"/>
                  </a:lnTo>
                  <a:lnTo>
                    <a:pt x="200" y="218"/>
                  </a:lnTo>
                  <a:lnTo>
                    <a:pt x="200" y="217"/>
                  </a:lnTo>
                  <a:lnTo>
                    <a:pt x="200" y="217"/>
                  </a:lnTo>
                  <a:lnTo>
                    <a:pt x="201" y="216"/>
                  </a:lnTo>
                  <a:lnTo>
                    <a:pt x="201" y="216"/>
                  </a:lnTo>
                  <a:lnTo>
                    <a:pt x="201" y="216"/>
                  </a:lnTo>
                  <a:lnTo>
                    <a:pt x="201" y="215"/>
                  </a:lnTo>
                  <a:lnTo>
                    <a:pt x="202" y="215"/>
                  </a:lnTo>
                  <a:lnTo>
                    <a:pt x="202" y="214"/>
                  </a:lnTo>
                  <a:lnTo>
                    <a:pt x="202" y="214"/>
                  </a:lnTo>
                  <a:lnTo>
                    <a:pt x="202" y="213"/>
                  </a:lnTo>
                  <a:lnTo>
                    <a:pt x="202" y="213"/>
                  </a:lnTo>
                  <a:lnTo>
                    <a:pt x="203" y="212"/>
                  </a:lnTo>
                  <a:lnTo>
                    <a:pt x="203" y="212"/>
                  </a:lnTo>
                  <a:lnTo>
                    <a:pt x="203" y="212"/>
                  </a:lnTo>
                  <a:lnTo>
                    <a:pt x="203" y="211"/>
                  </a:lnTo>
                  <a:lnTo>
                    <a:pt x="204" y="211"/>
                  </a:lnTo>
                  <a:lnTo>
                    <a:pt x="204" y="210"/>
                  </a:lnTo>
                  <a:lnTo>
                    <a:pt x="204" y="210"/>
                  </a:lnTo>
                  <a:lnTo>
                    <a:pt x="204" y="209"/>
                  </a:lnTo>
                  <a:lnTo>
                    <a:pt x="204" y="209"/>
                  </a:lnTo>
                  <a:lnTo>
                    <a:pt x="195" y="204"/>
                  </a:lnTo>
                  <a:close/>
                  <a:moveTo>
                    <a:pt x="184" y="235"/>
                  </a:moveTo>
                  <a:lnTo>
                    <a:pt x="184" y="235"/>
                  </a:lnTo>
                  <a:lnTo>
                    <a:pt x="184" y="236"/>
                  </a:lnTo>
                  <a:lnTo>
                    <a:pt x="184" y="236"/>
                  </a:lnTo>
                  <a:lnTo>
                    <a:pt x="184" y="237"/>
                  </a:lnTo>
                  <a:lnTo>
                    <a:pt x="184" y="238"/>
                  </a:lnTo>
                  <a:lnTo>
                    <a:pt x="183" y="238"/>
                  </a:lnTo>
                  <a:lnTo>
                    <a:pt x="183" y="239"/>
                  </a:lnTo>
                  <a:lnTo>
                    <a:pt x="183" y="239"/>
                  </a:lnTo>
                  <a:lnTo>
                    <a:pt x="183" y="240"/>
                  </a:lnTo>
                  <a:lnTo>
                    <a:pt x="183" y="240"/>
                  </a:lnTo>
                  <a:lnTo>
                    <a:pt x="183" y="241"/>
                  </a:lnTo>
                  <a:lnTo>
                    <a:pt x="183" y="242"/>
                  </a:lnTo>
                  <a:lnTo>
                    <a:pt x="183" y="242"/>
                  </a:lnTo>
                  <a:lnTo>
                    <a:pt x="183" y="243"/>
                  </a:lnTo>
                  <a:lnTo>
                    <a:pt x="183" y="243"/>
                  </a:lnTo>
                  <a:lnTo>
                    <a:pt x="183" y="244"/>
                  </a:lnTo>
                  <a:lnTo>
                    <a:pt x="183" y="245"/>
                  </a:lnTo>
                  <a:lnTo>
                    <a:pt x="183" y="245"/>
                  </a:lnTo>
                  <a:lnTo>
                    <a:pt x="183" y="246"/>
                  </a:lnTo>
                  <a:lnTo>
                    <a:pt x="183" y="246"/>
                  </a:lnTo>
                  <a:lnTo>
                    <a:pt x="183" y="247"/>
                  </a:lnTo>
                  <a:lnTo>
                    <a:pt x="193" y="247"/>
                  </a:lnTo>
                  <a:lnTo>
                    <a:pt x="193" y="247"/>
                  </a:lnTo>
                  <a:lnTo>
                    <a:pt x="193" y="246"/>
                  </a:lnTo>
                  <a:lnTo>
                    <a:pt x="193" y="246"/>
                  </a:lnTo>
                  <a:lnTo>
                    <a:pt x="193" y="245"/>
                  </a:lnTo>
                  <a:lnTo>
                    <a:pt x="193" y="245"/>
                  </a:lnTo>
                  <a:lnTo>
                    <a:pt x="194" y="244"/>
                  </a:lnTo>
                  <a:lnTo>
                    <a:pt x="194" y="244"/>
                  </a:lnTo>
                  <a:lnTo>
                    <a:pt x="194" y="243"/>
                  </a:lnTo>
                  <a:lnTo>
                    <a:pt x="194" y="243"/>
                  </a:lnTo>
                  <a:lnTo>
                    <a:pt x="194" y="242"/>
                  </a:lnTo>
                  <a:lnTo>
                    <a:pt x="194" y="242"/>
                  </a:lnTo>
                  <a:lnTo>
                    <a:pt x="194" y="241"/>
                  </a:lnTo>
                  <a:lnTo>
                    <a:pt x="194" y="241"/>
                  </a:lnTo>
                  <a:lnTo>
                    <a:pt x="194" y="240"/>
                  </a:lnTo>
                  <a:lnTo>
                    <a:pt x="194" y="240"/>
                  </a:lnTo>
                  <a:lnTo>
                    <a:pt x="194" y="239"/>
                  </a:lnTo>
                  <a:lnTo>
                    <a:pt x="194" y="239"/>
                  </a:lnTo>
                  <a:lnTo>
                    <a:pt x="194" y="238"/>
                  </a:lnTo>
                  <a:lnTo>
                    <a:pt x="194" y="238"/>
                  </a:lnTo>
                  <a:lnTo>
                    <a:pt x="194" y="237"/>
                  </a:lnTo>
                  <a:lnTo>
                    <a:pt x="184" y="235"/>
                  </a:lnTo>
                  <a:close/>
                  <a:moveTo>
                    <a:pt x="185" y="269"/>
                  </a:moveTo>
                  <a:lnTo>
                    <a:pt x="185" y="269"/>
                  </a:lnTo>
                  <a:lnTo>
                    <a:pt x="185" y="269"/>
                  </a:lnTo>
                  <a:lnTo>
                    <a:pt x="185" y="270"/>
                  </a:lnTo>
                  <a:lnTo>
                    <a:pt x="185" y="270"/>
                  </a:lnTo>
                  <a:lnTo>
                    <a:pt x="185" y="271"/>
                  </a:lnTo>
                  <a:lnTo>
                    <a:pt x="185" y="271"/>
                  </a:lnTo>
                  <a:lnTo>
                    <a:pt x="185" y="272"/>
                  </a:lnTo>
                  <a:lnTo>
                    <a:pt x="185" y="272"/>
                  </a:lnTo>
                  <a:lnTo>
                    <a:pt x="185" y="273"/>
                  </a:lnTo>
                  <a:lnTo>
                    <a:pt x="186" y="273"/>
                  </a:lnTo>
                  <a:lnTo>
                    <a:pt x="186" y="274"/>
                  </a:lnTo>
                  <a:lnTo>
                    <a:pt x="186" y="275"/>
                  </a:lnTo>
                  <a:lnTo>
                    <a:pt x="186" y="275"/>
                  </a:lnTo>
                  <a:lnTo>
                    <a:pt x="186" y="276"/>
                  </a:lnTo>
                  <a:lnTo>
                    <a:pt x="186" y="276"/>
                  </a:lnTo>
                  <a:lnTo>
                    <a:pt x="186" y="277"/>
                  </a:lnTo>
                  <a:lnTo>
                    <a:pt x="187" y="277"/>
                  </a:lnTo>
                  <a:lnTo>
                    <a:pt x="187" y="278"/>
                  </a:lnTo>
                  <a:lnTo>
                    <a:pt x="187" y="278"/>
                  </a:lnTo>
                  <a:lnTo>
                    <a:pt x="187" y="279"/>
                  </a:lnTo>
                  <a:lnTo>
                    <a:pt x="187" y="279"/>
                  </a:lnTo>
                  <a:lnTo>
                    <a:pt x="187" y="280"/>
                  </a:lnTo>
                  <a:lnTo>
                    <a:pt x="197" y="276"/>
                  </a:lnTo>
                  <a:lnTo>
                    <a:pt x="197" y="276"/>
                  </a:lnTo>
                  <a:lnTo>
                    <a:pt x="197" y="276"/>
                  </a:lnTo>
                  <a:lnTo>
                    <a:pt x="197" y="275"/>
                  </a:lnTo>
                  <a:lnTo>
                    <a:pt x="197" y="275"/>
                  </a:lnTo>
                  <a:lnTo>
                    <a:pt x="197" y="274"/>
                  </a:lnTo>
                  <a:lnTo>
                    <a:pt x="197" y="274"/>
                  </a:lnTo>
                  <a:lnTo>
                    <a:pt x="196" y="273"/>
                  </a:lnTo>
                  <a:lnTo>
                    <a:pt x="196" y="273"/>
                  </a:lnTo>
                  <a:lnTo>
                    <a:pt x="196" y="272"/>
                  </a:lnTo>
                  <a:lnTo>
                    <a:pt x="196" y="272"/>
                  </a:lnTo>
                  <a:lnTo>
                    <a:pt x="196" y="271"/>
                  </a:lnTo>
                  <a:lnTo>
                    <a:pt x="196" y="271"/>
                  </a:lnTo>
                  <a:lnTo>
                    <a:pt x="196" y="270"/>
                  </a:lnTo>
                  <a:lnTo>
                    <a:pt x="196" y="270"/>
                  </a:lnTo>
                  <a:lnTo>
                    <a:pt x="195" y="269"/>
                  </a:lnTo>
                  <a:lnTo>
                    <a:pt x="195" y="269"/>
                  </a:lnTo>
                  <a:lnTo>
                    <a:pt x="195" y="268"/>
                  </a:lnTo>
                  <a:lnTo>
                    <a:pt x="195" y="268"/>
                  </a:lnTo>
                  <a:lnTo>
                    <a:pt x="195" y="267"/>
                  </a:lnTo>
                  <a:lnTo>
                    <a:pt x="195" y="267"/>
                  </a:lnTo>
                  <a:lnTo>
                    <a:pt x="195" y="267"/>
                  </a:lnTo>
                  <a:lnTo>
                    <a:pt x="185" y="269"/>
                  </a:lnTo>
                  <a:close/>
                  <a:moveTo>
                    <a:pt x="197" y="300"/>
                  </a:moveTo>
                  <a:lnTo>
                    <a:pt x="197" y="300"/>
                  </a:lnTo>
                  <a:lnTo>
                    <a:pt x="197" y="300"/>
                  </a:lnTo>
                  <a:lnTo>
                    <a:pt x="197" y="301"/>
                  </a:lnTo>
                  <a:lnTo>
                    <a:pt x="198" y="301"/>
                  </a:lnTo>
                  <a:lnTo>
                    <a:pt x="198" y="302"/>
                  </a:lnTo>
                  <a:lnTo>
                    <a:pt x="198" y="302"/>
                  </a:lnTo>
                  <a:lnTo>
                    <a:pt x="199" y="302"/>
                  </a:lnTo>
                  <a:lnTo>
                    <a:pt x="199" y="303"/>
                  </a:lnTo>
                  <a:lnTo>
                    <a:pt x="199" y="303"/>
                  </a:lnTo>
                  <a:lnTo>
                    <a:pt x="200" y="304"/>
                  </a:lnTo>
                  <a:lnTo>
                    <a:pt x="200" y="304"/>
                  </a:lnTo>
                  <a:lnTo>
                    <a:pt x="200" y="305"/>
                  </a:lnTo>
                  <a:lnTo>
                    <a:pt x="201" y="305"/>
                  </a:lnTo>
                  <a:lnTo>
                    <a:pt x="201" y="306"/>
                  </a:lnTo>
                  <a:lnTo>
                    <a:pt x="201" y="306"/>
                  </a:lnTo>
                  <a:lnTo>
                    <a:pt x="202" y="306"/>
                  </a:lnTo>
                  <a:lnTo>
                    <a:pt x="202" y="307"/>
                  </a:lnTo>
                  <a:lnTo>
                    <a:pt x="202" y="307"/>
                  </a:lnTo>
                  <a:lnTo>
                    <a:pt x="203" y="308"/>
                  </a:lnTo>
                  <a:lnTo>
                    <a:pt x="203" y="308"/>
                  </a:lnTo>
                  <a:lnTo>
                    <a:pt x="203" y="309"/>
                  </a:lnTo>
                  <a:lnTo>
                    <a:pt x="204" y="309"/>
                  </a:lnTo>
                  <a:lnTo>
                    <a:pt x="212" y="302"/>
                  </a:lnTo>
                  <a:lnTo>
                    <a:pt x="212" y="302"/>
                  </a:lnTo>
                  <a:lnTo>
                    <a:pt x="211" y="302"/>
                  </a:lnTo>
                  <a:lnTo>
                    <a:pt x="211" y="301"/>
                  </a:lnTo>
                  <a:lnTo>
                    <a:pt x="211" y="301"/>
                  </a:lnTo>
                  <a:lnTo>
                    <a:pt x="210" y="300"/>
                  </a:lnTo>
                  <a:lnTo>
                    <a:pt x="210" y="300"/>
                  </a:lnTo>
                  <a:lnTo>
                    <a:pt x="210" y="300"/>
                  </a:lnTo>
                  <a:lnTo>
                    <a:pt x="209" y="299"/>
                  </a:lnTo>
                  <a:lnTo>
                    <a:pt x="209" y="299"/>
                  </a:lnTo>
                  <a:lnTo>
                    <a:pt x="209" y="298"/>
                  </a:lnTo>
                  <a:lnTo>
                    <a:pt x="209" y="298"/>
                  </a:lnTo>
                  <a:lnTo>
                    <a:pt x="208" y="298"/>
                  </a:lnTo>
                  <a:lnTo>
                    <a:pt x="208" y="297"/>
                  </a:lnTo>
                  <a:lnTo>
                    <a:pt x="208" y="297"/>
                  </a:lnTo>
                  <a:lnTo>
                    <a:pt x="207" y="296"/>
                  </a:lnTo>
                  <a:lnTo>
                    <a:pt x="207" y="296"/>
                  </a:lnTo>
                  <a:lnTo>
                    <a:pt x="207" y="296"/>
                  </a:lnTo>
                  <a:lnTo>
                    <a:pt x="207" y="295"/>
                  </a:lnTo>
                  <a:lnTo>
                    <a:pt x="206" y="295"/>
                  </a:lnTo>
                  <a:lnTo>
                    <a:pt x="206" y="294"/>
                  </a:lnTo>
                  <a:lnTo>
                    <a:pt x="206" y="294"/>
                  </a:lnTo>
                  <a:lnTo>
                    <a:pt x="197" y="300"/>
                  </a:lnTo>
                  <a:close/>
                  <a:moveTo>
                    <a:pt x="220" y="324"/>
                  </a:moveTo>
                  <a:lnTo>
                    <a:pt x="220" y="324"/>
                  </a:lnTo>
                  <a:lnTo>
                    <a:pt x="220" y="325"/>
                  </a:lnTo>
                  <a:lnTo>
                    <a:pt x="221" y="325"/>
                  </a:lnTo>
                  <a:lnTo>
                    <a:pt x="221" y="325"/>
                  </a:lnTo>
                  <a:lnTo>
                    <a:pt x="221" y="326"/>
                  </a:lnTo>
                  <a:lnTo>
                    <a:pt x="222" y="326"/>
                  </a:lnTo>
                  <a:lnTo>
                    <a:pt x="222" y="326"/>
                  </a:lnTo>
                  <a:lnTo>
                    <a:pt x="223" y="327"/>
                  </a:lnTo>
                  <a:lnTo>
                    <a:pt x="223" y="327"/>
                  </a:lnTo>
                  <a:lnTo>
                    <a:pt x="224" y="327"/>
                  </a:lnTo>
                  <a:lnTo>
                    <a:pt x="224" y="328"/>
                  </a:lnTo>
                  <a:lnTo>
                    <a:pt x="225" y="328"/>
                  </a:lnTo>
                  <a:lnTo>
                    <a:pt x="225" y="328"/>
                  </a:lnTo>
                  <a:lnTo>
                    <a:pt x="226" y="328"/>
                  </a:lnTo>
                  <a:lnTo>
                    <a:pt x="226" y="329"/>
                  </a:lnTo>
                  <a:lnTo>
                    <a:pt x="227" y="329"/>
                  </a:lnTo>
                  <a:lnTo>
                    <a:pt x="227" y="329"/>
                  </a:lnTo>
                  <a:lnTo>
                    <a:pt x="228" y="330"/>
                  </a:lnTo>
                  <a:lnTo>
                    <a:pt x="228" y="330"/>
                  </a:lnTo>
                  <a:lnTo>
                    <a:pt x="228" y="330"/>
                  </a:lnTo>
                  <a:lnTo>
                    <a:pt x="229" y="330"/>
                  </a:lnTo>
                  <a:lnTo>
                    <a:pt x="229" y="331"/>
                  </a:lnTo>
                  <a:lnTo>
                    <a:pt x="235" y="321"/>
                  </a:lnTo>
                  <a:lnTo>
                    <a:pt x="234" y="321"/>
                  </a:lnTo>
                  <a:lnTo>
                    <a:pt x="234" y="321"/>
                  </a:lnTo>
                  <a:lnTo>
                    <a:pt x="233" y="321"/>
                  </a:lnTo>
                  <a:lnTo>
                    <a:pt x="233" y="320"/>
                  </a:lnTo>
                  <a:lnTo>
                    <a:pt x="233" y="320"/>
                  </a:lnTo>
                  <a:lnTo>
                    <a:pt x="232" y="320"/>
                  </a:lnTo>
                  <a:lnTo>
                    <a:pt x="232" y="320"/>
                  </a:lnTo>
                  <a:lnTo>
                    <a:pt x="231" y="319"/>
                  </a:lnTo>
                  <a:lnTo>
                    <a:pt x="231" y="319"/>
                  </a:lnTo>
                  <a:lnTo>
                    <a:pt x="230" y="319"/>
                  </a:lnTo>
                  <a:lnTo>
                    <a:pt x="230" y="319"/>
                  </a:lnTo>
                  <a:lnTo>
                    <a:pt x="230" y="318"/>
                  </a:lnTo>
                  <a:lnTo>
                    <a:pt x="229" y="318"/>
                  </a:lnTo>
                  <a:lnTo>
                    <a:pt x="229" y="318"/>
                  </a:lnTo>
                  <a:lnTo>
                    <a:pt x="228" y="318"/>
                  </a:lnTo>
                  <a:lnTo>
                    <a:pt x="228" y="317"/>
                  </a:lnTo>
                  <a:lnTo>
                    <a:pt x="228" y="317"/>
                  </a:lnTo>
                  <a:lnTo>
                    <a:pt x="227" y="317"/>
                  </a:lnTo>
                  <a:lnTo>
                    <a:pt x="227" y="316"/>
                  </a:lnTo>
                  <a:lnTo>
                    <a:pt x="226" y="316"/>
                  </a:lnTo>
                  <a:lnTo>
                    <a:pt x="226" y="316"/>
                  </a:lnTo>
                  <a:lnTo>
                    <a:pt x="220" y="324"/>
                  </a:lnTo>
                  <a:close/>
                  <a:moveTo>
                    <a:pt x="250" y="339"/>
                  </a:moveTo>
                  <a:lnTo>
                    <a:pt x="250" y="339"/>
                  </a:lnTo>
                  <a:lnTo>
                    <a:pt x="250" y="339"/>
                  </a:lnTo>
                  <a:lnTo>
                    <a:pt x="251" y="339"/>
                  </a:lnTo>
                  <a:lnTo>
                    <a:pt x="251" y="340"/>
                  </a:lnTo>
                  <a:lnTo>
                    <a:pt x="252" y="340"/>
                  </a:lnTo>
                  <a:lnTo>
                    <a:pt x="252" y="340"/>
                  </a:lnTo>
                  <a:lnTo>
                    <a:pt x="253" y="340"/>
                  </a:lnTo>
                  <a:lnTo>
                    <a:pt x="253" y="340"/>
                  </a:lnTo>
                  <a:lnTo>
                    <a:pt x="254" y="340"/>
                  </a:lnTo>
                  <a:lnTo>
                    <a:pt x="255" y="340"/>
                  </a:lnTo>
                  <a:lnTo>
                    <a:pt x="255" y="341"/>
                  </a:lnTo>
                  <a:lnTo>
                    <a:pt x="256" y="341"/>
                  </a:lnTo>
                  <a:lnTo>
                    <a:pt x="256" y="341"/>
                  </a:lnTo>
                  <a:lnTo>
                    <a:pt x="257" y="341"/>
                  </a:lnTo>
                  <a:lnTo>
                    <a:pt x="257" y="341"/>
                  </a:lnTo>
                  <a:lnTo>
                    <a:pt x="258" y="341"/>
                  </a:lnTo>
                  <a:lnTo>
                    <a:pt x="259" y="341"/>
                  </a:lnTo>
                  <a:lnTo>
                    <a:pt x="259" y="341"/>
                  </a:lnTo>
                  <a:lnTo>
                    <a:pt x="260" y="341"/>
                  </a:lnTo>
                  <a:lnTo>
                    <a:pt x="260" y="341"/>
                  </a:lnTo>
                  <a:lnTo>
                    <a:pt x="261" y="342"/>
                  </a:lnTo>
                  <a:lnTo>
                    <a:pt x="261" y="342"/>
                  </a:lnTo>
                  <a:lnTo>
                    <a:pt x="263" y="331"/>
                  </a:lnTo>
                  <a:lnTo>
                    <a:pt x="262" y="331"/>
                  </a:lnTo>
                  <a:lnTo>
                    <a:pt x="262" y="331"/>
                  </a:lnTo>
                  <a:lnTo>
                    <a:pt x="261" y="331"/>
                  </a:lnTo>
                  <a:lnTo>
                    <a:pt x="261" y="331"/>
                  </a:lnTo>
                  <a:lnTo>
                    <a:pt x="260" y="331"/>
                  </a:lnTo>
                  <a:lnTo>
                    <a:pt x="260" y="331"/>
                  </a:lnTo>
                  <a:lnTo>
                    <a:pt x="259" y="331"/>
                  </a:lnTo>
                  <a:lnTo>
                    <a:pt x="259" y="330"/>
                  </a:lnTo>
                  <a:lnTo>
                    <a:pt x="258" y="330"/>
                  </a:lnTo>
                  <a:lnTo>
                    <a:pt x="258" y="330"/>
                  </a:lnTo>
                  <a:lnTo>
                    <a:pt x="257" y="330"/>
                  </a:lnTo>
                  <a:lnTo>
                    <a:pt x="257" y="330"/>
                  </a:lnTo>
                  <a:lnTo>
                    <a:pt x="256" y="330"/>
                  </a:lnTo>
                  <a:lnTo>
                    <a:pt x="256" y="330"/>
                  </a:lnTo>
                  <a:lnTo>
                    <a:pt x="255" y="330"/>
                  </a:lnTo>
                  <a:lnTo>
                    <a:pt x="255" y="330"/>
                  </a:lnTo>
                  <a:lnTo>
                    <a:pt x="254" y="329"/>
                  </a:lnTo>
                  <a:lnTo>
                    <a:pt x="254" y="329"/>
                  </a:lnTo>
                  <a:lnTo>
                    <a:pt x="253" y="329"/>
                  </a:lnTo>
                  <a:lnTo>
                    <a:pt x="253" y="329"/>
                  </a:lnTo>
                  <a:lnTo>
                    <a:pt x="253" y="329"/>
                  </a:lnTo>
                  <a:lnTo>
                    <a:pt x="250" y="339"/>
                  </a:lnTo>
                  <a:close/>
                  <a:moveTo>
                    <a:pt x="283" y="342"/>
                  </a:moveTo>
                  <a:lnTo>
                    <a:pt x="283" y="342"/>
                  </a:lnTo>
                  <a:lnTo>
                    <a:pt x="284" y="342"/>
                  </a:lnTo>
                  <a:lnTo>
                    <a:pt x="284" y="342"/>
                  </a:lnTo>
                  <a:lnTo>
                    <a:pt x="285" y="342"/>
                  </a:lnTo>
                  <a:lnTo>
                    <a:pt x="285" y="342"/>
                  </a:lnTo>
                  <a:lnTo>
                    <a:pt x="286" y="342"/>
                  </a:lnTo>
                  <a:lnTo>
                    <a:pt x="287" y="342"/>
                  </a:lnTo>
                  <a:lnTo>
                    <a:pt x="287" y="342"/>
                  </a:lnTo>
                  <a:lnTo>
                    <a:pt x="288" y="342"/>
                  </a:lnTo>
                  <a:lnTo>
                    <a:pt x="288" y="342"/>
                  </a:lnTo>
                  <a:lnTo>
                    <a:pt x="289" y="342"/>
                  </a:lnTo>
                  <a:lnTo>
                    <a:pt x="289" y="341"/>
                  </a:lnTo>
                  <a:lnTo>
                    <a:pt x="290" y="341"/>
                  </a:lnTo>
                  <a:lnTo>
                    <a:pt x="291" y="341"/>
                  </a:lnTo>
                  <a:lnTo>
                    <a:pt x="291" y="341"/>
                  </a:lnTo>
                  <a:lnTo>
                    <a:pt x="292" y="341"/>
                  </a:lnTo>
                  <a:lnTo>
                    <a:pt x="292" y="341"/>
                  </a:lnTo>
                  <a:lnTo>
                    <a:pt x="293" y="341"/>
                  </a:lnTo>
                  <a:lnTo>
                    <a:pt x="293" y="341"/>
                  </a:lnTo>
                  <a:lnTo>
                    <a:pt x="294" y="341"/>
                  </a:lnTo>
                  <a:lnTo>
                    <a:pt x="295" y="341"/>
                  </a:lnTo>
                  <a:lnTo>
                    <a:pt x="295" y="341"/>
                  </a:lnTo>
                  <a:lnTo>
                    <a:pt x="292" y="330"/>
                  </a:lnTo>
                  <a:lnTo>
                    <a:pt x="292" y="330"/>
                  </a:lnTo>
                  <a:lnTo>
                    <a:pt x="292" y="330"/>
                  </a:lnTo>
                  <a:lnTo>
                    <a:pt x="291" y="330"/>
                  </a:lnTo>
                  <a:lnTo>
                    <a:pt x="291" y="330"/>
                  </a:lnTo>
                  <a:lnTo>
                    <a:pt x="290" y="331"/>
                  </a:lnTo>
                  <a:lnTo>
                    <a:pt x="290" y="331"/>
                  </a:lnTo>
                  <a:lnTo>
                    <a:pt x="289" y="331"/>
                  </a:lnTo>
                  <a:lnTo>
                    <a:pt x="289" y="331"/>
                  </a:lnTo>
                  <a:lnTo>
                    <a:pt x="288" y="331"/>
                  </a:lnTo>
                  <a:lnTo>
                    <a:pt x="288" y="331"/>
                  </a:lnTo>
                  <a:lnTo>
                    <a:pt x="287" y="331"/>
                  </a:lnTo>
                  <a:lnTo>
                    <a:pt x="287" y="331"/>
                  </a:lnTo>
                  <a:lnTo>
                    <a:pt x="286" y="331"/>
                  </a:lnTo>
                  <a:lnTo>
                    <a:pt x="286" y="331"/>
                  </a:lnTo>
                  <a:lnTo>
                    <a:pt x="285" y="331"/>
                  </a:lnTo>
                  <a:lnTo>
                    <a:pt x="285" y="331"/>
                  </a:lnTo>
                  <a:lnTo>
                    <a:pt x="284" y="332"/>
                  </a:lnTo>
                  <a:lnTo>
                    <a:pt x="284" y="332"/>
                  </a:lnTo>
                  <a:lnTo>
                    <a:pt x="283" y="332"/>
                  </a:lnTo>
                  <a:lnTo>
                    <a:pt x="283" y="332"/>
                  </a:lnTo>
                  <a:lnTo>
                    <a:pt x="282" y="332"/>
                  </a:lnTo>
                  <a:lnTo>
                    <a:pt x="283" y="342"/>
                  </a:lnTo>
                  <a:close/>
                  <a:moveTo>
                    <a:pt x="316" y="333"/>
                  </a:moveTo>
                  <a:lnTo>
                    <a:pt x="316" y="333"/>
                  </a:lnTo>
                  <a:lnTo>
                    <a:pt x="316" y="333"/>
                  </a:lnTo>
                  <a:lnTo>
                    <a:pt x="316" y="333"/>
                  </a:lnTo>
                  <a:lnTo>
                    <a:pt x="317" y="333"/>
                  </a:lnTo>
                  <a:lnTo>
                    <a:pt x="317" y="332"/>
                  </a:lnTo>
                  <a:lnTo>
                    <a:pt x="318" y="332"/>
                  </a:lnTo>
                  <a:lnTo>
                    <a:pt x="318" y="332"/>
                  </a:lnTo>
                  <a:lnTo>
                    <a:pt x="319" y="332"/>
                  </a:lnTo>
                  <a:lnTo>
                    <a:pt x="319" y="331"/>
                  </a:lnTo>
                  <a:lnTo>
                    <a:pt x="320" y="331"/>
                  </a:lnTo>
                  <a:lnTo>
                    <a:pt x="320" y="331"/>
                  </a:lnTo>
                  <a:lnTo>
                    <a:pt x="321" y="330"/>
                  </a:lnTo>
                  <a:lnTo>
                    <a:pt x="321" y="330"/>
                  </a:lnTo>
                  <a:lnTo>
                    <a:pt x="322" y="330"/>
                  </a:lnTo>
                  <a:lnTo>
                    <a:pt x="322" y="330"/>
                  </a:lnTo>
                  <a:lnTo>
                    <a:pt x="323" y="329"/>
                  </a:lnTo>
                  <a:lnTo>
                    <a:pt x="323" y="329"/>
                  </a:lnTo>
                  <a:lnTo>
                    <a:pt x="324" y="329"/>
                  </a:lnTo>
                  <a:lnTo>
                    <a:pt x="324" y="328"/>
                  </a:lnTo>
                  <a:lnTo>
                    <a:pt x="325" y="328"/>
                  </a:lnTo>
                  <a:lnTo>
                    <a:pt x="325" y="328"/>
                  </a:lnTo>
                  <a:lnTo>
                    <a:pt x="325" y="328"/>
                  </a:lnTo>
                  <a:lnTo>
                    <a:pt x="320" y="319"/>
                  </a:lnTo>
                  <a:lnTo>
                    <a:pt x="319" y="319"/>
                  </a:lnTo>
                  <a:lnTo>
                    <a:pt x="319" y="319"/>
                  </a:lnTo>
                  <a:lnTo>
                    <a:pt x="318" y="319"/>
                  </a:lnTo>
                  <a:lnTo>
                    <a:pt x="318" y="320"/>
                  </a:lnTo>
                  <a:lnTo>
                    <a:pt x="318" y="320"/>
                  </a:lnTo>
                  <a:lnTo>
                    <a:pt x="317" y="320"/>
                  </a:lnTo>
                  <a:lnTo>
                    <a:pt x="317" y="320"/>
                  </a:lnTo>
                  <a:lnTo>
                    <a:pt x="316" y="321"/>
                  </a:lnTo>
                  <a:lnTo>
                    <a:pt x="316" y="321"/>
                  </a:lnTo>
                  <a:lnTo>
                    <a:pt x="315" y="321"/>
                  </a:lnTo>
                  <a:lnTo>
                    <a:pt x="315" y="321"/>
                  </a:lnTo>
                  <a:lnTo>
                    <a:pt x="315" y="322"/>
                  </a:lnTo>
                  <a:lnTo>
                    <a:pt x="314" y="322"/>
                  </a:lnTo>
                  <a:lnTo>
                    <a:pt x="314" y="322"/>
                  </a:lnTo>
                  <a:lnTo>
                    <a:pt x="313" y="322"/>
                  </a:lnTo>
                  <a:lnTo>
                    <a:pt x="313" y="323"/>
                  </a:lnTo>
                  <a:lnTo>
                    <a:pt x="312" y="323"/>
                  </a:lnTo>
                  <a:lnTo>
                    <a:pt x="312" y="323"/>
                  </a:lnTo>
                  <a:lnTo>
                    <a:pt x="312" y="323"/>
                  </a:lnTo>
                  <a:lnTo>
                    <a:pt x="311" y="324"/>
                  </a:lnTo>
                  <a:lnTo>
                    <a:pt x="311" y="324"/>
                  </a:lnTo>
                  <a:lnTo>
                    <a:pt x="316" y="333"/>
                  </a:lnTo>
                  <a:close/>
                  <a:moveTo>
                    <a:pt x="343" y="313"/>
                  </a:moveTo>
                  <a:lnTo>
                    <a:pt x="343" y="313"/>
                  </a:lnTo>
                  <a:lnTo>
                    <a:pt x="343" y="313"/>
                  </a:lnTo>
                  <a:lnTo>
                    <a:pt x="343" y="312"/>
                  </a:lnTo>
                  <a:lnTo>
                    <a:pt x="343" y="312"/>
                  </a:lnTo>
                  <a:lnTo>
                    <a:pt x="344" y="312"/>
                  </a:lnTo>
                  <a:lnTo>
                    <a:pt x="344" y="311"/>
                  </a:lnTo>
                  <a:lnTo>
                    <a:pt x="345" y="311"/>
                  </a:lnTo>
                  <a:lnTo>
                    <a:pt x="345" y="310"/>
                  </a:lnTo>
                  <a:lnTo>
                    <a:pt x="345" y="310"/>
                  </a:lnTo>
                  <a:lnTo>
                    <a:pt x="346" y="310"/>
                  </a:lnTo>
                  <a:lnTo>
                    <a:pt x="346" y="309"/>
                  </a:lnTo>
                  <a:lnTo>
                    <a:pt x="346" y="309"/>
                  </a:lnTo>
                  <a:lnTo>
                    <a:pt x="347" y="308"/>
                  </a:lnTo>
                  <a:lnTo>
                    <a:pt x="347" y="308"/>
                  </a:lnTo>
                  <a:lnTo>
                    <a:pt x="347" y="307"/>
                  </a:lnTo>
                  <a:lnTo>
                    <a:pt x="348" y="307"/>
                  </a:lnTo>
                  <a:lnTo>
                    <a:pt x="348" y="306"/>
                  </a:lnTo>
                  <a:lnTo>
                    <a:pt x="348" y="306"/>
                  </a:lnTo>
                  <a:lnTo>
                    <a:pt x="349" y="306"/>
                  </a:lnTo>
                  <a:lnTo>
                    <a:pt x="349" y="305"/>
                  </a:lnTo>
                  <a:lnTo>
                    <a:pt x="349" y="305"/>
                  </a:lnTo>
                  <a:lnTo>
                    <a:pt x="350" y="304"/>
                  </a:lnTo>
                  <a:lnTo>
                    <a:pt x="341" y="298"/>
                  </a:lnTo>
                  <a:lnTo>
                    <a:pt x="341" y="298"/>
                  </a:lnTo>
                  <a:lnTo>
                    <a:pt x="341" y="299"/>
                  </a:lnTo>
                  <a:lnTo>
                    <a:pt x="340" y="299"/>
                  </a:lnTo>
                  <a:lnTo>
                    <a:pt x="340" y="300"/>
                  </a:lnTo>
                  <a:lnTo>
                    <a:pt x="340" y="300"/>
                  </a:lnTo>
                  <a:lnTo>
                    <a:pt x="339" y="300"/>
                  </a:lnTo>
                  <a:lnTo>
                    <a:pt x="339" y="301"/>
                  </a:lnTo>
                  <a:lnTo>
                    <a:pt x="339" y="301"/>
                  </a:lnTo>
                  <a:lnTo>
                    <a:pt x="338" y="302"/>
                  </a:lnTo>
                  <a:lnTo>
                    <a:pt x="338" y="302"/>
                  </a:lnTo>
                  <a:lnTo>
                    <a:pt x="338" y="302"/>
                  </a:lnTo>
                  <a:lnTo>
                    <a:pt x="337" y="303"/>
                  </a:lnTo>
                  <a:lnTo>
                    <a:pt x="337" y="303"/>
                  </a:lnTo>
                  <a:lnTo>
                    <a:pt x="337" y="303"/>
                  </a:lnTo>
                  <a:lnTo>
                    <a:pt x="337" y="304"/>
                  </a:lnTo>
                  <a:lnTo>
                    <a:pt x="336" y="304"/>
                  </a:lnTo>
                  <a:lnTo>
                    <a:pt x="336" y="305"/>
                  </a:lnTo>
                  <a:lnTo>
                    <a:pt x="336" y="305"/>
                  </a:lnTo>
                  <a:lnTo>
                    <a:pt x="335" y="305"/>
                  </a:lnTo>
                  <a:lnTo>
                    <a:pt x="335" y="306"/>
                  </a:lnTo>
                  <a:lnTo>
                    <a:pt x="335" y="306"/>
                  </a:lnTo>
                  <a:lnTo>
                    <a:pt x="343" y="313"/>
                  </a:lnTo>
                  <a:close/>
                  <a:moveTo>
                    <a:pt x="360" y="285"/>
                  </a:moveTo>
                  <a:lnTo>
                    <a:pt x="360" y="285"/>
                  </a:lnTo>
                  <a:lnTo>
                    <a:pt x="361" y="284"/>
                  </a:lnTo>
                  <a:lnTo>
                    <a:pt x="361" y="284"/>
                  </a:lnTo>
                  <a:lnTo>
                    <a:pt x="361" y="283"/>
                  </a:lnTo>
                  <a:lnTo>
                    <a:pt x="361" y="283"/>
                  </a:lnTo>
                  <a:lnTo>
                    <a:pt x="361" y="282"/>
                  </a:lnTo>
                  <a:lnTo>
                    <a:pt x="362" y="282"/>
                  </a:lnTo>
                  <a:lnTo>
                    <a:pt x="362" y="281"/>
                  </a:lnTo>
                  <a:lnTo>
                    <a:pt x="362" y="281"/>
                  </a:lnTo>
                  <a:lnTo>
                    <a:pt x="362" y="280"/>
                  </a:lnTo>
                  <a:lnTo>
                    <a:pt x="362" y="279"/>
                  </a:lnTo>
                  <a:lnTo>
                    <a:pt x="363" y="279"/>
                  </a:lnTo>
                  <a:lnTo>
                    <a:pt x="363" y="278"/>
                  </a:lnTo>
                  <a:lnTo>
                    <a:pt x="363" y="278"/>
                  </a:lnTo>
                  <a:lnTo>
                    <a:pt x="363" y="277"/>
                  </a:lnTo>
                  <a:lnTo>
                    <a:pt x="363" y="277"/>
                  </a:lnTo>
                  <a:lnTo>
                    <a:pt x="363" y="276"/>
                  </a:lnTo>
                  <a:lnTo>
                    <a:pt x="364" y="276"/>
                  </a:lnTo>
                  <a:lnTo>
                    <a:pt x="364" y="275"/>
                  </a:lnTo>
                  <a:lnTo>
                    <a:pt x="364" y="275"/>
                  </a:lnTo>
                  <a:lnTo>
                    <a:pt x="364" y="274"/>
                  </a:lnTo>
                  <a:lnTo>
                    <a:pt x="364" y="274"/>
                  </a:lnTo>
                  <a:lnTo>
                    <a:pt x="354" y="271"/>
                  </a:lnTo>
                  <a:lnTo>
                    <a:pt x="354" y="271"/>
                  </a:lnTo>
                  <a:lnTo>
                    <a:pt x="354" y="272"/>
                  </a:lnTo>
                  <a:lnTo>
                    <a:pt x="353" y="272"/>
                  </a:lnTo>
                  <a:lnTo>
                    <a:pt x="353" y="273"/>
                  </a:lnTo>
                  <a:lnTo>
                    <a:pt x="353" y="273"/>
                  </a:lnTo>
                  <a:lnTo>
                    <a:pt x="353" y="274"/>
                  </a:lnTo>
                  <a:lnTo>
                    <a:pt x="353" y="274"/>
                  </a:lnTo>
                  <a:lnTo>
                    <a:pt x="353" y="275"/>
                  </a:lnTo>
                  <a:lnTo>
                    <a:pt x="353" y="275"/>
                  </a:lnTo>
                  <a:lnTo>
                    <a:pt x="352" y="276"/>
                  </a:lnTo>
                  <a:lnTo>
                    <a:pt x="352" y="276"/>
                  </a:lnTo>
                  <a:lnTo>
                    <a:pt x="352" y="277"/>
                  </a:lnTo>
                  <a:lnTo>
                    <a:pt x="352" y="277"/>
                  </a:lnTo>
                  <a:lnTo>
                    <a:pt x="352" y="278"/>
                  </a:lnTo>
                  <a:lnTo>
                    <a:pt x="352" y="278"/>
                  </a:lnTo>
                  <a:lnTo>
                    <a:pt x="351" y="278"/>
                  </a:lnTo>
                  <a:lnTo>
                    <a:pt x="351" y="279"/>
                  </a:lnTo>
                  <a:lnTo>
                    <a:pt x="351" y="279"/>
                  </a:lnTo>
                  <a:lnTo>
                    <a:pt x="351" y="280"/>
                  </a:lnTo>
                  <a:lnTo>
                    <a:pt x="351" y="280"/>
                  </a:lnTo>
                  <a:lnTo>
                    <a:pt x="351" y="281"/>
                  </a:lnTo>
                  <a:lnTo>
                    <a:pt x="360" y="285"/>
                  </a:lnTo>
                  <a:close/>
                  <a:moveTo>
                    <a:pt x="367" y="252"/>
                  </a:moveTo>
                  <a:lnTo>
                    <a:pt x="367" y="252"/>
                  </a:lnTo>
                  <a:lnTo>
                    <a:pt x="367" y="252"/>
                  </a:lnTo>
                  <a:lnTo>
                    <a:pt x="367" y="251"/>
                  </a:lnTo>
                  <a:lnTo>
                    <a:pt x="367" y="250"/>
                  </a:lnTo>
                  <a:lnTo>
                    <a:pt x="367" y="250"/>
                  </a:lnTo>
                  <a:lnTo>
                    <a:pt x="367" y="249"/>
                  </a:lnTo>
                  <a:lnTo>
                    <a:pt x="367" y="249"/>
                  </a:lnTo>
                  <a:lnTo>
                    <a:pt x="367" y="248"/>
                  </a:lnTo>
                  <a:lnTo>
                    <a:pt x="367" y="247"/>
                  </a:lnTo>
                  <a:lnTo>
                    <a:pt x="367" y="247"/>
                  </a:lnTo>
                  <a:lnTo>
                    <a:pt x="367" y="246"/>
                  </a:lnTo>
                  <a:lnTo>
                    <a:pt x="367" y="246"/>
                  </a:lnTo>
                  <a:lnTo>
                    <a:pt x="367" y="245"/>
                  </a:lnTo>
                  <a:lnTo>
                    <a:pt x="367" y="245"/>
                  </a:lnTo>
                  <a:lnTo>
                    <a:pt x="367" y="244"/>
                  </a:lnTo>
                  <a:lnTo>
                    <a:pt x="367" y="243"/>
                  </a:lnTo>
                  <a:lnTo>
                    <a:pt x="367" y="243"/>
                  </a:lnTo>
                  <a:lnTo>
                    <a:pt x="367" y="242"/>
                  </a:lnTo>
                  <a:lnTo>
                    <a:pt x="367" y="242"/>
                  </a:lnTo>
                  <a:lnTo>
                    <a:pt x="367" y="241"/>
                  </a:lnTo>
                  <a:lnTo>
                    <a:pt x="366" y="241"/>
                  </a:lnTo>
                  <a:lnTo>
                    <a:pt x="356" y="242"/>
                  </a:lnTo>
                  <a:lnTo>
                    <a:pt x="356" y="242"/>
                  </a:lnTo>
                  <a:lnTo>
                    <a:pt x="356" y="243"/>
                  </a:lnTo>
                  <a:lnTo>
                    <a:pt x="356" y="243"/>
                  </a:lnTo>
                  <a:lnTo>
                    <a:pt x="356" y="244"/>
                  </a:lnTo>
                  <a:lnTo>
                    <a:pt x="356" y="244"/>
                  </a:lnTo>
                  <a:lnTo>
                    <a:pt x="356" y="245"/>
                  </a:lnTo>
                  <a:lnTo>
                    <a:pt x="356" y="245"/>
                  </a:lnTo>
                  <a:lnTo>
                    <a:pt x="356" y="246"/>
                  </a:lnTo>
                  <a:lnTo>
                    <a:pt x="356" y="246"/>
                  </a:lnTo>
                  <a:lnTo>
                    <a:pt x="356" y="247"/>
                  </a:lnTo>
                  <a:lnTo>
                    <a:pt x="356" y="247"/>
                  </a:lnTo>
                  <a:lnTo>
                    <a:pt x="356" y="248"/>
                  </a:lnTo>
                  <a:lnTo>
                    <a:pt x="356" y="248"/>
                  </a:lnTo>
                  <a:lnTo>
                    <a:pt x="356" y="249"/>
                  </a:lnTo>
                  <a:lnTo>
                    <a:pt x="356" y="249"/>
                  </a:lnTo>
                  <a:lnTo>
                    <a:pt x="356" y="250"/>
                  </a:lnTo>
                  <a:lnTo>
                    <a:pt x="356" y="250"/>
                  </a:lnTo>
                  <a:lnTo>
                    <a:pt x="356" y="251"/>
                  </a:lnTo>
                  <a:lnTo>
                    <a:pt x="356" y="252"/>
                  </a:lnTo>
                  <a:lnTo>
                    <a:pt x="356" y="252"/>
                  </a:lnTo>
                  <a:lnTo>
                    <a:pt x="367" y="252"/>
                  </a:lnTo>
                  <a:close/>
                  <a:moveTo>
                    <a:pt x="361" y="219"/>
                  </a:moveTo>
                  <a:lnTo>
                    <a:pt x="361" y="219"/>
                  </a:lnTo>
                  <a:lnTo>
                    <a:pt x="361" y="218"/>
                  </a:lnTo>
                  <a:lnTo>
                    <a:pt x="361" y="218"/>
                  </a:lnTo>
                  <a:lnTo>
                    <a:pt x="361" y="217"/>
                  </a:lnTo>
                  <a:lnTo>
                    <a:pt x="361" y="217"/>
                  </a:lnTo>
                  <a:lnTo>
                    <a:pt x="360" y="216"/>
                  </a:lnTo>
                  <a:lnTo>
                    <a:pt x="360" y="216"/>
                  </a:lnTo>
                  <a:lnTo>
                    <a:pt x="360" y="215"/>
                  </a:lnTo>
                  <a:lnTo>
                    <a:pt x="360" y="215"/>
                  </a:lnTo>
                  <a:lnTo>
                    <a:pt x="360" y="214"/>
                  </a:lnTo>
                  <a:lnTo>
                    <a:pt x="359" y="214"/>
                  </a:lnTo>
                  <a:lnTo>
                    <a:pt x="359" y="213"/>
                  </a:lnTo>
                  <a:lnTo>
                    <a:pt x="359" y="213"/>
                  </a:lnTo>
                  <a:lnTo>
                    <a:pt x="359" y="212"/>
                  </a:lnTo>
                  <a:lnTo>
                    <a:pt x="358" y="211"/>
                  </a:lnTo>
                  <a:lnTo>
                    <a:pt x="358" y="211"/>
                  </a:lnTo>
                  <a:lnTo>
                    <a:pt x="358" y="210"/>
                  </a:lnTo>
                  <a:lnTo>
                    <a:pt x="358" y="210"/>
                  </a:lnTo>
                  <a:lnTo>
                    <a:pt x="357" y="209"/>
                  </a:lnTo>
                  <a:lnTo>
                    <a:pt x="357" y="209"/>
                  </a:lnTo>
                  <a:lnTo>
                    <a:pt x="357" y="208"/>
                  </a:lnTo>
                  <a:lnTo>
                    <a:pt x="357" y="208"/>
                  </a:lnTo>
                  <a:lnTo>
                    <a:pt x="347" y="213"/>
                  </a:lnTo>
                  <a:lnTo>
                    <a:pt x="347" y="213"/>
                  </a:lnTo>
                  <a:lnTo>
                    <a:pt x="348" y="214"/>
                  </a:lnTo>
                  <a:lnTo>
                    <a:pt x="348" y="214"/>
                  </a:lnTo>
                  <a:lnTo>
                    <a:pt x="348" y="215"/>
                  </a:lnTo>
                  <a:lnTo>
                    <a:pt x="348" y="215"/>
                  </a:lnTo>
                  <a:lnTo>
                    <a:pt x="349" y="216"/>
                  </a:lnTo>
                  <a:lnTo>
                    <a:pt x="349" y="216"/>
                  </a:lnTo>
                  <a:lnTo>
                    <a:pt x="349" y="216"/>
                  </a:lnTo>
                  <a:lnTo>
                    <a:pt x="349" y="217"/>
                  </a:lnTo>
                  <a:lnTo>
                    <a:pt x="349" y="217"/>
                  </a:lnTo>
                  <a:lnTo>
                    <a:pt x="350" y="218"/>
                  </a:lnTo>
                  <a:lnTo>
                    <a:pt x="350" y="218"/>
                  </a:lnTo>
                  <a:lnTo>
                    <a:pt x="350" y="219"/>
                  </a:lnTo>
                  <a:lnTo>
                    <a:pt x="350" y="219"/>
                  </a:lnTo>
                  <a:lnTo>
                    <a:pt x="350" y="220"/>
                  </a:lnTo>
                  <a:lnTo>
                    <a:pt x="351" y="220"/>
                  </a:lnTo>
                  <a:lnTo>
                    <a:pt x="351" y="221"/>
                  </a:lnTo>
                  <a:lnTo>
                    <a:pt x="351" y="221"/>
                  </a:lnTo>
                  <a:lnTo>
                    <a:pt x="351" y="221"/>
                  </a:lnTo>
                  <a:lnTo>
                    <a:pt x="351" y="222"/>
                  </a:lnTo>
                  <a:lnTo>
                    <a:pt x="351" y="222"/>
                  </a:lnTo>
                  <a:lnTo>
                    <a:pt x="361" y="219"/>
                  </a:lnTo>
                  <a:close/>
                  <a:moveTo>
                    <a:pt x="344" y="190"/>
                  </a:moveTo>
                  <a:lnTo>
                    <a:pt x="344" y="190"/>
                  </a:lnTo>
                  <a:lnTo>
                    <a:pt x="344" y="190"/>
                  </a:lnTo>
                  <a:lnTo>
                    <a:pt x="344" y="189"/>
                  </a:lnTo>
                  <a:lnTo>
                    <a:pt x="343" y="189"/>
                  </a:lnTo>
                  <a:lnTo>
                    <a:pt x="343" y="188"/>
                  </a:lnTo>
                  <a:lnTo>
                    <a:pt x="343" y="188"/>
                  </a:lnTo>
                  <a:lnTo>
                    <a:pt x="342" y="188"/>
                  </a:lnTo>
                  <a:lnTo>
                    <a:pt x="342" y="187"/>
                  </a:lnTo>
                  <a:lnTo>
                    <a:pt x="342" y="187"/>
                  </a:lnTo>
                  <a:lnTo>
                    <a:pt x="341" y="186"/>
                  </a:lnTo>
                  <a:lnTo>
                    <a:pt x="341" y="186"/>
                  </a:lnTo>
                  <a:lnTo>
                    <a:pt x="340" y="186"/>
                  </a:lnTo>
                  <a:lnTo>
                    <a:pt x="340" y="185"/>
                  </a:lnTo>
                  <a:lnTo>
                    <a:pt x="340" y="185"/>
                  </a:lnTo>
                  <a:lnTo>
                    <a:pt x="339" y="184"/>
                  </a:lnTo>
                  <a:lnTo>
                    <a:pt x="339" y="184"/>
                  </a:lnTo>
                  <a:lnTo>
                    <a:pt x="338" y="184"/>
                  </a:lnTo>
                  <a:lnTo>
                    <a:pt x="338" y="183"/>
                  </a:lnTo>
                  <a:lnTo>
                    <a:pt x="338" y="183"/>
                  </a:lnTo>
                  <a:lnTo>
                    <a:pt x="337" y="183"/>
                  </a:lnTo>
                  <a:lnTo>
                    <a:pt x="337" y="182"/>
                  </a:lnTo>
                  <a:lnTo>
                    <a:pt x="336" y="182"/>
                  </a:lnTo>
                  <a:lnTo>
                    <a:pt x="329" y="190"/>
                  </a:lnTo>
                  <a:lnTo>
                    <a:pt x="330" y="190"/>
                  </a:lnTo>
                  <a:lnTo>
                    <a:pt x="330" y="190"/>
                  </a:lnTo>
                  <a:lnTo>
                    <a:pt x="330" y="191"/>
                  </a:lnTo>
                  <a:lnTo>
                    <a:pt x="331" y="191"/>
                  </a:lnTo>
                  <a:lnTo>
                    <a:pt x="331" y="191"/>
                  </a:lnTo>
                  <a:lnTo>
                    <a:pt x="331" y="192"/>
                  </a:lnTo>
                  <a:lnTo>
                    <a:pt x="332" y="192"/>
                  </a:lnTo>
                  <a:lnTo>
                    <a:pt x="332" y="192"/>
                  </a:lnTo>
                  <a:lnTo>
                    <a:pt x="333" y="193"/>
                  </a:lnTo>
                  <a:lnTo>
                    <a:pt x="333" y="193"/>
                  </a:lnTo>
                  <a:lnTo>
                    <a:pt x="333" y="193"/>
                  </a:lnTo>
                  <a:lnTo>
                    <a:pt x="334" y="194"/>
                  </a:lnTo>
                  <a:lnTo>
                    <a:pt x="334" y="194"/>
                  </a:lnTo>
                  <a:lnTo>
                    <a:pt x="334" y="195"/>
                  </a:lnTo>
                  <a:lnTo>
                    <a:pt x="335" y="195"/>
                  </a:lnTo>
                  <a:lnTo>
                    <a:pt x="335" y="195"/>
                  </a:lnTo>
                  <a:lnTo>
                    <a:pt x="335" y="196"/>
                  </a:lnTo>
                  <a:lnTo>
                    <a:pt x="336" y="196"/>
                  </a:lnTo>
                  <a:lnTo>
                    <a:pt x="336" y="196"/>
                  </a:lnTo>
                  <a:lnTo>
                    <a:pt x="336" y="197"/>
                  </a:lnTo>
                  <a:lnTo>
                    <a:pt x="336" y="197"/>
                  </a:lnTo>
                  <a:lnTo>
                    <a:pt x="344" y="190"/>
                  </a:lnTo>
                  <a:close/>
                  <a:moveTo>
                    <a:pt x="318" y="169"/>
                  </a:moveTo>
                  <a:lnTo>
                    <a:pt x="318" y="169"/>
                  </a:lnTo>
                  <a:lnTo>
                    <a:pt x="318" y="169"/>
                  </a:lnTo>
                  <a:lnTo>
                    <a:pt x="317" y="169"/>
                  </a:lnTo>
                  <a:lnTo>
                    <a:pt x="317" y="168"/>
                  </a:lnTo>
                  <a:lnTo>
                    <a:pt x="316" y="168"/>
                  </a:lnTo>
                  <a:lnTo>
                    <a:pt x="316" y="168"/>
                  </a:lnTo>
                  <a:lnTo>
                    <a:pt x="315" y="168"/>
                  </a:lnTo>
                  <a:lnTo>
                    <a:pt x="315" y="167"/>
                  </a:lnTo>
                  <a:lnTo>
                    <a:pt x="314" y="167"/>
                  </a:lnTo>
                  <a:lnTo>
                    <a:pt x="314" y="167"/>
                  </a:lnTo>
                  <a:lnTo>
                    <a:pt x="313" y="167"/>
                  </a:lnTo>
                  <a:lnTo>
                    <a:pt x="313" y="166"/>
                  </a:lnTo>
                  <a:lnTo>
                    <a:pt x="312" y="166"/>
                  </a:lnTo>
                  <a:lnTo>
                    <a:pt x="312" y="166"/>
                  </a:lnTo>
                  <a:lnTo>
                    <a:pt x="311" y="166"/>
                  </a:lnTo>
                  <a:lnTo>
                    <a:pt x="311" y="166"/>
                  </a:lnTo>
                  <a:lnTo>
                    <a:pt x="310" y="165"/>
                  </a:lnTo>
                  <a:lnTo>
                    <a:pt x="310" y="165"/>
                  </a:lnTo>
                  <a:lnTo>
                    <a:pt x="309" y="165"/>
                  </a:lnTo>
                  <a:lnTo>
                    <a:pt x="309" y="165"/>
                  </a:lnTo>
                  <a:lnTo>
                    <a:pt x="308" y="164"/>
                  </a:lnTo>
                  <a:lnTo>
                    <a:pt x="308" y="164"/>
                  </a:lnTo>
                  <a:lnTo>
                    <a:pt x="304" y="174"/>
                  </a:lnTo>
                  <a:lnTo>
                    <a:pt x="304" y="174"/>
                  </a:lnTo>
                  <a:lnTo>
                    <a:pt x="305" y="175"/>
                  </a:lnTo>
                  <a:lnTo>
                    <a:pt x="305" y="175"/>
                  </a:lnTo>
                  <a:lnTo>
                    <a:pt x="306" y="175"/>
                  </a:lnTo>
                  <a:lnTo>
                    <a:pt x="306" y="175"/>
                  </a:lnTo>
                  <a:lnTo>
                    <a:pt x="307" y="175"/>
                  </a:lnTo>
                  <a:lnTo>
                    <a:pt x="307" y="175"/>
                  </a:lnTo>
                  <a:lnTo>
                    <a:pt x="308" y="176"/>
                  </a:lnTo>
                  <a:lnTo>
                    <a:pt x="308" y="176"/>
                  </a:lnTo>
                  <a:lnTo>
                    <a:pt x="308" y="176"/>
                  </a:lnTo>
                  <a:lnTo>
                    <a:pt x="309" y="176"/>
                  </a:lnTo>
                  <a:lnTo>
                    <a:pt x="309" y="176"/>
                  </a:lnTo>
                  <a:lnTo>
                    <a:pt x="310" y="177"/>
                  </a:lnTo>
                  <a:lnTo>
                    <a:pt x="310" y="177"/>
                  </a:lnTo>
                  <a:lnTo>
                    <a:pt x="311" y="177"/>
                  </a:lnTo>
                  <a:lnTo>
                    <a:pt x="311" y="177"/>
                  </a:lnTo>
                  <a:lnTo>
                    <a:pt x="312" y="178"/>
                  </a:lnTo>
                  <a:lnTo>
                    <a:pt x="312" y="178"/>
                  </a:lnTo>
                  <a:lnTo>
                    <a:pt x="312" y="178"/>
                  </a:lnTo>
                  <a:lnTo>
                    <a:pt x="313" y="178"/>
                  </a:lnTo>
                  <a:lnTo>
                    <a:pt x="313" y="178"/>
                  </a:lnTo>
                  <a:lnTo>
                    <a:pt x="318" y="169"/>
                  </a:lnTo>
                  <a:close/>
                  <a:moveTo>
                    <a:pt x="275" y="138"/>
                  </a:moveTo>
                  <a:lnTo>
                    <a:pt x="275" y="138"/>
                  </a:lnTo>
                  <a:cubicBezTo>
                    <a:pt x="213" y="138"/>
                    <a:pt x="163" y="189"/>
                    <a:pt x="163" y="250"/>
                  </a:cubicBezTo>
                  <a:cubicBezTo>
                    <a:pt x="163" y="312"/>
                    <a:pt x="213" y="362"/>
                    <a:pt x="275" y="362"/>
                  </a:cubicBezTo>
                  <a:cubicBezTo>
                    <a:pt x="337" y="362"/>
                    <a:pt x="387" y="312"/>
                    <a:pt x="387" y="250"/>
                  </a:cubicBezTo>
                  <a:cubicBezTo>
                    <a:pt x="387" y="189"/>
                    <a:pt x="337" y="138"/>
                    <a:pt x="275" y="138"/>
                  </a:cubicBezTo>
                  <a:close/>
                  <a:moveTo>
                    <a:pt x="18" y="92"/>
                  </a:moveTo>
                  <a:lnTo>
                    <a:pt x="18" y="92"/>
                  </a:lnTo>
                  <a:cubicBezTo>
                    <a:pt x="39" y="90"/>
                    <a:pt x="61" y="89"/>
                    <a:pt x="83" y="88"/>
                  </a:cubicBezTo>
                  <a:cubicBezTo>
                    <a:pt x="68" y="87"/>
                    <a:pt x="53" y="86"/>
                    <a:pt x="39" y="84"/>
                  </a:cubicBezTo>
                  <a:cubicBezTo>
                    <a:pt x="29" y="83"/>
                    <a:pt x="21" y="76"/>
                    <a:pt x="21" y="66"/>
                  </a:cubicBezTo>
                  <a:cubicBezTo>
                    <a:pt x="21" y="52"/>
                    <a:pt x="21" y="38"/>
                    <a:pt x="21" y="23"/>
                  </a:cubicBezTo>
                  <a:cubicBezTo>
                    <a:pt x="21" y="13"/>
                    <a:pt x="29" y="6"/>
                    <a:pt x="39" y="5"/>
                  </a:cubicBezTo>
                  <a:cubicBezTo>
                    <a:pt x="98" y="0"/>
                    <a:pt x="156" y="0"/>
                    <a:pt x="215" y="5"/>
                  </a:cubicBezTo>
                  <a:cubicBezTo>
                    <a:pt x="225" y="6"/>
                    <a:pt x="233" y="13"/>
                    <a:pt x="233" y="23"/>
                  </a:cubicBezTo>
                  <a:cubicBezTo>
                    <a:pt x="233" y="38"/>
                    <a:pt x="233" y="52"/>
                    <a:pt x="233" y="66"/>
                  </a:cubicBezTo>
                  <a:cubicBezTo>
                    <a:pt x="233" y="76"/>
                    <a:pt x="225" y="83"/>
                    <a:pt x="215" y="84"/>
                  </a:cubicBezTo>
                  <a:cubicBezTo>
                    <a:pt x="194" y="87"/>
                    <a:pt x="173" y="88"/>
                    <a:pt x="151" y="89"/>
                  </a:cubicBezTo>
                  <a:cubicBezTo>
                    <a:pt x="166" y="90"/>
                    <a:pt x="180" y="91"/>
                    <a:pt x="194" y="92"/>
                  </a:cubicBezTo>
                  <a:cubicBezTo>
                    <a:pt x="204" y="93"/>
                    <a:pt x="212" y="100"/>
                    <a:pt x="212" y="110"/>
                  </a:cubicBezTo>
                  <a:lnTo>
                    <a:pt x="212" y="131"/>
                  </a:lnTo>
                  <a:cubicBezTo>
                    <a:pt x="200" y="137"/>
                    <a:pt x="189" y="145"/>
                    <a:pt x="179" y="155"/>
                  </a:cubicBezTo>
                  <a:cubicBezTo>
                    <a:pt x="174" y="161"/>
                    <a:pt x="168" y="167"/>
                    <a:pt x="164" y="174"/>
                  </a:cubicBezTo>
                  <a:cubicBezTo>
                    <a:pt x="115" y="177"/>
                    <a:pt x="66" y="176"/>
                    <a:pt x="18" y="171"/>
                  </a:cubicBezTo>
                  <a:cubicBezTo>
                    <a:pt x="8" y="170"/>
                    <a:pt x="0" y="163"/>
                    <a:pt x="0" y="153"/>
                  </a:cubicBezTo>
                  <a:cubicBezTo>
                    <a:pt x="0" y="139"/>
                    <a:pt x="0" y="124"/>
                    <a:pt x="0" y="110"/>
                  </a:cubicBezTo>
                  <a:cubicBezTo>
                    <a:pt x="0" y="100"/>
                    <a:pt x="8" y="93"/>
                    <a:pt x="18"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D8141A"/>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4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40000">
                                          <p:cBhvr additive="base">
                                            <p:cTn id="7" dur="100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22" presetClass="entr" presetSubtype="1" fill="hold" grpId="0" nodeType="withEffect">
                                      <p:stCondLst>
                                        <p:cond delay="25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par>
                                    <p:cTn id="16" presetID="22" presetClass="entr" presetSubtype="4" fill="hold" grpId="0" nodeType="withEffect">
                                      <p:stCondLst>
                                        <p:cond delay="50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anim calcmode="lin" valueType="num">
                                          <p:cBhvr>
                                            <p:cTn id="23" dur="500" fill="hold"/>
                                            <p:tgtEl>
                                              <p:spTgt spid="14"/>
                                            </p:tgtEl>
                                            <p:attrNameLst>
                                              <p:attrName>ppt_x</p:attrName>
                                            </p:attrNameLst>
                                          </p:cBhvr>
                                          <p:tavLst>
                                            <p:tav tm="0">
                                              <p:val>
                                                <p:strVal val="#ppt_x"/>
                                              </p:val>
                                            </p:tav>
                                            <p:tav tm="100000">
                                              <p:val>
                                                <p:strVal val="#ppt_x"/>
                                              </p:val>
                                            </p:tav>
                                          </p:tavLst>
                                        </p:anim>
                                        <p:anim calcmode="lin" valueType="num">
                                          <p:cBhvr>
                                            <p:cTn id="24" dur="500" fill="hold"/>
                                            <p:tgtEl>
                                              <p:spTgt spid="14"/>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5" presetClass="entr" presetSubtype="0" fill="hold" grpId="0" nodeType="afterEffect">
                                      <p:stCondLst>
                                        <p:cond delay="0"/>
                                      </p:stCondLst>
                                      <p:iterate type="lt">
                                        <p:tmPct val="10000"/>
                                      </p:iterate>
                                      <p:childTnLst>
                                        <p:set>
                                          <p:cBhvr>
                                            <p:cTn id="27" dur="1" fill="hold">
                                              <p:stCondLst>
                                                <p:cond delay="0"/>
                                              </p:stCondLst>
                                            </p:cTn>
                                            <p:tgtEl>
                                              <p:spTgt spid="13"/>
                                            </p:tgtEl>
                                            <p:attrNameLst>
                                              <p:attrName>style.visibility</p:attrName>
                                            </p:attrNameLst>
                                          </p:cBhvr>
                                          <p:to>
                                            <p:strVal val="visible"/>
                                          </p:to>
                                        </p:set>
                                        <p:anim calcmode="lin" valueType="num">
                                          <p:cBhvr>
                                            <p:cTn id="28"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31" dur="1000" fill="hold"/>
                                            <p:tgtEl>
                                              <p:spTgt spid="13"/>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13"/>
                                            </p:tgtEl>
                                          </p:cBhvr>
                                        </p:animEffect>
                                      </p:childTnLst>
                                    </p:cTn>
                                  </p:par>
                                </p:childTnLst>
                              </p:cTn>
                            </p:par>
                            <p:par>
                              <p:cTn id="36" fill="hold">
                                <p:stCondLst>
                                  <p:cond delay="4099"/>
                                </p:stCondLst>
                                <p:childTnLst>
                                  <p:par>
                                    <p:cTn id="37" presetID="42"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anim calcmode="lin" valueType="num">
                                          <p:cBhvr>
                                            <p:cTn id="40" dur="500" fill="hold"/>
                                            <p:tgtEl>
                                              <p:spTgt spid="15"/>
                                            </p:tgtEl>
                                            <p:attrNameLst>
                                              <p:attrName>ppt_x</p:attrName>
                                            </p:attrNameLst>
                                          </p:cBhvr>
                                          <p:tavLst>
                                            <p:tav tm="0">
                                              <p:val>
                                                <p:strVal val="#ppt_x"/>
                                              </p:val>
                                            </p:tav>
                                            <p:tav tm="100000">
                                              <p:val>
                                                <p:strVal val="#ppt_x"/>
                                              </p:val>
                                            </p:tav>
                                          </p:tavLst>
                                        </p:anim>
                                        <p:anim calcmode="lin" valueType="num">
                                          <p:cBhvr>
                                            <p:cTn id="41" dur="500" fill="hold"/>
                                            <p:tgtEl>
                                              <p:spTgt spid="15"/>
                                            </p:tgtEl>
                                            <p:attrNameLst>
                                              <p:attrName>ppt_y</p:attrName>
                                            </p:attrNameLst>
                                          </p:cBhvr>
                                          <p:tavLst>
                                            <p:tav tm="0">
                                              <p:val>
                                                <p:strVal val="#ppt_y+.1"/>
                                              </p:val>
                                            </p:tav>
                                            <p:tav tm="100000">
                                              <p:val>
                                                <p:strVal val="#ppt_y"/>
                                              </p:val>
                                            </p:tav>
                                          </p:tavLst>
                                        </p:anim>
                                      </p:childTnLst>
                                    </p:cTn>
                                  </p:par>
                                </p:childTnLst>
                              </p:cTn>
                            </p:par>
                            <p:par>
                              <p:cTn id="42" fill="hold">
                                <p:stCondLst>
                                  <p:cond delay="4599"/>
                                </p:stCondLst>
                                <p:childTnLst>
                                  <p:par>
                                    <p:cTn id="43" presetID="2" presetClass="entr" presetSubtype="4" fill="hold"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ppt_x"/>
                                              </p:val>
                                            </p:tav>
                                            <p:tav tm="100000">
                                              <p:val>
                                                <p:strVal val="#ppt_x"/>
                                              </p:val>
                                            </p:tav>
                                          </p:tavLst>
                                        </p:anim>
                                        <p:anim calcmode="lin" valueType="num">
                                          <p:cBhvr additive="base">
                                            <p:cTn id="46" dur="500" fill="hold"/>
                                            <p:tgtEl>
                                              <p:spTgt spid="16"/>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10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20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500" fill="hold"/>
                                            <p:tgtEl>
                                              <p:spTgt spid="22"/>
                                            </p:tgtEl>
                                            <p:attrNameLst>
                                              <p:attrName>ppt_x</p:attrName>
                                            </p:attrNameLst>
                                          </p:cBhvr>
                                          <p:tavLst>
                                            <p:tav tm="0">
                                              <p:val>
                                                <p:strVal val="#ppt_x"/>
                                              </p:val>
                                            </p:tav>
                                            <p:tav tm="100000">
                                              <p:val>
                                                <p:strVal val="#ppt_x"/>
                                              </p:val>
                                            </p:tav>
                                          </p:tavLst>
                                        </p:anim>
                                        <p:anim calcmode="lin" valueType="num">
                                          <p:cBhvr additive="base">
                                            <p:cTn id="54" dur="500" fill="hold"/>
                                            <p:tgtEl>
                                              <p:spTgt spid="22"/>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300"/>
                                      </p:stCondLst>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500" fill="hold"/>
                                            <p:tgtEl>
                                              <p:spTgt spid="25"/>
                                            </p:tgtEl>
                                            <p:attrNameLst>
                                              <p:attrName>ppt_x</p:attrName>
                                            </p:attrNameLst>
                                          </p:cBhvr>
                                          <p:tavLst>
                                            <p:tav tm="0">
                                              <p:val>
                                                <p:strVal val="#ppt_x"/>
                                              </p:val>
                                            </p:tav>
                                            <p:tav tm="100000">
                                              <p:val>
                                                <p:strVal val="#ppt_x"/>
                                              </p:val>
                                            </p:tav>
                                          </p:tavLst>
                                        </p:anim>
                                        <p:anim calcmode="lin" valueType="num">
                                          <p:cBhvr additive="base">
                                            <p:cTn id="58" dur="500" fill="hold"/>
                                            <p:tgtEl>
                                              <p:spTgt spid="25"/>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40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3" grpId="0"/>
          <p:bldP spid="14" grpId="0"/>
          <p:bldP spid="1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22" presetClass="entr" presetSubtype="1" fill="hold" grpId="0" nodeType="withEffect">
                                      <p:stCondLst>
                                        <p:cond delay="25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par>
                                    <p:cTn id="16" presetID="22" presetClass="entr" presetSubtype="4" fill="hold" grpId="0" nodeType="withEffect">
                                      <p:stCondLst>
                                        <p:cond delay="50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anim calcmode="lin" valueType="num">
                                          <p:cBhvr>
                                            <p:cTn id="23" dur="500" fill="hold"/>
                                            <p:tgtEl>
                                              <p:spTgt spid="14"/>
                                            </p:tgtEl>
                                            <p:attrNameLst>
                                              <p:attrName>ppt_x</p:attrName>
                                            </p:attrNameLst>
                                          </p:cBhvr>
                                          <p:tavLst>
                                            <p:tav tm="0">
                                              <p:val>
                                                <p:strVal val="#ppt_x"/>
                                              </p:val>
                                            </p:tav>
                                            <p:tav tm="100000">
                                              <p:val>
                                                <p:strVal val="#ppt_x"/>
                                              </p:val>
                                            </p:tav>
                                          </p:tavLst>
                                        </p:anim>
                                        <p:anim calcmode="lin" valueType="num">
                                          <p:cBhvr>
                                            <p:cTn id="24" dur="500" fill="hold"/>
                                            <p:tgtEl>
                                              <p:spTgt spid="14"/>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5" presetClass="entr" presetSubtype="0" fill="hold" grpId="0" nodeType="afterEffect">
                                      <p:stCondLst>
                                        <p:cond delay="0"/>
                                      </p:stCondLst>
                                      <p:iterate type="lt">
                                        <p:tmPct val="10000"/>
                                      </p:iterate>
                                      <p:childTnLst>
                                        <p:set>
                                          <p:cBhvr>
                                            <p:cTn id="27" dur="1" fill="hold">
                                              <p:stCondLst>
                                                <p:cond delay="0"/>
                                              </p:stCondLst>
                                            </p:cTn>
                                            <p:tgtEl>
                                              <p:spTgt spid="13"/>
                                            </p:tgtEl>
                                            <p:attrNameLst>
                                              <p:attrName>style.visibility</p:attrName>
                                            </p:attrNameLst>
                                          </p:cBhvr>
                                          <p:to>
                                            <p:strVal val="visible"/>
                                          </p:to>
                                        </p:set>
                                        <p:anim calcmode="lin" valueType="num">
                                          <p:cBhvr>
                                            <p:cTn id="28"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31" dur="1000" fill="hold"/>
                                            <p:tgtEl>
                                              <p:spTgt spid="13"/>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13"/>
                                            </p:tgtEl>
                                          </p:cBhvr>
                                        </p:animEffect>
                                      </p:childTnLst>
                                    </p:cTn>
                                  </p:par>
                                </p:childTnLst>
                              </p:cTn>
                            </p:par>
                            <p:par>
                              <p:cTn id="36" fill="hold">
                                <p:stCondLst>
                                  <p:cond delay="4099"/>
                                </p:stCondLst>
                                <p:childTnLst>
                                  <p:par>
                                    <p:cTn id="37" presetID="42"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anim calcmode="lin" valueType="num">
                                          <p:cBhvr>
                                            <p:cTn id="40" dur="500" fill="hold"/>
                                            <p:tgtEl>
                                              <p:spTgt spid="15"/>
                                            </p:tgtEl>
                                            <p:attrNameLst>
                                              <p:attrName>ppt_x</p:attrName>
                                            </p:attrNameLst>
                                          </p:cBhvr>
                                          <p:tavLst>
                                            <p:tav tm="0">
                                              <p:val>
                                                <p:strVal val="#ppt_x"/>
                                              </p:val>
                                            </p:tav>
                                            <p:tav tm="100000">
                                              <p:val>
                                                <p:strVal val="#ppt_x"/>
                                              </p:val>
                                            </p:tav>
                                          </p:tavLst>
                                        </p:anim>
                                        <p:anim calcmode="lin" valueType="num">
                                          <p:cBhvr>
                                            <p:cTn id="41" dur="500" fill="hold"/>
                                            <p:tgtEl>
                                              <p:spTgt spid="15"/>
                                            </p:tgtEl>
                                            <p:attrNameLst>
                                              <p:attrName>ppt_y</p:attrName>
                                            </p:attrNameLst>
                                          </p:cBhvr>
                                          <p:tavLst>
                                            <p:tav tm="0">
                                              <p:val>
                                                <p:strVal val="#ppt_y+.1"/>
                                              </p:val>
                                            </p:tav>
                                            <p:tav tm="100000">
                                              <p:val>
                                                <p:strVal val="#ppt_y"/>
                                              </p:val>
                                            </p:tav>
                                          </p:tavLst>
                                        </p:anim>
                                      </p:childTnLst>
                                    </p:cTn>
                                  </p:par>
                                </p:childTnLst>
                              </p:cTn>
                            </p:par>
                            <p:par>
                              <p:cTn id="42" fill="hold">
                                <p:stCondLst>
                                  <p:cond delay="4599"/>
                                </p:stCondLst>
                                <p:childTnLst>
                                  <p:par>
                                    <p:cTn id="43" presetID="2" presetClass="entr" presetSubtype="4" fill="hold"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ppt_x"/>
                                              </p:val>
                                            </p:tav>
                                            <p:tav tm="100000">
                                              <p:val>
                                                <p:strVal val="#ppt_x"/>
                                              </p:val>
                                            </p:tav>
                                          </p:tavLst>
                                        </p:anim>
                                        <p:anim calcmode="lin" valueType="num">
                                          <p:cBhvr additive="base">
                                            <p:cTn id="46" dur="500" fill="hold"/>
                                            <p:tgtEl>
                                              <p:spTgt spid="16"/>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10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20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500" fill="hold"/>
                                            <p:tgtEl>
                                              <p:spTgt spid="22"/>
                                            </p:tgtEl>
                                            <p:attrNameLst>
                                              <p:attrName>ppt_x</p:attrName>
                                            </p:attrNameLst>
                                          </p:cBhvr>
                                          <p:tavLst>
                                            <p:tav tm="0">
                                              <p:val>
                                                <p:strVal val="#ppt_x"/>
                                              </p:val>
                                            </p:tav>
                                            <p:tav tm="100000">
                                              <p:val>
                                                <p:strVal val="#ppt_x"/>
                                              </p:val>
                                            </p:tav>
                                          </p:tavLst>
                                        </p:anim>
                                        <p:anim calcmode="lin" valueType="num">
                                          <p:cBhvr additive="base">
                                            <p:cTn id="54" dur="500" fill="hold"/>
                                            <p:tgtEl>
                                              <p:spTgt spid="22"/>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300"/>
                                      </p:stCondLst>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500" fill="hold"/>
                                            <p:tgtEl>
                                              <p:spTgt spid="25"/>
                                            </p:tgtEl>
                                            <p:attrNameLst>
                                              <p:attrName>ppt_x</p:attrName>
                                            </p:attrNameLst>
                                          </p:cBhvr>
                                          <p:tavLst>
                                            <p:tav tm="0">
                                              <p:val>
                                                <p:strVal val="#ppt_x"/>
                                              </p:val>
                                            </p:tav>
                                            <p:tav tm="100000">
                                              <p:val>
                                                <p:strVal val="#ppt_x"/>
                                              </p:val>
                                            </p:tav>
                                          </p:tavLst>
                                        </p:anim>
                                        <p:anim calcmode="lin" valueType="num">
                                          <p:cBhvr additive="base">
                                            <p:cTn id="58" dur="500" fill="hold"/>
                                            <p:tgtEl>
                                              <p:spTgt spid="25"/>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40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3" grpId="0"/>
          <p:bldP spid="14" grpId="0"/>
          <p:bldP spid="15"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1091" y="-35304"/>
            <a:ext cx="12179342" cy="6892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2203" y="2587208"/>
            <a:ext cx="12188229" cy="12372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467" y="1400698"/>
            <a:ext cx="2504431" cy="761804"/>
          </a:xfrm>
          <a:prstGeom prst="rect">
            <a:avLst/>
          </a:prstGeom>
        </p:spPr>
      </p:pic>
      <p:sp>
        <p:nvSpPr>
          <p:cNvPr id="5" name="文本框 4"/>
          <p:cNvSpPr txBox="1"/>
          <p:nvPr/>
        </p:nvSpPr>
        <p:spPr>
          <a:xfrm>
            <a:off x="4201012" y="4134306"/>
            <a:ext cx="3799497"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bwMode="auto">
          <a:xfrm>
            <a:off x="6143661" y="-1"/>
            <a:ext cx="6048339" cy="6850975"/>
          </a:xfrm>
          <a:custGeom>
            <a:avLst/>
            <a:gdLst>
              <a:gd name="T0" fmla="*/ 0 w 2223"/>
              <a:gd name="T1" fmla="*/ 0 h 2518"/>
              <a:gd name="T2" fmla="*/ 1154 w 2223"/>
              <a:gd name="T3" fmla="*/ 1240 h 2518"/>
              <a:gd name="T4" fmla="*/ 170 w 2223"/>
              <a:gd name="T5" fmla="*/ 2518 h 2518"/>
              <a:gd name="T6" fmla="*/ 2223 w 2223"/>
              <a:gd name="T7" fmla="*/ 1647 h 2518"/>
              <a:gd name="T8" fmla="*/ 2223 w 2223"/>
              <a:gd name="T9" fmla="*/ 0 h 2518"/>
              <a:gd name="T10" fmla="*/ 0 w 2223"/>
              <a:gd name="T11" fmla="*/ 0 h 2518"/>
            </a:gdLst>
            <a:ahLst/>
            <a:cxnLst>
              <a:cxn ang="0">
                <a:pos x="T0" y="T1"/>
              </a:cxn>
              <a:cxn ang="0">
                <a:pos x="T2" y="T3"/>
              </a:cxn>
              <a:cxn ang="0">
                <a:pos x="T4" y="T5"/>
              </a:cxn>
              <a:cxn ang="0">
                <a:pos x="T6" y="T7"/>
              </a:cxn>
              <a:cxn ang="0">
                <a:pos x="T8" y="T9"/>
              </a:cxn>
              <a:cxn ang="0">
                <a:pos x="T10" y="T11"/>
              </a:cxn>
            </a:cxnLst>
            <a:rect l="0" t="0" r="r" b="b"/>
            <a:pathLst>
              <a:path w="2223" h="2518">
                <a:moveTo>
                  <a:pt x="0" y="0"/>
                </a:moveTo>
                <a:lnTo>
                  <a:pt x="1154" y="1240"/>
                </a:lnTo>
                <a:lnTo>
                  <a:pt x="170" y="2518"/>
                </a:lnTo>
                <a:lnTo>
                  <a:pt x="2223" y="1647"/>
                </a:lnTo>
                <a:lnTo>
                  <a:pt x="2223" y="0"/>
                </a:lnTo>
                <a:lnTo>
                  <a:pt x="0" y="0"/>
                </a:lnTo>
                <a:close/>
              </a:path>
            </a:pathLst>
          </a:custGeom>
          <a:blipFill dpi="0" rotWithShape="1">
            <a:blip r:embed="rId1"/>
            <a:srcRect/>
            <a:stretch>
              <a:fillRect l="-74673" t="-31083" r="-50084" b="-17861"/>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8"/>
          <p:cNvSpPr/>
          <p:nvPr/>
        </p:nvSpPr>
        <p:spPr bwMode="auto">
          <a:xfrm>
            <a:off x="5120640" y="-1"/>
            <a:ext cx="3956044" cy="3373793"/>
          </a:xfrm>
          <a:custGeom>
            <a:avLst/>
            <a:gdLst>
              <a:gd name="T0" fmla="*/ 1454 w 1454"/>
              <a:gd name="T1" fmla="*/ 1240 h 1240"/>
              <a:gd name="T2" fmla="*/ 300 w 1454"/>
              <a:gd name="T3" fmla="*/ 0 h 1240"/>
              <a:gd name="T4" fmla="*/ 0 w 1454"/>
              <a:gd name="T5" fmla="*/ 0 h 1240"/>
              <a:gd name="T6" fmla="*/ 1454 w 1454"/>
              <a:gd name="T7" fmla="*/ 1240 h 1240"/>
            </a:gdLst>
            <a:ahLst/>
            <a:cxnLst>
              <a:cxn ang="0">
                <a:pos x="T0" y="T1"/>
              </a:cxn>
              <a:cxn ang="0">
                <a:pos x="T2" y="T3"/>
              </a:cxn>
              <a:cxn ang="0">
                <a:pos x="T4" y="T5"/>
              </a:cxn>
              <a:cxn ang="0">
                <a:pos x="T6" y="T7"/>
              </a:cxn>
            </a:cxnLst>
            <a:rect l="0" t="0" r="r" b="b"/>
            <a:pathLst>
              <a:path w="1454" h="1240">
                <a:moveTo>
                  <a:pt x="1454" y="1240"/>
                </a:moveTo>
                <a:lnTo>
                  <a:pt x="300" y="0"/>
                </a:lnTo>
                <a:lnTo>
                  <a:pt x="0" y="0"/>
                </a:lnTo>
                <a:lnTo>
                  <a:pt x="1454" y="1240"/>
                </a:lnTo>
                <a:close/>
              </a:path>
            </a:pathLst>
          </a:cu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9600">
              <a:solidFill>
                <a:srgbClr val="D8141A"/>
              </a:solidFill>
              <a:latin typeface="Agency FB" panose="020B0503020202020204" pitchFamily="34" charset="0"/>
            </a:endParaRPr>
          </a:p>
        </p:txBody>
      </p:sp>
      <p:sp>
        <p:nvSpPr>
          <p:cNvPr id="10" name="椭圆 9"/>
          <p:cNvSpPr/>
          <p:nvPr/>
        </p:nvSpPr>
        <p:spPr>
          <a:xfrm>
            <a:off x="2952665" y="1554003"/>
            <a:ext cx="1967594" cy="1967594"/>
          </a:xfrm>
          <a:prstGeom prst="ellipse">
            <a:avLst/>
          </a:pr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9600" dirty="0">
                <a:latin typeface="Agency FB" panose="020B0503020202020204" pitchFamily="34" charset="0"/>
              </a:rPr>
              <a:t>01</a:t>
            </a:r>
            <a:endParaRPr lang="zh-CN" altLang="en-US" sz="9600" dirty="0">
              <a:latin typeface="Agency FB" panose="020B0503020202020204" pitchFamily="34" charset="0"/>
            </a:endParaRPr>
          </a:p>
        </p:txBody>
      </p:sp>
      <p:sp>
        <p:nvSpPr>
          <p:cNvPr id="11" name="文本框 10"/>
          <p:cNvSpPr txBox="1"/>
          <p:nvPr/>
        </p:nvSpPr>
        <p:spPr>
          <a:xfrm>
            <a:off x="1304972" y="3685765"/>
            <a:ext cx="5262979" cy="1107996"/>
          </a:xfrm>
          <a:prstGeom prst="rect">
            <a:avLst/>
          </a:prstGeom>
          <a:noFill/>
        </p:spPr>
        <p:txBody>
          <a:bodyPr wrap="none" rtlCol="0">
            <a:spAutoFit/>
          </a:bodyPr>
          <a:lstStyle/>
          <a:p>
            <a:pPr algn="ctr"/>
            <a:r>
              <a:rPr lang="zh-CN" altLang="en-US" sz="6600" dirty="0" smtClean="0">
                <a:solidFill>
                  <a:srgbClr val="D8141A"/>
                </a:solidFill>
                <a:latin typeface="方正尚酷简体" panose="03000509000000000000" pitchFamily="65" charset="-122"/>
                <a:ea typeface="方正尚酷简体" panose="03000509000000000000" pitchFamily="65" charset="-122"/>
              </a:rPr>
              <a:t>市场现状分析</a:t>
            </a:r>
            <a:endParaRPr lang="zh-CN" altLang="en-US" sz="6600" dirty="0" smtClean="0">
              <a:solidFill>
                <a:srgbClr val="D8141A"/>
              </a:solidFill>
              <a:latin typeface="方正尚酷简体" panose="03000509000000000000" pitchFamily="65" charset="-122"/>
              <a:ea typeface="方正尚酷简体" panose="03000509000000000000" pitchFamily="65" charset="-122"/>
            </a:endParaRPr>
          </a:p>
        </p:txBody>
      </p:sp>
      <p:sp>
        <p:nvSpPr>
          <p:cNvPr id="12" name="矩形 11"/>
          <p:cNvSpPr/>
          <p:nvPr/>
        </p:nvSpPr>
        <p:spPr>
          <a:xfrm>
            <a:off x="587519" y="4859069"/>
            <a:ext cx="6697882" cy="757130"/>
          </a:xfrm>
          <a:prstGeom prst="rect">
            <a:avLst/>
          </a:prstGeom>
        </p:spPr>
        <p:txBody>
          <a:bodyPr wrap="square">
            <a:spAutoFit/>
          </a:bodyPr>
          <a:lstStyle/>
          <a:p>
            <a:pPr algn="ctr">
              <a:lnSpc>
                <a:spcPct val="120000"/>
              </a:lnSpc>
            </a:pPr>
            <a:r>
              <a:rPr lang="en-US" altLang="zh-CN" sz="1200" dirty="0" smtClean="0">
                <a:solidFill>
                  <a:srgbClr val="262626"/>
                </a:solidFill>
                <a:latin typeface="微软雅黑 Light" panose="020B0502040204020203" pitchFamily="34" charset="-122"/>
                <a:ea typeface="微软雅黑 Light" panose="020B0502040204020203" pitchFamily="34" charset="-122"/>
              </a:rPr>
              <a:t>We have many PowerPoint </a:t>
            </a:r>
            <a:r>
              <a:rPr lang="zh-CN" altLang="en-US" sz="1200" dirty="0" smtClean="0">
                <a:solidFill>
                  <a:srgbClr val="262626"/>
                </a:solidFill>
                <a:latin typeface="微软雅黑 Light" panose="020B0502040204020203" pitchFamily="34" charset="-122"/>
                <a:ea typeface="微软雅黑 Light" panose="020B0502040204020203" pitchFamily="34" charset="-122"/>
              </a:rPr>
              <a:t>templates</a:t>
            </a:r>
            <a:r>
              <a:rPr lang="en-US" altLang="zh-CN" sz="1200" dirty="0" smtClean="0">
                <a:solidFill>
                  <a:srgbClr val="262626"/>
                </a:solidFill>
                <a:latin typeface="微软雅黑 Light" panose="020B0502040204020203" pitchFamily="34" charset="-122"/>
                <a:ea typeface="微软雅黑 Light" panose="020B0502040204020203" pitchFamily="34" charset="-122"/>
              </a:rPr>
              <a:t> that has been specifically designed to help anyone that is stepping into the world of PowerPoint We have many </a:t>
            </a:r>
            <a:r>
              <a:rPr lang="zh-CN" altLang="en-US" sz="1200" dirty="0" smtClean="0">
                <a:solidFill>
                  <a:srgbClr val="262626"/>
                </a:solidFill>
                <a:latin typeface="微软雅黑 Light" panose="020B0502040204020203" pitchFamily="34" charset="-122"/>
                <a:ea typeface="微软雅黑 Light" panose="020B0502040204020203" pitchFamily="34" charset="-122"/>
              </a:rPr>
              <a:t>templates</a:t>
            </a:r>
            <a:r>
              <a:rPr lang="en-US" altLang="zh-CN" sz="1200" dirty="0" smtClean="0">
                <a:solidFill>
                  <a:srgbClr val="262626"/>
                </a:solidFill>
                <a:latin typeface="微软雅黑 Light" panose="020B0502040204020203" pitchFamily="34" charset="-122"/>
                <a:ea typeface="微软雅黑 Light" panose="020B0502040204020203" pitchFamily="34" charset="-122"/>
              </a:rPr>
              <a:t> that has been specifically designed to help anyone </a:t>
            </a:r>
            <a:endParaRPr lang="zh-CN" altLang="en-US" sz="1200" dirty="0">
              <a:solidFill>
                <a:srgbClr val="262626"/>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par>
                          <p:cTn id="17" fill="hold">
                            <p:stCondLst>
                              <p:cond delay="1000"/>
                            </p:stCondLst>
                            <p:childTnLst>
                              <p:par>
                                <p:cTn id="18" presetID="53" presetClass="entr" presetSubtype="528" fill="hold" grpId="0" nodeType="afterEffect">
                                  <p:stCondLst>
                                    <p:cond delay="0"/>
                                  </p:stCondLst>
                                  <p:iterate type="lt">
                                    <p:tmPct val="10000"/>
                                  </p:iterate>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anim calcmode="lin" valueType="num">
                                      <p:cBhvr>
                                        <p:cTn id="23" dur="500" fill="hold"/>
                                        <p:tgtEl>
                                          <p:spTgt spid="11"/>
                                        </p:tgtEl>
                                        <p:attrNameLst>
                                          <p:attrName>ppt_x</p:attrName>
                                        </p:attrNameLst>
                                      </p:cBhvr>
                                      <p:tavLst>
                                        <p:tav tm="0">
                                          <p:val>
                                            <p:fltVal val="0.5"/>
                                          </p:val>
                                        </p:tav>
                                        <p:tav tm="100000">
                                          <p:val>
                                            <p:strVal val="#ppt_x"/>
                                          </p:val>
                                        </p:tav>
                                      </p:tavLst>
                                    </p:anim>
                                    <p:anim calcmode="lin" valueType="num">
                                      <p:cBhvr>
                                        <p:cTn id="24" dur="500" fill="hold"/>
                                        <p:tgtEl>
                                          <p:spTgt spid="11"/>
                                        </p:tgtEl>
                                        <p:attrNameLst>
                                          <p:attrName>ppt_y</p:attrName>
                                        </p:attrNameLst>
                                      </p:cBhvr>
                                      <p:tavLst>
                                        <p:tav tm="0">
                                          <p:val>
                                            <p:fltVal val="0.5"/>
                                          </p:val>
                                        </p:tav>
                                        <p:tav tm="100000">
                                          <p:val>
                                            <p:strVal val="#ppt_y"/>
                                          </p:val>
                                        </p:tav>
                                      </p:tavLst>
                                    </p:anim>
                                  </p:childTnLst>
                                </p:cTn>
                              </p:par>
                            </p:childTnLst>
                          </p:cTn>
                        </p:par>
                        <p:par>
                          <p:cTn id="25" fill="hold">
                            <p:stCondLst>
                              <p:cond delay="1750"/>
                            </p:stCondLst>
                            <p:childTnLst>
                              <p:par>
                                <p:cTn id="26" presetID="10"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1"/>
          <p:cNvGrpSpPr/>
          <p:nvPr/>
        </p:nvGrpSpPr>
        <p:grpSpPr bwMode="auto">
          <a:xfrm>
            <a:off x="126138" y="308241"/>
            <a:ext cx="492011" cy="319014"/>
            <a:chOff x="3017520" y="601990"/>
            <a:chExt cx="491490" cy="414010"/>
          </a:xfrm>
        </p:grpSpPr>
        <p:sp>
          <p:nvSpPr>
            <p:cNvPr id="4" name="燕尾形 3"/>
            <p:cNvSpPr/>
            <p:nvPr/>
          </p:nvSpPr>
          <p:spPr>
            <a:xfrm>
              <a:off x="3017520" y="601990"/>
              <a:ext cx="198181" cy="414010"/>
            </a:xfrm>
            <a:prstGeom prst="chevron">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5" name="燕尾形 4"/>
            <p:cNvSpPr/>
            <p:nvPr/>
          </p:nvSpPr>
          <p:spPr>
            <a:xfrm>
              <a:off x="3164967" y="601990"/>
              <a:ext cx="196596" cy="414010"/>
            </a:xfrm>
            <a:prstGeom prst="chevron">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6" name="燕尾形 5"/>
            <p:cNvSpPr/>
            <p:nvPr/>
          </p:nvSpPr>
          <p:spPr>
            <a:xfrm>
              <a:off x="3310828" y="601990"/>
              <a:ext cx="198182" cy="414010"/>
            </a:xfrm>
            <a:prstGeom prst="chevron">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grpSp>
      <p:sp>
        <p:nvSpPr>
          <p:cNvPr id="7" name="文本框 5"/>
          <p:cNvSpPr txBox="1">
            <a:spLocks noChangeArrowheads="1"/>
          </p:cNvSpPr>
          <p:nvPr/>
        </p:nvSpPr>
        <p:spPr bwMode="auto">
          <a:xfrm>
            <a:off x="814823" y="206202"/>
            <a:ext cx="3057247" cy="523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dirty="0" smtClean="0">
                <a:solidFill>
                  <a:srgbClr val="D8141A"/>
                </a:solidFill>
                <a:latin typeface="方正尚酷简体" panose="03000509000000000000" pitchFamily="65" charset="-122"/>
                <a:ea typeface="方正尚酷简体" panose="03000509000000000000" pitchFamily="65" charset="-122"/>
              </a:rPr>
              <a:t>一、市场现状分析</a:t>
            </a:r>
            <a:endParaRPr lang="zh-CN" altLang="en-US" sz="2800" dirty="0" smtClean="0">
              <a:solidFill>
                <a:srgbClr val="D8141A"/>
              </a:solidFill>
              <a:latin typeface="方正尚酷简体" panose="03000509000000000000" pitchFamily="65" charset="-122"/>
              <a:ea typeface="方正尚酷简体" panose="03000509000000000000" pitchFamily="65" charset="-122"/>
            </a:endParaRPr>
          </a:p>
        </p:txBody>
      </p:sp>
      <p:graphicFrame>
        <p:nvGraphicFramePr>
          <p:cNvPr id="8" name="图表 7"/>
          <p:cNvGraphicFramePr/>
          <p:nvPr/>
        </p:nvGraphicFramePr>
        <p:xfrm>
          <a:off x="736819" y="2405570"/>
          <a:ext cx="5638800" cy="3759202"/>
        </p:xfrm>
        <a:graphic>
          <a:graphicData uri="http://schemas.openxmlformats.org/drawingml/2006/chart">
            <c:chart xmlns:c="http://schemas.openxmlformats.org/drawingml/2006/chart" xmlns:r="http://schemas.openxmlformats.org/officeDocument/2006/relationships" r:id="rId1"/>
          </a:graphicData>
        </a:graphic>
      </p:graphicFrame>
      <p:grpSp>
        <p:nvGrpSpPr>
          <p:cNvPr id="9" name="组合 8"/>
          <p:cNvGrpSpPr/>
          <p:nvPr/>
        </p:nvGrpSpPr>
        <p:grpSpPr>
          <a:xfrm>
            <a:off x="618149" y="2461285"/>
            <a:ext cx="109875" cy="3295575"/>
            <a:chOff x="3649344" y="1383505"/>
            <a:chExt cx="127000" cy="3809208"/>
          </a:xfrm>
          <a:solidFill>
            <a:srgbClr val="36474F"/>
          </a:solidFill>
        </p:grpSpPr>
        <p:sp>
          <p:nvSpPr>
            <p:cNvPr id="10" name="上箭头 7"/>
            <p:cNvSpPr/>
            <p:nvPr/>
          </p:nvSpPr>
          <p:spPr>
            <a:xfrm>
              <a:off x="3655694" y="1383505"/>
              <a:ext cx="114301" cy="3809161"/>
            </a:xfrm>
            <a:prstGeom prst="upArrow">
              <a:avLst>
                <a:gd name="adj1" fmla="val 50000"/>
                <a:gd name="adj2" fmla="val 9097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3649344" y="5065713"/>
              <a:ext cx="127000" cy="127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文本框 11"/>
          <p:cNvSpPr txBox="1"/>
          <p:nvPr/>
        </p:nvSpPr>
        <p:spPr>
          <a:xfrm>
            <a:off x="6488807" y="2852643"/>
            <a:ext cx="4845503" cy="1823576"/>
          </a:xfrm>
          <a:prstGeom prst="rect">
            <a:avLst/>
          </a:prstGeom>
          <a:noFill/>
        </p:spPr>
        <p:txBody>
          <a:bodyPr wrap="square" rtlCol="0">
            <a:spAutoFit/>
          </a:bodyPr>
          <a:lstStyle/>
          <a:p>
            <a:pPr>
              <a:lnSpc>
                <a:spcPct val="125000"/>
              </a:lnSpc>
            </a:pPr>
            <a:r>
              <a:rPr lang="zh-CN" altLang="en-US" dirty="0">
                <a:solidFill>
                  <a:srgbClr val="36474F"/>
                </a:solidFill>
                <a:latin typeface="微软雅黑 Light" panose="020B0502040204020203" pitchFamily="34" charset="-122"/>
                <a:ea typeface="微软雅黑 Light" panose="020B0502040204020203" pitchFamily="34" charset="-122"/>
              </a:rPr>
              <a:t>在此处输入文字内容在此处输入文字内容在此处输入文字内容在此处输入文字内容在此处输入文字内容在此处输入文字内容在此处输入文字内容在此处输入文字内容在此处输入文字内容在此处输入文字内容在此处输入文字内容</a:t>
            </a:r>
            <a:endParaRPr lang="zh-CN" altLang="en-US" dirty="0">
              <a:solidFill>
                <a:srgbClr val="36474F"/>
              </a:solidFill>
              <a:latin typeface="微软雅黑 Light" panose="020B0502040204020203" pitchFamily="34" charset="-122"/>
              <a:ea typeface="微软雅黑 Light" panose="020B0502040204020203" pitchFamily="34" charset="-122"/>
            </a:endParaRPr>
          </a:p>
        </p:txBody>
      </p:sp>
      <p:sp>
        <p:nvSpPr>
          <p:cNvPr id="13" name="文本框 12"/>
          <p:cNvSpPr txBox="1"/>
          <p:nvPr/>
        </p:nvSpPr>
        <p:spPr>
          <a:xfrm flipH="1">
            <a:off x="6491734" y="2308147"/>
            <a:ext cx="2732643" cy="523220"/>
          </a:xfrm>
          <a:prstGeom prst="rect">
            <a:avLst/>
          </a:prstGeom>
          <a:noFill/>
          <a:effectLst/>
        </p:spPr>
        <p:txBody>
          <a:bodyPr wrap="square" rtlCol="0">
            <a:spAutoFit/>
          </a:bodyPr>
          <a:lstStyle/>
          <a:p>
            <a:r>
              <a:rPr lang="zh-CN" altLang="en-US" sz="2800" spc="300" dirty="0">
                <a:solidFill>
                  <a:srgbClr val="D8141A"/>
                </a:solidFill>
                <a:latin typeface="方正尚酷简体" panose="03000509000000000000" pitchFamily="65" charset="-122"/>
                <a:ea typeface="方正尚酷简体" panose="03000509000000000000" pitchFamily="65" charset="-122"/>
              </a:rPr>
              <a:t>输入标题文字</a:t>
            </a:r>
            <a:endParaRPr lang="zh-CN" altLang="en-US" sz="2800" spc="300" dirty="0">
              <a:solidFill>
                <a:srgbClr val="D8141A"/>
              </a:solidFill>
              <a:latin typeface="方正尚酷简体" panose="03000509000000000000" pitchFamily="65" charset="-122"/>
              <a:ea typeface="方正尚酷简体" panose="03000509000000000000" pitchFamily="65" charset="-122"/>
            </a:endParaRPr>
          </a:p>
        </p:txBody>
      </p:sp>
      <p:sp>
        <p:nvSpPr>
          <p:cNvPr id="14" name="文本框 13"/>
          <p:cNvSpPr txBox="1"/>
          <p:nvPr/>
        </p:nvSpPr>
        <p:spPr>
          <a:xfrm>
            <a:off x="6488807" y="4724405"/>
            <a:ext cx="4845503" cy="1477328"/>
          </a:xfrm>
          <a:prstGeom prst="rect">
            <a:avLst/>
          </a:prstGeom>
          <a:noFill/>
        </p:spPr>
        <p:txBody>
          <a:bodyPr wrap="square" rtlCol="0">
            <a:spAutoFit/>
          </a:bodyPr>
          <a:lstStyle/>
          <a:p>
            <a:pPr>
              <a:lnSpc>
                <a:spcPct val="125000"/>
              </a:lnSpc>
            </a:pPr>
            <a:r>
              <a:rPr lang="zh-CN" altLang="en-US" dirty="0">
                <a:solidFill>
                  <a:srgbClr val="36474F"/>
                </a:solidFill>
                <a:latin typeface="微软雅黑 Light" panose="020B0502040204020203" pitchFamily="34" charset="-122"/>
                <a:ea typeface="微软雅黑 Light" panose="020B0502040204020203" pitchFamily="34" charset="-122"/>
              </a:rPr>
              <a:t>在此处输入文字内容在此处输入文字内容在此处输入文字内容在此处输入文字内容在此处输入文字内容在此处输入文字内容在此处输入文字内容在此处输入文字内容</a:t>
            </a:r>
            <a:endParaRPr lang="zh-CN" altLang="en-US" dirty="0">
              <a:solidFill>
                <a:srgbClr val="36474F"/>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2" presetClass="entr" presetSubtype="4" accel="70000" fill="hold" nodeType="withEffect" p14:presetBounceEnd="40000">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14:bounceEnd="40000">
                                          <p:cBhvr additive="base">
                                            <p:cTn id="16" dur="500" fill="hold"/>
                                            <p:tgtEl>
                                              <p:spTgt spid="9"/>
                                            </p:tgtEl>
                                            <p:attrNameLst>
                                              <p:attrName>ppt_x</p:attrName>
                                            </p:attrNameLst>
                                          </p:cBhvr>
                                          <p:tavLst>
                                            <p:tav tm="0">
                                              <p:val>
                                                <p:strVal val="#ppt_x"/>
                                              </p:val>
                                            </p:tav>
                                            <p:tav tm="100000">
                                              <p:val>
                                                <p:strVal val="#ppt_x"/>
                                              </p:val>
                                            </p:tav>
                                          </p:tavLst>
                                        </p:anim>
                                        <p:anim calcmode="lin" valueType="num" p14:bounceEnd="40000">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par>
                              <p:cTn id="18" fill="hold">
                                <p:stCondLst>
                                  <p:cond delay="1350"/>
                                </p:stCondLst>
                                <p:childTnLst>
                                  <p:par>
                                    <p:cTn id="19" presetID="18" presetClass="entr" presetSubtype="3"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upRight)">
                                          <p:cBhvr>
                                            <p:cTn id="21" dur="1000"/>
                                            <p:tgtEl>
                                              <p:spTgt spid="8"/>
                                            </p:tgtEl>
                                          </p:cBhvr>
                                        </p:animEffect>
                                      </p:childTnLst>
                                    </p:cTn>
                                  </p:par>
                                  <p:par>
                                    <p:cTn id="22" presetID="41" presetClass="entr" presetSubtype="0" fill="hold" grpId="0" nodeType="withEffect">
                                      <p:stCondLst>
                                        <p:cond delay="0"/>
                                      </p:stCondLst>
                                      <p:iterate type="lt">
                                        <p:tmPct val="10000"/>
                                      </p:iterate>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3"/>
                                            </p:tgtEl>
                                            <p:attrNameLst>
                                              <p:attrName>ppt_y</p:attrName>
                                            </p:attrNameLst>
                                          </p:cBhvr>
                                          <p:tavLst>
                                            <p:tav tm="0">
                                              <p:val>
                                                <p:strVal val="#ppt_y"/>
                                              </p:val>
                                            </p:tav>
                                            <p:tav tm="100000">
                                              <p:val>
                                                <p:strVal val="#ppt_y"/>
                                              </p:val>
                                            </p:tav>
                                          </p:tavLst>
                                        </p:anim>
                                        <p:anim calcmode="lin" valueType="num">
                                          <p:cBhvr>
                                            <p:cTn id="26"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3"/>
                                            </p:tgtEl>
                                          </p:cBhvr>
                                        </p:animEffect>
                                      </p:childTnLst>
                                    </p:cTn>
                                  </p:par>
                                  <p:par>
                                    <p:cTn id="29" presetID="18" presetClass="entr" presetSubtype="6"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strips(downRight)">
                                          <p:cBhvr>
                                            <p:cTn id="31" dur="1000"/>
                                            <p:tgtEl>
                                              <p:spTgt spid="12"/>
                                            </p:tgtEl>
                                          </p:cBhvr>
                                        </p:animEffect>
                                      </p:childTnLst>
                                    </p:cTn>
                                  </p:par>
                                  <p:par>
                                    <p:cTn id="32" presetID="18" presetClass="entr" presetSubtype="12" fill="hold" grpId="0" nodeType="withEffect">
                                      <p:stCondLst>
                                        <p:cond delay="500"/>
                                      </p:stCondLst>
                                      <p:childTnLst>
                                        <p:set>
                                          <p:cBhvr>
                                            <p:cTn id="33" dur="1" fill="hold">
                                              <p:stCondLst>
                                                <p:cond delay="0"/>
                                              </p:stCondLst>
                                            </p:cTn>
                                            <p:tgtEl>
                                              <p:spTgt spid="14"/>
                                            </p:tgtEl>
                                            <p:attrNameLst>
                                              <p:attrName>style.visibility</p:attrName>
                                            </p:attrNameLst>
                                          </p:cBhvr>
                                          <p:to>
                                            <p:strVal val="visible"/>
                                          </p:to>
                                        </p:set>
                                        <p:animEffect transition="in" filter="strips(down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8" grpId="0">
            <p:bldAsOne/>
          </p:bldGraphic>
          <p:bldP spid="12" grpId="0"/>
          <p:bldP spid="13" grpId="0"/>
          <p:bldP spid="1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2" presetClass="entr" presetSubtype="4" accel="7000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par>
                              <p:cTn id="18" fill="hold">
                                <p:stCondLst>
                                  <p:cond delay="1350"/>
                                </p:stCondLst>
                                <p:childTnLst>
                                  <p:par>
                                    <p:cTn id="19" presetID="18" presetClass="entr" presetSubtype="3"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upRight)">
                                          <p:cBhvr>
                                            <p:cTn id="21" dur="1000"/>
                                            <p:tgtEl>
                                              <p:spTgt spid="8"/>
                                            </p:tgtEl>
                                          </p:cBhvr>
                                        </p:animEffect>
                                      </p:childTnLst>
                                    </p:cTn>
                                  </p:par>
                                  <p:par>
                                    <p:cTn id="22" presetID="41" presetClass="entr" presetSubtype="0" fill="hold" grpId="0" nodeType="withEffect">
                                      <p:stCondLst>
                                        <p:cond delay="0"/>
                                      </p:stCondLst>
                                      <p:iterate type="lt">
                                        <p:tmPct val="10000"/>
                                      </p:iterate>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3"/>
                                            </p:tgtEl>
                                            <p:attrNameLst>
                                              <p:attrName>ppt_y</p:attrName>
                                            </p:attrNameLst>
                                          </p:cBhvr>
                                          <p:tavLst>
                                            <p:tav tm="0">
                                              <p:val>
                                                <p:strVal val="#ppt_y"/>
                                              </p:val>
                                            </p:tav>
                                            <p:tav tm="100000">
                                              <p:val>
                                                <p:strVal val="#ppt_y"/>
                                              </p:val>
                                            </p:tav>
                                          </p:tavLst>
                                        </p:anim>
                                        <p:anim calcmode="lin" valueType="num">
                                          <p:cBhvr>
                                            <p:cTn id="26"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3"/>
                                            </p:tgtEl>
                                          </p:cBhvr>
                                        </p:animEffect>
                                      </p:childTnLst>
                                    </p:cTn>
                                  </p:par>
                                  <p:par>
                                    <p:cTn id="29" presetID="18" presetClass="entr" presetSubtype="6"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strips(downRight)">
                                          <p:cBhvr>
                                            <p:cTn id="31" dur="1000"/>
                                            <p:tgtEl>
                                              <p:spTgt spid="12"/>
                                            </p:tgtEl>
                                          </p:cBhvr>
                                        </p:animEffect>
                                      </p:childTnLst>
                                    </p:cTn>
                                  </p:par>
                                  <p:par>
                                    <p:cTn id="32" presetID="18" presetClass="entr" presetSubtype="12" fill="hold" grpId="0" nodeType="withEffect">
                                      <p:stCondLst>
                                        <p:cond delay="500"/>
                                      </p:stCondLst>
                                      <p:childTnLst>
                                        <p:set>
                                          <p:cBhvr>
                                            <p:cTn id="33" dur="1" fill="hold">
                                              <p:stCondLst>
                                                <p:cond delay="0"/>
                                              </p:stCondLst>
                                            </p:cTn>
                                            <p:tgtEl>
                                              <p:spTgt spid="14"/>
                                            </p:tgtEl>
                                            <p:attrNameLst>
                                              <p:attrName>style.visibility</p:attrName>
                                            </p:attrNameLst>
                                          </p:cBhvr>
                                          <p:to>
                                            <p:strVal val="visible"/>
                                          </p:to>
                                        </p:set>
                                        <p:animEffect transition="in" filter="strips(down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8" grpId="0">
            <p:bldAsOne/>
          </p:bldGraphic>
          <p:bldP spid="12" grpId="0"/>
          <p:bldP spid="13" grpId="0"/>
          <p:bldP spid="14"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1"/>
          <p:cNvGrpSpPr/>
          <p:nvPr/>
        </p:nvGrpSpPr>
        <p:grpSpPr bwMode="auto">
          <a:xfrm>
            <a:off x="126138" y="308241"/>
            <a:ext cx="492011" cy="319014"/>
            <a:chOff x="3017520" y="601990"/>
            <a:chExt cx="491490" cy="414010"/>
          </a:xfrm>
        </p:grpSpPr>
        <p:sp>
          <p:nvSpPr>
            <p:cNvPr id="4" name="燕尾形 3"/>
            <p:cNvSpPr/>
            <p:nvPr/>
          </p:nvSpPr>
          <p:spPr>
            <a:xfrm>
              <a:off x="3017520" y="601990"/>
              <a:ext cx="198181" cy="414010"/>
            </a:xfrm>
            <a:prstGeom prst="chevron">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5" name="燕尾形 4"/>
            <p:cNvSpPr/>
            <p:nvPr/>
          </p:nvSpPr>
          <p:spPr>
            <a:xfrm>
              <a:off x="3164967" y="601990"/>
              <a:ext cx="196596" cy="414010"/>
            </a:xfrm>
            <a:prstGeom prst="chevron">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6" name="燕尾形 5"/>
            <p:cNvSpPr/>
            <p:nvPr/>
          </p:nvSpPr>
          <p:spPr>
            <a:xfrm>
              <a:off x="3310828" y="601990"/>
              <a:ext cx="198182" cy="414010"/>
            </a:xfrm>
            <a:prstGeom prst="chevron">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grpSp>
      <p:sp>
        <p:nvSpPr>
          <p:cNvPr id="7" name="文本框 5"/>
          <p:cNvSpPr txBox="1">
            <a:spLocks noChangeArrowheads="1"/>
          </p:cNvSpPr>
          <p:nvPr/>
        </p:nvSpPr>
        <p:spPr bwMode="auto">
          <a:xfrm>
            <a:off x="814823" y="206202"/>
            <a:ext cx="3057247" cy="523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dirty="0" smtClean="0">
                <a:solidFill>
                  <a:srgbClr val="D8141A"/>
                </a:solidFill>
                <a:latin typeface="方正尚酷简体" panose="03000509000000000000" pitchFamily="65" charset="-122"/>
                <a:ea typeface="方正尚酷简体" panose="03000509000000000000" pitchFamily="65" charset="-122"/>
              </a:rPr>
              <a:t>一、市场现状分析</a:t>
            </a:r>
            <a:endParaRPr lang="zh-CN" altLang="en-US" sz="2800" dirty="0" smtClean="0">
              <a:solidFill>
                <a:srgbClr val="D8141A"/>
              </a:solidFill>
              <a:latin typeface="方正尚酷简体" panose="03000509000000000000" pitchFamily="65" charset="-122"/>
              <a:ea typeface="方正尚酷简体" panose="03000509000000000000" pitchFamily="65" charset="-122"/>
            </a:endParaRPr>
          </a:p>
        </p:txBody>
      </p:sp>
      <p:cxnSp>
        <p:nvCxnSpPr>
          <p:cNvPr id="8" name="直接连接符 7"/>
          <p:cNvCxnSpPr/>
          <p:nvPr/>
        </p:nvCxnSpPr>
        <p:spPr>
          <a:xfrm>
            <a:off x="4758579" y="3981017"/>
            <a:ext cx="6689840" cy="0"/>
          </a:xfrm>
          <a:prstGeom prst="line">
            <a:avLst/>
          </a:prstGeom>
          <a:ln>
            <a:solidFill>
              <a:srgbClr val="E6E6E6"/>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8153673" y="2170820"/>
            <a:ext cx="0" cy="3847256"/>
          </a:xfrm>
          <a:prstGeom prst="line">
            <a:avLst/>
          </a:prstGeom>
          <a:ln>
            <a:solidFill>
              <a:srgbClr val="E6E6E6"/>
            </a:solidFill>
          </a:ln>
        </p:spPr>
        <p:style>
          <a:lnRef idx="1">
            <a:schemeClr val="accent1"/>
          </a:lnRef>
          <a:fillRef idx="0">
            <a:schemeClr val="accent1"/>
          </a:fillRef>
          <a:effectRef idx="0">
            <a:schemeClr val="accent1"/>
          </a:effectRef>
          <a:fontRef idx="minor">
            <a:schemeClr val="tx1"/>
          </a:fontRef>
        </p:style>
      </p:cxnSp>
      <p:graphicFrame>
        <p:nvGraphicFramePr>
          <p:cNvPr id="10" name="图表 9"/>
          <p:cNvGraphicFramePr/>
          <p:nvPr/>
        </p:nvGraphicFramePr>
        <p:xfrm>
          <a:off x="432489" y="2220706"/>
          <a:ext cx="4080752" cy="3442588"/>
        </p:xfrm>
        <a:graphic>
          <a:graphicData uri="http://schemas.openxmlformats.org/drawingml/2006/chart">
            <c:chart xmlns:c="http://schemas.openxmlformats.org/drawingml/2006/chart" xmlns:r="http://schemas.openxmlformats.org/officeDocument/2006/relationships" r:id="rId1"/>
          </a:graphicData>
        </a:graphic>
      </p:graphicFrame>
      <p:sp>
        <p:nvSpPr>
          <p:cNvPr id="11" name="文本框 10"/>
          <p:cNvSpPr txBox="1"/>
          <p:nvPr/>
        </p:nvSpPr>
        <p:spPr>
          <a:xfrm>
            <a:off x="1243479" y="3755505"/>
            <a:ext cx="2416942" cy="461665"/>
          </a:xfrm>
          <a:prstGeom prst="rect">
            <a:avLst/>
          </a:prstGeom>
          <a:noFill/>
        </p:spPr>
        <p:txBody>
          <a:bodyPr wrap="square" rtlCol="0">
            <a:spAutoFit/>
          </a:bodyPr>
          <a:lstStyle/>
          <a:p>
            <a:pPr algn="ctr"/>
            <a:r>
              <a:rPr lang="zh-CN" altLang="en-US" sz="2400" dirty="0" smtClean="0">
                <a:solidFill>
                  <a:srgbClr val="D8141A"/>
                </a:solidFill>
                <a:latin typeface="方正尚酷简体" panose="03000509000000000000" pitchFamily="65" charset="-122"/>
                <a:ea typeface="方正尚酷简体" panose="03000509000000000000" pitchFamily="65" charset="-122"/>
              </a:rPr>
              <a:t>在此输入标题</a:t>
            </a:r>
            <a:endParaRPr lang="zh-CN" altLang="en-US" sz="2400" dirty="0">
              <a:solidFill>
                <a:srgbClr val="D8141A"/>
              </a:solidFill>
              <a:latin typeface="方正尚酷简体" panose="03000509000000000000" pitchFamily="65" charset="-122"/>
              <a:ea typeface="方正尚酷简体" panose="03000509000000000000" pitchFamily="65" charset="-122"/>
            </a:endParaRPr>
          </a:p>
        </p:txBody>
      </p:sp>
      <p:sp>
        <p:nvSpPr>
          <p:cNvPr id="12" name="Freeform 41"/>
          <p:cNvSpPr>
            <a:spLocks noEditPoints="1"/>
          </p:cNvSpPr>
          <p:nvPr/>
        </p:nvSpPr>
        <p:spPr bwMode="auto">
          <a:xfrm>
            <a:off x="2219890" y="3183274"/>
            <a:ext cx="505950" cy="504436"/>
          </a:xfrm>
          <a:custGeom>
            <a:avLst/>
            <a:gdLst>
              <a:gd name="T0" fmla="*/ 80 w 130"/>
              <a:gd name="T1" fmla="*/ 27 h 130"/>
              <a:gd name="T2" fmla="*/ 80 w 130"/>
              <a:gd name="T3" fmla="*/ 50 h 130"/>
              <a:gd name="T4" fmla="*/ 104 w 130"/>
              <a:gd name="T5" fmla="*/ 50 h 130"/>
              <a:gd name="T6" fmla="*/ 104 w 130"/>
              <a:gd name="T7" fmla="*/ 27 h 130"/>
              <a:gd name="T8" fmla="*/ 80 w 130"/>
              <a:gd name="T9" fmla="*/ 27 h 130"/>
              <a:gd name="T10" fmla="*/ 98 w 130"/>
              <a:gd name="T11" fmla="*/ 44 h 130"/>
              <a:gd name="T12" fmla="*/ 86 w 130"/>
              <a:gd name="T13" fmla="*/ 44 h 130"/>
              <a:gd name="T14" fmla="*/ 86 w 130"/>
              <a:gd name="T15" fmla="*/ 32 h 130"/>
              <a:gd name="T16" fmla="*/ 98 w 130"/>
              <a:gd name="T17" fmla="*/ 32 h 130"/>
              <a:gd name="T18" fmla="*/ 98 w 130"/>
              <a:gd name="T19" fmla="*/ 44 h 130"/>
              <a:gd name="T20" fmla="*/ 122 w 130"/>
              <a:gd name="T21" fmla="*/ 0 h 130"/>
              <a:gd name="T22" fmla="*/ 69 w 130"/>
              <a:gd name="T23" fmla="*/ 0 h 130"/>
              <a:gd name="T24" fmla="*/ 60 w 130"/>
              <a:gd name="T25" fmla="*/ 6 h 130"/>
              <a:gd name="T26" fmla="*/ 7 w 130"/>
              <a:gd name="T27" fmla="*/ 59 h 130"/>
              <a:gd name="T28" fmla="*/ 7 w 130"/>
              <a:gd name="T29" fmla="*/ 82 h 130"/>
              <a:gd name="T30" fmla="*/ 48 w 130"/>
              <a:gd name="T31" fmla="*/ 123 h 130"/>
              <a:gd name="T32" fmla="*/ 71 w 130"/>
              <a:gd name="T33" fmla="*/ 123 h 130"/>
              <a:gd name="T34" fmla="*/ 124 w 130"/>
              <a:gd name="T35" fmla="*/ 70 h 130"/>
              <a:gd name="T36" fmla="*/ 130 w 130"/>
              <a:gd name="T37" fmla="*/ 61 h 130"/>
              <a:gd name="T38" fmla="*/ 130 w 130"/>
              <a:gd name="T39" fmla="*/ 8 h 130"/>
              <a:gd name="T40" fmla="*/ 122 w 130"/>
              <a:gd name="T41" fmla="*/ 0 h 130"/>
              <a:gd name="T42" fmla="*/ 66 w 130"/>
              <a:gd name="T43" fmla="*/ 117 h 130"/>
              <a:gd name="T44" fmla="*/ 54 w 130"/>
              <a:gd name="T45" fmla="*/ 117 h 130"/>
              <a:gd name="T46" fmla="*/ 13 w 130"/>
              <a:gd name="T47" fmla="*/ 76 h 130"/>
              <a:gd name="T48" fmla="*/ 13 w 130"/>
              <a:gd name="T49" fmla="*/ 65 h 130"/>
              <a:gd name="T50" fmla="*/ 19 w 130"/>
              <a:gd name="T51" fmla="*/ 59 h 130"/>
              <a:gd name="T52" fmla="*/ 71 w 130"/>
              <a:gd name="T53" fmla="*/ 111 h 130"/>
              <a:gd name="T54" fmla="*/ 66 w 130"/>
              <a:gd name="T55" fmla="*/ 117 h 130"/>
              <a:gd name="T56" fmla="*/ 122 w 130"/>
              <a:gd name="T57" fmla="*/ 57 h 130"/>
              <a:gd name="T58" fmla="*/ 118 w 130"/>
              <a:gd name="T59" fmla="*/ 65 h 130"/>
              <a:gd name="T60" fmla="*/ 77 w 130"/>
              <a:gd name="T61" fmla="*/ 106 h 130"/>
              <a:gd name="T62" fmla="*/ 25 w 130"/>
              <a:gd name="T63" fmla="*/ 53 h 130"/>
              <a:gd name="T64" fmla="*/ 66 w 130"/>
              <a:gd name="T65" fmla="*/ 12 h 130"/>
              <a:gd name="T66" fmla="*/ 73 w 130"/>
              <a:gd name="T67" fmla="*/ 8 h 130"/>
              <a:gd name="T68" fmla="*/ 119 w 130"/>
              <a:gd name="T69" fmla="*/ 8 h 130"/>
              <a:gd name="T70" fmla="*/ 122 w 130"/>
              <a:gd name="T71" fmla="*/ 11 h 130"/>
              <a:gd name="T72" fmla="*/ 122 w 130"/>
              <a:gd name="T73" fmla="*/ 5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80" y="27"/>
                </a:moveTo>
                <a:cubicBezTo>
                  <a:pt x="74" y="33"/>
                  <a:pt x="74" y="43"/>
                  <a:pt x="80" y="50"/>
                </a:cubicBezTo>
                <a:cubicBezTo>
                  <a:pt x="87" y="56"/>
                  <a:pt x="97" y="56"/>
                  <a:pt x="104" y="50"/>
                </a:cubicBezTo>
                <a:cubicBezTo>
                  <a:pt x="110" y="43"/>
                  <a:pt x="110" y="33"/>
                  <a:pt x="104" y="27"/>
                </a:cubicBezTo>
                <a:cubicBezTo>
                  <a:pt x="97" y="20"/>
                  <a:pt x="87" y="20"/>
                  <a:pt x="80" y="27"/>
                </a:cubicBezTo>
                <a:close/>
                <a:moveTo>
                  <a:pt x="98" y="44"/>
                </a:moveTo>
                <a:cubicBezTo>
                  <a:pt x="95" y="47"/>
                  <a:pt x="89" y="47"/>
                  <a:pt x="86" y="44"/>
                </a:cubicBezTo>
                <a:cubicBezTo>
                  <a:pt x="83" y="41"/>
                  <a:pt x="83" y="36"/>
                  <a:pt x="86" y="32"/>
                </a:cubicBezTo>
                <a:cubicBezTo>
                  <a:pt x="89" y="29"/>
                  <a:pt x="95" y="29"/>
                  <a:pt x="98" y="32"/>
                </a:cubicBezTo>
                <a:cubicBezTo>
                  <a:pt x="101" y="36"/>
                  <a:pt x="101" y="41"/>
                  <a:pt x="98" y="44"/>
                </a:cubicBezTo>
                <a:close/>
                <a:moveTo>
                  <a:pt x="122" y="0"/>
                </a:moveTo>
                <a:cubicBezTo>
                  <a:pt x="69" y="0"/>
                  <a:pt x="69" y="0"/>
                  <a:pt x="69" y="0"/>
                </a:cubicBezTo>
                <a:cubicBezTo>
                  <a:pt x="64" y="0"/>
                  <a:pt x="64" y="2"/>
                  <a:pt x="60" y="6"/>
                </a:cubicBezTo>
                <a:cubicBezTo>
                  <a:pt x="7" y="59"/>
                  <a:pt x="7" y="59"/>
                  <a:pt x="7" y="59"/>
                </a:cubicBezTo>
                <a:cubicBezTo>
                  <a:pt x="0" y="65"/>
                  <a:pt x="0" y="76"/>
                  <a:pt x="7" y="82"/>
                </a:cubicBezTo>
                <a:cubicBezTo>
                  <a:pt x="48" y="123"/>
                  <a:pt x="48" y="123"/>
                  <a:pt x="48" y="123"/>
                </a:cubicBezTo>
                <a:cubicBezTo>
                  <a:pt x="54" y="130"/>
                  <a:pt x="65" y="130"/>
                  <a:pt x="71" y="123"/>
                </a:cubicBezTo>
                <a:cubicBezTo>
                  <a:pt x="124" y="70"/>
                  <a:pt x="124" y="70"/>
                  <a:pt x="124" y="70"/>
                </a:cubicBezTo>
                <a:cubicBezTo>
                  <a:pt x="128" y="67"/>
                  <a:pt x="130" y="65"/>
                  <a:pt x="130" y="61"/>
                </a:cubicBezTo>
                <a:cubicBezTo>
                  <a:pt x="130" y="8"/>
                  <a:pt x="130" y="8"/>
                  <a:pt x="130" y="8"/>
                </a:cubicBezTo>
                <a:cubicBezTo>
                  <a:pt x="130" y="3"/>
                  <a:pt x="127" y="0"/>
                  <a:pt x="122" y="0"/>
                </a:cubicBezTo>
                <a:close/>
                <a:moveTo>
                  <a:pt x="66" y="117"/>
                </a:moveTo>
                <a:cubicBezTo>
                  <a:pt x="62" y="120"/>
                  <a:pt x="57" y="120"/>
                  <a:pt x="54" y="117"/>
                </a:cubicBezTo>
                <a:cubicBezTo>
                  <a:pt x="13" y="76"/>
                  <a:pt x="13" y="76"/>
                  <a:pt x="13" y="76"/>
                </a:cubicBezTo>
                <a:cubicBezTo>
                  <a:pt x="9" y="73"/>
                  <a:pt x="9" y="68"/>
                  <a:pt x="13" y="65"/>
                </a:cubicBezTo>
                <a:cubicBezTo>
                  <a:pt x="19" y="59"/>
                  <a:pt x="19" y="59"/>
                  <a:pt x="19" y="59"/>
                </a:cubicBezTo>
                <a:cubicBezTo>
                  <a:pt x="71" y="111"/>
                  <a:pt x="71" y="111"/>
                  <a:pt x="71" y="111"/>
                </a:cubicBezTo>
                <a:lnTo>
                  <a:pt x="66" y="117"/>
                </a:lnTo>
                <a:close/>
                <a:moveTo>
                  <a:pt x="122" y="57"/>
                </a:moveTo>
                <a:cubicBezTo>
                  <a:pt x="122" y="59"/>
                  <a:pt x="120" y="62"/>
                  <a:pt x="118" y="65"/>
                </a:cubicBezTo>
                <a:cubicBezTo>
                  <a:pt x="77" y="106"/>
                  <a:pt x="77" y="106"/>
                  <a:pt x="77" y="106"/>
                </a:cubicBezTo>
                <a:cubicBezTo>
                  <a:pt x="25" y="53"/>
                  <a:pt x="25" y="53"/>
                  <a:pt x="25" y="53"/>
                </a:cubicBezTo>
                <a:cubicBezTo>
                  <a:pt x="66" y="12"/>
                  <a:pt x="66" y="12"/>
                  <a:pt x="66" y="12"/>
                </a:cubicBezTo>
                <a:cubicBezTo>
                  <a:pt x="67" y="10"/>
                  <a:pt x="70" y="8"/>
                  <a:pt x="73" y="8"/>
                </a:cubicBezTo>
                <a:cubicBezTo>
                  <a:pt x="119" y="8"/>
                  <a:pt x="119" y="8"/>
                  <a:pt x="119" y="8"/>
                </a:cubicBezTo>
                <a:cubicBezTo>
                  <a:pt x="121" y="8"/>
                  <a:pt x="122" y="9"/>
                  <a:pt x="122" y="11"/>
                </a:cubicBezTo>
                <a:lnTo>
                  <a:pt x="122" y="57"/>
                </a:lnTo>
                <a:close/>
              </a:path>
            </a:pathLst>
          </a:custGeom>
          <a:solidFill>
            <a:schemeClr val="bg1">
              <a:lumMod val="75000"/>
            </a:schemeClr>
          </a:solidFill>
          <a:ln>
            <a:noFill/>
          </a:ln>
        </p:spPr>
        <p:txBody>
          <a:bodyPr vert="horz" wrap="square" lIns="91440" tIns="45720" rIns="91440" bIns="45720" numCol="1" anchor="t" anchorCtr="0" compatLnSpc="1"/>
          <a:lstStyle/>
          <a:p>
            <a:endParaRPr lang="zh-CN" altLang="en-US">
              <a:latin typeface="+mn-ea"/>
            </a:endParaRPr>
          </a:p>
        </p:txBody>
      </p:sp>
      <p:grpSp>
        <p:nvGrpSpPr>
          <p:cNvPr id="14" name="组合 13"/>
          <p:cNvGrpSpPr/>
          <p:nvPr/>
        </p:nvGrpSpPr>
        <p:grpSpPr>
          <a:xfrm>
            <a:off x="4703804" y="2240956"/>
            <a:ext cx="2032102" cy="1323439"/>
            <a:chOff x="5866082" y="1732189"/>
            <a:chExt cx="2032102" cy="1323439"/>
          </a:xfrm>
        </p:grpSpPr>
        <p:sp>
          <p:nvSpPr>
            <p:cNvPr id="15" name="文本框 14"/>
            <p:cNvSpPr txBox="1"/>
            <p:nvPr/>
          </p:nvSpPr>
          <p:spPr>
            <a:xfrm>
              <a:off x="5866082" y="1732189"/>
              <a:ext cx="2032102" cy="1323439"/>
            </a:xfrm>
            <a:prstGeom prst="rect">
              <a:avLst/>
            </a:prstGeom>
            <a:noFill/>
          </p:spPr>
          <p:txBody>
            <a:bodyPr wrap="square" rtlCol="0">
              <a:spAutoFit/>
            </a:bodyPr>
            <a:lstStyle/>
            <a:p>
              <a:r>
                <a:rPr lang="en-US" altLang="zh-CN" sz="8000" dirty="0">
                  <a:solidFill>
                    <a:srgbClr val="D8141A"/>
                  </a:solidFill>
                  <a:latin typeface="Agency FB" panose="020B0503020202020204" pitchFamily="34" charset="0"/>
                </a:rPr>
                <a:t>59</a:t>
              </a:r>
              <a:endParaRPr lang="zh-CN" altLang="en-US" sz="8000" dirty="0">
                <a:solidFill>
                  <a:srgbClr val="D8141A"/>
                </a:solidFill>
                <a:latin typeface="Agency FB" panose="020B0503020202020204" pitchFamily="34" charset="0"/>
              </a:endParaRPr>
            </a:p>
          </p:txBody>
        </p:sp>
        <p:sp>
          <p:nvSpPr>
            <p:cNvPr id="16" name="文本框 15"/>
            <p:cNvSpPr txBox="1"/>
            <p:nvPr/>
          </p:nvSpPr>
          <p:spPr>
            <a:xfrm>
              <a:off x="7116577" y="2362863"/>
              <a:ext cx="605631" cy="523220"/>
            </a:xfrm>
            <a:prstGeom prst="rect">
              <a:avLst/>
            </a:prstGeom>
            <a:noFill/>
          </p:spPr>
          <p:txBody>
            <a:bodyPr wrap="square" rtlCol="0">
              <a:spAutoFit/>
            </a:bodyPr>
            <a:lstStyle/>
            <a:p>
              <a:r>
                <a:rPr lang="en-US" altLang="zh-CN" sz="2800" dirty="0">
                  <a:solidFill>
                    <a:srgbClr val="D8141A"/>
                  </a:solidFill>
                  <a:latin typeface="Agency FB" panose="020B0503020202020204" pitchFamily="34" charset="0"/>
                </a:rPr>
                <a:t>%</a:t>
              </a:r>
              <a:endParaRPr lang="zh-CN" altLang="en-US" sz="2800" dirty="0">
                <a:solidFill>
                  <a:srgbClr val="D8141A"/>
                </a:solidFill>
                <a:latin typeface="Agency FB" panose="020B0503020202020204" pitchFamily="34" charset="0"/>
              </a:endParaRPr>
            </a:p>
          </p:txBody>
        </p:sp>
      </p:grpSp>
      <p:sp>
        <p:nvSpPr>
          <p:cNvPr id="17" name="文本框 16"/>
          <p:cNvSpPr txBox="1"/>
          <p:nvPr/>
        </p:nvSpPr>
        <p:spPr>
          <a:xfrm>
            <a:off x="4759033" y="3352915"/>
            <a:ext cx="3307627" cy="584775"/>
          </a:xfrm>
          <a:prstGeom prst="rect">
            <a:avLst/>
          </a:prstGeom>
          <a:noFill/>
        </p:spPr>
        <p:txBody>
          <a:bodyPr wrap="square" rtlCol="0">
            <a:spAutoFit/>
          </a:bodyPr>
          <a:lstStyle/>
          <a:p>
            <a:r>
              <a:rPr lang="zh-CN" altLang="en-US" sz="1600" dirty="0">
                <a:latin typeface="微软雅黑 Light" panose="020B0502040204020203" pitchFamily="34" charset="-122"/>
                <a:ea typeface="微软雅黑 Light" panose="020B0502040204020203" pitchFamily="34" charset="-122"/>
              </a:rPr>
              <a:t>点击此处输入与此小标题相关的文字描述内容。</a:t>
            </a:r>
            <a:endParaRPr lang="zh-CN" altLang="en-US" sz="1600" dirty="0">
              <a:latin typeface="微软雅黑 Light" panose="020B0502040204020203" pitchFamily="34" charset="-122"/>
              <a:ea typeface="微软雅黑 Light" panose="020B0502040204020203" pitchFamily="34" charset="-122"/>
            </a:endParaRPr>
          </a:p>
        </p:txBody>
      </p:sp>
      <p:grpSp>
        <p:nvGrpSpPr>
          <p:cNvPr id="20" name="组合 19"/>
          <p:cNvGrpSpPr/>
          <p:nvPr/>
        </p:nvGrpSpPr>
        <p:grpSpPr>
          <a:xfrm>
            <a:off x="8241611" y="2240956"/>
            <a:ext cx="2032102" cy="1323439"/>
            <a:chOff x="5866082" y="1732189"/>
            <a:chExt cx="2032102" cy="1323439"/>
          </a:xfrm>
        </p:grpSpPr>
        <p:sp>
          <p:nvSpPr>
            <p:cNvPr id="21" name="文本框 20"/>
            <p:cNvSpPr txBox="1"/>
            <p:nvPr/>
          </p:nvSpPr>
          <p:spPr>
            <a:xfrm>
              <a:off x="5866082" y="1732189"/>
              <a:ext cx="2032102" cy="1323439"/>
            </a:xfrm>
            <a:prstGeom prst="rect">
              <a:avLst/>
            </a:prstGeom>
            <a:noFill/>
          </p:spPr>
          <p:txBody>
            <a:bodyPr wrap="square" rtlCol="0">
              <a:spAutoFit/>
            </a:bodyPr>
            <a:lstStyle/>
            <a:p>
              <a:r>
                <a:rPr lang="en-US" altLang="zh-CN" sz="8000" dirty="0">
                  <a:solidFill>
                    <a:srgbClr val="262626"/>
                  </a:solidFill>
                  <a:latin typeface="Agency FB" panose="020B0503020202020204" pitchFamily="34" charset="0"/>
                </a:rPr>
                <a:t>23</a:t>
              </a:r>
              <a:endParaRPr lang="zh-CN" altLang="en-US" sz="8000" dirty="0">
                <a:solidFill>
                  <a:srgbClr val="262626"/>
                </a:solidFill>
                <a:latin typeface="Agency FB" panose="020B0503020202020204" pitchFamily="34" charset="0"/>
              </a:endParaRPr>
            </a:p>
          </p:txBody>
        </p:sp>
        <p:sp>
          <p:nvSpPr>
            <p:cNvPr id="22" name="文本框 21"/>
            <p:cNvSpPr txBox="1"/>
            <p:nvPr/>
          </p:nvSpPr>
          <p:spPr>
            <a:xfrm>
              <a:off x="7130213" y="2362863"/>
              <a:ext cx="605631" cy="523220"/>
            </a:xfrm>
            <a:prstGeom prst="rect">
              <a:avLst/>
            </a:prstGeom>
            <a:noFill/>
          </p:spPr>
          <p:txBody>
            <a:bodyPr wrap="square" rtlCol="0">
              <a:spAutoFit/>
            </a:bodyPr>
            <a:lstStyle/>
            <a:p>
              <a:r>
                <a:rPr lang="en-US" altLang="zh-CN" sz="2800" dirty="0">
                  <a:solidFill>
                    <a:srgbClr val="262626"/>
                  </a:solidFill>
                  <a:latin typeface="Agency FB" panose="020B0503020202020204" pitchFamily="34" charset="0"/>
                </a:rPr>
                <a:t>%</a:t>
              </a:r>
              <a:endParaRPr lang="zh-CN" altLang="en-US" sz="2800" dirty="0">
                <a:solidFill>
                  <a:srgbClr val="262626"/>
                </a:solidFill>
                <a:latin typeface="Agency FB" panose="020B0503020202020204" pitchFamily="34" charset="0"/>
              </a:endParaRPr>
            </a:p>
          </p:txBody>
        </p:sp>
      </p:grpSp>
      <p:sp>
        <p:nvSpPr>
          <p:cNvPr id="23" name="文本框 22"/>
          <p:cNvSpPr txBox="1"/>
          <p:nvPr/>
        </p:nvSpPr>
        <p:spPr>
          <a:xfrm>
            <a:off x="8296840" y="3352915"/>
            <a:ext cx="3307627" cy="584775"/>
          </a:xfrm>
          <a:prstGeom prst="rect">
            <a:avLst/>
          </a:prstGeom>
          <a:noFill/>
        </p:spPr>
        <p:txBody>
          <a:bodyPr wrap="square" rtlCol="0">
            <a:spAutoFit/>
          </a:bodyPr>
          <a:lstStyle/>
          <a:p>
            <a:r>
              <a:rPr lang="zh-CN" altLang="en-US" sz="1600" dirty="0">
                <a:latin typeface="微软雅黑 Light" panose="020B0502040204020203" pitchFamily="34" charset="-122"/>
                <a:ea typeface="微软雅黑 Light" panose="020B0502040204020203" pitchFamily="34" charset="-122"/>
              </a:rPr>
              <a:t>点击此处输入与此小标题相关的文字描述内容。</a:t>
            </a:r>
            <a:endParaRPr lang="zh-CN" altLang="en-US" sz="1600" dirty="0">
              <a:latin typeface="微软雅黑 Light" panose="020B0502040204020203" pitchFamily="34" charset="-122"/>
              <a:ea typeface="微软雅黑 Light" panose="020B0502040204020203" pitchFamily="34" charset="-122"/>
            </a:endParaRPr>
          </a:p>
        </p:txBody>
      </p:sp>
      <p:grpSp>
        <p:nvGrpSpPr>
          <p:cNvPr id="26" name="组合 25"/>
          <p:cNvGrpSpPr/>
          <p:nvPr/>
        </p:nvGrpSpPr>
        <p:grpSpPr>
          <a:xfrm>
            <a:off x="4696037" y="4169375"/>
            <a:ext cx="2032102" cy="1323439"/>
            <a:chOff x="5866082" y="1732189"/>
            <a:chExt cx="2032102" cy="1323439"/>
          </a:xfrm>
        </p:grpSpPr>
        <p:sp>
          <p:nvSpPr>
            <p:cNvPr id="27" name="文本框 26"/>
            <p:cNvSpPr txBox="1"/>
            <p:nvPr/>
          </p:nvSpPr>
          <p:spPr>
            <a:xfrm>
              <a:off x="5866082" y="1732189"/>
              <a:ext cx="2032102" cy="1323439"/>
            </a:xfrm>
            <a:prstGeom prst="rect">
              <a:avLst/>
            </a:prstGeom>
            <a:noFill/>
          </p:spPr>
          <p:txBody>
            <a:bodyPr wrap="square" rtlCol="0">
              <a:spAutoFit/>
            </a:bodyPr>
            <a:lstStyle/>
            <a:p>
              <a:r>
                <a:rPr lang="en-US" altLang="zh-CN" sz="8000" dirty="0">
                  <a:solidFill>
                    <a:schemeClr val="bg1">
                      <a:lumMod val="65000"/>
                    </a:schemeClr>
                  </a:solidFill>
                  <a:latin typeface="Agency FB" panose="020B0503020202020204" pitchFamily="34" charset="0"/>
                </a:rPr>
                <a:t>10</a:t>
              </a:r>
              <a:endParaRPr lang="zh-CN" altLang="en-US" sz="8000" dirty="0">
                <a:solidFill>
                  <a:schemeClr val="bg1">
                    <a:lumMod val="65000"/>
                  </a:schemeClr>
                </a:solidFill>
                <a:latin typeface="Agency FB" panose="020B0503020202020204" pitchFamily="34" charset="0"/>
              </a:endParaRPr>
            </a:p>
          </p:txBody>
        </p:sp>
        <p:sp>
          <p:nvSpPr>
            <p:cNvPr id="28" name="文本框 27"/>
            <p:cNvSpPr txBox="1"/>
            <p:nvPr/>
          </p:nvSpPr>
          <p:spPr>
            <a:xfrm>
              <a:off x="7145579" y="2362863"/>
              <a:ext cx="605631" cy="523220"/>
            </a:xfrm>
            <a:prstGeom prst="rect">
              <a:avLst/>
            </a:prstGeom>
            <a:noFill/>
          </p:spPr>
          <p:txBody>
            <a:bodyPr wrap="square" rtlCol="0">
              <a:spAutoFit/>
            </a:bodyPr>
            <a:lstStyle/>
            <a:p>
              <a:r>
                <a:rPr lang="en-US" altLang="zh-CN" sz="2800" dirty="0">
                  <a:solidFill>
                    <a:schemeClr val="bg1">
                      <a:lumMod val="65000"/>
                    </a:schemeClr>
                  </a:solidFill>
                  <a:latin typeface="Agency FB" panose="020B0503020202020204" pitchFamily="34" charset="0"/>
                </a:rPr>
                <a:t>%</a:t>
              </a:r>
              <a:endParaRPr lang="zh-CN" altLang="en-US" sz="2800" dirty="0">
                <a:solidFill>
                  <a:schemeClr val="bg1">
                    <a:lumMod val="65000"/>
                  </a:schemeClr>
                </a:solidFill>
                <a:latin typeface="Agency FB" panose="020B0503020202020204" pitchFamily="34" charset="0"/>
              </a:endParaRPr>
            </a:p>
          </p:txBody>
        </p:sp>
      </p:grpSp>
      <p:sp>
        <p:nvSpPr>
          <p:cNvPr id="29" name="文本框 28"/>
          <p:cNvSpPr txBox="1"/>
          <p:nvPr/>
        </p:nvSpPr>
        <p:spPr>
          <a:xfrm>
            <a:off x="4740996" y="5312916"/>
            <a:ext cx="3307627" cy="584775"/>
          </a:xfrm>
          <a:prstGeom prst="rect">
            <a:avLst/>
          </a:prstGeom>
          <a:noFill/>
        </p:spPr>
        <p:txBody>
          <a:bodyPr wrap="square" rtlCol="0">
            <a:spAutoFit/>
          </a:bodyPr>
          <a:lstStyle/>
          <a:p>
            <a:r>
              <a:rPr lang="zh-CN" altLang="en-US" sz="1600" dirty="0">
                <a:latin typeface="微软雅黑 Light" panose="020B0502040204020203" pitchFamily="34" charset="-122"/>
                <a:ea typeface="微软雅黑 Light" panose="020B0502040204020203" pitchFamily="34" charset="-122"/>
              </a:rPr>
              <a:t>点击此处输入与此小标题相关的文字描述内容。</a:t>
            </a:r>
            <a:endParaRPr lang="zh-CN" altLang="en-US" sz="1600" dirty="0">
              <a:latin typeface="微软雅黑 Light" panose="020B0502040204020203" pitchFamily="34" charset="-122"/>
              <a:ea typeface="微软雅黑 Light" panose="020B0502040204020203" pitchFamily="34" charset="-122"/>
            </a:endParaRPr>
          </a:p>
        </p:txBody>
      </p:sp>
      <p:grpSp>
        <p:nvGrpSpPr>
          <p:cNvPr id="32" name="组合 31"/>
          <p:cNvGrpSpPr/>
          <p:nvPr/>
        </p:nvGrpSpPr>
        <p:grpSpPr>
          <a:xfrm>
            <a:off x="8227927" y="4169375"/>
            <a:ext cx="2032102" cy="1323439"/>
            <a:chOff x="5866082" y="1732189"/>
            <a:chExt cx="2032102" cy="1323439"/>
          </a:xfrm>
        </p:grpSpPr>
        <p:sp>
          <p:nvSpPr>
            <p:cNvPr id="33" name="文本框 32"/>
            <p:cNvSpPr txBox="1"/>
            <p:nvPr/>
          </p:nvSpPr>
          <p:spPr>
            <a:xfrm>
              <a:off x="5866082" y="1732189"/>
              <a:ext cx="2032102" cy="1323439"/>
            </a:xfrm>
            <a:prstGeom prst="rect">
              <a:avLst/>
            </a:prstGeom>
            <a:noFill/>
          </p:spPr>
          <p:txBody>
            <a:bodyPr wrap="square" rtlCol="0">
              <a:spAutoFit/>
            </a:bodyPr>
            <a:lstStyle/>
            <a:p>
              <a:r>
                <a:rPr lang="en-US" altLang="zh-CN" sz="8000" dirty="0">
                  <a:solidFill>
                    <a:srgbClr val="FFC000"/>
                  </a:solidFill>
                  <a:latin typeface="Agency FB" panose="020B0503020202020204" pitchFamily="34" charset="0"/>
                </a:rPr>
                <a:t>9</a:t>
              </a:r>
              <a:endParaRPr lang="zh-CN" altLang="en-US" sz="8000" dirty="0">
                <a:solidFill>
                  <a:srgbClr val="FFC000"/>
                </a:solidFill>
                <a:latin typeface="Agency FB" panose="020B0503020202020204" pitchFamily="34" charset="0"/>
              </a:endParaRPr>
            </a:p>
          </p:txBody>
        </p:sp>
        <p:sp>
          <p:nvSpPr>
            <p:cNvPr id="34" name="文本框 33"/>
            <p:cNvSpPr txBox="1"/>
            <p:nvPr/>
          </p:nvSpPr>
          <p:spPr>
            <a:xfrm>
              <a:off x="6533702" y="2362863"/>
              <a:ext cx="605631" cy="523220"/>
            </a:xfrm>
            <a:prstGeom prst="rect">
              <a:avLst/>
            </a:prstGeom>
            <a:noFill/>
          </p:spPr>
          <p:txBody>
            <a:bodyPr wrap="square" rtlCol="0">
              <a:spAutoFit/>
            </a:bodyPr>
            <a:lstStyle/>
            <a:p>
              <a:r>
                <a:rPr lang="en-US" altLang="zh-CN" sz="2800" dirty="0">
                  <a:solidFill>
                    <a:srgbClr val="FFC000"/>
                  </a:solidFill>
                  <a:latin typeface="Agency FB" panose="020B0503020202020204" pitchFamily="34" charset="0"/>
                </a:rPr>
                <a:t>%</a:t>
              </a:r>
              <a:endParaRPr lang="zh-CN" altLang="en-US" sz="2800" dirty="0">
                <a:solidFill>
                  <a:srgbClr val="FFC000"/>
                </a:solidFill>
                <a:latin typeface="Agency FB" panose="020B0503020202020204" pitchFamily="34" charset="0"/>
              </a:endParaRPr>
            </a:p>
          </p:txBody>
        </p:sp>
      </p:grpSp>
      <p:sp>
        <p:nvSpPr>
          <p:cNvPr id="35" name="文本框 34"/>
          <p:cNvSpPr txBox="1"/>
          <p:nvPr/>
        </p:nvSpPr>
        <p:spPr>
          <a:xfrm>
            <a:off x="8283156" y="5304484"/>
            <a:ext cx="3307627" cy="584775"/>
          </a:xfrm>
          <a:prstGeom prst="rect">
            <a:avLst/>
          </a:prstGeom>
          <a:noFill/>
        </p:spPr>
        <p:txBody>
          <a:bodyPr wrap="square" rtlCol="0">
            <a:spAutoFit/>
          </a:bodyPr>
          <a:lstStyle/>
          <a:p>
            <a:r>
              <a:rPr lang="zh-CN" altLang="en-US" sz="1600" dirty="0">
                <a:latin typeface="微软雅黑 Light" panose="020B0502040204020203" pitchFamily="34" charset="-122"/>
                <a:ea typeface="微软雅黑 Light" panose="020B0502040204020203" pitchFamily="34" charset="-122"/>
              </a:rPr>
              <a:t>点击此处输入与此小标题相关的文字描述内容。</a:t>
            </a:r>
            <a:endParaRPr lang="zh-CN" altLang="en-US" sz="1600" dirty="0">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350"/>
                            </p:stCondLst>
                            <p:childTnLst>
                              <p:par>
                                <p:cTn id="15" presetID="21" presetClass="entr" presetSubtype="1" fill="hold" grpId="0" nodeType="afterEffect">
                                  <p:stCondLst>
                                    <p:cond delay="0"/>
                                  </p:stCondLst>
                                  <p:childTnLst>
                                    <p:set>
                                      <p:cBhvr>
                                        <p:cTn id="16"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heel(1)">
                                      <p:cBhvr>
                                        <p:cTn id="17" dur="750"/>
                                        <p:tgtEl>
                                          <p:spTgt spid="10">
                                            <p:graphicEl>
                                              <a:chart seriesIdx="-3" categoryIdx="-3" bldStep="gridLegend"/>
                                            </p:graphicEl>
                                          </p:spTgt>
                                        </p:tgtEl>
                                      </p:cBhvr>
                                    </p:animEffect>
                                  </p:childTnLst>
                                </p:cTn>
                              </p:par>
                            </p:childTnLst>
                          </p:cTn>
                        </p:par>
                        <p:par>
                          <p:cTn id="18" fill="hold">
                            <p:stCondLst>
                              <p:cond delay="2350"/>
                            </p:stCondLst>
                            <p:childTnLst>
                              <p:par>
                                <p:cTn id="19" presetID="21" presetClass="entr" presetSubtype="1" fill="hold" grpId="0" nodeType="afterEffect">
                                  <p:stCondLst>
                                    <p:cond delay="0"/>
                                  </p:stCondLst>
                                  <p:childTnLst>
                                    <p:set>
                                      <p:cBhvr>
                                        <p:cTn id="20" dur="1" fill="hold">
                                          <p:stCondLst>
                                            <p:cond delay="0"/>
                                          </p:stCondLst>
                                        </p:cTn>
                                        <p:tgtEl>
                                          <p:spTgt spid="10">
                                            <p:graphicEl>
                                              <a:chart seriesIdx="0" categoryIdx="0" bldStep="ptInCategory"/>
                                            </p:graphicEl>
                                          </p:spTgt>
                                        </p:tgtEl>
                                        <p:attrNameLst>
                                          <p:attrName>style.visibility</p:attrName>
                                        </p:attrNameLst>
                                      </p:cBhvr>
                                      <p:to>
                                        <p:strVal val="visible"/>
                                      </p:to>
                                    </p:set>
                                    <p:animEffect transition="in" filter="wheel(1)">
                                      <p:cBhvr>
                                        <p:cTn id="21" dur="750"/>
                                        <p:tgtEl>
                                          <p:spTgt spid="10">
                                            <p:graphicEl>
                                              <a:chart seriesIdx="0" categoryIdx="0" bldStep="ptInCategory"/>
                                            </p:graphicEl>
                                          </p:spTgt>
                                        </p:tgtEl>
                                      </p:cBhvr>
                                    </p:animEffect>
                                  </p:childTnLst>
                                </p:cTn>
                              </p:par>
                            </p:childTnLst>
                          </p:cTn>
                        </p:par>
                        <p:par>
                          <p:cTn id="22" fill="hold">
                            <p:stCondLst>
                              <p:cond delay="3350"/>
                            </p:stCondLst>
                            <p:childTnLst>
                              <p:par>
                                <p:cTn id="23" presetID="21" presetClass="entr" presetSubtype="1" fill="hold" grpId="0" nodeType="afterEffect">
                                  <p:stCondLst>
                                    <p:cond delay="0"/>
                                  </p:stCondLst>
                                  <p:childTnLst>
                                    <p:set>
                                      <p:cBhvr>
                                        <p:cTn id="24" dur="1" fill="hold">
                                          <p:stCondLst>
                                            <p:cond delay="0"/>
                                          </p:stCondLst>
                                        </p:cTn>
                                        <p:tgtEl>
                                          <p:spTgt spid="10">
                                            <p:graphicEl>
                                              <a:chart seriesIdx="0" categoryIdx="1" bldStep="ptInCategory"/>
                                            </p:graphicEl>
                                          </p:spTgt>
                                        </p:tgtEl>
                                        <p:attrNameLst>
                                          <p:attrName>style.visibility</p:attrName>
                                        </p:attrNameLst>
                                      </p:cBhvr>
                                      <p:to>
                                        <p:strVal val="visible"/>
                                      </p:to>
                                    </p:set>
                                    <p:animEffect transition="in" filter="wheel(1)">
                                      <p:cBhvr>
                                        <p:cTn id="25" dur="750"/>
                                        <p:tgtEl>
                                          <p:spTgt spid="10">
                                            <p:graphicEl>
                                              <a:chart seriesIdx="0" categoryIdx="1" bldStep="ptInCategory"/>
                                            </p:graphicEl>
                                          </p:spTgt>
                                        </p:tgtEl>
                                      </p:cBhvr>
                                    </p:animEffect>
                                  </p:childTnLst>
                                </p:cTn>
                              </p:par>
                            </p:childTnLst>
                          </p:cTn>
                        </p:par>
                        <p:par>
                          <p:cTn id="26" fill="hold">
                            <p:stCondLst>
                              <p:cond delay="4350"/>
                            </p:stCondLst>
                            <p:childTnLst>
                              <p:par>
                                <p:cTn id="27" presetID="21" presetClass="entr" presetSubtype="1" fill="hold" grpId="0" nodeType="afterEffect">
                                  <p:stCondLst>
                                    <p:cond delay="0"/>
                                  </p:stCondLst>
                                  <p:childTnLst>
                                    <p:set>
                                      <p:cBhvr>
                                        <p:cTn id="28" dur="1" fill="hold">
                                          <p:stCondLst>
                                            <p:cond delay="0"/>
                                          </p:stCondLst>
                                        </p:cTn>
                                        <p:tgtEl>
                                          <p:spTgt spid="10">
                                            <p:graphicEl>
                                              <a:chart seriesIdx="0" categoryIdx="2" bldStep="ptInCategory"/>
                                            </p:graphicEl>
                                          </p:spTgt>
                                        </p:tgtEl>
                                        <p:attrNameLst>
                                          <p:attrName>style.visibility</p:attrName>
                                        </p:attrNameLst>
                                      </p:cBhvr>
                                      <p:to>
                                        <p:strVal val="visible"/>
                                      </p:to>
                                    </p:set>
                                    <p:animEffect transition="in" filter="wheel(1)">
                                      <p:cBhvr>
                                        <p:cTn id="29" dur="750"/>
                                        <p:tgtEl>
                                          <p:spTgt spid="10">
                                            <p:graphicEl>
                                              <a:chart seriesIdx="0" categoryIdx="2" bldStep="ptInCategory"/>
                                            </p:graphicEl>
                                          </p:spTgt>
                                        </p:tgtEl>
                                      </p:cBhvr>
                                    </p:animEffect>
                                  </p:childTnLst>
                                </p:cTn>
                              </p:par>
                            </p:childTnLst>
                          </p:cTn>
                        </p:par>
                        <p:par>
                          <p:cTn id="30" fill="hold">
                            <p:stCondLst>
                              <p:cond delay="5350"/>
                            </p:stCondLst>
                            <p:childTnLst>
                              <p:par>
                                <p:cTn id="31" presetID="21" presetClass="entr" presetSubtype="1" fill="hold" grpId="0" nodeType="afterEffect">
                                  <p:stCondLst>
                                    <p:cond delay="0"/>
                                  </p:stCondLst>
                                  <p:childTnLst>
                                    <p:set>
                                      <p:cBhvr>
                                        <p:cTn id="32" dur="1" fill="hold">
                                          <p:stCondLst>
                                            <p:cond delay="0"/>
                                          </p:stCondLst>
                                        </p:cTn>
                                        <p:tgtEl>
                                          <p:spTgt spid="10">
                                            <p:graphicEl>
                                              <a:chart seriesIdx="0" categoryIdx="3" bldStep="ptInCategory"/>
                                            </p:graphicEl>
                                          </p:spTgt>
                                        </p:tgtEl>
                                        <p:attrNameLst>
                                          <p:attrName>style.visibility</p:attrName>
                                        </p:attrNameLst>
                                      </p:cBhvr>
                                      <p:to>
                                        <p:strVal val="visible"/>
                                      </p:to>
                                    </p:set>
                                    <p:animEffect transition="in" filter="wheel(1)">
                                      <p:cBhvr>
                                        <p:cTn id="33" dur="750"/>
                                        <p:tgtEl>
                                          <p:spTgt spid="10">
                                            <p:graphicEl>
                                              <a:chart seriesIdx="0" categoryIdx="3" bldStep="ptInCategory"/>
                                            </p:graphicEl>
                                          </p:spTgt>
                                        </p:tgtEl>
                                      </p:cBhvr>
                                    </p:animEffect>
                                  </p:childTnLst>
                                </p:cTn>
                              </p:par>
                            </p:childTnLst>
                          </p:cTn>
                        </p:par>
                        <p:par>
                          <p:cTn id="34" fill="hold">
                            <p:stCondLst>
                              <p:cond delay="635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anim calcmode="lin" valueType="num">
                                      <p:cBhvr>
                                        <p:cTn id="38" dur="500" fill="hold"/>
                                        <p:tgtEl>
                                          <p:spTgt spid="12"/>
                                        </p:tgtEl>
                                        <p:attrNameLst>
                                          <p:attrName>ppt_x</p:attrName>
                                        </p:attrNameLst>
                                      </p:cBhvr>
                                      <p:tavLst>
                                        <p:tav tm="0">
                                          <p:val>
                                            <p:strVal val="#ppt_x"/>
                                          </p:val>
                                        </p:tav>
                                        <p:tav tm="100000">
                                          <p:val>
                                            <p:strVal val="#ppt_x"/>
                                          </p:val>
                                        </p:tav>
                                      </p:tavLst>
                                    </p:anim>
                                    <p:anim calcmode="lin" valueType="num">
                                      <p:cBhvr>
                                        <p:cTn id="39" dur="500" fill="hold"/>
                                        <p:tgtEl>
                                          <p:spTgt spid="12"/>
                                        </p:tgtEl>
                                        <p:attrNameLst>
                                          <p:attrName>ppt_y</p:attrName>
                                        </p:attrNameLst>
                                      </p:cBhvr>
                                      <p:tavLst>
                                        <p:tav tm="0">
                                          <p:val>
                                            <p:strVal val="#ppt_y+.1"/>
                                          </p:val>
                                        </p:tav>
                                        <p:tav tm="100000">
                                          <p:val>
                                            <p:strVal val="#ppt_y"/>
                                          </p:val>
                                        </p:tav>
                                      </p:tavLst>
                                    </p:anim>
                                  </p:childTnLst>
                                </p:cTn>
                              </p:par>
                            </p:childTnLst>
                          </p:cTn>
                        </p:par>
                        <p:par>
                          <p:cTn id="40" fill="hold">
                            <p:stCondLst>
                              <p:cond delay="6850"/>
                            </p:stCondLst>
                            <p:childTnLst>
                              <p:par>
                                <p:cTn id="41" presetID="42" presetClass="entr" presetSubtype="0"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anim calcmode="lin" valueType="num">
                                      <p:cBhvr>
                                        <p:cTn id="44" dur="500" fill="hold"/>
                                        <p:tgtEl>
                                          <p:spTgt spid="11"/>
                                        </p:tgtEl>
                                        <p:attrNameLst>
                                          <p:attrName>ppt_x</p:attrName>
                                        </p:attrNameLst>
                                      </p:cBhvr>
                                      <p:tavLst>
                                        <p:tav tm="0">
                                          <p:val>
                                            <p:strVal val="#ppt_x"/>
                                          </p:val>
                                        </p:tav>
                                        <p:tav tm="100000">
                                          <p:val>
                                            <p:strVal val="#ppt_x"/>
                                          </p:val>
                                        </p:tav>
                                      </p:tavLst>
                                    </p:anim>
                                    <p:anim calcmode="lin" valueType="num">
                                      <p:cBhvr>
                                        <p:cTn id="45" dur="500" fill="hold"/>
                                        <p:tgtEl>
                                          <p:spTgt spid="11"/>
                                        </p:tgtEl>
                                        <p:attrNameLst>
                                          <p:attrName>ppt_y</p:attrName>
                                        </p:attrNameLst>
                                      </p:cBhvr>
                                      <p:tavLst>
                                        <p:tav tm="0">
                                          <p:val>
                                            <p:strVal val="#ppt_y+.1"/>
                                          </p:val>
                                        </p:tav>
                                        <p:tav tm="100000">
                                          <p:val>
                                            <p:strVal val="#ppt_y"/>
                                          </p:val>
                                        </p:tav>
                                      </p:tavLst>
                                    </p:anim>
                                  </p:childTnLst>
                                </p:cTn>
                              </p:par>
                            </p:childTnLst>
                          </p:cTn>
                        </p:par>
                        <p:par>
                          <p:cTn id="46" fill="hold">
                            <p:stCondLst>
                              <p:cond delay="7350"/>
                            </p:stCondLst>
                            <p:childTnLst>
                              <p:par>
                                <p:cTn id="47" presetID="22" presetClass="entr" presetSubtype="1"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up)">
                                      <p:cBhvr>
                                        <p:cTn id="49" dur="250"/>
                                        <p:tgtEl>
                                          <p:spTgt spid="9"/>
                                        </p:tgtEl>
                                      </p:cBhvr>
                                    </p:animEffect>
                                  </p:childTnLst>
                                </p:cTn>
                              </p:par>
                              <p:par>
                                <p:cTn id="50" presetID="22" presetClass="entr" presetSubtype="8" fill="hold"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left)">
                                      <p:cBhvr>
                                        <p:cTn id="52" dur="250"/>
                                        <p:tgtEl>
                                          <p:spTgt spid="8"/>
                                        </p:tgtEl>
                                      </p:cBhvr>
                                    </p:animEffect>
                                  </p:childTnLst>
                                </p:cTn>
                              </p:par>
                            </p:childTnLst>
                          </p:cTn>
                        </p:par>
                        <p:par>
                          <p:cTn id="53" fill="hold">
                            <p:stCondLst>
                              <p:cond delay="7850"/>
                            </p:stCondLst>
                            <p:childTnLst>
                              <p:par>
                                <p:cTn id="54" presetID="47" presetClass="entr" presetSubtype="0" fill="hold" nodeType="after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250"/>
                                        <p:tgtEl>
                                          <p:spTgt spid="14"/>
                                        </p:tgtEl>
                                      </p:cBhvr>
                                    </p:animEffect>
                                    <p:anim calcmode="lin" valueType="num">
                                      <p:cBhvr>
                                        <p:cTn id="57" dur="250" fill="hold"/>
                                        <p:tgtEl>
                                          <p:spTgt spid="14"/>
                                        </p:tgtEl>
                                        <p:attrNameLst>
                                          <p:attrName>ppt_x</p:attrName>
                                        </p:attrNameLst>
                                      </p:cBhvr>
                                      <p:tavLst>
                                        <p:tav tm="0">
                                          <p:val>
                                            <p:strVal val="#ppt_x"/>
                                          </p:val>
                                        </p:tav>
                                        <p:tav tm="100000">
                                          <p:val>
                                            <p:strVal val="#ppt_x"/>
                                          </p:val>
                                        </p:tav>
                                      </p:tavLst>
                                    </p:anim>
                                    <p:anim calcmode="lin" valueType="num">
                                      <p:cBhvr>
                                        <p:cTn id="58" dur="250" fill="hold"/>
                                        <p:tgtEl>
                                          <p:spTgt spid="14"/>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250"/>
                                        <p:tgtEl>
                                          <p:spTgt spid="17"/>
                                        </p:tgtEl>
                                      </p:cBhvr>
                                    </p:animEffect>
                                    <p:anim calcmode="lin" valueType="num">
                                      <p:cBhvr>
                                        <p:cTn id="62" dur="250" fill="hold"/>
                                        <p:tgtEl>
                                          <p:spTgt spid="17"/>
                                        </p:tgtEl>
                                        <p:attrNameLst>
                                          <p:attrName>ppt_x</p:attrName>
                                        </p:attrNameLst>
                                      </p:cBhvr>
                                      <p:tavLst>
                                        <p:tav tm="0">
                                          <p:val>
                                            <p:strVal val="#ppt_x"/>
                                          </p:val>
                                        </p:tav>
                                        <p:tav tm="100000">
                                          <p:val>
                                            <p:strVal val="#ppt_x"/>
                                          </p:val>
                                        </p:tav>
                                      </p:tavLst>
                                    </p:anim>
                                    <p:anim calcmode="lin" valueType="num">
                                      <p:cBhvr>
                                        <p:cTn id="63" dur="250" fill="hold"/>
                                        <p:tgtEl>
                                          <p:spTgt spid="17"/>
                                        </p:tgtEl>
                                        <p:attrNameLst>
                                          <p:attrName>ppt_y</p:attrName>
                                        </p:attrNameLst>
                                      </p:cBhvr>
                                      <p:tavLst>
                                        <p:tav tm="0">
                                          <p:val>
                                            <p:strVal val="#ppt_y+.1"/>
                                          </p:val>
                                        </p:tav>
                                        <p:tav tm="100000">
                                          <p:val>
                                            <p:strVal val="#ppt_y"/>
                                          </p:val>
                                        </p:tav>
                                      </p:tavLst>
                                    </p:anim>
                                  </p:childTnLst>
                                </p:cTn>
                              </p:par>
                            </p:childTnLst>
                          </p:cTn>
                        </p:par>
                        <p:par>
                          <p:cTn id="64" fill="hold">
                            <p:stCondLst>
                              <p:cond delay="8350"/>
                            </p:stCondLst>
                            <p:childTnLst>
                              <p:par>
                                <p:cTn id="65" presetID="47" presetClass="entr" presetSubtype="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250"/>
                                        <p:tgtEl>
                                          <p:spTgt spid="20"/>
                                        </p:tgtEl>
                                      </p:cBhvr>
                                    </p:animEffect>
                                    <p:anim calcmode="lin" valueType="num">
                                      <p:cBhvr>
                                        <p:cTn id="68" dur="250" fill="hold"/>
                                        <p:tgtEl>
                                          <p:spTgt spid="20"/>
                                        </p:tgtEl>
                                        <p:attrNameLst>
                                          <p:attrName>ppt_x</p:attrName>
                                        </p:attrNameLst>
                                      </p:cBhvr>
                                      <p:tavLst>
                                        <p:tav tm="0">
                                          <p:val>
                                            <p:strVal val="#ppt_x"/>
                                          </p:val>
                                        </p:tav>
                                        <p:tav tm="100000">
                                          <p:val>
                                            <p:strVal val="#ppt_x"/>
                                          </p:val>
                                        </p:tav>
                                      </p:tavLst>
                                    </p:anim>
                                    <p:anim calcmode="lin" valueType="num">
                                      <p:cBhvr>
                                        <p:cTn id="69" dur="250" fill="hold"/>
                                        <p:tgtEl>
                                          <p:spTgt spid="20"/>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250"/>
                                        <p:tgtEl>
                                          <p:spTgt spid="23"/>
                                        </p:tgtEl>
                                      </p:cBhvr>
                                    </p:animEffect>
                                    <p:anim calcmode="lin" valueType="num">
                                      <p:cBhvr>
                                        <p:cTn id="73" dur="250" fill="hold"/>
                                        <p:tgtEl>
                                          <p:spTgt spid="23"/>
                                        </p:tgtEl>
                                        <p:attrNameLst>
                                          <p:attrName>ppt_x</p:attrName>
                                        </p:attrNameLst>
                                      </p:cBhvr>
                                      <p:tavLst>
                                        <p:tav tm="0">
                                          <p:val>
                                            <p:strVal val="#ppt_x"/>
                                          </p:val>
                                        </p:tav>
                                        <p:tav tm="100000">
                                          <p:val>
                                            <p:strVal val="#ppt_x"/>
                                          </p:val>
                                        </p:tav>
                                      </p:tavLst>
                                    </p:anim>
                                    <p:anim calcmode="lin" valueType="num">
                                      <p:cBhvr>
                                        <p:cTn id="74" dur="250" fill="hold"/>
                                        <p:tgtEl>
                                          <p:spTgt spid="23"/>
                                        </p:tgtEl>
                                        <p:attrNameLst>
                                          <p:attrName>ppt_y</p:attrName>
                                        </p:attrNameLst>
                                      </p:cBhvr>
                                      <p:tavLst>
                                        <p:tav tm="0">
                                          <p:val>
                                            <p:strVal val="#ppt_y+.1"/>
                                          </p:val>
                                        </p:tav>
                                        <p:tav tm="100000">
                                          <p:val>
                                            <p:strVal val="#ppt_y"/>
                                          </p:val>
                                        </p:tav>
                                      </p:tavLst>
                                    </p:anim>
                                  </p:childTnLst>
                                </p:cTn>
                              </p:par>
                            </p:childTnLst>
                          </p:cTn>
                        </p:par>
                        <p:par>
                          <p:cTn id="75" fill="hold">
                            <p:stCondLst>
                              <p:cond delay="8850"/>
                            </p:stCondLst>
                            <p:childTnLst>
                              <p:par>
                                <p:cTn id="76" presetID="47" presetClass="entr" presetSubtype="0" fill="hold" nodeType="after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fade">
                                      <p:cBhvr>
                                        <p:cTn id="78" dur="250"/>
                                        <p:tgtEl>
                                          <p:spTgt spid="26"/>
                                        </p:tgtEl>
                                      </p:cBhvr>
                                    </p:animEffect>
                                    <p:anim calcmode="lin" valueType="num">
                                      <p:cBhvr>
                                        <p:cTn id="79" dur="250" fill="hold"/>
                                        <p:tgtEl>
                                          <p:spTgt spid="26"/>
                                        </p:tgtEl>
                                        <p:attrNameLst>
                                          <p:attrName>ppt_x</p:attrName>
                                        </p:attrNameLst>
                                      </p:cBhvr>
                                      <p:tavLst>
                                        <p:tav tm="0">
                                          <p:val>
                                            <p:strVal val="#ppt_x"/>
                                          </p:val>
                                        </p:tav>
                                        <p:tav tm="100000">
                                          <p:val>
                                            <p:strVal val="#ppt_x"/>
                                          </p:val>
                                        </p:tav>
                                      </p:tavLst>
                                    </p:anim>
                                    <p:anim calcmode="lin" valueType="num">
                                      <p:cBhvr>
                                        <p:cTn id="80" dur="250" fill="hold"/>
                                        <p:tgtEl>
                                          <p:spTgt spid="26"/>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fade">
                                      <p:cBhvr>
                                        <p:cTn id="83" dur="250"/>
                                        <p:tgtEl>
                                          <p:spTgt spid="29"/>
                                        </p:tgtEl>
                                      </p:cBhvr>
                                    </p:animEffect>
                                    <p:anim calcmode="lin" valueType="num">
                                      <p:cBhvr>
                                        <p:cTn id="84" dur="250" fill="hold"/>
                                        <p:tgtEl>
                                          <p:spTgt spid="29"/>
                                        </p:tgtEl>
                                        <p:attrNameLst>
                                          <p:attrName>ppt_x</p:attrName>
                                        </p:attrNameLst>
                                      </p:cBhvr>
                                      <p:tavLst>
                                        <p:tav tm="0">
                                          <p:val>
                                            <p:strVal val="#ppt_x"/>
                                          </p:val>
                                        </p:tav>
                                        <p:tav tm="100000">
                                          <p:val>
                                            <p:strVal val="#ppt_x"/>
                                          </p:val>
                                        </p:tav>
                                      </p:tavLst>
                                    </p:anim>
                                    <p:anim calcmode="lin" valueType="num">
                                      <p:cBhvr>
                                        <p:cTn id="85" dur="250" fill="hold"/>
                                        <p:tgtEl>
                                          <p:spTgt spid="29"/>
                                        </p:tgtEl>
                                        <p:attrNameLst>
                                          <p:attrName>ppt_y</p:attrName>
                                        </p:attrNameLst>
                                      </p:cBhvr>
                                      <p:tavLst>
                                        <p:tav tm="0">
                                          <p:val>
                                            <p:strVal val="#ppt_y+.1"/>
                                          </p:val>
                                        </p:tav>
                                        <p:tav tm="100000">
                                          <p:val>
                                            <p:strVal val="#ppt_y"/>
                                          </p:val>
                                        </p:tav>
                                      </p:tavLst>
                                    </p:anim>
                                  </p:childTnLst>
                                </p:cTn>
                              </p:par>
                            </p:childTnLst>
                          </p:cTn>
                        </p:par>
                        <p:par>
                          <p:cTn id="86" fill="hold">
                            <p:stCondLst>
                              <p:cond delay="9350"/>
                            </p:stCondLst>
                            <p:childTnLst>
                              <p:par>
                                <p:cTn id="87" presetID="47"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250"/>
                                        <p:tgtEl>
                                          <p:spTgt spid="32"/>
                                        </p:tgtEl>
                                      </p:cBhvr>
                                    </p:animEffect>
                                    <p:anim calcmode="lin" valueType="num">
                                      <p:cBhvr>
                                        <p:cTn id="90" dur="250" fill="hold"/>
                                        <p:tgtEl>
                                          <p:spTgt spid="32"/>
                                        </p:tgtEl>
                                        <p:attrNameLst>
                                          <p:attrName>ppt_x</p:attrName>
                                        </p:attrNameLst>
                                      </p:cBhvr>
                                      <p:tavLst>
                                        <p:tav tm="0">
                                          <p:val>
                                            <p:strVal val="#ppt_x"/>
                                          </p:val>
                                        </p:tav>
                                        <p:tav tm="100000">
                                          <p:val>
                                            <p:strVal val="#ppt_x"/>
                                          </p:val>
                                        </p:tav>
                                      </p:tavLst>
                                    </p:anim>
                                    <p:anim calcmode="lin" valueType="num">
                                      <p:cBhvr>
                                        <p:cTn id="91" dur="25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250"/>
                                        <p:tgtEl>
                                          <p:spTgt spid="35"/>
                                        </p:tgtEl>
                                      </p:cBhvr>
                                    </p:animEffect>
                                    <p:anim calcmode="lin" valueType="num">
                                      <p:cBhvr>
                                        <p:cTn id="95" dur="250" fill="hold"/>
                                        <p:tgtEl>
                                          <p:spTgt spid="35"/>
                                        </p:tgtEl>
                                        <p:attrNameLst>
                                          <p:attrName>ppt_x</p:attrName>
                                        </p:attrNameLst>
                                      </p:cBhvr>
                                      <p:tavLst>
                                        <p:tav tm="0">
                                          <p:val>
                                            <p:strVal val="#ppt_x"/>
                                          </p:val>
                                        </p:tav>
                                        <p:tav tm="100000">
                                          <p:val>
                                            <p:strVal val="#ppt_x"/>
                                          </p:val>
                                        </p:tav>
                                      </p:tavLst>
                                    </p:anim>
                                    <p:anim calcmode="lin" valueType="num">
                                      <p:cBhvr>
                                        <p:cTn id="96" dur="25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10" grpId="0">
        <p:bldSub>
          <a:bldChart bld="categoryEl"/>
        </p:bldSub>
      </p:bldGraphic>
      <p:bldP spid="11" grpId="0"/>
      <p:bldP spid="12" grpId="0" animBg="1"/>
      <p:bldP spid="17" grpId="0"/>
      <p:bldP spid="23" grpId="0"/>
      <p:bldP spid="29"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1"/>
          <p:cNvGrpSpPr/>
          <p:nvPr/>
        </p:nvGrpSpPr>
        <p:grpSpPr bwMode="auto">
          <a:xfrm>
            <a:off x="126138" y="308241"/>
            <a:ext cx="492011" cy="319014"/>
            <a:chOff x="3017520" y="601990"/>
            <a:chExt cx="491490" cy="414010"/>
          </a:xfrm>
        </p:grpSpPr>
        <p:sp>
          <p:nvSpPr>
            <p:cNvPr id="4" name="燕尾形 3"/>
            <p:cNvSpPr/>
            <p:nvPr/>
          </p:nvSpPr>
          <p:spPr>
            <a:xfrm>
              <a:off x="3017520" y="601990"/>
              <a:ext cx="198181" cy="414010"/>
            </a:xfrm>
            <a:prstGeom prst="chevron">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5" name="燕尾形 4"/>
            <p:cNvSpPr/>
            <p:nvPr/>
          </p:nvSpPr>
          <p:spPr>
            <a:xfrm>
              <a:off x="3164967" y="601990"/>
              <a:ext cx="196596" cy="414010"/>
            </a:xfrm>
            <a:prstGeom prst="chevron">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6" name="燕尾形 5"/>
            <p:cNvSpPr/>
            <p:nvPr/>
          </p:nvSpPr>
          <p:spPr>
            <a:xfrm>
              <a:off x="3310828" y="601990"/>
              <a:ext cx="198182" cy="414010"/>
            </a:xfrm>
            <a:prstGeom prst="chevron">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grpSp>
      <p:sp>
        <p:nvSpPr>
          <p:cNvPr id="7" name="文本框 5"/>
          <p:cNvSpPr txBox="1">
            <a:spLocks noChangeArrowheads="1"/>
          </p:cNvSpPr>
          <p:nvPr/>
        </p:nvSpPr>
        <p:spPr bwMode="auto">
          <a:xfrm>
            <a:off x="814823" y="206202"/>
            <a:ext cx="3057247" cy="523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dirty="0" smtClean="0">
                <a:solidFill>
                  <a:srgbClr val="D8141A"/>
                </a:solidFill>
                <a:latin typeface="方正尚酷简体" panose="03000509000000000000" pitchFamily="65" charset="-122"/>
                <a:ea typeface="方正尚酷简体" panose="03000509000000000000" pitchFamily="65" charset="-122"/>
              </a:rPr>
              <a:t>一、市场现状分析</a:t>
            </a:r>
            <a:endParaRPr lang="zh-CN" altLang="en-US" sz="2800" dirty="0" smtClean="0">
              <a:solidFill>
                <a:srgbClr val="D8141A"/>
              </a:solidFill>
              <a:latin typeface="方正尚酷简体" panose="03000509000000000000" pitchFamily="65" charset="-122"/>
              <a:ea typeface="方正尚酷简体" panose="03000509000000000000" pitchFamily="65" charset="-122"/>
            </a:endParaRPr>
          </a:p>
        </p:txBody>
      </p:sp>
      <p:grpSp>
        <p:nvGrpSpPr>
          <p:cNvPr id="8" name="组合 7"/>
          <p:cNvGrpSpPr/>
          <p:nvPr/>
        </p:nvGrpSpPr>
        <p:grpSpPr>
          <a:xfrm>
            <a:off x="1029541" y="1659511"/>
            <a:ext cx="4261998" cy="3785207"/>
            <a:chOff x="1324312" y="1372974"/>
            <a:chExt cx="4261998" cy="3785207"/>
          </a:xfrm>
        </p:grpSpPr>
        <p:grpSp>
          <p:nvGrpSpPr>
            <p:cNvPr id="10" name="组合 9"/>
            <p:cNvGrpSpPr/>
            <p:nvPr/>
          </p:nvGrpSpPr>
          <p:grpSpPr>
            <a:xfrm>
              <a:off x="2694483" y="2268517"/>
              <a:ext cx="698807" cy="1877962"/>
              <a:chOff x="2694483" y="2268517"/>
              <a:chExt cx="698807" cy="1877962"/>
            </a:xfrm>
            <a:effectLst>
              <a:outerShdw blurRad="25400" dist="25400" dir="2700000" algn="tl" rotWithShape="0">
                <a:prstClr val="black">
                  <a:alpha val="40000"/>
                </a:prstClr>
              </a:outerShdw>
            </a:effectLst>
          </p:grpSpPr>
          <p:sp>
            <p:nvSpPr>
              <p:cNvPr id="38" name="椭圆 66"/>
              <p:cNvSpPr/>
              <p:nvPr/>
            </p:nvSpPr>
            <p:spPr>
              <a:xfrm>
                <a:off x="2737854" y="4031045"/>
                <a:ext cx="115434" cy="115434"/>
              </a:xfrm>
              <a:prstGeom prst="ellipse">
                <a:avLst/>
              </a:prstGeom>
              <a:noFill/>
              <a:ln w="38100">
                <a:solidFill>
                  <a:srgbClr val="D814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cxnSp>
            <p:nvCxnSpPr>
              <p:cNvPr id="39" name="直接连接符 67"/>
              <p:cNvCxnSpPr/>
              <p:nvPr/>
            </p:nvCxnSpPr>
            <p:spPr>
              <a:xfrm flipV="1">
                <a:off x="3044149" y="2967402"/>
                <a:ext cx="0" cy="873083"/>
              </a:xfrm>
              <a:prstGeom prst="line">
                <a:avLst/>
              </a:prstGeom>
              <a:noFill/>
              <a:ln w="38100">
                <a:solidFill>
                  <a:srgbClr val="D8141A"/>
                </a:solidFill>
              </a:ln>
            </p:spPr>
            <p:style>
              <a:lnRef idx="2">
                <a:schemeClr val="accent1">
                  <a:shade val="50000"/>
                </a:schemeClr>
              </a:lnRef>
              <a:fillRef idx="1">
                <a:schemeClr val="accent1"/>
              </a:fillRef>
              <a:effectRef idx="0">
                <a:schemeClr val="accent1"/>
              </a:effectRef>
              <a:fontRef idx="minor">
                <a:schemeClr val="lt1"/>
              </a:fontRef>
            </p:style>
          </p:cxnSp>
          <p:sp>
            <p:nvSpPr>
              <p:cNvPr id="40" name="弧形 68"/>
              <p:cNvSpPr/>
              <p:nvPr/>
            </p:nvSpPr>
            <p:spPr>
              <a:xfrm>
                <a:off x="2694483" y="2268517"/>
                <a:ext cx="698807" cy="698808"/>
              </a:xfrm>
              <a:prstGeom prst="arc">
                <a:avLst>
                  <a:gd name="adj1" fmla="val 2657162"/>
                  <a:gd name="adj2" fmla="val 8176062"/>
                </a:avLst>
              </a:prstGeom>
              <a:noFill/>
              <a:ln w="38100">
                <a:solidFill>
                  <a:srgbClr val="D814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1" name="椭圆 69"/>
              <p:cNvSpPr/>
              <p:nvPr/>
            </p:nvSpPr>
            <p:spPr>
              <a:xfrm>
                <a:off x="2738158" y="2312442"/>
                <a:ext cx="611456" cy="611457"/>
              </a:xfrm>
              <a:prstGeom prst="ellipse">
                <a:avLst/>
              </a:prstGeom>
              <a:solidFill>
                <a:srgbClr val="D8141A"/>
              </a:solidFill>
              <a:ln>
                <a:solidFill>
                  <a:srgbClr val="D8141A"/>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9600" dirty="0">
                  <a:solidFill>
                    <a:srgbClr val="D8141A"/>
                  </a:solidFill>
                  <a:latin typeface="Agency FB" panose="020B0503020202020204" pitchFamily="34" charset="0"/>
                </a:endParaRPr>
              </a:p>
            </p:txBody>
          </p:sp>
          <p:cxnSp>
            <p:nvCxnSpPr>
              <p:cNvPr id="42" name="直接连接符 63"/>
              <p:cNvCxnSpPr>
                <a:endCxn id="38" idx="7"/>
              </p:cNvCxnSpPr>
              <p:nvPr/>
            </p:nvCxnSpPr>
            <p:spPr>
              <a:xfrm flipH="1">
                <a:off x="2836384" y="3826446"/>
                <a:ext cx="212955" cy="221503"/>
              </a:xfrm>
              <a:prstGeom prst="line">
                <a:avLst/>
              </a:prstGeom>
              <a:noFill/>
              <a:ln w="38100">
                <a:solidFill>
                  <a:srgbClr val="D8141A"/>
                </a:solidFill>
              </a:ln>
            </p:spPr>
            <p:style>
              <a:lnRef idx="2">
                <a:schemeClr val="accent1">
                  <a:shade val="50000"/>
                </a:schemeClr>
              </a:lnRef>
              <a:fillRef idx="1">
                <a:schemeClr val="accent1"/>
              </a:fillRef>
              <a:effectRef idx="0">
                <a:schemeClr val="accent1"/>
              </a:effectRef>
              <a:fontRef idx="minor">
                <a:schemeClr val="lt1"/>
              </a:fontRef>
            </p:style>
          </p:cxnSp>
        </p:grpSp>
        <p:sp>
          <p:nvSpPr>
            <p:cNvPr id="11" name="弧形 33"/>
            <p:cNvSpPr/>
            <p:nvPr/>
          </p:nvSpPr>
          <p:spPr>
            <a:xfrm>
              <a:off x="1471200" y="1372974"/>
              <a:ext cx="3785207" cy="3785207"/>
            </a:xfrm>
            <a:prstGeom prst="arc">
              <a:avLst>
                <a:gd name="adj1" fmla="val 830435"/>
                <a:gd name="adj2" fmla="val 10793851"/>
              </a:avLst>
            </a:prstGeom>
            <a:ln w="254000">
              <a:solidFill>
                <a:srgbClr val="262626"/>
              </a:solidFill>
            </a:ln>
            <a:effectLst>
              <a:outerShdw blurRad="25400" dist="127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200" dirty="0"/>
            </a:p>
          </p:txBody>
        </p:sp>
        <p:grpSp>
          <p:nvGrpSpPr>
            <p:cNvPr id="12" name="组合 11"/>
            <p:cNvGrpSpPr/>
            <p:nvPr/>
          </p:nvGrpSpPr>
          <p:grpSpPr>
            <a:xfrm>
              <a:off x="3420839" y="2268517"/>
              <a:ext cx="698807" cy="2285214"/>
              <a:chOff x="3420839" y="2268517"/>
              <a:chExt cx="698807" cy="2285214"/>
            </a:xfrm>
            <a:effectLst>
              <a:outerShdw blurRad="25400" dist="25400" dir="2700000" algn="tl" rotWithShape="0">
                <a:prstClr val="black">
                  <a:alpha val="40000"/>
                </a:prstClr>
              </a:outerShdw>
            </a:effectLst>
          </p:grpSpPr>
          <p:sp>
            <p:nvSpPr>
              <p:cNvPr id="34" name="椭圆 83"/>
              <p:cNvSpPr/>
              <p:nvPr/>
            </p:nvSpPr>
            <p:spPr>
              <a:xfrm>
                <a:off x="3712525" y="4438297"/>
                <a:ext cx="115434" cy="115434"/>
              </a:xfrm>
              <a:prstGeom prst="ellipse">
                <a:avLst/>
              </a:prstGeom>
              <a:noFill/>
              <a:ln w="38100">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cxnSp>
            <p:nvCxnSpPr>
              <p:cNvPr id="35" name="直接连接符 84"/>
              <p:cNvCxnSpPr>
                <a:stCxn id="34" idx="0"/>
              </p:cNvCxnSpPr>
              <p:nvPr/>
            </p:nvCxnSpPr>
            <p:spPr>
              <a:xfrm flipV="1">
                <a:off x="3770243" y="2981763"/>
                <a:ext cx="262" cy="1456534"/>
              </a:xfrm>
              <a:prstGeom prst="line">
                <a:avLst/>
              </a:prstGeom>
              <a:noFill/>
              <a:ln w="38100">
                <a:solidFill>
                  <a:srgbClr val="262626"/>
                </a:solidFill>
              </a:ln>
            </p:spPr>
            <p:style>
              <a:lnRef idx="2">
                <a:schemeClr val="accent1">
                  <a:shade val="50000"/>
                </a:schemeClr>
              </a:lnRef>
              <a:fillRef idx="1">
                <a:schemeClr val="accent1"/>
              </a:fillRef>
              <a:effectRef idx="0">
                <a:schemeClr val="accent1"/>
              </a:effectRef>
              <a:fontRef idx="minor">
                <a:schemeClr val="lt1"/>
              </a:fontRef>
            </p:style>
          </p:cxnSp>
          <p:sp>
            <p:nvSpPr>
              <p:cNvPr id="36" name="弧形 85"/>
              <p:cNvSpPr/>
              <p:nvPr/>
            </p:nvSpPr>
            <p:spPr>
              <a:xfrm>
                <a:off x="3420839" y="2268517"/>
                <a:ext cx="698807" cy="698807"/>
              </a:xfrm>
              <a:prstGeom prst="arc">
                <a:avLst>
                  <a:gd name="adj1" fmla="val 2657162"/>
                  <a:gd name="adj2" fmla="val 8176062"/>
                </a:avLst>
              </a:prstGeom>
              <a:noFill/>
              <a:ln w="38100">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7" name="椭圆 86"/>
              <p:cNvSpPr/>
              <p:nvPr/>
            </p:nvSpPr>
            <p:spPr>
              <a:xfrm>
                <a:off x="3464514" y="2312442"/>
                <a:ext cx="611456" cy="611456"/>
              </a:xfrm>
              <a:prstGeom prst="ellipse">
                <a:avLst/>
              </a:pr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9600" dirty="0">
                  <a:solidFill>
                    <a:srgbClr val="D8141A"/>
                  </a:solidFill>
                  <a:latin typeface="Agency FB" panose="020B0503020202020204" pitchFamily="34" charset="0"/>
                </a:endParaRPr>
              </a:p>
            </p:txBody>
          </p:sp>
        </p:grpSp>
        <p:sp>
          <p:nvSpPr>
            <p:cNvPr id="13" name="文本框 20"/>
            <p:cNvSpPr txBox="1"/>
            <p:nvPr/>
          </p:nvSpPr>
          <p:spPr>
            <a:xfrm>
              <a:off x="3416735" y="2444609"/>
              <a:ext cx="716864" cy="338554"/>
            </a:xfrm>
            <a:prstGeom prst="rect">
              <a:avLst/>
            </a:prstGeom>
            <a:noFill/>
          </p:spPr>
          <p:txBody>
            <a:bodyPr wrap="none" rtlCol="0">
              <a:spAutoFit/>
            </a:bodyPr>
            <a:lstStyle/>
            <a:p>
              <a:pPr algn="ctr"/>
              <a:r>
                <a:rPr lang="en-US" altLang="zh-CN" sz="1600" dirty="0">
                  <a:solidFill>
                    <a:schemeClr val="bg1"/>
                  </a:solidFill>
                  <a:effectLst>
                    <a:outerShdw blurRad="50800" dist="38100" dir="2700000" algn="tl" rotWithShape="0">
                      <a:prstClr val="black">
                        <a:alpha val="40000"/>
                      </a:prstClr>
                    </a:outerShdw>
                  </a:effectLst>
                  <a:latin typeface="+mj-ea"/>
                  <a:ea typeface="+mj-ea"/>
                  <a:cs typeface="Arial Unicode MS" panose="020B0604020202020204" pitchFamily="34" charset="-122"/>
                </a:rPr>
                <a:t>28%</a:t>
              </a:r>
              <a:endParaRPr lang="zh-CN" altLang="en-US" sz="1600" dirty="0">
                <a:solidFill>
                  <a:schemeClr val="bg1"/>
                </a:solidFill>
                <a:effectLst>
                  <a:outerShdw blurRad="50800" dist="38100" dir="2700000" algn="tl" rotWithShape="0">
                    <a:prstClr val="black">
                      <a:alpha val="40000"/>
                    </a:prstClr>
                  </a:outerShdw>
                </a:effectLst>
                <a:latin typeface="+mj-ea"/>
                <a:ea typeface="+mj-ea"/>
                <a:cs typeface="Arial Unicode MS" panose="020B0604020202020204" pitchFamily="34" charset="-122"/>
              </a:endParaRPr>
            </a:p>
          </p:txBody>
        </p:sp>
        <p:sp>
          <p:nvSpPr>
            <p:cNvPr id="14" name="弧形 35"/>
            <p:cNvSpPr/>
            <p:nvPr/>
          </p:nvSpPr>
          <p:spPr>
            <a:xfrm>
              <a:off x="1762370" y="1664144"/>
              <a:ext cx="3202868" cy="3202867"/>
            </a:xfrm>
            <a:prstGeom prst="arc">
              <a:avLst>
                <a:gd name="adj1" fmla="val 2938498"/>
                <a:gd name="adj2" fmla="val 10793851"/>
              </a:avLst>
            </a:prstGeom>
            <a:ln w="254000">
              <a:solidFill>
                <a:srgbClr val="D8141A"/>
              </a:solidFill>
            </a:ln>
            <a:effectLst>
              <a:outerShdw blurRad="25400" dist="127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200"/>
            </a:p>
          </p:txBody>
        </p:sp>
        <p:sp>
          <p:nvSpPr>
            <p:cNvPr id="15" name="弧形 36"/>
            <p:cNvSpPr/>
            <p:nvPr/>
          </p:nvSpPr>
          <p:spPr>
            <a:xfrm>
              <a:off x="2053540" y="1955314"/>
              <a:ext cx="2620528" cy="2620528"/>
            </a:xfrm>
            <a:prstGeom prst="arc">
              <a:avLst>
                <a:gd name="adj1" fmla="val 4654623"/>
                <a:gd name="adj2" fmla="val 10793851"/>
              </a:avLst>
            </a:prstGeom>
            <a:ln w="254000">
              <a:solidFill>
                <a:srgbClr val="262626"/>
              </a:solidFill>
            </a:ln>
            <a:effectLst>
              <a:outerShdw blurRad="25400" dist="127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200"/>
            </a:p>
          </p:txBody>
        </p:sp>
        <p:sp>
          <p:nvSpPr>
            <p:cNvPr id="16" name="弧形 37"/>
            <p:cNvSpPr/>
            <p:nvPr/>
          </p:nvSpPr>
          <p:spPr>
            <a:xfrm>
              <a:off x="2344709" y="2246483"/>
              <a:ext cx="2038188" cy="2038188"/>
            </a:xfrm>
            <a:prstGeom prst="arc">
              <a:avLst>
                <a:gd name="adj1" fmla="val 7924595"/>
                <a:gd name="adj2" fmla="val 10793851"/>
              </a:avLst>
            </a:prstGeom>
            <a:ln w="254000">
              <a:solidFill>
                <a:srgbClr val="D8141A"/>
              </a:solidFill>
            </a:ln>
            <a:effectLst>
              <a:outerShdw blurRad="25400" dist="127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200" dirty="0"/>
            </a:p>
          </p:txBody>
        </p:sp>
        <p:grpSp>
          <p:nvGrpSpPr>
            <p:cNvPr id="17" name="组合 16"/>
            <p:cNvGrpSpPr/>
            <p:nvPr/>
          </p:nvGrpSpPr>
          <p:grpSpPr>
            <a:xfrm>
              <a:off x="4147194" y="2268517"/>
              <a:ext cx="698807" cy="2158950"/>
              <a:chOff x="4147194" y="2268517"/>
              <a:chExt cx="698807" cy="2158950"/>
            </a:xfrm>
            <a:effectLst>
              <a:outerShdw blurRad="25400" dist="25400" dir="2700000" algn="tl" rotWithShape="0">
                <a:prstClr val="black">
                  <a:alpha val="40000"/>
                </a:prstClr>
              </a:outerShdw>
            </a:effectLst>
          </p:grpSpPr>
          <p:sp>
            <p:nvSpPr>
              <p:cNvPr id="30" name="椭圆 76"/>
              <p:cNvSpPr/>
              <p:nvPr/>
            </p:nvSpPr>
            <p:spPr>
              <a:xfrm>
                <a:off x="4438880" y="4312033"/>
                <a:ext cx="115434" cy="115434"/>
              </a:xfrm>
              <a:prstGeom prst="ellipse">
                <a:avLst/>
              </a:prstGeom>
              <a:noFill/>
              <a:ln w="38100">
                <a:solidFill>
                  <a:srgbClr val="D814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cxnSp>
            <p:nvCxnSpPr>
              <p:cNvPr id="31" name="直接连接符 77"/>
              <p:cNvCxnSpPr>
                <a:stCxn id="30" idx="0"/>
              </p:cNvCxnSpPr>
              <p:nvPr/>
            </p:nvCxnSpPr>
            <p:spPr>
              <a:xfrm flipV="1">
                <a:off x="4496598" y="2967324"/>
                <a:ext cx="0" cy="1344708"/>
              </a:xfrm>
              <a:prstGeom prst="line">
                <a:avLst/>
              </a:prstGeom>
              <a:noFill/>
              <a:ln w="38100">
                <a:solidFill>
                  <a:srgbClr val="D8141A"/>
                </a:solidFill>
              </a:ln>
            </p:spPr>
            <p:style>
              <a:lnRef idx="2">
                <a:schemeClr val="accent1">
                  <a:shade val="50000"/>
                </a:schemeClr>
              </a:lnRef>
              <a:fillRef idx="1">
                <a:schemeClr val="accent1"/>
              </a:fillRef>
              <a:effectRef idx="0">
                <a:schemeClr val="accent1"/>
              </a:effectRef>
              <a:fontRef idx="minor">
                <a:schemeClr val="lt1"/>
              </a:fontRef>
            </p:style>
          </p:cxnSp>
          <p:sp>
            <p:nvSpPr>
              <p:cNvPr id="32" name="弧形 78"/>
              <p:cNvSpPr/>
              <p:nvPr/>
            </p:nvSpPr>
            <p:spPr>
              <a:xfrm>
                <a:off x="4147194" y="2268517"/>
                <a:ext cx="698807" cy="698807"/>
              </a:xfrm>
              <a:prstGeom prst="arc">
                <a:avLst>
                  <a:gd name="adj1" fmla="val 2657162"/>
                  <a:gd name="adj2" fmla="val 8176062"/>
                </a:avLst>
              </a:prstGeom>
              <a:noFill/>
              <a:ln w="38100">
                <a:solidFill>
                  <a:srgbClr val="D814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3" name="椭圆 79"/>
              <p:cNvSpPr/>
              <p:nvPr/>
            </p:nvSpPr>
            <p:spPr>
              <a:xfrm>
                <a:off x="4190869" y="2312442"/>
                <a:ext cx="611456" cy="611456"/>
              </a:xfrm>
              <a:prstGeom prst="ellipse">
                <a:avLst/>
              </a:pr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9600" dirty="0">
                  <a:solidFill>
                    <a:srgbClr val="D8141A"/>
                  </a:solidFill>
                  <a:latin typeface="Agency FB" panose="020B0503020202020204" pitchFamily="34" charset="0"/>
                </a:endParaRPr>
              </a:p>
            </p:txBody>
          </p:sp>
        </p:grpSp>
        <p:sp>
          <p:nvSpPr>
            <p:cNvPr id="18" name="文本框 38"/>
            <p:cNvSpPr txBox="1"/>
            <p:nvPr/>
          </p:nvSpPr>
          <p:spPr>
            <a:xfrm>
              <a:off x="4143090" y="2444609"/>
              <a:ext cx="716864" cy="338554"/>
            </a:xfrm>
            <a:prstGeom prst="rect">
              <a:avLst/>
            </a:prstGeom>
            <a:noFill/>
          </p:spPr>
          <p:txBody>
            <a:bodyPr wrap="none" rtlCol="0">
              <a:spAutoFit/>
            </a:bodyPr>
            <a:lstStyle/>
            <a:p>
              <a:pPr algn="ctr"/>
              <a:r>
                <a:rPr lang="en-US" altLang="zh-CN" sz="1600" dirty="0">
                  <a:solidFill>
                    <a:schemeClr val="bg1"/>
                  </a:solidFill>
                  <a:effectLst>
                    <a:outerShdw blurRad="50800" dist="38100" dir="2700000" algn="tl" rotWithShape="0">
                      <a:prstClr val="black">
                        <a:alpha val="40000"/>
                      </a:prstClr>
                    </a:outerShdw>
                  </a:effectLst>
                  <a:latin typeface="+mj-ea"/>
                  <a:ea typeface="+mj-ea"/>
                  <a:cs typeface="Arial Unicode MS" panose="020B0604020202020204" pitchFamily="34" charset="-122"/>
                </a:rPr>
                <a:t>38%</a:t>
              </a:r>
              <a:endParaRPr lang="zh-CN" altLang="en-US" sz="1600" dirty="0">
                <a:solidFill>
                  <a:schemeClr val="bg1"/>
                </a:solidFill>
                <a:effectLst>
                  <a:outerShdw blurRad="50800" dist="38100" dir="2700000" algn="tl" rotWithShape="0">
                    <a:prstClr val="black">
                      <a:alpha val="40000"/>
                    </a:prstClr>
                  </a:outerShdw>
                </a:effectLst>
                <a:latin typeface="+mj-ea"/>
                <a:ea typeface="+mj-ea"/>
                <a:cs typeface="Arial Unicode MS" panose="020B0604020202020204" pitchFamily="34" charset="-122"/>
              </a:endParaRPr>
            </a:p>
          </p:txBody>
        </p:sp>
        <p:grpSp>
          <p:nvGrpSpPr>
            <p:cNvPr id="19" name="组合 18"/>
            <p:cNvGrpSpPr/>
            <p:nvPr/>
          </p:nvGrpSpPr>
          <p:grpSpPr>
            <a:xfrm>
              <a:off x="4873550" y="2268517"/>
              <a:ext cx="698807" cy="1396724"/>
              <a:chOff x="4873550" y="2268517"/>
              <a:chExt cx="698807" cy="1396724"/>
            </a:xfrm>
            <a:effectLst>
              <a:outerShdw blurRad="25400" dist="25400" dir="2700000" algn="tl" rotWithShape="0">
                <a:prstClr val="black">
                  <a:alpha val="40000"/>
                </a:prstClr>
              </a:outerShdw>
            </a:effectLst>
          </p:grpSpPr>
          <p:sp>
            <p:nvSpPr>
              <p:cNvPr id="26" name="椭圆 72"/>
              <p:cNvSpPr/>
              <p:nvPr/>
            </p:nvSpPr>
            <p:spPr>
              <a:xfrm>
                <a:off x="5165236" y="3549807"/>
                <a:ext cx="115434" cy="115434"/>
              </a:xfrm>
              <a:prstGeom prst="ellipse">
                <a:avLst/>
              </a:prstGeom>
              <a:noFill/>
              <a:ln w="38100">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cxnSp>
            <p:nvCxnSpPr>
              <p:cNvPr id="27" name="直接连接符 73"/>
              <p:cNvCxnSpPr/>
              <p:nvPr/>
            </p:nvCxnSpPr>
            <p:spPr>
              <a:xfrm flipV="1">
                <a:off x="5222692" y="2967402"/>
                <a:ext cx="523" cy="582404"/>
              </a:xfrm>
              <a:prstGeom prst="line">
                <a:avLst/>
              </a:prstGeom>
              <a:noFill/>
              <a:ln w="38100">
                <a:solidFill>
                  <a:srgbClr val="262626"/>
                </a:solidFill>
              </a:ln>
            </p:spPr>
            <p:style>
              <a:lnRef idx="2">
                <a:schemeClr val="accent1">
                  <a:shade val="50000"/>
                </a:schemeClr>
              </a:lnRef>
              <a:fillRef idx="1">
                <a:schemeClr val="accent1"/>
              </a:fillRef>
              <a:effectRef idx="0">
                <a:schemeClr val="accent1"/>
              </a:effectRef>
              <a:fontRef idx="minor">
                <a:schemeClr val="lt1"/>
              </a:fontRef>
            </p:style>
          </p:cxnSp>
          <p:sp>
            <p:nvSpPr>
              <p:cNvPr id="28" name="弧形 74"/>
              <p:cNvSpPr/>
              <p:nvPr/>
            </p:nvSpPr>
            <p:spPr>
              <a:xfrm>
                <a:off x="4873550" y="2268517"/>
                <a:ext cx="698807" cy="698808"/>
              </a:xfrm>
              <a:prstGeom prst="arc">
                <a:avLst>
                  <a:gd name="adj1" fmla="val 2657162"/>
                  <a:gd name="adj2" fmla="val 8176062"/>
                </a:avLst>
              </a:prstGeom>
              <a:noFill/>
              <a:ln w="38100">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9" name="椭圆 75"/>
              <p:cNvSpPr/>
              <p:nvPr/>
            </p:nvSpPr>
            <p:spPr>
              <a:xfrm>
                <a:off x="4917225" y="2312442"/>
                <a:ext cx="611456" cy="611457"/>
              </a:xfrm>
              <a:prstGeom prst="ellipse">
                <a:avLst/>
              </a:prstGeom>
              <a:solidFill>
                <a:srgbClr val="D8141A"/>
              </a:solidFill>
              <a:ln>
                <a:solidFill>
                  <a:srgbClr val="262626"/>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9600" dirty="0">
                  <a:solidFill>
                    <a:srgbClr val="D8141A"/>
                  </a:solidFill>
                  <a:latin typeface="Agency FB" panose="020B0503020202020204" pitchFamily="34" charset="0"/>
                </a:endParaRPr>
              </a:p>
            </p:txBody>
          </p:sp>
        </p:grpSp>
        <p:sp>
          <p:nvSpPr>
            <p:cNvPr id="20" name="文本框 45"/>
            <p:cNvSpPr txBox="1"/>
            <p:nvPr/>
          </p:nvSpPr>
          <p:spPr>
            <a:xfrm>
              <a:off x="4869446" y="2444608"/>
              <a:ext cx="716864" cy="338554"/>
            </a:xfrm>
            <a:prstGeom prst="rect">
              <a:avLst/>
            </a:prstGeom>
            <a:noFill/>
          </p:spPr>
          <p:txBody>
            <a:bodyPr wrap="none" rtlCol="0">
              <a:spAutoFit/>
            </a:bodyPr>
            <a:lstStyle/>
            <a:p>
              <a:pPr algn="ctr"/>
              <a:r>
                <a:rPr lang="en-US" altLang="zh-CN" sz="1600" dirty="0">
                  <a:solidFill>
                    <a:schemeClr val="bg1"/>
                  </a:solidFill>
                  <a:effectLst>
                    <a:outerShdw blurRad="50800" dist="38100" dir="2700000" algn="tl" rotWithShape="0">
                      <a:prstClr val="black">
                        <a:alpha val="40000"/>
                      </a:prstClr>
                    </a:outerShdw>
                  </a:effectLst>
                  <a:latin typeface="+mj-ea"/>
                  <a:ea typeface="+mj-ea"/>
                  <a:cs typeface="Arial Unicode MS" panose="020B0604020202020204" pitchFamily="34" charset="-122"/>
                </a:rPr>
                <a:t>46%</a:t>
              </a:r>
              <a:endParaRPr lang="zh-CN" altLang="en-US" sz="1600" dirty="0">
                <a:solidFill>
                  <a:schemeClr val="bg1"/>
                </a:solidFill>
                <a:effectLst>
                  <a:outerShdw blurRad="50800" dist="38100" dir="2700000" algn="tl" rotWithShape="0">
                    <a:prstClr val="black">
                      <a:alpha val="40000"/>
                    </a:prstClr>
                  </a:outerShdw>
                </a:effectLst>
                <a:latin typeface="+mj-ea"/>
                <a:ea typeface="+mj-ea"/>
                <a:cs typeface="Arial Unicode MS" panose="020B0604020202020204" pitchFamily="34" charset="-122"/>
              </a:endParaRPr>
            </a:p>
          </p:txBody>
        </p:sp>
        <p:sp>
          <p:nvSpPr>
            <p:cNvPr id="21" name="文本框 52"/>
            <p:cNvSpPr txBox="1"/>
            <p:nvPr/>
          </p:nvSpPr>
          <p:spPr>
            <a:xfrm>
              <a:off x="2773282" y="2444608"/>
              <a:ext cx="551754" cy="338554"/>
            </a:xfrm>
            <a:prstGeom prst="rect">
              <a:avLst/>
            </a:prstGeom>
            <a:noFill/>
            <a:effectLst/>
          </p:spPr>
          <p:txBody>
            <a:bodyPr wrap="none" rtlCol="0">
              <a:spAutoFit/>
            </a:bodyPr>
            <a:lstStyle/>
            <a:p>
              <a:pPr algn="ctr"/>
              <a:r>
                <a:rPr lang="en-US" altLang="zh-CN" sz="1600" dirty="0">
                  <a:solidFill>
                    <a:schemeClr val="bg1"/>
                  </a:solidFill>
                  <a:effectLst>
                    <a:outerShdw blurRad="50800" dist="38100" dir="2700000" algn="tl" rotWithShape="0">
                      <a:prstClr val="black">
                        <a:alpha val="40000"/>
                      </a:prstClr>
                    </a:outerShdw>
                  </a:effectLst>
                  <a:latin typeface="+mj-ea"/>
                  <a:ea typeface="+mj-ea"/>
                  <a:cs typeface="Arial Unicode MS" panose="020B0604020202020204" pitchFamily="34" charset="-122"/>
                </a:rPr>
                <a:t>9%</a:t>
              </a:r>
              <a:endParaRPr lang="zh-CN" altLang="en-US" sz="1600" dirty="0">
                <a:solidFill>
                  <a:schemeClr val="bg1"/>
                </a:solidFill>
                <a:effectLst>
                  <a:outerShdw blurRad="50800" dist="38100" dir="2700000" algn="tl" rotWithShape="0">
                    <a:prstClr val="black">
                      <a:alpha val="40000"/>
                    </a:prstClr>
                  </a:outerShdw>
                </a:effectLst>
                <a:latin typeface="+mj-ea"/>
                <a:ea typeface="+mj-ea"/>
                <a:cs typeface="Arial Unicode MS" panose="020B0604020202020204" pitchFamily="34" charset="-122"/>
              </a:endParaRPr>
            </a:p>
          </p:txBody>
        </p:sp>
        <p:sp>
          <p:nvSpPr>
            <p:cNvPr id="22" name="Content Placeholder 2"/>
            <p:cNvSpPr txBox="1"/>
            <p:nvPr/>
          </p:nvSpPr>
          <p:spPr>
            <a:xfrm rot="16200000">
              <a:off x="913245" y="2643215"/>
              <a:ext cx="1015831" cy="193697"/>
            </a:xfrm>
            <a:prstGeom prst="rect">
              <a:avLst/>
            </a:prstGeom>
          </p:spPr>
          <p:txBody>
            <a:bodyPr vert="horz" lIns="91440" tIns="45720" rIns="91440" bIns="45720" rtlCol="0">
              <a:noAutofit/>
            </a:bodyPr>
            <a:lstStyle>
              <a:defPPr>
                <a:defRPr lang="zh-CN"/>
              </a:defPPr>
              <a:lvl1pPr indent="0">
                <a:spcBef>
                  <a:spcPct val="20000"/>
                </a:spcBef>
                <a:buFont typeface="Arial" panose="020B0604020202020204" pitchFamily="34" charset="0"/>
                <a:buNone/>
                <a:defRPr sz="1200">
                  <a:solidFill>
                    <a:srgbClr val="36474F"/>
                  </a:solidFill>
                  <a:latin typeface="+mj-ea"/>
                  <a:ea typeface="+mj-ea"/>
                </a:defRPr>
              </a:lvl1pPr>
              <a:lvl2pPr marL="742950" indent="-285750">
                <a:spcBef>
                  <a:spcPct val="20000"/>
                </a:spcBef>
                <a:buFont typeface="Arial" panose="020B0604020202020204" pitchFamily="34" charset="0"/>
                <a:buChar char="–"/>
                <a:defRPr sz="1200">
                  <a:solidFill>
                    <a:schemeClr val="bg1">
                      <a:lumMod val="65000"/>
                    </a:schemeClr>
                  </a:solidFill>
                </a:defRPr>
              </a:lvl2pPr>
              <a:lvl3pPr marL="1143000" indent="-228600">
                <a:spcBef>
                  <a:spcPct val="20000"/>
                </a:spcBef>
                <a:buFont typeface="Arial" panose="020B0604020202020204" pitchFamily="34" charset="0"/>
                <a:buChar char="•"/>
                <a:defRPr sz="1100">
                  <a:solidFill>
                    <a:schemeClr val="bg1">
                      <a:lumMod val="65000"/>
                    </a:schemeClr>
                  </a:solidFill>
                </a:defRPr>
              </a:lvl3pPr>
              <a:lvl4pPr marL="1600200" indent="-228600">
                <a:spcBef>
                  <a:spcPct val="20000"/>
                </a:spcBef>
                <a:buFont typeface="Arial" panose="020B0604020202020204" pitchFamily="34" charset="0"/>
                <a:buChar char="–"/>
                <a:defRPr sz="1050">
                  <a:solidFill>
                    <a:schemeClr val="bg1">
                      <a:lumMod val="65000"/>
                    </a:schemeClr>
                  </a:solidFill>
                </a:defRPr>
              </a:lvl4pPr>
              <a:lvl5pPr marL="2057400" indent="-228600">
                <a:spcBef>
                  <a:spcPct val="20000"/>
                </a:spcBef>
                <a:buFont typeface="Arial" panose="020B0604020202020204" pitchFamily="34" charset="0"/>
                <a:buChar char="»"/>
                <a:defRPr sz="1050">
                  <a:solidFill>
                    <a:schemeClr val="bg1">
                      <a:lumMod val="65000"/>
                    </a:schemeClr>
                  </a:solidFill>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zh-CN" altLang="en-US" sz="1600" dirty="0">
                  <a:solidFill>
                    <a:srgbClr val="262626"/>
                  </a:solidFill>
                  <a:latin typeface="方正尚酷简体" panose="03000509000000000000" pitchFamily="65" charset="-122"/>
                  <a:ea typeface="方正尚酷简体" panose="03000509000000000000" pitchFamily="65" charset="-122"/>
                </a:rPr>
                <a:t>项目内容</a:t>
              </a:r>
              <a:endParaRPr lang="en-US" sz="1600" dirty="0">
                <a:solidFill>
                  <a:srgbClr val="262626"/>
                </a:solidFill>
                <a:latin typeface="方正尚酷简体" panose="03000509000000000000" pitchFamily="65" charset="-122"/>
                <a:ea typeface="方正尚酷简体" panose="03000509000000000000" pitchFamily="65" charset="-122"/>
              </a:endParaRPr>
            </a:p>
          </p:txBody>
        </p:sp>
        <p:sp>
          <p:nvSpPr>
            <p:cNvPr id="23" name="Content Placeholder 2"/>
            <p:cNvSpPr txBox="1"/>
            <p:nvPr/>
          </p:nvSpPr>
          <p:spPr>
            <a:xfrm rot="16200000">
              <a:off x="1210780" y="2653839"/>
              <a:ext cx="1015831" cy="1936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600" dirty="0">
                  <a:solidFill>
                    <a:srgbClr val="D8141A"/>
                  </a:solidFill>
                  <a:latin typeface="方正尚酷简体" panose="03000509000000000000" pitchFamily="65" charset="-122"/>
                  <a:ea typeface="方正尚酷简体" panose="03000509000000000000" pitchFamily="65" charset="-122"/>
                </a:rPr>
                <a:t>项目内容</a:t>
              </a:r>
              <a:endParaRPr lang="en-US" sz="2000" dirty="0">
                <a:solidFill>
                  <a:srgbClr val="D8141A"/>
                </a:solidFill>
                <a:latin typeface="方正尚酷简体" panose="03000509000000000000" pitchFamily="65" charset="-122"/>
                <a:ea typeface="方正尚酷简体" panose="03000509000000000000" pitchFamily="65" charset="-122"/>
              </a:endParaRPr>
            </a:p>
          </p:txBody>
        </p:sp>
        <p:sp>
          <p:nvSpPr>
            <p:cNvPr id="24" name="Content Placeholder 2"/>
            <p:cNvSpPr txBox="1"/>
            <p:nvPr/>
          </p:nvSpPr>
          <p:spPr>
            <a:xfrm rot="16200000">
              <a:off x="1501401" y="2653839"/>
              <a:ext cx="1015831" cy="1936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600" dirty="0">
                  <a:solidFill>
                    <a:srgbClr val="262626"/>
                  </a:solidFill>
                  <a:latin typeface="方正尚酷简体" panose="03000509000000000000" pitchFamily="65" charset="-122"/>
                  <a:ea typeface="方正尚酷简体" panose="03000509000000000000" pitchFamily="65" charset="-122"/>
                </a:rPr>
                <a:t>项目内容</a:t>
              </a:r>
              <a:endParaRPr lang="en-US" sz="2000" dirty="0">
                <a:solidFill>
                  <a:srgbClr val="262626"/>
                </a:solidFill>
                <a:latin typeface="方正尚酷简体" panose="03000509000000000000" pitchFamily="65" charset="-122"/>
                <a:ea typeface="方正尚酷简体" panose="03000509000000000000" pitchFamily="65" charset="-122"/>
              </a:endParaRPr>
            </a:p>
          </p:txBody>
        </p:sp>
        <p:sp>
          <p:nvSpPr>
            <p:cNvPr id="25" name="Content Placeholder 2"/>
            <p:cNvSpPr txBox="1"/>
            <p:nvPr/>
          </p:nvSpPr>
          <p:spPr>
            <a:xfrm rot="16200000">
              <a:off x="1777824" y="2679583"/>
              <a:ext cx="1015831" cy="1936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600" dirty="0">
                  <a:solidFill>
                    <a:srgbClr val="D8141A"/>
                  </a:solidFill>
                  <a:latin typeface="方正尚酷简体" panose="03000509000000000000" pitchFamily="65" charset="-122"/>
                  <a:ea typeface="方正尚酷简体" panose="03000509000000000000" pitchFamily="65" charset="-122"/>
                </a:rPr>
                <a:t>项目内容</a:t>
              </a:r>
              <a:endParaRPr lang="en-US" sz="2000" dirty="0">
                <a:solidFill>
                  <a:srgbClr val="D8141A"/>
                </a:solidFill>
                <a:latin typeface="方正尚酷简体" panose="03000509000000000000" pitchFamily="65" charset="-122"/>
                <a:ea typeface="方正尚酷简体" panose="03000509000000000000" pitchFamily="65" charset="-122"/>
              </a:endParaRPr>
            </a:p>
          </p:txBody>
        </p:sp>
      </p:grpSp>
      <p:sp>
        <p:nvSpPr>
          <p:cNvPr id="43" name="文本框 42"/>
          <p:cNvSpPr txBox="1"/>
          <p:nvPr/>
        </p:nvSpPr>
        <p:spPr>
          <a:xfrm flipH="1">
            <a:off x="6096000" y="1950681"/>
            <a:ext cx="5196115" cy="1806264"/>
          </a:xfrm>
          <a:prstGeom prst="rect">
            <a:avLst/>
          </a:prstGeom>
          <a:noFill/>
        </p:spPr>
        <p:txBody>
          <a:bodyPr wrap="square" rtlCol="0">
            <a:spAutoFit/>
          </a:bodyPr>
          <a:lstStyle/>
          <a:p>
            <a:pPr>
              <a:lnSpc>
                <a:spcPct val="125000"/>
              </a:lnSpc>
            </a:pPr>
            <a:r>
              <a:rPr lang="zh-CN" altLang="en-US" dirty="0">
                <a:solidFill>
                  <a:srgbClr val="36474F"/>
                </a:solidFill>
                <a:latin typeface="微软雅黑 Light" panose="020B0502040204020203" pitchFamily="34" charset="-122"/>
                <a:ea typeface="微软雅黑 Light" panose="020B0502040204020203" pitchFamily="34" charset="-122"/>
              </a:rPr>
              <a:t>在此处输入文字内容在此处输入文字内容在此处输入文字内容在此处输入文字内容在此处输入文字内容在此处输入文字内容在此处输入文字内容在此处输入文字内容在此处输入文字内容在此处输入文字内容在此处输入文字内容</a:t>
            </a:r>
            <a:endParaRPr lang="zh-CN" altLang="en-US" dirty="0">
              <a:solidFill>
                <a:srgbClr val="36474F"/>
              </a:solidFill>
              <a:latin typeface="微软雅黑 Light" panose="020B0502040204020203" pitchFamily="34" charset="-122"/>
              <a:ea typeface="微软雅黑 Light" panose="020B0502040204020203" pitchFamily="34" charset="-122"/>
            </a:endParaRPr>
          </a:p>
        </p:txBody>
      </p:sp>
      <p:sp>
        <p:nvSpPr>
          <p:cNvPr id="44" name="文本框 43"/>
          <p:cNvSpPr txBox="1"/>
          <p:nvPr/>
        </p:nvSpPr>
        <p:spPr>
          <a:xfrm flipH="1">
            <a:off x="6847058" y="3946848"/>
            <a:ext cx="4343719" cy="707886"/>
          </a:xfrm>
          <a:prstGeom prst="rect">
            <a:avLst/>
          </a:prstGeom>
          <a:noFill/>
        </p:spPr>
        <p:txBody>
          <a:bodyPr wrap="square" rtlCol="0">
            <a:spAutoFit/>
          </a:bodyPr>
          <a:lstStyle/>
          <a:p>
            <a:pPr>
              <a:lnSpc>
                <a:spcPct val="125000"/>
              </a:lnSpc>
            </a:pPr>
            <a:r>
              <a:rPr lang="zh-CN" altLang="en-US" sz="1600" dirty="0">
                <a:solidFill>
                  <a:srgbClr val="36474F"/>
                </a:solidFill>
                <a:latin typeface="微软雅黑 Light" panose="020B0502040204020203" pitchFamily="34" charset="-122"/>
                <a:ea typeface="微软雅黑 Light" panose="020B0502040204020203" pitchFamily="34" charset="-122"/>
              </a:rPr>
              <a:t>在此处输入文字内容在此处输入文字内容在此处输入文字内容在此处输入文字内容</a:t>
            </a:r>
            <a:endParaRPr lang="zh-CN" altLang="en-US" sz="1600" dirty="0">
              <a:solidFill>
                <a:srgbClr val="36474F"/>
              </a:solidFill>
              <a:latin typeface="微软雅黑 Light" panose="020B0502040204020203" pitchFamily="34" charset="-122"/>
              <a:ea typeface="微软雅黑 Light" panose="020B0502040204020203" pitchFamily="34" charset="-122"/>
            </a:endParaRPr>
          </a:p>
        </p:txBody>
      </p:sp>
      <p:sp>
        <p:nvSpPr>
          <p:cNvPr id="45" name="Freeform 115"/>
          <p:cNvSpPr>
            <a:spLocks noEditPoints="1"/>
          </p:cNvSpPr>
          <p:nvPr/>
        </p:nvSpPr>
        <p:spPr bwMode="auto">
          <a:xfrm>
            <a:off x="6194483" y="5652868"/>
            <a:ext cx="432322" cy="432322"/>
          </a:xfrm>
          <a:custGeom>
            <a:avLst/>
            <a:gdLst>
              <a:gd name="T0" fmla="*/ 132 w 144"/>
              <a:gd name="T1" fmla="*/ 36 h 144"/>
              <a:gd name="T2" fmla="*/ 108 w 144"/>
              <a:gd name="T3" fmla="*/ 36 h 144"/>
              <a:gd name="T4" fmla="*/ 108 w 144"/>
              <a:gd name="T5" fmla="*/ 36 h 144"/>
              <a:gd name="T6" fmla="*/ 72 w 144"/>
              <a:gd name="T7" fmla="*/ 0 h 144"/>
              <a:gd name="T8" fmla="*/ 36 w 144"/>
              <a:gd name="T9" fmla="*/ 36 h 144"/>
              <a:gd name="T10" fmla="*/ 36 w 144"/>
              <a:gd name="T11" fmla="*/ 36 h 144"/>
              <a:gd name="T12" fmla="*/ 12 w 144"/>
              <a:gd name="T13" fmla="*/ 36 h 144"/>
              <a:gd name="T14" fmla="*/ 0 w 144"/>
              <a:gd name="T15" fmla="*/ 36 h 144"/>
              <a:gd name="T16" fmla="*/ 0 w 144"/>
              <a:gd name="T17" fmla="*/ 48 h 144"/>
              <a:gd name="T18" fmla="*/ 0 w 144"/>
              <a:gd name="T19" fmla="*/ 48 h 144"/>
              <a:gd name="T20" fmla="*/ 0 w 144"/>
              <a:gd name="T21" fmla="*/ 132 h 144"/>
              <a:gd name="T22" fmla="*/ 12 w 144"/>
              <a:gd name="T23" fmla="*/ 144 h 144"/>
              <a:gd name="T24" fmla="*/ 132 w 144"/>
              <a:gd name="T25" fmla="*/ 144 h 144"/>
              <a:gd name="T26" fmla="*/ 144 w 144"/>
              <a:gd name="T27" fmla="*/ 132 h 144"/>
              <a:gd name="T28" fmla="*/ 144 w 144"/>
              <a:gd name="T29" fmla="*/ 120 h 144"/>
              <a:gd name="T30" fmla="*/ 0 w 144"/>
              <a:gd name="T31" fmla="*/ 120 h 144"/>
              <a:gd name="T32" fmla="*/ 0 w 144"/>
              <a:gd name="T33" fmla="*/ 114 h 144"/>
              <a:gd name="T34" fmla="*/ 144 w 144"/>
              <a:gd name="T35" fmla="*/ 114 h 144"/>
              <a:gd name="T36" fmla="*/ 144 w 144"/>
              <a:gd name="T37" fmla="*/ 54 h 144"/>
              <a:gd name="T38" fmla="*/ 144 w 144"/>
              <a:gd name="T39" fmla="*/ 48 h 144"/>
              <a:gd name="T40" fmla="*/ 144 w 144"/>
              <a:gd name="T41" fmla="*/ 36 h 144"/>
              <a:gd name="T42" fmla="*/ 132 w 144"/>
              <a:gd name="T43" fmla="*/ 36 h 144"/>
              <a:gd name="T44" fmla="*/ 96 w 144"/>
              <a:gd name="T45" fmla="*/ 36 h 144"/>
              <a:gd name="T46" fmla="*/ 48 w 144"/>
              <a:gd name="T47" fmla="*/ 36 h 144"/>
              <a:gd name="T48" fmla="*/ 48 w 144"/>
              <a:gd name="T49" fmla="*/ 36 h 144"/>
              <a:gd name="T50" fmla="*/ 72 w 144"/>
              <a:gd name="T51" fmla="*/ 12 h 144"/>
              <a:gd name="T52" fmla="*/ 96 w 144"/>
              <a:gd name="T53" fmla="*/ 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4" h="144">
                <a:moveTo>
                  <a:pt x="132" y="36"/>
                </a:moveTo>
                <a:cubicBezTo>
                  <a:pt x="108" y="36"/>
                  <a:pt x="108" y="36"/>
                  <a:pt x="108" y="36"/>
                </a:cubicBezTo>
                <a:cubicBezTo>
                  <a:pt x="108" y="36"/>
                  <a:pt x="108" y="36"/>
                  <a:pt x="108" y="36"/>
                </a:cubicBezTo>
                <a:cubicBezTo>
                  <a:pt x="108" y="16"/>
                  <a:pt x="92" y="0"/>
                  <a:pt x="72" y="0"/>
                </a:cubicBezTo>
                <a:cubicBezTo>
                  <a:pt x="52" y="0"/>
                  <a:pt x="36" y="16"/>
                  <a:pt x="36" y="36"/>
                </a:cubicBezTo>
                <a:cubicBezTo>
                  <a:pt x="36" y="36"/>
                  <a:pt x="36" y="36"/>
                  <a:pt x="36" y="36"/>
                </a:cubicBezTo>
                <a:cubicBezTo>
                  <a:pt x="12" y="36"/>
                  <a:pt x="12" y="36"/>
                  <a:pt x="12" y="36"/>
                </a:cubicBezTo>
                <a:cubicBezTo>
                  <a:pt x="0" y="36"/>
                  <a:pt x="0" y="36"/>
                  <a:pt x="0" y="36"/>
                </a:cubicBezTo>
                <a:cubicBezTo>
                  <a:pt x="0" y="48"/>
                  <a:pt x="0" y="48"/>
                  <a:pt x="0" y="48"/>
                </a:cubicBezTo>
                <a:cubicBezTo>
                  <a:pt x="0" y="48"/>
                  <a:pt x="0" y="48"/>
                  <a:pt x="0" y="48"/>
                </a:cubicBezTo>
                <a:cubicBezTo>
                  <a:pt x="0" y="132"/>
                  <a:pt x="0" y="132"/>
                  <a:pt x="0" y="132"/>
                </a:cubicBezTo>
                <a:cubicBezTo>
                  <a:pt x="0" y="139"/>
                  <a:pt x="5" y="144"/>
                  <a:pt x="12" y="144"/>
                </a:cubicBezTo>
                <a:cubicBezTo>
                  <a:pt x="132" y="144"/>
                  <a:pt x="132" y="144"/>
                  <a:pt x="132" y="144"/>
                </a:cubicBezTo>
                <a:cubicBezTo>
                  <a:pt x="139" y="144"/>
                  <a:pt x="144" y="139"/>
                  <a:pt x="144" y="132"/>
                </a:cubicBezTo>
                <a:cubicBezTo>
                  <a:pt x="144" y="120"/>
                  <a:pt x="144" y="120"/>
                  <a:pt x="144" y="120"/>
                </a:cubicBezTo>
                <a:cubicBezTo>
                  <a:pt x="0" y="120"/>
                  <a:pt x="0" y="120"/>
                  <a:pt x="0" y="120"/>
                </a:cubicBezTo>
                <a:cubicBezTo>
                  <a:pt x="0" y="114"/>
                  <a:pt x="0" y="114"/>
                  <a:pt x="0" y="114"/>
                </a:cubicBezTo>
                <a:cubicBezTo>
                  <a:pt x="144" y="114"/>
                  <a:pt x="144" y="114"/>
                  <a:pt x="144" y="114"/>
                </a:cubicBezTo>
                <a:cubicBezTo>
                  <a:pt x="144" y="54"/>
                  <a:pt x="144" y="54"/>
                  <a:pt x="144" y="54"/>
                </a:cubicBezTo>
                <a:cubicBezTo>
                  <a:pt x="144" y="48"/>
                  <a:pt x="144" y="48"/>
                  <a:pt x="144" y="48"/>
                </a:cubicBezTo>
                <a:cubicBezTo>
                  <a:pt x="144" y="36"/>
                  <a:pt x="144" y="36"/>
                  <a:pt x="144" y="36"/>
                </a:cubicBezTo>
                <a:lnTo>
                  <a:pt x="132" y="36"/>
                </a:lnTo>
                <a:close/>
                <a:moveTo>
                  <a:pt x="96" y="36"/>
                </a:moveTo>
                <a:cubicBezTo>
                  <a:pt x="48" y="36"/>
                  <a:pt x="48" y="36"/>
                  <a:pt x="48" y="36"/>
                </a:cubicBezTo>
                <a:cubicBezTo>
                  <a:pt x="48" y="36"/>
                  <a:pt x="48" y="36"/>
                  <a:pt x="48" y="36"/>
                </a:cubicBezTo>
                <a:cubicBezTo>
                  <a:pt x="48" y="23"/>
                  <a:pt x="59" y="12"/>
                  <a:pt x="72" y="12"/>
                </a:cubicBezTo>
                <a:cubicBezTo>
                  <a:pt x="85" y="12"/>
                  <a:pt x="96" y="23"/>
                  <a:pt x="96" y="36"/>
                </a:cubicBezTo>
                <a:close/>
              </a:path>
            </a:pathLst>
          </a:custGeom>
          <a:solidFill>
            <a:srgbClr val="D8141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sp>
        <p:nvSpPr>
          <p:cNvPr id="46" name="Freeform 191"/>
          <p:cNvSpPr>
            <a:spLocks noEditPoints="1"/>
          </p:cNvSpPr>
          <p:nvPr/>
        </p:nvSpPr>
        <p:spPr bwMode="auto">
          <a:xfrm>
            <a:off x="6194483" y="4862960"/>
            <a:ext cx="432322" cy="432322"/>
          </a:xfrm>
          <a:custGeom>
            <a:avLst/>
            <a:gdLst>
              <a:gd name="T0" fmla="*/ 244 w 256"/>
              <a:gd name="T1" fmla="*/ 256 h 256"/>
              <a:gd name="T2" fmla="*/ 12 w 256"/>
              <a:gd name="T3" fmla="*/ 256 h 256"/>
              <a:gd name="T4" fmla="*/ 0 w 256"/>
              <a:gd name="T5" fmla="*/ 244 h 256"/>
              <a:gd name="T6" fmla="*/ 0 w 256"/>
              <a:gd name="T7" fmla="*/ 44 h 256"/>
              <a:gd name="T8" fmla="*/ 12 w 256"/>
              <a:gd name="T9" fmla="*/ 32 h 256"/>
              <a:gd name="T10" fmla="*/ 36 w 256"/>
              <a:gd name="T11" fmla="*/ 32 h 256"/>
              <a:gd name="T12" fmla="*/ 36 w 256"/>
              <a:gd name="T13" fmla="*/ 44 h 256"/>
              <a:gd name="T14" fmla="*/ 64 w 256"/>
              <a:gd name="T15" fmla="*/ 72 h 256"/>
              <a:gd name="T16" fmla="*/ 92 w 256"/>
              <a:gd name="T17" fmla="*/ 44 h 256"/>
              <a:gd name="T18" fmla="*/ 92 w 256"/>
              <a:gd name="T19" fmla="*/ 32 h 256"/>
              <a:gd name="T20" fmla="*/ 164 w 256"/>
              <a:gd name="T21" fmla="*/ 32 h 256"/>
              <a:gd name="T22" fmla="*/ 164 w 256"/>
              <a:gd name="T23" fmla="*/ 44 h 256"/>
              <a:gd name="T24" fmla="*/ 192 w 256"/>
              <a:gd name="T25" fmla="*/ 72 h 256"/>
              <a:gd name="T26" fmla="*/ 220 w 256"/>
              <a:gd name="T27" fmla="*/ 44 h 256"/>
              <a:gd name="T28" fmla="*/ 220 w 256"/>
              <a:gd name="T29" fmla="*/ 32 h 256"/>
              <a:gd name="T30" fmla="*/ 244 w 256"/>
              <a:gd name="T31" fmla="*/ 32 h 256"/>
              <a:gd name="T32" fmla="*/ 256 w 256"/>
              <a:gd name="T33" fmla="*/ 44 h 256"/>
              <a:gd name="T34" fmla="*/ 256 w 256"/>
              <a:gd name="T35" fmla="*/ 244 h 256"/>
              <a:gd name="T36" fmla="*/ 244 w 256"/>
              <a:gd name="T37" fmla="*/ 256 h 256"/>
              <a:gd name="T38" fmla="*/ 232 w 256"/>
              <a:gd name="T39" fmla="*/ 96 h 256"/>
              <a:gd name="T40" fmla="*/ 24 w 256"/>
              <a:gd name="T41" fmla="*/ 96 h 256"/>
              <a:gd name="T42" fmla="*/ 24 w 256"/>
              <a:gd name="T43" fmla="*/ 232 h 256"/>
              <a:gd name="T44" fmla="*/ 232 w 256"/>
              <a:gd name="T45" fmla="*/ 232 h 256"/>
              <a:gd name="T46" fmla="*/ 232 w 256"/>
              <a:gd name="T47" fmla="*/ 96 h 256"/>
              <a:gd name="T48" fmla="*/ 88 w 256"/>
              <a:gd name="T49" fmla="*/ 152 h 256"/>
              <a:gd name="T50" fmla="*/ 96 w 256"/>
              <a:gd name="T51" fmla="*/ 156 h 256"/>
              <a:gd name="T52" fmla="*/ 116 w 256"/>
              <a:gd name="T53" fmla="*/ 175 h 256"/>
              <a:gd name="T54" fmla="*/ 164 w 256"/>
              <a:gd name="T55" fmla="*/ 128 h 256"/>
              <a:gd name="T56" fmla="*/ 172 w 256"/>
              <a:gd name="T57" fmla="*/ 124 h 256"/>
              <a:gd name="T58" fmla="*/ 184 w 256"/>
              <a:gd name="T59" fmla="*/ 136 h 256"/>
              <a:gd name="T60" fmla="*/ 180 w 256"/>
              <a:gd name="T61" fmla="*/ 144 h 256"/>
              <a:gd name="T62" fmla="*/ 124 w 256"/>
              <a:gd name="T63" fmla="*/ 200 h 256"/>
              <a:gd name="T64" fmla="*/ 116 w 256"/>
              <a:gd name="T65" fmla="*/ 204 h 256"/>
              <a:gd name="T66" fmla="*/ 108 w 256"/>
              <a:gd name="T67" fmla="*/ 200 h 256"/>
              <a:gd name="T68" fmla="*/ 80 w 256"/>
              <a:gd name="T69" fmla="*/ 172 h 256"/>
              <a:gd name="T70" fmla="*/ 76 w 256"/>
              <a:gd name="T71" fmla="*/ 164 h 256"/>
              <a:gd name="T72" fmla="*/ 88 w 256"/>
              <a:gd name="T73" fmla="*/ 152 h 256"/>
              <a:gd name="T74" fmla="*/ 192 w 256"/>
              <a:gd name="T75" fmla="*/ 56 h 256"/>
              <a:gd name="T76" fmla="*/ 180 w 256"/>
              <a:gd name="T77" fmla="*/ 44 h 256"/>
              <a:gd name="T78" fmla="*/ 180 w 256"/>
              <a:gd name="T79" fmla="*/ 12 h 256"/>
              <a:gd name="T80" fmla="*/ 192 w 256"/>
              <a:gd name="T81" fmla="*/ 0 h 256"/>
              <a:gd name="T82" fmla="*/ 204 w 256"/>
              <a:gd name="T83" fmla="*/ 12 h 256"/>
              <a:gd name="T84" fmla="*/ 204 w 256"/>
              <a:gd name="T85" fmla="*/ 44 h 256"/>
              <a:gd name="T86" fmla="*/ 192 w 256"/>
              <a:gd name="T87" fmla="*/ 56 h 256"/>
              <a:gd name="T88" fmla="*/ 64 w 256"/>
              <a:gd name="T89" fmla="*/ 56 h 256"/>
              <a:gd name="T90" fmla="*/ 52 w 256"/>
              <a:gd name="T91" fmla="*/ 44 h 256"/>
              <a:gd name="T92" fmla="*/ 52 w 256"/>
              <a:gd name="T93" fmla="*/ 12 h 256"/>
              <a:gd name="T94" fmla="*/ 64 w 256"/>
              <a:gd name="T95" fmla="*/ 0 h 256"/>
              <a:gd name="T96" fmla="*/ 76 w 256"/>
              <a:gd name="T97" fmla="*/ 12 h 256"/>
              <a:gd name="T98" fmla="*/ 76 w 256"/>
              <a:gd name="T99" fmla="*/ 44 h 256"/>
              <a:gd name="T100" fmla="*/ 64 w 256"/>
              <a:gd name="T101" fmla="*/ 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6" h="256">
                <a:moveTo>
                  <a:pt x="244" y="256"/>
                </a:moveTo>
                <a:cubicBezTo>
                  <a:pt x="12" y="256"/>
                  <a:pt x="12" y="256"/>
                  <a:pt x="12" y="256"/>
                </a:cubicBezTo>
                <a:cubicBezTo>
                  <a:pt x="5" y="256"/>
                  <a:pt x="0" y="251"/>
                  <a:pt x="0" y="244"/>
                </a:cubicBezTo>
                <a:cubicBezTo>
                  <a:pt x="0" y="44"/>
                  <a:pt x="0" y="44"/>
                  <a:pt x="0" y="44"/>
                </a:cubicBezTo>
                <a:cubicBezTo>
                  <a:pt x="0" y="37"/>
                  <a:pt x="5" y="32"/>
                  <a:pt x="12" y="32"/>
                </a:cubicBezTo>
                <a:cubicBezTo>
                  <a:pt x="36" y="32"/>
                  <a:pt x="36" y="32"/>
                  <a:pt x="36" y="32"/>
                </a:cubicBezTo>
                <a:cubicBezTo>
                  <a:pt x="36" y="44"/>
                  <a:pt x="36" y="44"/>
                  <a:pt x="36" y="44"/>
                </a:cubicBezTo>
                <a:cubicBezTo>
                  <a:pt x="36" y="59"/>
                  <a:pt x="49" y="72"/>
                  <a:pt x="64" y="72"/>
                </a:cubicBezTo>
                <a:cubicBezTo>
                  <a:pt x="79" y="72"/>
                  <a:pt x="92" y="59"/>
                  <a:pt x="92" y="44"/>
                </a:cubicBezTo>
                <a:cubicBezTo>
                  <a:pt x="92" y="32"/>
                  <a:pt x="92" y="32"/>
                  <a:pt x="92" y="32"/>
                </a:cubicBezTo>
                <a:cubicBezTo>
                  <a:pt x="164" y="32"/>
                  <a:pt x="164" y="32"/>
                  <a:pt x="164" y="32"/>
                </a:cubicBezTo>
                <a:cubicBezTo>
                  <a:pt x="164" y="44"/>
                  <a:pt x="164" y="44"/>
                  <a:pt x="164" y="44"/>
                </a:cubicBezTo>
                <a:cubicBezTo>
                  <a:pt x="164" y="59"/>
                  <a:pt x="177" y="72"/>
                  <a:pt x="192" y="72"/>
                </a:cubicBezTo>
                <a:cubicBezTo>
                  <a:pt x="207" y="72"/>
                  <a:pt x="220" y="59"/>
                  <a:pt x="220" y="44"/>
                </a:cubicBezTo>
                <a:cubicBezTo>
                  <a:pt x="220" y="32"/>
                  <a:pt x="220" y="32"/>
                  <a:pt x="220" y="32"/>
                </a:cubicBezTo>
                <a:cubicBezTo>
                  <a:pt x="244" y="32"/>
                  <a:pt x="244" y="32"/>
                  <a:pt x="244" y="32"/>
                </a:cubicBezTo>
                <a:cubicBezTo>
                  <a:pt x="251" y="32"/>
                  <a:pt x="256" y="37"/>
                  <a:pt x="256" y="44"/>
                </a:cubicBezTo>
                <a:cubicBezTo>
                  <a:pt x="256" y="244"/>
                  <a:pt x="256" y="244"/>
                  <a:pt x="256" y="244"/>
                </a:cubicBezTo>
                <a:cubicBezTo>
                  <a:pt x="256" y="251"/>
                  <a:pt x="251" y="256"/>
                  <a:pt x="244" y="256"/>
                </a:cubicBezTo>
                <a:moveTo>
                  <a:pt x="232" y="96"/>
                </a:moveTo>
                <a:cubicBezTo>
                  <a:pt x="24" y="96"/>
                  <a:pt x="24" y="96"/>
                  <a:pt x="24" y="96"/>
                </a:cubicBezTo>
                <a:cubicBezTo>
                  <a:pt x="24" y="232"/>
                  <a:pt x="24" y="232"/>
                  <a:pt x="24" y="232"/>
                </a:cubicBezTo>
                <a:cubicBezTo>
                  <a:pt x="232" y="232"/>
                  <a:pt x="232" y="232"/>
                  <a:pt x="232" y="232"/>
                </a:cubicBezTo>
                <a:lnTo>
                  <a:pt x="232" y="96"/>
                </a:lnTo>
                <a:close/>
                <a:moveTo>
                  <a:pt x="88" y="152"/>
                </a:moveTo>
                <a:cubicBezTo>
                  <a:pt x="91" y="152"/>
                  <a:pt x="94" y="153"/>
                  <a:pt x="96" y="156"/>
                </a:cubicBezTo>
                <a:cubicBezTo>
                  <a:pt x="116" y="175"/>
                  <a:pt x="116" y="175"/>
                  <a:pt x="116" y="175"/>
                </a:cubicBezTo>
                <a:cubicBezTo>
                  <a:pt x="164" y="128"/>
                  <a:pt x="164" y="128"/>
                  <a:pt x="164" y="128"/>
                </a:cubicBezTo>
                <a:cubicBezTo>
                  <a:pt x="166" y="125"/>
                  <a:pt x="169" y="124"/>
                  <a:pt x="172" y="124"/>
                </a:cubicBezTo>
                <a:cubicBezTo>
                  <a:pt x="179" y="124"/>
                  <a:pt x="184" y="129"/>
                  <a:pt x="184" y="136"/>
                </a:cubicBezTo>
                <a:cubicBezTo>
                  <a:pt x="184" y="139"/>
                  <a:pt x="183" y="142"/>
                  <a:pt x="180" y="144"/>
                </a:cubicBezTo>
                <a:cubicBezTo>
                  <a:pt x="124" y="200"/>
                  <a:pt x="124" y="200"/>
                  <a:pt x="124" y="200"/>
                </a:cubicBezTo>
                <a:cubicBezTo>
                  <a:pt x="122" y="203"/>
                  <a:pt x="119" y="204"/>
                  <a:pt x="116" y="204"/>
                </a:cubicBezTo>
                <a:cubicBezTo>
                  <a:pt x="113" y="204"/>
                  <a:pt x="110" y="203"/>
                  <a:pt x="108" y="200"/>
                </a:cubicBezTo>
                <a:cubicBezTo>
                  <a:pt x="80" y="172"/>
                  <a:pt x="80" y="172"/>
                  <a:pt x="80" y="172"/>
                </a:cubicBezTo>
                <a:cubicBezTo>
                  <a:pt x="77" y="170"/>
                  <a:pt x="76" y="167"/>
                  <a:pt x="76" y="164"/>
                </a:cubicBezTo>
                <a:cubicBezTo>
                  <a:pt x="76" y="157"/>
                  <a:pt x="81" y="152"/>
                  <a:pt x="88" y="152"/>
                </a:cubicBezTo>
                <a:moveTo>
                  <a:pt x="192" y="56"/>
                </a:moveTo>
                <a:cubicBezTo>
                  <a:pt x="185" y="56"/>
                  <a:pt x="180" y="51"/>
                  <a:pt x="180" y="44"/>
                </a:cubicBezTo>
                <a:cubicBezTo>
                  <a:pt x="180" y="12"/>
                  <a:pt x="180" y="12"/>
                  <a:pt x="180" y="12"/>
                </a:cubicBezTo>
                <a:cubicBezTo>
                  <a:pt x="180" y="5"/>
                  <a:pt x="185" y="0"/>
                  <a:pt x="192" y="0"/>
                </a:cubicBezTo>
                <a:cubicBezTo>
                  <a:pt x="199" y="0"/>
                  <a:pt x="204" y="5"/>
                  <a:pt x="204" y="12"/>
                </a:cubicBezTo>
                <a:cubicBezTo>
                  <a:pt x="204" y="44"/>
                  <a:pt x="204" y="44"/>
                  <a:pt x="204" y="44"/>
                </a:cubicBezTo>
                <a:cubicBezTo>
                  <a:pt x="204" y="51"/>
                  <a:pt x="199" y="56"/>
                  <a:pt x="192" y="56"/>
                </a:cubicBezTo>
                <a:moveTo>
                  <a:pt x="64" y="56"/>
                </a:moveTo>
                <a:cubicBezTo>
                  <a:pt x="57" y="56"/>
                  <a:pt x="52" y="51"/>
                  <a:pt x="52" y="44"/>
                </a:cubicBezTo>
                <a:cubicBezTo>
                  <a:pt x="52" y="12"/>
                  <a:pt x="52" y="12"/>
                  <a:pt x="52" y="12"/>
                </a:cubicBezTo>
                <a:cubicBezTo>
                  <a:pt x="52" y="5"/>
                  <a:pt x="57" y="0"/>
                  <a:pt x="64" y="0"/>
                </a:cubicBezTo>
                <a:cubicBezTo>
                  <a:pt x="71" y="0"/>
                  <a:pt x="76" y="5"/>
                  <a:pt x="76" y="12"/>
                </a:cubicBezTo>
                <a:cubicBezTo>
                  <a:pt x="76" y="44"/>
                  <a:pt x="76" y="44"/>
                  <a:pt x="76" y="44"/>
                </a:cubicBezTo>
                <a:cubicBezTo>
                  <a:pt x="76" y="51"/>
                  <a:pt x="71" y="56"/>
                  <a:pt x="64" y="56"/>
                </a:cubicBezTo>
              </a:path>
            </a:pathLst>
          </a:custGeom>
          <a:solidFill>
            <a:srgbClr val="262626"/>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sp>
        <p:nvSpPr>
          <p:cNvPr id="47" name="Freeform 188"/>
          <p:cNvSpPr/>
          <p:nvPr/>
        </p:nvSpPr>
        <p:spPr bwMode="auto">
          <a:xfrm>
            <a:off x="6194482" y="4016815"/>
            <a:ext cx="432322" cy="409938"/>
          </a:xfrm>
          <a:custGeom>
            <a:avLst/>
            <a:gdLst>
              <a:gd name="T0" fmla="*/ 164 w 165"/>
              <a:gd name="T1" fmla="*/ 131 h 156"/>
              <a:gd name="T2" fmla="*/ 145 w 165"/>
              <a:gd name="T3" fmla="*/ 119 h 156"/>
              <a:gd name="T4" fmla="*/ 119 w 165"/>
              <a:gd name="T5" fmla="*/ 108 h 156"/>
              <a:gd name="T6" fmla="*/ 112 w 165"/>
              <a:gd name="T7" fmla="*/ 106 h 156"/>
              <a:gd name="T8" fmla="*/ 105 w 165"/>
              <a:gd name="T9" fmla="*/ 94 h 156"/>
              <a:gd name="T10" fmla="*/ 101 w 165"/>
              <a:gd name="T11" fmla="*/ 94 h 156"/>
              <a:gd name="T12" fmla="*/ 105 w 165"/>
              <a:gd name="T13" fmla="*/ 85 h 156"/>
              <a:gd name="T14" fmla="*/ 107 w 165"/>
              <a:gd name="T15" fmla="*/ 74 h 156"/>
              <a:gd name="T16" fmla="*/ 112 w 165"/>
              <a:gd name="T17" fmla="*/ 70 h 156"/>
              <a:gd name="T18" fmla="*/ 114 w 165"/>
              <a:gd name="T19" fmla="*/ 63 h 156"/>
              <a:gd name="T20" fmla="*/ 114 w 165"/>
              <a:gd name="T21" fmla="*/ 51 h 156"/>
              <a:gd name="T22" fmla="*/ 112 w 165"/>
              <a:gd name="T23" fmla="*/ 46 h 156"/>
              <a:gd name="T24" fmla="*/ 113 w 165"/>
              <a:gd name="T25" fmla="*/ 30 h 156"/>
              <a:gd name="T26" fmla="*/ 111 w 165"/>
              <a:gd name="T27" fmla="*/ 19 h 156"/>
              <a:gd name="T28" fmla="*/ 107 w 165"/>
              <a:gd name="T29" fmla="*/ 12 h 156"/>
              <a:gd name="T30" fmla="*/ 102 w 165"/>
              <a:gd name="T31" fmla="*/ 11 h 156"/>
              <a:gd name="T32" fmla="*/ 99 w 165"/>
              <a:gd name="T33" fmla="*/ 8 h 156"/>
              <a:gd name="T34" fmla="*/ 64 w 165"/>
              <a:gd name="T35" fmla="*/ 9 h 156"/>
              <a:gd name="T36" fmla="*/ 51 w 165"/>
              <a:gd name="T37" fmla="*/ 46 h 156"/>
              <a:gd name="T38" fmla="*/ 49 w 165"/>
              <a:gd name="T39" fmla="*/ 53 h 156"/>
              <a:gd name="T40" fmla="*/ 54 w 165"/>
              <a:gd name="T41" fmla="*/ 72 h 156"/>
              <a:gd name="T42" fmla="*/ 58 w 165"/>
              <a:gd name="T43" fmla="*/ 73 h 156"/>
              <a:gd name="T44" fmla="*/ 59 w 165"/>
              <a:gd name="T45" fmla="*/ 86 h 156"/>
              <a:gd name="T46" fmla="*/ 63 w 165"/>
              <a:gd name="T47" fmla="*/ 94 h 156"/>
              <a:gd name="T48" fmla="*/ 60 w 165"/>
              <a:gd name="T49" fmla="*/ 94 h 156"/>
              <a:gd name="T50" fmla="*/ 53 w 165"/>
              <a:gd name="T51" fmla="*/ 106 h 156"/>
              <a:gd name="T52" fmla="*/ 46 w 165"/>
              <a:gd name="T53" fmla="*/ 108 h 156"/>
              <a:gd name="T54" fmla="*/ 20 w 165"/>
              <a:gd name="T55" fmla="*/ 119 h 156"/>
              <a:gd name="T56" fmla="*/ 1 w 165"/>
              <a:gd name="T57" fmla="*/ 131 h 156"/>
              <a:gd name="T58" fmla="*/ 0 w 165"/>
              <a:gd name="T59" fmla="*/ 156 h 156"/>
              <a:gd name="T60" fmla="*/ 72 w 165"/>
              <a:gd name="T61" fmla="*/ 156 h 156"/>
              <a:gd name="T62" fmla="*/ 78 w 165"/>
              <a:gd name="T63" fmla="*/ 120 h 156"/>
              <a:gd name="T64" fmla="*/ 73 w 165"/>
              <a:gd name="T65" fmla="*/ 111 h 156"/>
              <a:gd name="T66" fmla="*/ 83 w 165"/>
              <a:gd name="T67" fmla="*/ 106 h 156"/>
              <a:gd name="T68" fmla="*/ 92 w 165"/>
              <a:gd name="T69" fmla="*/ 111 h 156"/>
              <a:gd name="T70" fmla="*/ 87 w 165"/>
              <a:gd name="T71" fmla="*/ 120 h 156"/>
              <a:gd name="T72" fmla="*/ 96 w 165"/>
              <a:gd name="T73" fmla="*/ 156 h 156"/>
              <a:gd name="T74" fmla="*/ 164 w 165"/>
              <a:gd name="T75" fmla="*/ 156 h 156"/>
              <a:gd name="T76" fmla="*/ 164 w 165"/>
              <a:gd name="T77" fmla="*/ 13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5" h="156">
                <a:moveTo>
                  <a:pt x="164" y="131"/>
                </a:moveTo>
                <a:cubicBezTo>
                  <a:pt x="161" y="123"/>
                  <a:pt x="152" y="122"/>
                  <a:pt x="145" y="119"/>
                </a:cubicBezTo>
                <a:cubicBezTo>
                  <a:pt x="137" y="115"/>
                  <a:pt x="127" y="111"/>
                  <a:pt x="119" y="108"/>
                </a:cubicBezTo>
                <a:cubicBezTo>
                  <a:pt x="117" y="107"/>
                  <a:pt x="114" y="107"/>
                  <a:pt x="112" y="106"/>
                </a:cubicBezTo>
                <a:cubicBezTo>
                  <a:pt x="109" y="104"/>
                  <a:pt x="107" y="98"/>
                  <a:pt x="105" y="94"/>
                </a:cubicBezTo>
                <a:cubicBezTo>
                  <a:pt x="104" y="94"/>
                  <a:pt x="102" y="94"/>
                  <a:pt x="101" y="94"/>
                </a:cubicBezTo>
                <a:cubicBezTo>
                  <a:pt x="101" y="89"/>
                  <a:pt x="104" y="89"/>
                  <a:pt x="105" y="85"/>
                </a:cubicBezTo>
                <a:cubicBezTo>
                  <a:pt x="106" y="81"/>
                  <a:pt x="105" y="77"/>
                  <a:pt x="107" y="74"/>
                </a:cubicBezTo>
                <a:cubicBezTo>
                  <a:pt x="108" y="72"/>
                  <a:pt x="111" y="72"/>
                  <a:pt x="112" y="70"/>
                </a:cubicBezTo>
                <a:cubicBezTo>
                  <a:pt x="113" y="68"/>
                  <a:pt x="114" y="65"/>
                  <a:pt x="114" y="63"/>
                </a:cubicBezTo>
                <a:cubicBezTo>
                  <a:pt x="115" y="60"/>
                  <a:pt x="116" y="55"/>
                  <a:pt x="114" y="51"/>
                </a:cubicBezTo>
                <a:cubicBezTo>
                  <a:pt x="113" y="49"/>
                  <a:pt x="112" y="49"/>
                  <a:pt x="112" y="46"/>
                </a:cubicBezTo>
                <a:cubicBezTo>
                  <a:pt x="111" y="43"/>
                  <a:pt x="113" y="33"/>
                  <a:pt x="113" y="30"/>
                </a:cubicBezTo>
                <a:cubicBezTo>
                  <a:pt x="113" y="25"/>
                  <a:pt x="113" y="24"/>
                  <a:pt x="111" y="19"/>
                </a:cubicBezTo>
                <a:cubicBezTo>
                  <a:pt x="111" y="19"/>
                  <a:pt x="110" y="14"/>
                  <a:pt x="107" y="12"/>
                </a:cubicBezTo>
                <a:cubicBezTo>
                  <a:pt x="102" y="11"/>
                  <a:pt x="102" y="11"/>
                  <a:pt x="102" y="11"/>
                </a:cubicBezTo>
                <a:cubicBezTo>
                  <a:pt x="99" y="8"/>
                  <a:pt x="99" y="8"/>
                  <a:pt x="99" y="8"/>
                </a:cubicBezTo>
                <a:cubicBezTo>
                  <a:pt x="86" y="0"/>
                  <a:pt x="71" y="6"/>
                  <a:pt x="64" y="9"/>
                </a:cubicBezTo>
                <a:cubicBezTo>
                  <a:pt x="53" y="12"/>
                  <a:pt x="46" y="23"/>
                  <a:pt x="51" y="46"/>
                </a:cubicBezTo>
                <a:cubicBezTo>
                  <a:pt x="52" y="49"/>
                  <a:pt x="49" y="51"/>
                  <a:pt x="49" y="53"/>
                </a:cubicBezTo>
                <a:cubicBezTo>
                  <a:pt x="50" y="58"/>
                  <a:pt x="50" y="69"/>
                  <a:pt x="54" y="72"/>
                </a:cubicBezTo>
                <a:cubicBezTo>
                  <a:pt x="54" y="72"/>
                  <a:pt x="58" y="73"/>
                  <a:pt x="58" y="73"/>
                </a:cubicBezTo>
                <a:cubicBezTo>
                  <a:pt x="58" y="77"/>
                  <a:pt x="58" y="82"/>
                  <a:pt x="59" y="86"/>
                </a:cubicBezTo>
                <a:cubicBezTo>
                  <a:pt x="60" y="89"/>
                  <a:pt x="63" y="89"/>
                  <a:pt x="63" y="94"/>
                </a:cubicBezTo>
                <a:cubicBezTo>
                  <a:pt x="60" y="94"/>
                  <a:pt x="60" y="94"/>
                  <a:pt x="60" y="94"/>
                </a:cubicBezTo>
                <a:cubicBezTo>
                  <a:pt x="58" y="98"/>
                  <a:pt x="56" y="104"/>
                  <a:pt x="53" y="106"/>
                </a:cubicBezTo>
                <a:cubicBezTo>
                  <a:pt x="51" y="107"/>
                  <a:pt x="48" y="107"/>
                  <a:pt x="46" y="108"/>
                </a:cubicBezTo>
                <a:cubicBezTo>
                  <a:pt x="38" y="111"/>
                  <a:pt x="28" y="115"/>
                  <a:pt x="20" y="119"/>
                </a:cubicBezTo>
                <a:cubicBezTo>
                  <a:pt x="13" y="122"/>
                  <a:pt x="4" y="123"/>
                  <a:pt x="1" y="131"/>
                </a:cubicBezTo>
                <a:cubicBezTo>
                  <a:pt x="1" y="136"/>
                  <a:pt x="0" y="149"/>
                  <a:pt x="0" y="156"/>
                </a:cubicBezTo>
                <a:cubicBezTo>
                  <a:pt x="72" y="156"/>
                  <a:pt x="72" y="156"/>
                  <a:pt x="72" y="156"/>
                </a:cubicBezTo>
                <a:cubicBezTo>
                  <a:pt x="78" y="120"/>
                  <a:pt x="78" y="120"/>
                  <a:pt x="78" y="120"/>
                </a:cubicBezTo>
                <a:cubicBezTo>
                  <a:pt x="73" y="111"/>
                  <a:pt x="73" y="111"/>
                  <a:pt x="73" y="111"/>
                </a:cubicBezTo>
                <a:cubicBezTo>
                  <a:pt x="83" y="106"/>
                  <a:pt x="83" y="106"/>
                  <a:pt x="83" y="106"/>
                </a:cubicBezTo>
                <a:cubicBezTo>
                  <a:pt x="92" y="111"/>
                  <a:pt x="92" y="111"/>
                  <a:pt x="92" y="111"/>
                </a:cubicBezTo>
                <a:cubicBezTo>
                  <a:pt x="87" y="120"/>
                  <a:pt x="87" y="120"/>
                  <a:pt x="87" y="120"/>
                </a:cubicBezTo>
                <a:cubicBezTo>
                  <a:pt x="96" y="156"/>
                  <a:pt x="96" y="156"/>
                  <a:pt x="96" y="156"/>
                </a:cubicBezTo>
                <a:cubicBezTo>
                  <a:pt x="164" y="156"/>
                  <a:pt x="164" y="156"/>
                  <a:pt x="164" y="156"/>
                </a:cubicBezTo>
                <a:cubicBezTo>
                  <a:pt x="165" y="149"/>
                  <a:pt x="164" y="136"/>
                  <a:pt x="164" y="131"/>
                </a:cubicBezTo>
                <a:close/>
              </a:path>
            </a:pathLst>
          </a:custGeom>
          <a:solidFill>
            <a:srgbClr val="D8141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微软雅黑 Light" panose="020B0502040204020203" pitchFamily="34" charset="-122"/>
              <a:ea typeface="微软雅黑 Light" panose="020B0502040204020203" pitchFamily="34" charset="-122"/>
            </a:endParaRPr>
          </a:p>
        </p:txBody>
      </p:sp>
      <p:sp>
        <p:nvSpPr>
          <p:cNvPr id="48" name="文本框 47"/>
          <p:cNvSpPr txBox="1"/>
          <p:nvPr/>
        </p:nvSpPr>
        <p:spPr>
          <a:xfrm flipH="1">
            <a:off x="6847058" y="4726461"/>
            <a:ext cx="4343719" cy="707886"/>
          </a:xfrm>
          <a:prstGeom prst="rect">
            <a:avLst/>
          </a:prstGeom>
          <a:noFill/>
        </p:spPr>
        <p:txBody>
          <a:bodyPr wrap="square" rtlCol="0">
            <a:spAutoFit/>
          </a:bodyPr>
          <a:lstStyle/>
          <a:p>
            <a:pPr>
              <a:lnSpc>
                <a:spcPct val="125000"/>
              </a:lnSpc>
            </a:pPr>
            <a:r>
              <a:rPr lang="zh-CN" altLang="en-US" sz="1600" dirty="0">
                <a:solidFill>
                  <a:srgbClr val="36474F"/>
                </a:solidFill>
                <a:latin typeface="微软雅黑 Light" panose="020B0502040204020203" pitchFamily="34" charset="-122"/>
                <a:ea typeface="微软雅黑 Light" panose="020B0502040204020203" pitchFamily="34" charset="-122"/>
              </a:rPr>
              <a:t>在此处输入文字内容在此处输入文字内容在此处输入文字内容在此处输入文字内容</a:t>
            </a:r>
            <a:endParaRPr lang="zh-CN" altLang="en-US" sz="1600" dirty="0">
              <a:solidFill>
                <a:srgbClr val="36474F"/>
              </a:solidFill>
              <a:latin typeface="微软雅黑 Light" panose="020B0502040204020203" pitchFamily="34" charset="-122"/>
              <a:ea typeface="微软雅黑 Light" panose="020B0502040204020203" pitchFamily="34" charset="-122"/>
            </a:endParaRPr>
          </a:p>
        </p:txBody>
      </p:sp>
      <p:sp>
        <p:nvSpPr>
          <p:cNvPr id="49" name="文本框 48"/>
          <p:cNvSpPr txBox="1"/>
          <p:nvPr/>
        </p:nvSpPr>
        <p:spPr>
          <a:xfrm flipH="1">
            <a:off x="6847058" y="5506074"/>
            <a:ext cx="4343719" cy="707886"/>
          </a:xfrm>
          <a:prstGeom prst="rect">
            <a:avLst/>
          </a:prstGeom>
          <a:noFill/>
        </p:spPr>
        <p:txBody>
          <a:bodyPr wrap="square" rtlCol="0">
            <a:spAutoFit/>
          </a:bodyPr>
          <a:lstStyle/>
          <a:p>
            <a:pPr>
              <a:lnSpc>
                <a:spcPct val="125000"/>
              </a:lnSpc>
            </a:pPr>
            <a:r>
              <a:rPr lang="zh-CN" altLang="en-US" sz="1600" dirty="0">
                <a:solidFill>
                  <a:srgbClr val="36474F"/>
                </a:solidFill>
                <a:latin typeface="微软雅黑 Light" panose="020B0502040204020203" pitchFamily="34" charset="-122"/>
                <a:ea typeface="微软雅黑 Light" panose="020B0502040204020203" pitchFamily="34" charset="-122"/>
              </a:rPr>
              <a:t>在此处输入文字内容在此处输入文字内容在此处输入文字内容在此处输入文字内容</a:t>
            </a:r>
            <a:endParaRPr lang="zh-CN" altLang="en-US" sz="1600" dirty="0">
              <a:solidFill>
                <a:srgbClr val="36474F"/>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18" presetClass="entr" presetSubtype="3"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strips(upRight)">
                                      <p:cBhvr>
                                        <p:cTn id="16" dur="1000"/>
                                        <p:tgtEl>
                                          <p:spTgt spid="8"/>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par>
                                <p:cTn id="22" presetID="53" presetClass="entr" presetSubtype="16" fill="hold" grpId="0" nodeType="withEffect">
                                  <p:stCondLst>
                                    <p:cond delay="50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par>
                                <p:cTn id="27" presetID="18" presetClass="entr" presetSubtype="6" fill="hold" grpId="0" nodeType="withEffect">
                                  <p:stCondLst>
                                    <p:cond delay="750"/>
                                  </p:stCondLst>
                                  <p:childTnLst>
                                    <p:set>
                                      <p:cBhvr>
                                        <p:cTn id="28" dur="1" fill="hold">
                                          <p:stCondLst>
                                            <p:cond delay="0"/>
                                          </p:stCondLst>
                                        </p:cTn>
                                        <p:tgtEl>
                                          <p:spTgt spid="44"/>
                                        </p:tgtEl>
                                        <p:attrNameLst>
                                          <p:attrName>style.visibility</p:attrName>
                                        </p:attrNameLst>
                                      </p:cBhvr>
                                      <p:to>
                                        <p:strVal val="visible"/>
                                      </p:to>
                                    </p:set>
                                    <p:animEffect transition="in" filter="strips(downRight)">
                                      <p:cBhvr>
                                        <p:cTn id="29" dur="500"/>
                                        <p:tgtEl>
                                          <p:spTgt spid="44"/>
                                        </p:tgtEl>
                                      </p:cBhvr>
                                    </p:animEffect>
                                  </p:childTnLst>
                                </p:cTn>
                              </p:par>
                              <p:par>
                                <p:cTn id="30" presetID="53" presetClass="entr" presetSubtype="16" fill="hold" grpId="0" nodeType="withEffect">
                                  <p:stCondLst>
                                    <p:cond delay="75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par>
                                <p:cTn id="35" presetID="18" presetClass="entr" presetSubtype="6" fill="hold" grpId="0" nodeType="withEffect">
                                  <p:stCondLst>
                                    <p:cond delay="1000"/>
                                  </p:stCondLst>
                                  <p:childTnLst>
                                    <p:set>
                                      <p:cBhvr>
                                        <p:cTn id="36" dur="1" fill="hold">
                                          <p:stCondLst>
                                            <p:cond delay="0"/>
                                          </p:stCondLst>
                                        </p:cTn>
                                        <p:tgtEl>
                                          <p:spTgt spid="48"/>
                                        </p:tgtEl>
                                        <p:attrNameLst>
                                          <p:attrName>style.visibility</p:attrName>
                                        </p:attrNameLst>
                                      </p:cBhvr>
                                      <p:to>
                                        <p:strVal val="visible"/>
                                      </p:to>
                                    </p:set>
                                    <p:animEffect transition="in" filter="strips(downRight)">
                                      <p:cBhvr>
                                        <p:cTn id="37" dur="500"/>
                                        <p:tgtEl>
                                          <p:spTgt spid="48"/>
                                        </p:tgtEl>
                                      </p:cBhvr>
                                    </p:animEffect>
                                  </p:childTnLst>
                                </p:cTn>
                              </p:par>
                              <p:par>
                                <p:cTn id="38" presetID="53" presetClass="entr" presetSubtype="16" fill="hold" grpId="0" nodeType="withEffect">
                                  <p:stCondLst>
                                    <p:cond delay="1000"/>
                                  </p:stCondLst>
                                  <p:childTnLst>
                                    <p:set>
                                      <p:cBhvr>
                                        <p:cTn id="39" dur="1" fill="hold">
                                          <p:stCondLst>
                                            <p:cond delay="0"/>
                                          </p:stCondLst>
                                        </p:cTn>
                                        <p:tgtEl>
                                          <p:spTgt spid="45"/>
                                        </p:tgtEl>
                                        <p:attrNameLst>
                                          <p:attrName>style.visibility</p:attrName>
                                        </p:attrNameLst>
                                      </p:cBhvr>
                                      <p:to>
                                        <p:strVal val="visible"/>
                                      </p:to>
                                    </p:set>
                                    <p:anim calcmode="lin" valueType="num">
                                      <p:cBhvr>
                                        <p:cTn id="40" dur="500" fill="hold"/>
                                        <p:tgtEl>
                                          <p:spTgt spid="45"/>
                                        </p:tgtEl>
                                        <p:attrNameLst>
                                          <p:attrName>ppt_w</p:attrName>
                                        </p:attrNameLst>
                                      </p:cBhvr>
                                      <p:tavLst>
                                        <p:tav tm="0">
                                          <p:val>
                                            <p:fltVal val="0"/>
                                          </p:val>
                                        </p:tav>
                                        <p:tav tm="100000">
                                          <p:val>
                                            <p:strVal val="#ppt_w"/>
                                          </p:val>
                                        </p:tav>
                                      </p:tavLst>
                                    </p:anim>
                                    <p:anim calcmode="lin" valueType="num">
                                      <p:cBhvr>
                                        <p:cTn id="41" dur="500" fill="hold"/>
                                        <p:tgtEl>
                                          <p:spTgt spid="45"/>
                                        </p:tgtEl>
                                        <p:attrNameLst>
                                          <p:attrName>ppt_h</p:attrName>
                                        </p:attrNameLst>
                                      </p:cBhvr>
                                      <p:tavLst>
                                        <p:tav tm="0">
                                          <p:val>
                                            <p:fltVal val="0"/>
                                          </p:val>
                                        </p:tav>
                                        <p:tav tm="100000">
                                          <p:val>
                                            <p:strVal val="#ppt_h"/>
                                          </p:val>
                                        </p:tav>
                                      </p:tavLst>
                                    </p:anim>
                                    <p:animEffect transition="in" filter="fade">
                                      <p:cBhvr>
                                        <p:cTn id="42" dur="500"/>
                                        <p:tgtEl>
                                          <p:spTgt spid="45"/>
                                        </p:tgtEl>
                                      </p:cBhvr>
                                    </p:animEffect>
                                  </p:childTnLst>
                                </p:cTn>
                              </p:par>
                              <p:par>
                                <p:cTn id="43" presetID="18" presetClass="entr" presetSubtype="6" fill="hold" grpId="0" nodeType="withEffect">
                                  <p:stCondLst>
                                    <p:cond delay="1250"/>
                                  </p:stCondLst>
                                  <p:childTnLst>
                                    <p:set>
                                      <p:cBhvr>
                                        <p:cTn id="44" dur="1" fill="hold">
                                          <p:stCondLst>
                                            <p:cond delay="0"/>
                                          </p:stCondLst>
                                        </p:cTn>
                                        <p:tgtEl>
                                          <p:spTgt spid="49"/>
                                        </p:tgtEl>
                                        <p:attrNameLst>
                                          <p:attrName>style.visibility</p:attrName>
                                        </p:attrNameLst>
                                      </p:cBhvr>
                                      <p:to>
                                        <p:strVal val="visible"/>
                                      </p:to>
                                    </p:set>
                                    <p:animEffect transition="in" filter="strips(downRight)">
                                      <p:cBhvr>
                                        <p:cTn id="4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3" grpId="0"/>
      <p:bldP spid="44" grpId="0"/>
      <p:bldP spid="45" grpId="0" animBg="1"/>
      <p:bldP spid="46" grpId="0" animBg="1"/>
      <p:bldP spid="47" grpId="0" animBg="1"/>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1"/>
          <p:cNvGrpSpPr/>
          <p:nvPr/>
        </p:nvGrpSpPr>
        <p:grpSpPr bwMode="auto">
          <a:xfrm>
            <a:off x="126138" y="308241"/>
            <a:ext cx="492011" cy="319014"/>
            <a:chOff x="3017520" y="601990"/>
            <a:chExt cx="491490" cy="414010"/>
          </a:xfrm>
        </p:grpSpPr>
        <p:sp>
          <p:nvSpPr>
            <p:cNvPr id="4" name="燕尾形 3"/>
            <p:cNvSpPr/>
            <p:nvPr/>
          </p:nvSpPr>
          <p:spPr>
            <a:xfrm>
              <a:off x="3017520" y="601990"/>
              <a:ext cx="198181" cy="414010"/>
            </a:xfrm>
            <a:prstGeom prst="chevron">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5" name="燕尾形 4"/>
            <p:cNvSpPr/>
            <p:nvPr/>
          </p:nvSpPr>
          <p:spPr>
            <a:xfrm>
              <a:off x="3164967" y="601990"/>
              <a:ext cx="196596" cy="414010"/>
            </a:xfrm>
            <a:prstGeom prst="chevron">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6" name="燕尾形 5"/>
            <p:cNvSpPr/>
            <p:nvPr/>
          </p:nvSpPr>
          <p:spPr>
            <a:xfrm>
              <a:off x="3310828" y="601990"/>
              <a:ext cx="198182" cy="414010"/>
            </a:xfrm>
            <a:prstGeom prst="chevron">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grpSp>
      <p:sp>
        <p:nvSpPr>
          <p:cNvPr id="7" name="文本框 5"/>
          <p:cNvSpPr txBox="1">
            <a:spLocks noChangeArrowheads="1"/>
          </p:cNvSpPr>
          <p:nvPr/>
        </p:nvSpPr>
        <p:spPr bwMode="auto">
          <a:xfrm>
            <a:off x="814823" y="206202"/>
            <a:ext cx="3057247" cy="523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dirty="0" smtClean="0">
                <a:solidFill>
                  <a:srgbClr val="D8141A"/>
                </a:solidFill>
                <a:latin typeface="方正尚酷简体" panose="03000509000000000000" pitchFamily="65" charset="-122"/>
                <a:ea typeface="方正尚酷简体" panose="03000509000000000000" pitchFamily="65" charset="-122"/>
              </a:rPr>
              <a:t>一、市场现状分析</a:t>
            </a:r>
            <a:endParaRPr lang="zh-CN" altLang="en-US" sz="2800" dirty="0" smtClean="0">
              <a:solidFill>
                <a:srgbClr val="D8141A"/>
              </a:solidFill>
              <a:latin typeface="方正尚酷简体" panose="03000509000000000000" pitchFamily="65" charset="-122"/>
              <a:ea typeface="方正尚酷简体" panose="03000509000000000000" pitchFamily="65" charset="-122"/>
            </a:endParaRPr>
          </a:p>
        </p:txBody>
      </p:sp>
      <p:grpSp>
        <p:nvGrpSpPr>
          <p:cNvPr id="8" name="组合 7"/>
          <p:cNvGrpSpPr/>
          <p:nvPr/>
        </p:nvGrpSpPr>
        <p:grpSpPr>
          <a:xfrm>
            <a:off x="1523579" y="1907067"/>
            <a:ext cx="2785348" cy="3816553"/>
            <a:chOff x="1523579" y="1875172"/>
            <a:chExt cx="2785348" cy="3816553"/>
          </a:xfrm>
        </p:grpSpPr>
        <p:grpSp>
          <p:nvGrpSpPr>
            <p:cNvPr id="9" name="组合 8"/>
            <p:cNvGrpSpPr/>
            <p:nvPr/>
          </p:nvGrpSpPr>
          <p:grpSpPr>
            <a:xfrm>
              <a:off x="1958345" y="2469183"/>
              <a:ext cx="1903030" cy="1713715"/>
              <a:chOff x="1958345" y="2345303"/>
              <a:chExt cx="1903030" cy="1713715"/>
            </a:xfrm>
            <a:effectLst>
              <a:outerShdw blurRad="50800" dist="38100" dir="2700000" algn="tl" rotWithShape="0">
                <a:prstClr val="black">
                  <a:alpha val="40000"/>
                </a:prstClr>
              </a:outerShdw>
            </a:effectLst>
          </p:grpSpPr>
          <p:sp>
            <p:nvSpPr>
              <p:cNvPr id="12" name="Rounded Rectangle 243"/>
              <p:cNvSpPr/>
              <p:nvPr/>
            </p:nvSpPr>
            <p:spPr>
              <a:xfrm>
                <a:off x="1958345" y="2345303"/>
                <a:ext cx="1903030" cy="54863"/>
              </a:xfrm>
              <a:prstGeom prst="roundRect">
                <a:avLst>
                  <a:gd name="adj" fmla="val 50000"/>
                </a:avLst>
              </a:pr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900" dirty="0">
                  <a:latin typeface="微软雅黑 Light" panose="020B0502040204020203" pitchFamily="34" charset="-122"/>
                  <a:ea typeface="微软雅黑 Light" panose="020B0502040204020203" pitchFamily="34" charset="-122"/>
                </a:endParaRPr>
              </a:p>
            </p:txBody>
          </p:sp>
          <p:grpSp>
            <p:nvGrpSpPr>
              <p:cNvPr id="13" name="Group 1"/>
              <p:cNvGrpSpPr/>
              <p:nvPr/>
            </p:nvGrpSpPr>
            <p:grpSpPr>
              <a:xfrm>
                <a:off x="2423844" y="2640398"/>
                <a:ext cx="1041133" cy="1418620"/>
                <a:chOff x="5358447" y="5028179"/>
                <a:chExt cx="2617332" cy="3566306"/>
              </a:xfrm>
              <a:solidFill>
                <a:srgbClr val="36474F"/>
              </a:solidFill>
            </p:grpSpPr>
            <p:sp>
              <p:nvSpPr>
                <p:cNvPr id="14" name="Freeform 7"/>
                <p:cNvSpPr/>
                <p:nvPr/>
              </p:nvSpPr>
              <p:spPr bwMode="auto">
                <a:xfrm>
                  <a:off x="5803470" y="5724633"/>
                  <a:ext cx="1665562" cy="322198"/>
                </a:xfrm>
                <a:custGeom>
                  <a:avLst/>
                  <a:gdLst>
                    <a:gd name="T0" fmla="*/ 0 w 175"/>
                    <a:gd name="T1" fmla="*/ 0 h 34"/>
                    <a:gd name="T2" fmla="*/ 0 w 175"/>
                    <a:gd name="T3" fmla="*/ 32 h 34"/>
                    <a:gd name="T4" fmla="*/ 0 w 175"/>
                    <a:gd name="T5" fmla="*/ 34 h 34"/>
                    <a:gd name="T6" fmla="*/ 175 w 175"/>
                    <a:gd name="T7" fmla="*/ 34 h 34"/>
                    <a:gd name="T8" fmla="*/ 175 w 175"/>
                    <a:gd name="T9" fmla="*/ 32 h 34"/>
                    <a:gd name="T10" fmla="*/ 175 w 175"/>
                    <a:gd name="T11" fmla="*/ 0 h 34"/>
                    <a:gd name="T12" fmla="*/ 0 w 175"/>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175" h="34">
                      <a:moveTo>
                        <a:pt x="0" y="0"/>
                      </a:moveTo>
                      <a:cubicBezTo>
                        <a:pt x="0" y="32"/>
                        <a:pt x="0" y="32"/>
                        <a:pt x="0" y="32"/>
                      </a:cubicBezTo>
                      <a:cubicBezTo>
                        <a:pt x="0" y="33"/>
                        <a:pt x="0" y="34"/>
                        <a:pt x="0" y="34"/>
                      </a:cubicBezTo>
                      <a:cubicBezTo>
                        <a:pt x="175" y="34"/>
                        <a:pt x="175" y="34"/>
                        <a:pt x="175" y="34"/>
                      </a:cubicBezTo>
                      <a:cubicBezTo>
                        <a:pt x="175" y="34"/>
                        <a:pt x="175" y="33"/>
                        <a:pt x="175" y="32"/>
                      </a:cubicBezTo>
                      <a:cubicBezTo>
                        <a:pt x="175" y="0"/>
                        <a:pt x="175" y="0"/>
                        <a:pt x="175" y="0"/>
                      </a:cubicBezTo>
                      <a:lnTo>
                        <a:pt x="0" y="0"/>
                      </a:lnTo>
                      <a:close/>
                    </a:path>
                  </a:pathLst>
                </a:custGeom>
                <a:solidFill>
                  <a:srgbClr val="D8141A"/>
                </a:solidFill>
                <a:ln>
                  <a:noFill/>
                </a:ln>
                <a:effectLst>
                  <a:outerShdw blurRad="63500" algn="ctr" rotWithShape="0">
                    <a:prstClr val="black">
                      <a:alpha val="40000"/>
                    </a:prstClr>
                  </a:outerShdw>
                </a:effectLst>
              </p:spPr>
              <p:txBody>
                <a:bodyPr vert="horz" wrap="square" lIns="91422" tIns="45711" rIns="91422" bIns="45711" numCol="1" anchor="t" anchorCtr="0" compatLnSpc="1"/>
                <a:lstStyle/>
                <a:p>
                  <a:endParaRPr lang="id-ID" sz="900" dirty="0">
                    <a:latin typeface="微软雅黑 Light" panose="020B0502040204020203" pitchFamily="34" charset="-122"/>
                    <a:ea typeface="微软雅黑 Light" panose="020B0502040204020203" pitchFamily="34" charset="-122"/>
                    <a:cs typeface="Calibri Light" panose="020F0302020204030204"/>
                  </a:endParaRPr>
                </a:p>
              </p:txBody>
            </p:sp>
            <p:sp>
              <p:nvSpPr>
                <p:cNvPr id="15" name="Freeform 9"/>
                <p:cNvSpPr/>
                <p:nvPr/>
              </p:nvSpPr>
              <p:spPr bwMode="auto">
                <a:xfrm>
                  <a:off x="5823111" y="6103801"/>
                  <a:ext cx="1636102" cy="322198"/>
                </a:xfrm>
                <a:custGeom>
                  <a:avLst/>
                  <a:gdLst>
                    <a:gd name="T0" fmla="*/ 0 w 172"/>
                    <a:gd name="T1" fmla="*/ 0 h 34"/>
                    <a:gd name="T2" fmla="*/ 8 w 172"/>
                    <a:gd name="T3" fmla="*/ 11 h 34"/>
                    <a:gd name="T4" fmla="*/ 45 w 172"/>
                    <a:gd name="T5" fmla="*/ 34 h 34"/>
                    <a:gd name="T6" fmla="*/ 127 w 172"/>
                    <a:gd name="T7" fmla="*/ 34 h 34"/>
                    <a:gd name="T8" fmla="*/ 163 w 172"/>
                    <a:gd name="T9" fmla="*/ 11 h 34"/>
                    <a:gd name="T10" fmla="*/ 172 w 172"/>
                    <a:gd name="T11" fmla="*/ 0 h 34"/>
                    <a:gd name="T12" fmla="*/ 0 w 172"/>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172" h="34">
                      <a:moveTo>
                        <a:pt x="0" y="0"/>
                      </a:moveTo>
                      <a:cubicBezTo>
                        <a:pt x="2" y="4"/>
                        <a:pt x="5" y="9"/>
                        <a:pt x="8" y="11"/>
                      </a:cubicBezTo>
                      <a:cubicBezTo>
                        <a:pt x="45" y="34"/>
                        <a:pt x="45" y="34"/>
                        <a:pt x="45" y="34"/>
                      </a:cubicBezTo>
                      <a:cubicBezTo>
                        <a:pt x="127" y="34"/>
                        <a:pt x="127" y="34"/>
                        <a:pt x="127" y="34"/>
                      </a:cubicBezTo>
                      <a:cubicBezTo>
                        <a:pt x="163" y="11"/>
                        <a:pt x="163" y="11"/>
                        <a:pt x="163" y="11"/>
                      </a:cubicBezTo>
                      <a:cubicBezTo>
                        <a:pt x="166" y="9"/>
                        <a:pt x="170" y="4"/>
                        <a:pt x="172" y="0"/>
                      </a:cubicBezTo>
                      <a:lnTo>
                        <a:pt x="0" y="0"/>
                      </a:lnTo>
                      <a:close/>
                    </a:path>
                  </a:pathLst>
                </a:custGeom>
                <a:solidFill>
                  <a:srgbClr val="D8141A"/>
                </a:solidFill>
                <a:ln>
                  <a:noFill/>
                </a:ln>
                <a:effectLst>
                  <a:outerShdw blurRad="63500" algn="ctr" rotWithShape="0">
                    <a:prstClr val="black">
                      <a:alpha val="40000"/>
                    </a:prstClr>
                  </a:outerShdw>
                </a:effectLst>
              </p:spPr>
              <p:txBody>
                <a:bodyPr vert="horz" wrap="square" lIns="91422" tIns="45711" rIns="91422" bIns="45711" numCol="1" anchor="t" anchorCtr="0" compatLnSpc="1"/>
                <a:lstStyle/>
                <a:p>
                  <a:endParaRPr lang="id-ID" sz="900" dirty="0">
                    <a:latin typeface="微软雅黑 Light" panose="020B0502040204020203" pitchFamily="34" charset="-122"/>
                    <a:ea typeface="微软雅黑 Light" panose="020B0502040204020203" pitchFamily="34" charset="-122"/>
                    <a:cs typeface="Calibri Light" panose="020F0302020204030204"/>
                  </a:endParaRPr>
                </a:p>
              </p:txBody>
            </p:sp>
            <p:sp>
              <p:nvSpPr>
                <p:cNvPr id="16" name="Freeform 17"/>
                <p:cNvSpPr>
                  <a:spLocks noEditPoints="1"/>
                </p:cNvSpPr>
                <p:nvPr/>
              </p:nvSpPr>
              <p:spPr bwMode="auto">
                <a:xfrm>
                  <a:off x="5358447" y="5028179"/>
                  <a:ext cx="2617332" cy="3566306"/>
                </a:xfrm>
                <a:custGeom>
                  <a:avLst/>
                  <a:gdLst>
                    <a:gd name="T0" fmla="*/ 258 w 276"/>
                    <a:gd name="T1" fmla="*/ 103 h 377"/>
                    <a:gd name="T2" fmla="*/ 258 w 276"/>
                    <a:gd name="T3" fmla="*/ 29 h 377"/>
                    <a:gd name="T4" fmla="*/ 264 w 276"/>
                    <a:gd name="T5" fmla="*/ 27 h 377"/>
                    <a:gd name="T6" fmla="*/ 276 w 276"/>
                    <a:gd name="T7" fmla="*/ 12 h 377"/>
                    <a:gd name="T8" fmla="*/ 276 w 276"/>
                    <a:gd name="T9" fmla="*/ 0 h 377"/>
                    <a:gd name="T10" fmla="*/ 0 w 276"/>
                    <a:gd name="T11" fmla="*/ 0 h 377"/>
                    <a:gd name="T12" fmla="*/ 0 w 276"/>
                    <a:gd name="T13" fmla="*/ 12 h 377"/>
                    <a:gd name="T14" fmla="*/ 11 w 276"/>
                    <a:gd name="T15" fmla="*/ 27 h 377"/>
                    <a:gd name="T16" fmla="*/ 17 w 276"/>
                    <a:gd name="T17" fmla="*/ 29 h 377"/>
                    <a:gd name="T18" fmla="*/ 17 w 276"/>
                    <a:gd name="T19" fmla="*/ 103 h 377"/>
                    <a:gd name="T20" fmla="*/ 43 w 276"/>
                    <a:gd name="T21" fmla="*/ 149 h 377"/>
                    <a:gd name="T22" fmla="*/ 104 w 276"/>
                    <a:gd name="T23" fmla="*/ 188 h 377"/>
                    <a:gd name="T24" fmla="*/ 43 w 276"/>
                    <a:gd name="T25" fmla="*/ 228 h 377"/>
                    <a:gd name="T26" fmla="*/ 17 w 276"/>
                    <a:gd name="T27" fmla="*/ 274 h 377"/>
                    <a:gd name="T28" fmla="*/ 17 w 276"/>
                    <a:gd name="T29" fmla="*/ 348 h 377"/>
                    <a:gd name="T30" fmla="*/ 11 w 276"/>
                    <a:gd name="T31" fmla="*/ 350 h 377"/>
                    <a:gd name="T32" fmla="*/ 0 w 276"/>
                    <a:gd name="T33" fmla="*/ 366 h 377"/>
                    <a:gd name="T34" fmla="*/ 0 w 276"/>
                    <a:gd name="T35" fmla="*/ 377 h 377"/>
                    <a:gd name="T36" fmla="*/ 276 w 276"/>
                    <a:gd name="T37" fmla="*/ 377 h 377"/>
                    <a:gd name="T38" fmla="*/ 276 w 276"/>
                    <a:gd name="T39" fmla="*/ 366 h 377"/>
                    <a:gd name="T40" fmla="*/ 264 w 276"/>
                    <a:gd name="T41" fmla="*/ 350 h 377"/>
                    <a:gd name="T42" fmla="*/ 258 w 276"/>
                    <a:gd name="T43" fmla="*/ 348 h 377"/>
                    <a:gd name="T44" fmla="*/ 258 w 276"/>
                    <a:gd name="T45" fmla="*/ 274 h 377"/>
                    <a:gd name="T46" fmla="*/ 233 w 276"/>
                    <a:gd name="T47" fmla="*/ 228 h 377"/>
                    <a:gd name="T48" fmla="*/ 171 w 276"/>
                    <a:gd name="T49" fmla="*/ 188 h 377"/>
                    <a:gd name="T50" fmla="*/ 233 w 276"/>
                    <a:gd name="T51" fmla="*/ 149 h 377"/>
                    <a:gd name="T52" fmla="*/ 258 w 276"/>
                    <a:gd name="T53" fmla="*/ 103 h 377"/>
                    <a:gd name="T54" fmla="*/ 222 w 276"/>
                    <a:gd name="T55" fmla="*/ 132 h 377"/>
                    <a:gd name="T56" fmla="*/ 167 w 276"/>
                    <a:gd name="T57" fmla="*/ 167 h 377"/>
                    <a:gd name="T58" fmla="*/ 153 w 276"/>
                    <a:gd name="T59" fmla="*/ 188 h 377"/>
                    <a:gd name="T60" fmla="*/ 167 w 276"/>
                    <a:gd name="T61" fmla="*/ 210 h 377"/>
                    <a:gd name="T62" fmla="*/ 222 w 276"/>
                    <a:gd name="T63" fmla="*/ 245 h 377"/>
                    <a:gd name="T64" fmla="*/ 237 w 276"/>
                    <a:gd name="T65" fmla="*/ 274 h 377"/>
                    <a:gd name="T66" fmla="*/ 237 w 276"/>
                    <a:gd name="T67" fmla="*/ 349 h 377"/>
                    <a:gd name="T68" fmla="*/ 38 w 276"/>
                    <a:gd name="T69" fmla="*/ 349 h 377"/>
                    <a:gd name="T70" fmla="*/ 38 w 276"/>
                    <a:gd name="T71" fmla="*/ 274 h 377"/>
                    <a:gd name="T72" fmla="*/ 54 w 276"/>
                    <a:gd name="T73" fmla="*/ 245 h 377"/>
                    <a:gd name="T74" fmla="*/ 109 w 276"/>
                    <a:gd name="T75" fmla="*/ 210 h 377"/>
                    <a:gd name="T76" fmla="*/ 122 w 276"/>
                    <a:gd name="T77" fmla="*/ 188 h 377"/>
                    <a:gd name="T78" fmla="*/ 109 w 276"/>
                    <a:gd name="T79" fmla="*/ 167 h 377"/>
                    <a:gd name="T80" fmla="*/ 54 w 276"/>
                    <a:gd name="T81" fmla="*/ 132 h 377"/>
                    <a:gd name="T82" fmla="*/ 38 w 276"/>
                    <a:gd name="T83" fmla="*/ 103 h 377"/>
                    <a:gd name="T84" fmla="*/ 38 w 276"/>
                    <a:gd name="T85" fmla="*/ 28 h 377"/>
                    <a:gd name="T86" fmla="*/ 237 w 276"/>
                    <a:gd name="T87" fmla="*/ 28 h 377"/>
                    <a:gd name="T88" fmla="*/ 237 w 276"/>
                    <a:gd name="T89" fmla="*/ 103 h 377"/>
                    <a:gd name="T90" fmla="*/ 222 w 276"/>
                    <a:gd name="T91" fmla="*/ 132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6" h="377">
                      <a:moveTo>
                        <a:pt x="258" y="103"/>
                      </a:moveTo>
                      <a:cubicBezTo>
                        <a:pt x="258" y="29"/>
                        <a:pt x="258" y="29"/>
                        <a:pt x="258" y="29"/>
                      </a:cubicBezTo>
                      <a:cubicBezTo>
                        <a:pt x="264" y="27"/>
                        <a:pt x="264" y="27"/>
                        <a:pt x="264" y="27"/>
                      </a:cubicBezTo>
                      <a:cubicBezTo>
                        <a:pt x="271" y="25"/>
                        <a:pt x="276" y="19"/>
                        <a:pt x="276" y="12"/>
                      </a:cubicBezTo>
                      <a:cubicBezTo>
                        <a:pt x="276" y="0"/>
                        <a:pt x="276" y="0"/>
                        <a:pt x="276" y="0"/>
                      </a:cubicBezTo>
                      <a:cubicBezTo>
                        <a:pt x="0" y="0"/>
                        <a:pt x="0" y="0"/>
                        <a:pt x="0" y="0"/>
                      </a:cubicBezTo>
                      <a:cubicBezTo>
                        <a:pt x="0" y="12"/>
                        <a:pt x="0" y="12"/>
                        <a:pt x="0" y="12"/>
                      </a:cubicBezTo>
                      <a:cubicBezTo>
                        <a:pt x="0" y="19"/>
                        <a:pt x="5" y="25"/>
                        <a:pt x="11" y="27"/>
                      </a:cubicBezTo>
                      <a:cubicBezTo>
                        <a:pt x="17" y="29"/>
                        <a:pt x="17" y="29"/>
                        <a:pt x="17" y="29"/>
                      </a:cubicBezTo>
                      <a:cubicBezTo>
                        <a:pt x="17" y="103"/>
                        <a:pt x="17" y="103"/>
                        <a:pt x="17" y="103"/>
                      </a:cubicBezTo>
                      <a:cubicBezTo>
                        <a:pt x="17" y="120"/>
                        <a:pt x="28" y="140"/>
                        <a:pt x="43" y="149"/>
                      </a:cubicBezTo>
                      <a:cubicBezTo>
                        <a:pt x="104" y="188"/>
                        <a:pt x="104" y="188"/>
                        <a:pt x="104" y="188"/>
                      </a:cubicBezTo>
                      <a:cubicBezTo>
                        <a:pt x="43" y="228"/>
                        <a:pt x="43" y="228"/>
                        <a:pt x="43" y="228"/>
                      </a:cubicBezTo>
                      <a:cubicBezTo>
                        <a:pt x="28" y="237"/>
                        <a:pt x="17" y="257"/>
                        <a:pt x="17" y="274"/>
                      </a:cubicBezTo>
                      <a:cubicBezTo>
                        <a:pt x="17" y="348"/>
                        <a:pt x="17" y="348"/>
                        <a:pt x="17" y="348"/>
                      </a:cubicBezTo>
                      <a:cubicBezTo>
                        <a:pt x="11" y="350"/>
                        <a:pt x="11" y="350"/>
                        <a:pt x="11" y="350"/>
                      </a:cubicBezTo>
                      <a:cubicBezTo>
                        <a:pt x="5" y="352"/>
                        <a:pt x="0" y="358"/>
                        <a:pt x="0" y="366"/>
                      </a:cubicBezTo>
                      <a:cubicBezTo>
                        <a:pt x="0" y="377"/>
                        <a:pt x="0" y="377"/>
                        <a:pt x="0" y="377"/>
                      </a:cubicBezTo>
                      <a:cubicBezTo>
                        <a:pt x="276" y="377"/>
                        <a:pt x="276" y="377"/>
                        <a:pt x="276" y="377"/>
                      </a:cubicBezTo>
                      <a:cubicBezTo>
                        <a:pt x="276" y="366"/>
                        <a:pt x="276" y="366"/>
                        <a:pt x="276" y="366"/>
                      </a:cubicBezTo>
                      <a:cubicBezTo>
                        <a:pt x="276" y="358"/>
                        <a:pt x="271" y="352"/>
                        <a:pt x="264" y="350"/>
                      </a:cubicBezTo>
                      <a:cubicBezTo>
                        <a:pt x="258" y="348"/>
                        <a:pt x="258" y="348"/>
                        <a:pt x="258" y="348"/>
                      </a:cubicBezTo>
                      <a:cubicBezTo>
                        <a:pt x="258" y="274"/>
                        <a:pt x="258" y="274"/>
                        <a:pt x="258" y="274"/>
                      </a:cubicBezTo>
                      <a:cubicBezTo>
                        <a:pt x="258" y="257"/>
                        <a:pt x="247" y="237"/>
                        <a:pt x="233" y="228"/>
                      </a:cubicBezTo>
                      <a:cubicBezTo>
                        <a:pt x="171" y="188"/>
                        <a:pt x="171" y="188"/>
                        <a:pt x="171" y="188"/>
                      </a:cubicBezTo>
                      <a:cubicBezTo>
                        <a:pt x="233" y="149"/>
                        <a:pt x="233" y="149"/>
                        <a:pt x="233" y="149"/>
                      </a:cubicBezTo>
                      <a:cubicBezTo>
                        <a:pt x="247" y="140"/>
                        <a:pt x="258" y="120"/>
                        <a:pt x="258" y="103"/>
                      </a:cubicBezTo>
                      <a:close/>
                      <a:moveTo>
                        <a:pt x="222" y="132"/>
                      </a:moveTo>
                      <a:cubicBezTo>
                        <a:pt x="167" y="167"/>
                        <a:pt x="167" y="167"/>
                        <a:pt x="167" y="167"/>
                      </a:cubicBezTo>
                      <a:cubicBezTo>
                        <a:pt x="158" y="172"/>
                        <a:pt x="153" y="180"/>
                        <a:pt x="153" y="188"/>
                      </a:cubicBezTo>
                      <a:cubicBezTo>
                        <a:pt x="153" y="197"/>
                        <a:pt x="158" y="205"/>
                        <a:pt x="167" y="210"/>
                      </a:cubicBezTo>
                      <a:cubicBezTo>
                        <a:pt x="222" y="245"/>
                        <a:pt x="222" y="245"/>
                        <a:pt x="222" y="245"/>
                      </a:cubicBezTo>
                      <a:cubicBezTo>
                        <a:pt x="230" y="251"/>
                        <a:pt x="237" y="264"/>
                        <a:pt x="237" y="274"/>
                      </a:cubicBezTo>
                      <a:cubicBezTo>
                        <a:pt x="237" y="349"/>
                        <a:pt x="237" y="349"/>
                        <a:pt x="237" y="349"/>
                      </a:cubicBezTo>
                      <a:cubicBezTo>
                        <a:pt x="38" y="349"/>
                        <a:pt x="38" y="349"/>
                        <a:pt x="38" y="349"/>
                      </a:cubicBezTo>
                      <a:cubicBezTo>
                        <a:pt x="38" y="274"/>
                        <a:pt x="38" y="274"/>
                        <a:pt x="38" y="274"/>
                      </a:cubicBezTo>
                      <a:cubicBezTo>
                        <a:pt x="38" y="264"/>
                        <a:pt x="46" y="251"/>
                        <a:pt x="54" y="245"/>
                      </a:cubicBezTo>
                      <a:cubicBezTo>
                        <a:pt x="109" y="210"/>
                        <a:pt x="109" y="210"/>
                        <a:pt x="109" y="210"/>
                      </a:cubicBezTo>
                      <a:cubicBezTo>
                        <a:pt x="117" y="205"/>
                        <a:pt x="122" y="197"/>
                        <a:pt x="122" y="188"/>
                      </a:cubicBezTo>
                      <a:cubicBezTo>
                        <a:pt x="122" y="180"/>
                        <a:pt x="117" y="172"/>
                        <a:pt x="109" y="167"/>
                      </a:cubicBezTo>
                      <a:cubicBezTo>
                        <a:pt x="54" y="132"/>
                        <a:pt x="54" y="132"/>
                        <a:pt x="54" y="132"/>
                      </a:cubicBezTo>
                      <a:cubicBezTo>
                        <a:pt x="46" y="126"/>
                        <a:pt x="38" y="113"/>
                        <a:pt x="38" y="103"/>
                      </a:cubicBezTo>
                      <a:cubicBezTo>
                        <a:pt x="38" y="28"/>
                        <a:pt x="38" y="28"/>
                        <a:pt x="38" y="28"/>
                      </a:cubicBezTo>
                      <a:cubicBezTo>
                        <a:pt x="237" y="28"/>
                        <a:pt x="237" y="28"/>
                        <a:pt x="237" y="28"/>
                      </a:cubicBezTo>
                      <a:cubicBezTo>
                        <a:pt x="237" y="103"/>
                        <a:pt x="237" y="103"/>
                        <a:pt x="237" y="103"/>
                      </a:cubicBezTo>
                      <a:cubicBezTo>
                        <a:pt x="237" y="113"/>
                        <a:pt x="230" y="126"/>
                        <a:pt x="222" y="132"/>
                      </a:cubicBezTo>
                      <a:close/>
                    </a:path>
                  </a:pathLst>
                </a:custGeom>
                <a:solidFill>
                  <a:srgbClr val="D8141A"/>
                </a:solidFill>
                <a:ln>
                  <a:noFill/>
                </a:ln>
                <a:effectLst>
                  <a:outerShdw blurRad="63500" algn="ctr" rotWithShape="0">
                    <a:prstClr val="black">
                      <a:alpha val="40000"/>
                    </a:prstClr>
                  </a:outerShdw>
                </a:effectLst>
              </p:spPr>
              <p:txBody>
                <a:bodyPr vert="horz" wrap="square" lIns="91422" tIns="45711" rIns="91422" bIns="45711" numCol="1" anchor="t" anchorCtr="0" compatLnSpc="1"/>
                <a:lstStyle/>
                <a:p>
                  <a:endParaRPr lang="id-ID" sz="900" dirty="0">
                    <a:latin typeface="微软雅黑 Light" panose="020B0502040204020203" pitchFamily="34" charset="-122"/>
                    <a:ea typeface="微软雅黑 Light" panose="020B0502040204020203" pitchFamily="34" charset="-122"/>
                    <a:cs typeface="Calibri Light" panose="020F0302020204030204"/>
                  </a:endParaRPr>
                </a:p>
              </p:txBody>
            </p:sp>
            <p:sp>
              <p:nvSpPr>
                <p:cNvPr id="17" name="Freeform 18"/>
                <p:cNvSpPr/>
                <p:nvPr/>
              </p:nvSpPr>
              <p:spPr bwMode="auto">
                <a:xfrm>
                  <a:off x="6354122" y="6492908"/>
                  <a:ext cx="616909" cy="367520"/>
                </a:xfrm>
                <a:custGeom>
                  <a:avLst/>
                  <a:gdLst>
                    <a:gd name="T0" fmla="*/ 0 w 65"/>
                    <a:gd name="T1" fmla="*/ 0 h 39"/>
                    <a:gd name="T2" fmla="*/ 10 w 65"/>
                    <a:gd name="T3" fmla="*/ 6 h 39"/>
                    <a:gd name="T4" fmla="*/ 29 w 65"/>
                    <a:gd name="T5" fmla="*/ 38 h 39"/>
                    <a:gd name="T6" fmla="*/ 29 w 65"/>
                    <a:gd name="T7" fmla="*/ 39 h 39"/>
                    <a:gd name="T8" fmla="*/ 36 w 65"/>
                    <a:gd name="T9" fmla="*/ 39 h 39"/>
                    <a:gd name="T10" fmla="*/ 36 w 65"/>
                    <a:gd name="T11" fmla="*/ 38 h 39"/>
                    <a:gd name="T12" fmla="*/ 55 w 65"/>
                    <a:gd name="T13" fmla="*/ 6 h 39"/>
                    <a:gd name="T14" fmla="*/ 65 w 65"/>
                    <a:gd name="T15" fmla="*/ 0 h 39"/>
                    <a:gd name="T16" fmla="*/ 0 w 65"/>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39">
                      <a:moveTo>
                        <a:pt x="0" y="0"/>
                      </a:moveTo>
                      <a:cubicBezTo>
                        <a:pt x="10" y="6"/>
                        <a:pt x="10" y="6"/>
                        <a:pt x="10" y="6"/>
                      </a:cubicBezTo>
                      <a:cubicBezTo>
                        <a:pt x="22" y="14"/>
                        <a:pt x="29" y="26"/>
                        <a:pt x="29" y="38"/>
                      </a:cubicBezTo>
                      <a:cubicBezTo>
                        <a:pt x="29" y="39"/>
                        <a:pt x="29" y="39"/>
                        <a:pt x="29" y="39"/>
                      </a:cubicBezTo>
                      <a:cubicBezTo>
                        <a:pt x="36" y="39"/>
                        <a:pt x="36" y="39"/>
                        <a:pt x="36" y="39"/>
                      </a:cubicBezTo>
                      <a:cubicBezTo>
                        <a:pt x="36" y="39"/>
                        <a:pt x="36" y="39"/>
                        <a:pt x="36" y="38"/>
                      </a:cubicBezTo>
                      <a:cubicBezTo>
                        <a:pt x="36" y="26"/>
                        <a:pt x="43" y="14"/>
                        <a:pt x="55" y="6"/>
                      </a:cubicBezTo>
                      <a:cubicBezTo>
                        <a:pt x="65" y="0"/>
                        <a:pt x="65" y="0"/>
                        <a:pt x="65" y="0"/>
                      </a:cubicBezTo>
                      <a:lnTo>
                        <a:pt x="0" y="0"/>
                      </a:lnTo>
                      <a:close/>
                    </a:path>
                  </a:pathLst>
                </a:custGeom>
                <a:solidFill>
                  <a:srgbClr val="D8141A"/>
                </a:solidFill>
                <a:ln>
                  <a:noFill/>
                </a:ln>
                <a:effectLst>
                  <a:outerShdw blurRad="63500" algn="ctr" rotWithShape="0">
                    <a:prstClr val="black">
                      <a:alpha val="40000"/>
                    </a:prstClr>
                  </a:outerShdw>
                </a:effectLst>
              </p:spPr>
              <p:txBody>
                <a:bodyPr vert="horz" wrap="square" lIns="91422" tIns="45711" rIns="91422" bIns="45711" numCol="1" anchor="t" anchorCtr="0" compatLnSpc="1"/>
                <a:lstStyle/>
                <a:p>
                  <a:endParaRPr lang="id-ID" sz="900" dirty="0">
                    <a:latin typeface="微软雅黑 Light" panose="020B0502040204020203" pitchFamily="34" charset="-122"/>
                    <a:ea typeface="微软雅黑 Light" panose="020B0502040204020203" pitchFamily="34" charset="-122"/>
                    <a:cs typeface="Calibri Light" panose="020F0302020204030204"/>
                  </a:endParaRPr>
                </a:p>
              </p:txBody>
            </p:sp>
            <p:sp>
              <p:nvSpPr>
                <p:cNvPr id="18" name="Rectangle 23"/>
                <p:cNvSpPr>
                  <a:spLocks noChangeArrowheads="1"/>
                </p:cNvSpPr>
                <p:nvPr/>
              </p:nvSpPr>
              <p:spPr bwMode="auto">
                <a:xfrm>
                  <a:off x="5832471" y="7997833"/>
                  <a:ext cx="1660214" cy="217790"/>
                </a:xfrm>
                <a:prstGeom prst="rect">
                  <a:avLst/>
                </a:prstGeom>
                <a:solidFill>
                  <a:srgbClr val="D8141A"/>
                </a:solidFill>
                <a:ln>
                  <a:noFill/>
                </a:ln>
                <a:effectLst>
                  <a:outerShdw blurRad="63500" algn="ctr" rotWithShape="0">
                    <a:prstClr val="black">
                      <a:alpha val="40000"/>
                    </a:prstClr>
                  </a:outerShdw>
                </a:effectLst>
              </p:spPr>
              <p:txBody>
                <a:bodyPr vert="horz" wrap="square" lIns="91422" tIns="45711" rIns="91422" bIns="45711" numCol="1" anchor="t" anchorCtr="0" compatLnSpc="1"/>
                <a:lstStyle/>
                <a:p>
                  <a:endParaRPr lang="id-ID" sz="900" dirty="0">
                    <a:latin typeface="微软雅黑 Light" panose="020B0502040204020203" pitchFamily="34" charset="-122"/>
                    <a:ea typeface="微软雅黑 Light" panose="020B0502040204020203" pitchFamily="34" charset="-122"/>
                    <a:cs typeface="Calibri Light" panose="020F0302020204030204"/>
                  </a:endParaRPr>
                </a:p>
              </p:txBody>
            </p:sp>
          </p:grpSp>
        </p:grpSp>
        <p:sp>
          <p:nvSpPr>
            <p:cNvPr id="10" name="文本框 9"/>
            <p:cNvSpPr txBox="1"/>
            <p:nvPr/>
          </p:nvSpPr>
          <p:spPr>
            <a:xfrm>
              <a:off x="1523579" y="4368286"/>
              <a:ext cx="2772562" cy="1323439"/>
            </a:xfrm>
            <a:prstGeom prst="rect">
              <a:avLst/>
            </a:prstGeom>
            <a:noFill/>
          </p:spPr>
          <p:txBody>
            <a:bodyPr wrap="square" rtlCol="0">
              <a:spAutoFit/>
            </a:bodyPr>
            <a:lstStyle/>
            <a:p>
              <a:pPr algn="ctr">
                <a:lnSpc>
                  <a:spcPct val="125000"/>
                </a:lnSpc>
              </a:pPr>
              <a:r>
                <a:rPr lang="zh-CN" altLang="en-US" sz="1600" dirty="0">
                  <a:solidFill>
                    <a:srgbClr val="36474F"/>
                  </a:solidFill>
                  <a:latin typeface="微软雅黑 Light" panose="020B0502040204020203" pitchFamily="34" charset="-122"/>
                  <a:ea typeface="微软雅黑 Light" panose="020B0502040204020203" pitchFamily="34" charset="-122"/>
                </a:rPr>
                <a:t>在此处输入文字内容在此处输入文字内容在此处输入文字内容在此处输入文字内容在此处输入文字内容</a:t>
              </a:r>
              <a:endParaRPr lang="zh-CN" altLang="en-US" sz="1600" dirty="0">
                <a:solidFill>
                  <a:srgbClr val="36474F"/>
                </a:solidFill>
                <a:latin typeface="微软雅黑 Light" panose="020B0502040204020203" pitchFamily="34" charset="-122"/>
                <a:ea typeface="微软雅黑 Light" panose="020B0502040204020203" pitchFamily="34" charset="-122"/>
              </a:endParaRPr>
            </a:p>
          </p:txBody>
        </p:sp>
        <p:sp>
          <p:nvSpPr>
            <p:cNvPr id="11" name="文本框 10"/>
            <p:cNvSpPr txBox="1"/>
            <p:nvPr/>
          </p:nvSpPr>
          <p:spPr>
            <a:xfrm flipH="1">
              <a:off x="1576284" y="1875172"/>
              <a:ext cx="2732643" cy="461665"/>
            </a:xfrm>
            <a:prstGeom prst="rect">
              <a:avLst/>
            </a:prstGeom>
            <a:noFill/>
            <a:effectLst/>
          </p:spPr>
          <p:txBody>
            <a:bodyPr wrap="square" rtlCol="0">
              <a:spAutoFit/>
            </a:bodyPr>
            <a:lstStyle/>
            <a:p>
              <a:pPr algn="ctr"/>
              <a:r>
                <a:rPr lang="zh-CN" altLang="en-US" sz="2400" spc="300" dirty="0">
                  <a:solidFill>
                    <a:srgbClr val="D8141A"/>
                  </a:solidFill>
                  <a:latin typeface="方正尚酷简体" panose="03000509000000000000" pitchFamily="65" charset="-122"/>
                  <a:ea typeface="方正尚酷简体" panose="03000509000000000000" pitchFamily="65" charset="-122"/>
                </a:rPr>
                <a:t>输入标题文字</a:t>
              </a:r>
              <a:endParaRPr lang="zh-CN" altLang="en-US" sz="2400" spc="300" dirty="0">
                <a:solidFill>
                  <a:srgbClr val="D8141A"/>
                </a:solidFill>
                <a:latin typeface="方正尚酷简体" panose="03000509000000000000" pitchFamily="65" charset="-122"/>
                <a:ea typeface="方正尚酷简体" panose="03000509000000000000" pitchFamily="65" charset="-122"/>
              </a:endParaRPr>
            </a:p>
          </p:txBody>
        </p:sp>
      </p:grpSp>
      <p:grpSp>
        <p:nvGrpSpPr>
          <p:cNvPr id="19" name="组合 18"/>
          <p:cNvGrpSpPr/>
          <p:nvPr/>
        </p:nvGrpSpPr>
        <p:grpSpPr>
          <a:xfrm>
            <a:off x="4709719" y="1907067"/>
            <a:ext cx="2772562" cy="3816553"/>
            <a:chOff x="4709719" y="1875172"/>
            <a:chExt cx="2772562" cy="3816553"/>
          </a:xfrm>
        </p:grpSpPr>
        <p:grpSp>
          <p:nvGrpSpPr>
            <p:cNvPr id="20" name="组合 19"/>
            <p:cNvGrpSpPr/>
            <p:nvPr/>
          </p:nvGrpSpPr>
          <p:grpSpPr>
            <a:xfrm>
              <a:off x="5133823" y="2484571"/>
              <a:ext cx="1903030" cy="1682861"/>
              <a:chOff x="5133823" y="2360691"/>
              <a:chExt cx="1903030" cy="1682861"/>
            </a:xfrm>
            <a:effectLst>
              <a:outerShdw blurRad="50800" dist="38100" dir="2700000" algn="tl" rotWithShape="0">
                <a:prstClr val="black">
                  <a:alpha val="40000"/>
                </a:prstClr>
              </a:outerShdw>
            </a:effectLst>
          </p:grpSpPr>
          <p:sp>
            <p:nvSpPr>
              <p:cNvPr id="23" name="Rounded Rectangle 245"/>
              <p:cNvSpPr/>
              <p:nvPr/>
            </p:nvSpPr>
            <p:spPr>
              <a:xfrm>
                <a:off x="5133823" y="2360691"/>
                <a:ext cx="1903030" cy="54863"/>
              </a:xfrm>
              <a:prstGeom prst="roundRect">
                <a:avLst>
                  <a:gd name="adj" fmla="val 50000"/>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900" dirty="0">
                  <a:latin typeface="微软雅黑 Light" panose="020B0502040204020203" pitchFamily="34" charset="-122"/>
                  <a:ea typeface="微软雅黑 Light" panose="020B0502040204020203" pitchFamily="34" charset="-122"/>
                </a:endParaRPr>
              </a:p>
            </p:txBody>
          </p:sp>
          <p:grpSp>
            <p:nvGrpSpPr>
              <p:cNvPr id="24" name="Group 83"/>
              <p:cNvGrpSpPr/>
              <p:nvPr/>
            </p:nvGrpSpPr>
            <p:grpSpPr>
              <a:xfrm>
                <a:off x="5577299" y="2624932"/>
                <a:ext cx="1041133" cy="1418620"/>
                <a:chOff x="5358447" y="5028179"/>
                <a:chExt cx="2617332" cy="3566306"/>
              </a:xfrm>
              <a:solidFill>
                <a:srgbClr val="EDB52A"/>
              </a:solidFill>
            </p:grpSpPr>
            <p:sp>
              <p:nvSpPr>
                <p:cNvPr id="25" name="Freeform 17"/>
                <p:cNvSpPr>
                  <a:spLocks noEditPoints="1"/>
                </p:cNvSpPr>
                <p:nvPr/>
              </p:nvSpPr>
              <p:spPr bwMode="auto">
                <a:xfrm>
                  <a:off x="5358447" y="5028179"/>
                  <a:ext cx="2617332" cy="3566306"/>
                </a:xfrm>
                <a:custGeom>
                  <a:avLst/>
                  <a:gdLst>
                    <a:gd name="T0" fmla="*/ 258 w 276"/>
                    <a:gd name="T1" fmla="*/ 103 h 377"/>
                    <a:gd name="T2" fmla="*/ 258 w 276"/>
                    <a:gd name="T3" fmla="*/ 29 h 377"/>
                    <a:gd name="T4" fmla="*/ 264 w 276"/>
                    <a:gd name="T5" fmla="*/ 27 h 377"/>
                    <a:gd name="T6" fmla="*/ 276 w 276"/>
                    <a:gd name="T7" fmla="*/ 12 h 377"/>
                    <a:gd name="T8" fmla="*/ 276 w 276"/>
                    <a:gd name="T9" fmla="*/ 0 h 377"/>
                    <a:gd name="T10" fmla="*/ 0 w 276"/>
                    <a:gd name="T11" fmla="*/ 0 h 377"/>
                    <a:gd name="T12" fmla="*/ 0 w 276"/>
                    <a:gd name="T13" fmla="*/ 12 h 377"/>
                    <a:gd name="T14" fmla="*/ 11 w 276"/>
                    <a:gd name="T15" fmla="*/ 27 h 377"/>
                    <a:gd name="T16" fmla="*/ 17 w 276"/>
                    <a:gd name="T17" fmla="*/ 29 h 377"/>
                    <a:gd name="T18" fmla="*/ 17 w 276"/>
                    <a:gd name="T19" fmla="*/ 103 h 377"/>
                    <a:gd name="T20" fmla="*/ 43 w 276"/>
                    <a:gd name="T21" fmla="*/ 149 h 377"/>
                    <a:gd name="T22" fmla="*/ 104 w 276"/>
                    <a:gd name="T23" fmla="*/ 188 h 377"/>
                    <a:gd name="T24" fmla="*/ 43 w 276"/>
                    <a:gd name="T25" fmla="*/ 228 h 377"/>
                    <a:gd name="T26" fmla="*/ 17 w 276"/>
                    <a:gd name="T27" fmla="*/ 274 h 377"/>
                    <a:gd name="T28" fmla="*/ 17 w 276"/>
                    <a:gd name="T29" fmla="*/ 348 h 377"/>
                    <a:gd name="T30" fmla="*/ 11 w 276"/>
                    <a:gd name="T31" fmla="*/ 350 h 377"/>
                    <a:gd name="T32" fmla="*/ 0 w 276"/>
                    <a:gd name="T33" fmla="*/ 366 h 377"/>
                    <a:gd name="T34" fmla="*/ 0 w 276"/>
                    <a:gd name="T35" fmla="*/ 377 h 377"/>
                    <a:gd name="T36" fmla="*/ 276 w 276"/>
                    <a:gd name="T37" fmla="*/ 377 h 377"/>
                    <a:gd name="T38" fmla="*/ 276 w 276"/>
                    <a:gd name="T39" fmla="*/ 366 h 377"/>
                    <a:gd name="T40" fmla="*/ 264 w 276"/>
                    <a:gd name="T41" fmla="*/ 350 h 377"/>
                    <a:gd name="T42" fmla="*/ 258 w 276"/>
                    <a:gd name="T43" fmla="*/ 348 h 377"/>
                    <a:gd name="T44" fmla="*/ 258 w 276"/>
                    <a:gd name="T45" fmla="*/ 274 h 377"/>
                    <a:gd name="T46" fmla="*/ 233 w 276"/>
                    <a:gd name="T47" fmla="*/ 228 h 377"/>
                    <a:gd name="T48" fmla="*/ 171 w 276"/>
                    <a:gd name="T49" fmla="*/ 188 h 377"/>
                    <a:gd name="T50" fmla="*/ 233 w 276"/>
                    <a:gd name="T51" fmla="*/ 149 h 377"/>
                    <a:gd name="T52" fmla="*/ 258 w 276"/>
                    <a:gd name="T53" fmla="*/ 103 h 377"/>
                    <a:gd name="T54" fmla="*/ 222 w 276"/>
                    <a:gd name="T55" fmla="*/ 132 h 377"/>
                    <a:gd name="T56" fmla="*/ 167 w 276"/>
                    <a:gd name="T57" fmla="*/ 167 h 377"/>
                    <a:gd name="T58" fmla="*/ 153 w 276"/>
                    <a:gd name="T59" fmla="*/ 188 h 377"/>
                    <a:gd name="T60" fmla="*/ 167 w 276"/>
                    <a:gd name="T61" fmla="*/ 210 h 377"/>
                    <a:gd name="T62" fmla="*/ 222 w 276"/>
                    <a:gd name="T63" fmla="*/ 245 h 377"/>
                    <a:gd name="T64" fmla="*/ 237 w 276"/>
                    <a:gd name="T65" fmla="*/ 274 h 377"/>
                    <a:gd name="T66" fmla="*/ 237 w 276"/>
                    <a:gd name="T67" fmla="*/ 349 h 377"/>
                    <a:gd name="T68" fmla="*/ 38 w 276"/>
                    <a:gd name="T69" fmla="*/ 349 h 377"/>
                    <a:gd name="T70" fmla="*/ 38 w 276"/>
                    <a:gd name="T71" fmla="*/ 274 h 377"/>
                    <a:gd name="T72" fmla="*/ 54 w 276"/>
                    <a:gd name="T73" fmla="*/ 245 h 377"/>
                    <a:gd name="T74" fmla="*/ 109 w 276"/>
                    <a:gd name="T75" fmla="*/ 210 h 377"/>
                    <a:gd name="T76" fmla="*/ 122 w 276"/>
                    <a:gd name="T77" fmla="*/ 188 h 377"/>
                    <a:gd name="T78" fmla="*/ 109 w 276"/>
                    <a:gd name="T79" fmla="*/ 167 h 377"/>
                    <a:gd name="T80" fmla="*/ 54 w 276"/>
                    <a:gd name="T81" fmla="*/ 132 h 377"/>
                    <a:gd name="T82" fmla="*/ 38 w 276"/>
                    <a:gd name="T83" fmla="*/ 103 h 377"/>
                    <a:gd name="T84" fmla="*/ 38 w 276"/>
                    <a:gd name="T85" fmla="*/ 28 h 377"/>
                    <a:gd name="T86" fmla="*/ 237 w 276"/>
                    <a:gd name="T87" fmla="*/ 28 h 377"/>
                    <a:gd name="T88" fmla="*/ 237 w 276"/>
                    <a:gd name="T89" fmla="*/ 103 h 377"/>
                    <a:gd name="T90" fmla="*/ 222 w 276"/>
                    <a:gd name="T91" fmla="*/ 132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6" h="377">
                      <a:moveTo>
                        <a:pt x="258" y="103"/>
                      </a:moveTo>
                      <a:cubicBezTo>
                        <a:pt x="258" y="29"/>
                        <a:pt x="258" y="29"/>
                        <a:pt x="258" y="29"/>
                      </a:cubicBezTo>
                      <a:cubicBezTo>
                        <a:pt x="264" y="27"/>
                        <a:pt x="264" y="27"/>
                        <a:pt x="264" y="27"/>
                      </a:cubicBezTo>
                      <a:cubicBezTo>
                        <a:pt x="271" y="25"/>
                        <a:pt x="276" y="19"/>
                        <a:pt x="276" y="12"/>
                      </a:cubicBezTo>
                      <a:cubicBezTo>
                        <a:pt x="276" y="0"/>
                        <a:pt x="276" y="0"/>
                        <a:pt x="276" y="0"/>
                      </a:cubicBezTo>
                      <a:cubicBezTo>
                        <a:pt x="0" y="0"/>
                        <a:pt x="0" y="0"/>
                        <a:pt x="0" y="0"/>
                      </a:cubicBezTo>
                      <a:cubicBezTo>
                        <a:pt x="0" y="12"/>
                        <a:pt x="0" y="12"/>
                        <a:pt x="0" y="12"/>
                      </a:cubicBezTo>
                      <a:cubicBezTo>
                        <a:pt x="0" y="19"/>
                        <a:pt x="5" y="25"/>
                        <a:pt x="11" y="27"/>
                      </a:cubicBezTo>
                      <a:cubicBezTo>
                        <a:pt x="17" y="29"/>
                        <a:pt x="17" y="29"/>
                        <a:pt x="17" y="29"/>
                      </a:cubicBezTo>
                      <a:cubicBezTo>
                        <a:pt x="17" y="103"/>
                        <a:pt x="17" y="103"/>
                        <a:pt x="17" y="103"/>
                      </a:cubicBezTo>
                      <a:cubicBezTo>
                        <a:pt x="17" y="120"/>
                        <a:pt x="28" y="140"/>
                        <a:pt x="43" y="149"/>
                      </a:cubicBezTo>
                      <a:cubicBezTo>
                        <a:pt x="104" y="188"/>
                        <a:pt x="104" y="188"/>
                        <a:pt x="104" y="188"/>
                      </a:cubicBezTo>
                      <a:cubicBezTo>
                        <a:pt x="43" y="228"/>
                        <a:pt x="43" y="228"/>
                        <a:pt x="43" y="228"/>
                      </a:cubicBezTo>
                      <a:cubicBezTo>
                        <a:pt x="28" y="237"/>
                        <a:pt x="17" y="257"/>
                        <a:pt x="17" y="274"/>
                      </a:cubicBezTo>
                      <a:cubicBezTo>
                        <a:pt x="17" y="348"/>
                        <a:pt x="17" y="348"/>
                        <a:pt x="17" y="348"/>
                      </a:cubicBezTo>
                      <a:cubicBezTo>
                        <a:pt x="11" y="350"/>
                        <a:pt x="11" y="350"/>
                        <a:pt x="11" y="350"/>
                      </a:cubicBezTo>
                      <a:cubicBezTo>
                        <a:pt x="5" y="352"/>
                        <a:pt x="0" y="358"/>
                        <a:pt x="0" y="366"/>
                      </a:cubicBezTo>
                      <a:cubicBezTo>
                        <a:pt x="0" y="377"/>
                        <a:pt x="0" y="377"/>
                        <a:pt x="0" y="377"/>
                      </a:cubicBezTo>
                      <a:cubicBezTo>
                        <a:pt x="276" y="377"/>
                        <a:pt x="276" y="377"/>
                        <a:pt x="276" y="377"/>
                      </a:cubicBezTo>
                      <a:cubicBezTo>
                        <a:pt x="276" y="366"/>
                        <a:pt x="276" y="366"/>
                        <a:pt x="276" y="366"/>
                      </a:cubicBezTo>
                      <a:cubicBezTo>
                        <a:pt x="276" y="358"/>
                        <a:pt x="271" y="352"/>
                        <a:pt x="264" y="350"/>
                      </a:cubicBezTo>
                      <a:cubicBezTo>
                        <a:pt x="258" y="348"/>
                        <a:pt x="258" y="348"/>
                        <a:pt x="258" y="348"/>
                      </a:cubicBezTo>
                      <a:cubicBezTo>
                        <a:pt x="258" y="274"/>
                        <a:pt x="258" y="274"/>
                        <a:pt x="258" y="274"/>
                      </a:cubicBezTo>
                      <a:cubicBezTo>
                        <a:pt x="258" y="257"/>
                        <a:pt x="247" y="237"/>
                        <a:pt x="233" y="228"/>
                      </a:cubicBezTo>
                      <a:cubicBezTo>
                        <a:pt x="171" y="188"/>
                        <a:pt x="171" y="188"/>
                        <a:pt x="171" y="188"/>
                      </a:cubicBezTo>
                      <a:cubicBezTo>
                        <a:pt x="233" y="149"/>
                        <a:pt x="233" y="149"/>
                        <a:pt x="233" y="149"/>
                      </a:cubicBezTo>
                      <a:cubicBezTo>
                        <a:pt x="247" y="140"/>
                        <a:pt x="258" y="120"/>
                        <a:pt x="258" y="103"/>
                      </a:cubicBezTo>
                      <a:close/>
                      <a:moveTo>
                        <a:pt x="222" y="132"/>
                      </a:moveTo>
                      <a:cubicBezTo>
                        <a:pt x="167" y="167"/>
                        <a:pt x="167" y="167"/>
                        <a:pt x="167" y="167"/>
                      </a:cubicBezTo>
                      <a:cubicBezTo>
                        <a:pt x="158" y="172"/>
                        <a:pt x="153" y="180"/>
                        <a:pt x="153" y="188"/>
                      </a:cubicBezTo>
                      <a:cubicBezTo>
                        <a:pt x="153" y="197"/>
                        <a:pt x="158" y="205"/>
                        <a:pt x="167" y="210"/>
                      </a:cubicBezTo>
                      <a:cubicBezTo>
                        <a:pt x="222" y="245"/>
                        <a:pt x="222" y="245"/>
                        <a:pt x="222" y="245"/>
                      </a:cubicBezTo>
                      <a:cubicBezTo>
                        <a:pt x="230" y="251"/>
                        <a:pt x="237" y="264"/>
                        <a:pt x="237" y="274"/>
                      </a:cubicBezTo>
                      <a:cubicBezTo>
                        <a:pt x="237" y="349"/>
                        <a:pt x="237" y="349"/>
                        <a:pt x="237" y="349"/>
                      </a:cubicBezTo>
                      <a:cubicBezTo>
                        <a:pt x="38" y="349"/>
                        <a:pt x="38" y="349"/>
                        <a:pt x="38" y="349"/>
                      </a:cubicBezTo>
                      <a:cubicBezTo>
                        <a:pt x="38" y="274"/>
                        <a:pt x="38" y="274"/>
                        <a:pt x="38" y="274"/>
                      </a:cubicBezTo>
                      <a:cubicBezTo>
                        <a:pt x="38" y="264"/>
                        <a:pt x="46" y="251"/>
                        <a:pt x="54" y="245"/>
                      </a:cubicBezTo>
                      <a:cubicBezTo>
                        <a:pt x="109" y="210"/>
                        <a:pt x="109" y="210"/>
                        <a:pt x="109" y="210"/>
                      </a:cubicBezTo>
                      <a:cubicBezTo>
                        <a:pt x="117" y="205"/>
                        <a:pt x="122" y="197"/>
                        <a:pt x="122" y="188"/>
                      </a:cubicBezTo>
                      <a:cubicBezTo>
                        <a:pt x="122" y="180"/>
                        <a:pt x="117" y="172"/>
                        <a:pt x="109" y="167"/>
                      </a:cubicBezTo>
                      <a:cubicBezTo>
                        <a:pt x="54" y="132"/>
                        <a:pt x="54" y="132"/>
                        <a:pt x="54" y="132"/>
                      </a:cubicBezTo>
                      <a:cubicBezTo>
                        <a:pt x="46" y="126"/>
                        <a:pt x="38" y="113"/>
                        <a:pt x="38" y="103"/>
                      </a:cubicBezTo>
                      <a:cubicBezTo>
                        <a:pt x="38" y="28"/>
                        <a:pt x="38" y="28"/>
                        <a:pt x="38" y="28"/>
                      </a:cubicBezTo>
                      <a:cubicBezTo>
                        <a:pt x="237" y="28"/>
                        <a:pt x="237" y="28"/>
                        <a:pt x="237" y="28"/>
                      </a:cubicBezTo>
                      <a:cubicBezTo>
                        <a:pt x="237" y="103"/>
                        <a:pt x="237" y="103"/>
                        <a:pt x="237" y="103"/>
                      </a:cubicBezTo>
                      <a:cubicBezTo>
                        <a:pt x="237" y="113"/>
                        <a:pt x="230" y="126"/>
                        <a:pt x="222" y="132"/>
                      </a:cubicBezTo>
                      <a:close/>
                    </a:path>
                  </a:pathLst>
                </a:custGeom>
                <a:solidFill>
                  <a:srgbClr val="262626"/>
                </a:solidFill>
                <a:ln>
                  <a:noFill/>
                </a:ln>
              </p:spPr>
              <p:txBody>
                <a:bodyPr vert="horz" wrap="square" lIns="91422" tIns="45711" rIns="91422" bIns="45711" numCol="1" anchor="t" anchorCtr="0" compatLnSpc="1"/>
                <a:lstStyle/>
                <a:p>
                  <a:endParaRPr lang="id-ID" sz="900" dirty="0">
                    <a:latin typeface="微软雅黑 Light" panose="020B0502040204020203" pitchFamily="34" charset="-122"/>
                    <a:ea typeface="微软雅黑 Light" panose="020B0502040204020203" pitchFamily="34" charset="-122"/>
                    <a:cs typeface="Calibri Light" panose="020F0302020204030204"/>
                  </a:endParaRPr>
                </a:p>
              </p:txBody>
            </p:sp>
            <p:sp>
              <p:nvSpPr>
                <p:cNvPr id="26" name="Freeform 18"/>
                <p:cNvSpPr/>
                <p:nvPr/>
              </p:nvSpPr>
              <p:spPr bwMode="auto">
                <a:xfrm>
                  <a:off x="6354122" y="6492908"/>
                  <a:ext cx="616909" cy="367520"/>
                </a:xfrm>
                <a:custGeom>
                  <a:avLst/>
                  <a:gdLst>
                    <a:gd name="T0" fmla="*/ 0 w 65"/>
                    <a:gd name="T1" fmla="*/ 0 h 39"/>
                    <a:gd name="T2" fmla="*/ 10 w 65"/>
                    <a:gd name="T3" fmla="*/ 6 h 39"/>
                    <a:gd name="T4" fmla="*/ 29 w 65"/>
                    <a:gd name="T5" fmla="*/ 38 h 39"/>
                    <a:gd name="T6" fmla="*/ 29 w 65"/>
                    <a:gd name="T7" fmla="*/ 39 h 39"/>
                    <a:gd name="T8" fmla="*/ 36 w 65"/>
                    <a:gd name="T9" fmla="*/ 39 h 39"/>
                    <a:gd name="T10" fmla="*/ 36 w 65"/>
                    <a:gd name="T11" fmla="*/ 38 h 39"/>
                    <a:gd name="T12" fmla="*/ 55 w 65"/>
                    <a:gd name="T13" fmla="*/ 6 h 39"/>
                    <a:gd name="T14" fmla="*/ 65 w 65"/>
                    <a:gd name="T15" fmla="*/ 0 h 39"/>
                    <a:gd name="T16" fmla="*/ 0 w 65"/>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39">
                      <a:moveTo>
                        <a:pt x="0" y="0"/>
                      </a:moveTo>
                      <a:cubicBezTo>
                        <a:pt x="10" y="6"/>
                        <a:pt x="10" y="6"/>
                        <a:pt x="10" y="6"/>
                      </a:cubicBezTo>
                      <a:cubicBezTo>
                        <a:pt x="22" y="14"/>
                        <a:pt x="29" y="26"/>
                        <a:pt x="29" y="38"/>
                      </a:cubicBezTo>
                      <a:cubicBezTo>
                        <a:pt x="29" y="39"/>
                        <a:pt x="29" y="39"/>
                        <a:pt x="29" y="39"/>
                      </a:cubicBezTo>
                      <a:cubicBezTo>
                        <a:pt x="36" y="39"/>
                        <a:pt x="36" y="39"/>
                        <a:pt x="36" y="39"/>
                      </a:cubicBezTo>
                      <a:cubicBezTo>
                        <a:pt x="36" y="39"/>
                        <a:pt x="36" y="39"/>
                        <a:pt x="36" y="38"/>
                      </a:cubicBezTo>
                      <a:cubicBezTo>
                        <a:pt x="36" y="26"/>
                        <a:pt x="43" y="14"/>
                        <a:pt x="55" y="6"/>
                      </a:cubicBezTo>
                      <a:cubicBezTo>
                        <a:pt x="65" y="0"/>
                        <a:pt x="65" y="0"/>
                        <a:pt x="65" y="0"/>
                      </a:cubicBezTo>
                      <a:lnTo>
                        <a:pt x="0" y="0"/>
                      </a:lnTo>
                      <a:close/>
                    </a:path>
                  </a:pathLst>
                </a:custGeom>
                <a:solidFill>
                  <a:srgbClr val="262626"/>
                </a:solidFill>
                <a:ln>
                  <a:noFill/>
                </a:ln>
              </p:spPr>
              <p:txBody>
                <a:bodyPr vert="horz" wrap="square" lIns="91422" tIns="45711" rIns="91422" bIns="45711" numCol="1" anchor="t" anchorCtr="0" compatLnSpc="1"/>
                <a:lstStyle/>
                <a:p>
                  <a:endParaRPr lang="id-ID" sz="900" dirty="0">
                    <a:latin typeface="微软雅黑 Light" panose="020B0502040204020203" pitchFamily="34" charset="-122"/>
                    <a:ea typeface="微软雅黑 Light" panose="020B0502040204020203" pitchFamily="34" charset="-122"/>
                    <a:cs typeface="Calibri Light" panose="020F0302020204030204"/>
                  </a:endParaRPr>
                </a:p>
              </p:txBody>
            </p:sp>
            <p:sp>
              <p:nvSpPr>
                <p:cNvPr id="27" name="Rectangle 22"/>
                <p:cNvSpPr>
                  <a:spLocks noChangeArrowheads="1"/>
                </p:cNvSpPr>
                <p:nvPr/>
              </p:nvSpPr>
              <p:spPr bwMode="auto">
                <a:xfrm>
                  <a:off x="5832471" y="7621239"/>
                  <a:ext cx="1660214" cy="331222"/>
                </a:xfrm>
                <a:prstGeom prst="rect">
                  <a:avLst/>
                </a:prstGeom>
                <a:solidFill>
                  <a:srgbClr val="262626"/>
                </a:solidFill>
                <a:ln>
                  <a:noFill/>
                </a:ln>
              </p:spPr>
              <p:txBody>
                <a:bodyPr vert="horz" wrap="square" lIns="91422" tIns="45711" rIns="91422" bIns="45711" numCol="1" anchor="t" anchorCtr="0" compatLnSpc="1"/>
                <a:lstStyle/>
                <a:p>
                  <a:endParaRPr lang="id-ID" sz="900" dirty="0">
                    <a:latin typeface="微软雅黑 Light" panose="020B0502040204020203" pitchFamily="34" charset="-122"/>
                    <a:ea typeface="微软雅黑 Light" panose="020B0502040204020203" pitchFamily="34" charset="-122"/>
                    <a:cs typeface="Calibri Light" panose="020F0302020204030204"/>
                  </a:endParaRPr>
                </a:p>
              </p:txBody>
            </p:sp>
            <p:sp>
              <p:nvSpPr>
                <p:cNvPr id="28" name="Rectangle 23"/>
                <p:cNvSpPr>
                  <a:spLocks noChangeArrowheads="1"/>
                </p:cNvSpPr>
                <p:nvPr/>
              </p:nvSpPr>
              <p:spPr bwMode="auto">
                <a:xfrm>
                  <a:off x="5832471" y="7997833"/>
                  <a:ext cx="1660214" cy="217790"/>
                </a:xfrm>
                <a:prstGeom prst="rect">
                  <a:avLst/>
                </a:prstGeom>
                <a:solidFill>
                  <a:srgbClr val="262626"/>
                </a:solidFill>
                <a:ln>
                  <a:noFill/>
                </a:ln>
              </p:spPr>
              <p:txBody>
                <a:bodyPr vert="horz" wrap="square" lIns="91422" tIns="45711" rIns="91422" bIns="45711" numCol="1" anchor="t" anchorCtr="0" compatLnSpc="1"/>
                <a:lstStyle/>
                <a:p>
                  <a:endParaRPr lang="id-ID" sz="900" dirty="0">
                    <a:latin typeface="微软雅黑 Light" panose="020B0502040204020203" pitchFamily="34" charset="-122"/>
                    <a:ea typeface="微软雅黑 Light" panose="020B0502040204020203" pitchFamily="34" charset="-122"/>
                    <a:cs typeface="Calibri Light" panose="020F0302020204030204"/>
                  </a:endParaRPr>
                </a:p>
              </p:txBody>
            </p:sp>
            <p:sp>
              <p:nvSpPr>
                <p:cNvPr id="29" name="Freeform 24"/>
                <p:cNvSpPr/>
                <p:nvPr/>
              </p:nvSpPr>
              <p:spPr bwMode="auto">
                <a:xfrm>
                  <a:off x="5841543" y="7242375"/>
                  <a:ext cx="1642070" cy="331222"/>
                </a:xfrm>
                <a:custGeom>
                  <a:avLst/>
                  <a:gdLst>
                    <a:gd name="T0" fmla="*/ 9 w 173"/>
                    <a:gd name="T1" fmla="*/ 22 h 35"/>
                    <a:gd name="T2" fmla="*/ 0 w 173"/>
                    <a:gd name="T3" fmla="*/ 35 h 35"/>
                    <a:gd name="T4" fmla="*/ 173 w 173"/>
                    <a:gd name="T5" fmla="*/ 35 h 35"/>
                    <a:gd name="T6" fmla="*/ 164 w 173"/>
                    <a:gd name="T7" fmla="*/ 22 h 35"/>
                    <a:gd name="T8" fmla="*/ 131 w 173"/>
                    <a:gd name="T9" fmla="*/ 0 h 35"/>
                    <a:gd name="T10" fmla="*/ 43 w 173"/>
                    <a:gd name="T11" fmla="*/ 0 h 35"/>
                    <a:gd name="T12" fmla="*/ 9 w 173"/>
                    <a:gd name="T13" fmla="*/ 22 h 35"/>
                  </a:gdLst>
                  <a:ahLst/>
                  <a:cxnLst>
                    <a:cxn ang="0">
                      <a:pos x="T0" y="T1"/>
                    </a:cxn>
                    <a:cxn ang="0">
                      <a:pos x="T2" y="T3"/>
                    </a:cxn>
                    <a:cxn ang="0">
                      <a:pos x="T4" y="T5"/>
                    </a:cxn>
                    <a:cxn ang="0">
                      <a:pos x="T6" y="T7"/>
                    </a:cxn>
                    <a:cxn ang="0">
                      <a:pos x="T8" y="T9"/>
                    </a:cxn>
                    <a:cxn ang="0">
                      <a:pos x="T10" y="T11"/>
                    </a:cxn>
                    <a:cxn ang="0">
                      <a:pos x="T12" y="T13"/>
                    </a:cxn>
                  </a:cxnLst>
                  <a:rect l="0" t="0" r="r" b="b"/>
                  <a:pathLst>
                    <a:path w="173" h="35">
                      <a:moveTo>
                        <a:pt x="9" y="22"/>
                      </a:moveTo>
                      <a:cubicBezTo>
                        <a:pt x="6" y="24"/>
                        <a:pt x="2" y="30"/>
                        <a:pt x="0" y="35"/>
                      </a:cubicBezTo>
                      <a:cubicBezTo>
                        <a:pt x="173" y="35"/>
                        <a:pt x="173" y="35"/>
                        <a:pt x="173" y="35"/>
                      </a:cubicBezTo>
                      <a:cubicBezTo>
                        <a:pt x="171" y="30"/>
                        <a:pt x="168" y="24"/>
                        <a:pt x="164" y="22"/>
                      </a:cubicBezTo>
                      <a:cubicBezTo>
                        <a:pt x="131" y="0"/>
                        <a:pt x="131" y="0"/>
                        <a:pt x="131" y="0"/>
                      </a:cubicBezTo>
                      <a:cubicBezTo>
                        <a:pt x="43" y="0"/>
                        <a:pt x="43" y="0"/>
                        <a:pt x="43" y="0"/>
                      </a:cubicBezTo>
                      <a:lnTo>
                        <a:pt x="9" y="22"/>
                      </a:lnTo>
                      <a:close/>
                    </a:path>
                  </a:pathLst>
                </a:custGeom>
                <a:solidFill>
                  <a:srgbClr val="262626"/>
                </a:solidFill>
                <a:ln>
                  <a:noFill/>
                </a:ln>
              </p:spPr>
              <p:txBody>
                <a:bodyPr vert="horz" wrap="square" lIns="91422" tIns="45711" rIns="91422" bIns="45711" numCol="1" anchor="t" anchorCtr="0" compatLnSpc="1"/>
                <a:lstStyle/>
                <a:p>
                  <a:endParaRPr lang="id-ID" sz="900" dirty="0">
                    <a:latin typeface="微软雅黑 Light" panose="020B0502040204020203" pitchFamily="34" charset="-122"/>
                    <a:ea typeface="微软雅黑 Light" panose="020B0502040204020203" pitchFamily="34" charset="-122"/>
                    <a:cs typeface="Calibri Light" panose="020F0302020204030204"/>
                  </a:endParaRPr>
                </a:p>
              </p:txBody>
            </p:sp>
          </p:grpSp>
        </p:grpSp>
        <p:sp>
          <p:nvSpPr>
            <p:cNvPr id="21" name="文本框 20"/>
            <p:cNvSpPr txBox="1"/>
            <p:nvPr/>
          </p:nvSpPr>
          <p:spPr>
            <a:xfrm>
              <a:off x="4709719" y="4368286"/>
              <a:ext cx="2772562" cy="1323439"/>
            </a:xfrm>
            <a:prstGeom prst="rect">
              <a:avLst/>
            </a:prstGeom>
            <a:noFill/>
          </p:spPr>
          <p:txBody>
            <a:bodyPr wrap="square" rtlCol="0">
              <a:spAutoFit/>
            </a:bodyPr>
            <a:lstStyle/>
            <a:p>
              <a:pPr algn="ctr">
                <a:lnSpc>
                  <a:spcPct val="125000"/>
                </a:lnSpc>
              </a:pPr>
              <a:r>
                <a:rPr lang="zh-CN" altLang="en-US" sz="1600" dirty="0">
                  <a:solidFill>
                    <a:srgbClr val="36474F"/>
                  </a:solidFill>
                  <a:latin typeface="微软雅黑 Light" panose="020B0502040204020203" pitchFamily="34" charset="-122"/>
                  <a:ea typeface="微软雅黑 Light" panose="020B0502040204020203" pitchFamily="34" charset="-122"/>
                </a:rPr>
                <a:t>在此处输入文字内容在此处输入文字内容在此处输入文字内容在此处输入文字内容在此处输入文字内容</a:t>
              </a:r>
              <a:endParaRPr lang="zh-CN" altLang="en-US" sz="1600" dirty="0">
                <a:solidFill>
                  <a:srgbClr val="36474F"/>
                </a:solidFill>
                <a:latin typeface="微软雅黑 Light" panose="020B0502040204020203" pitchFamily="34" charset="-122"/>
                <a:ea typeface="微软雅黑 Light" panose="020B0502040204020203" pitchFamily="34" charset="-122"/>
              </a:endParaRPr>
            </a:p>
          </p:txBody>
        </p:sp>
        <p:sp>
          <p:nvSpPr>
            <p:cNvPr id="22" name="文本框 21"/>
            <p:cNvSpPr txBox="1"/>
            <p:nvPr/>
          </p:nvSpPr>
          <p:spPr>
            <a:xfrm flipH="1">
              <a:off x="4729678" y="1875172"/>
              <a:ext cx="2732643" cy="461665"/>
            </a:xfrm>
            <a:prstGeom prst="rect">
              <a:avLst/>
            </a:prstGeom>
            <a:noFill/>
            <a:effectLst/>
          </p:spPr>
          <p:txBody>
            <a:bodyPr wrap="square" rtlCol="0">
              <a:spAutoFit/>
            </a:bodyPr>
            <a:lstStyle/>
            <a:p>
              <a:pPr algn="ctr"/>
              <a:r>
                <a:rPr lang="zh-CN" altLang="en-US" sz="2400" spc="300" dirty="0">
                  <a:solidFill>
                    <a:srgbClr val="262626"/>
                  </a:solidFill>
                  <a:latin typeface="方正尚酷简体" panose="03000509000000000000" pitchFamily="65" charset="-122"/>
                  <a:ea typeface="方正尚酷简体" panose="03000509000000000000" pitchFamily="65" charset="-122"/>
                </a:rPr>
                <a:t>输入标题文字</a:t>
              </a:r>
              <a:endParaRPr lang="zh-CN" altLang="en-US" sz="2400" spc="300" dirty="0">
                <a:solidFill>
                  <a:srgbClr val="262626"/>
                </a:solidFill>
                <a:latin typeface="方正尚酷简体" panose="03000509000000000000" pitchFamily="65" charset="-122"/>
                <a:ea typeface="方正尚酷简体" panose="03000509000000000000" pitchFamily="65" charset="-122"/>
              </a:endParaRPr>
            </a:p>
          </p:txBody>
        </p:sp>
      </p:grpSp>
      <p:grpSp>
        <p:nvGrpSpPr>
          <p:cNvPr id="30" name="组合 29"/>
          <p:cNvGrpSpPr/>
          <p:nvPr/>
        </p:nvGrpSpPr>
        <p:grpSpPr>
          <a:xfrm>
            <a:off x="7871172" y="1907067"/>
            <a:ext cx="2772562" cy="3816553"/>
            <a:chOff x="7871172" y="1875172"/>
            <a:chExt cx="2772562" cy="3816553"/>
          </a:xfrm>
        </p:grpSpPr>
        <p:grpSp>
          <p:nvGrpSpPr>
            <p:cNvPr id="31" name="组合 30"/>
            <p:cNvGrpSpPr/>
            <p:nvPr/>
          </p:nvGrpSpPr>
          <p:grpSpPr>
            <a:xfrm>
              <a:off x="8309301" y="2484571"/>
              <a:ext cx="1903030" cy="1682861"/>
              <a:chOff x="8309301" y="2360691"/>
              <a:chExt cx="1903030" cy="1682861"/>
            </a:xfrm>
            <a:solidFill>
              <a:srgbClr val="36474F"/>
            </a:solidFill>
            <a:effectLst>
              <a:outerShdw blurRad="50800" dist="38100" dir="2700000" algn="tl" rotWithShape="0">
                <a:prstClr val="black">
                  <a:alpha val="40000"/>
                </a:prstClr>
              </a:outerShdw>
            </a:effectLst>
          </p:grpSpPr>
          <p:sp>
            <p:nvSpPr>
              <p:cNvPr id="34" name="Rounded Rectangle 247"/>
              <p:cNvSpPr/>
              <p:nvPr/>
            </p:nvSpPr>
            <p:spPr>
              <a:xfrm>
                <a:off x="8309301" y="2360691"/>
                <a:ext cx="1903030" cy="54863"/>
              </a:xfrm>
              <a:prstGeom prst="roundRect">
                <a:avLst>
                  <a:gd name="adj" fmla="val 50000"/>
                </a:avLst>
              </a:pr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900" dirty="0">
                  <a:latin typeface="微软雅黑 Light" panose="020B0502040204020203" pitchFamily="34" charset="-122"/>
                  <a:ea typeface="微软雅黑 Light" panose="020B0502040204020203" pitchFamily="34" charset="-122"/>
                </a:endParaRPr>
              </a:p>
            </p:txBody>
          </p:sp>
          <p:grpSp>
            <p:nvGrpSpPr>
              <p:cNvPr id="35" name="Group 92"/>
              <p:cNvGrpSpPr/>
              <p:nvPr/>
            </p:nvGrpSpPr>
            <p:grpSpPr>
              <a:xfrm>
                <a:off x="8738691" y="2624932"/>
                <a:ext cx="1041133" cy="1418620"/>
                <a:chOff x="5358447" y="5028179"/>
                <a:chExt cx="2617332" cy="3566306"/>
              </a:xfrm>
              <a:grpFill/>
            </p:grpSpPr>
            <p:sp>
              <p:nvSpPr>
                <p:cNvPr id="36" name="Freeform 7"/>
                <p:cNvSpPr/>
                <p:nvPr/>
              </p:nvSpPr>
              <p:spPr bwMode="auto">
                <a:xfrm>
                  <a:off x="5803470" y="5724633"/>
                  <a:ext cx="1665562" cy="322198"/>
                </a:xfrm>
                <a:custGeom>
                  <a:avLst/>
                  <a:gdLst>
                    <a:gd name="T0" fmla="*/ 0 w 175"/>
                    <a:gd name="T1" fmla="*/ 0 h 34"/>
                    <a:gd name="T2" fmla="*/ 0 w 175"/>
                    <a:gd name="T3" fmla="*/ 32 h 34"/>
                    <a:gd name="T4" fmla="*/ 0 w 175"/>
                    <a:gd name="T5" fmla="*/ 34 h 34"/>
                    <a:gd name="T6" fmla="*/ 175 w 175"/>
                    <a:gd name="T7" fmla="*/ 34 h 34"/>
                    <a:gd name="T8" fmla="*/ 175 w 175"/>
                    <a:gd name="T9" fmla="*/ 32 h 34"/>
                    <a:gd name="T10" fmla="*/ 175 w 175"/>
                    <a:gd name="T11" fmla="*/ 0 h 34"/>
                    <a:gd name="T12" fmla="*/ 0 w 175"/>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175" h="34">
                      <a:moveTo>
                        <a:pt x="0" y="0"/>
                      </a:moveTo>
                      <a:cubicBezTo>
                        <a:pt x="0" y="32"/>
                        <a:pt x="0" y="32"/>
                        <a:pt x="0" y="32"/>
                      </a:cubicBezTo>
                      <a:cubicBezTo>
                        <a:pt x="0" y="33"/>
                        <a:pt x="0" y="34"/>
                        <a:pt x="0" y="34"/>
                      </a:cubicBezTo>
                      <a:cubicBezTo>
                        <a:pt x="175" y="34"/>
                        <a:pt x="175" y="34"/>
                        <a:pt x="175" y="34"/>
                      </a:cubicBezTo>
                      <a:cubicBezTo>
                        <a:pt x="175" y="34"/>
                        <a:pt x="175" y="33"/>
                        <a:pt x="175" y="32"/>
                      </a:cubicBezTo>
                      <a:cubicBezTo>
                        <a:pt x="175" y="0"/>
                        <a:pt x="175" y="0"/>
                        <a:pt x="175" y="0"/>
                      </a:cubicBezTo>
                      <a:lnTo>
                        <a:pt x="0" y="0"/>
                      </a:lnTo>
                      <a:close/>
                    </a:path>
                  </a:pathLst>
                </a:custGeom>
                <a:solidFill>
                  <a:srgbClr val="D8141A"/>
                </a:solidFill>
                <a:ln>
                  <a:noFill/>
                </a:ln>
                <a:effectLst>
                  <a:outerShdw blurRad="63500" algn="ctr" rotWithShape="0">
                    <a:prstClr val="black">
                      <a:alpha val="40000"/>
                    </a:prstClr>
                  </a:outerShdw>
                </a:effectLst>
              </p:spPr>
              <p:txBody>
                <a:bodyPr vert="horz" wrap="square" lIns="91422" tIns="45711" rIns="91422" bIns="45711" numCol="1" anchor="t" anchorCtr="0" compatLnSpc="1"/>
                <a:lstStyle/>
                <a:p>
                  <a:endParaRPr lang="id-ID" sz="900" dirty="0">
                    <a:latin typeface="微软雅黑 Light" panose="020B0502040204020203" pitchFamily="34" charset="-122"/>
                    <a:ea typeface="微软雅黑 Light" panose="020B0502040204020203" pitchFamily="34" charset="-122"/>
                    <a:cs typeface="Calibri Light" panose="020F0302020204030204"/>
                  </a:endParaRPr>
                </a:p>
              </p:txBody>
            </p:sp>
            <p:sp>
              <p:nvSpPr>
                <p:cNvPr id="37" name="Freeform 9"/>
                <p:cNvSpPr/>
                <p:nvPr/>
              </p:nvSpPr>
              <p:spPr bwMode="auto">
                <a:xfrm>
                  <a:off x="5823111" y="6103801"/>
                  <a:ext cx="1636102" cy="322198"/>
                </a:xfrm>
                <a:custGeom>
                  <a:avLst/>
                  <a:gdLst>
                    <a:gd name="T0" fmla="*/ 0 w 172"/>
                    <a:gd name="T1" fmla="*/ 0 h 34"/>
                    <a:gd name="T2" fmla="*/ 8 w 172"/>
                    <a:gd name="T3" fmla="*/ 11 h 34"/>
                    <a:gd name="T4" fmla="*/ 45 w 172"/>
                    <a:gd name="T5" fmla="*/ 34 h 34"/>
                    <a:gd name="T6" fmla="*/ 127 w 172"/>
                    <a:gd name="T7" fmla="*/ 34 h 34"/>
                    <a:gd name="T8" fmla="*/ 163 w 172"/>
                    <a:gd name="T9" fmla="*/ 11 h 34"/>
                    <a:gd name="T10" fmla="*/ 172 w 172"/>
                    <a:gd name="T11" fmla="*/ 0 h 34"/>
                    <a:gd name="T12" fmla="*/ 0 w 172"/>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172" h="34">
                      <a:moveTo>
                        <a:pt x="0" y="0"/>
                      </a:moveTo>
                      <a:cubicBezTo>
                        <a:pt x="2" y="4"/>
                        <a:pt x="5" y="9"/>
                        <a:pt x="8" y="11"/>
                      </a:cubicBezTo>
                      <a:cubicBezTo>
                        <a:pt x="45" y="34"/>
                        <a:pt x="45" y="34"/>
                        <a:pt x="45" y="34"/>
                      </a:cubicBezTo>
                      <a:cubicBezTo>
                        <a:pt x="127" y="34"/>
                        <a:pt x="127" y="34"/>
                        <a:pt x="127" y="34"/>
                      </a:cubicBezTo>
                      <a:cubicBezTo>
                        <a:pt x="163" y="11"/>
                        <a:pt x="163" y="11"/>
                        <a:pt x="163" y="11"/>
                      </a:cubicBezTo>
                      <a:cubicBezTo>
                        <a:pt x="166" y="9"/>
                        <a:pt x="170" y="4"/>
                        <a:pt x="172" y="0"/>
                      </a:cubicBezTo>
                      <a:lnTo>
                        <a:pt x="0" y="0"/>
                      </a:lnTo>
                      <a:close/>
                    </a:path>
                  </a:pathLst>
                </a:custGeom>
                <a:solidFill>
                  <a:srgbClr val="D8141A"/>
                </a:solidFill>
                <a:ln>
                  <a:noFill/>
                </a:ln>
                <a:effectLst>
                  <a:outerShdw blurRad="63500" algn="ctr" rotWithShape="0">
                    <a:prstClr val="black">
                      <a:alpha val="40000"/>
                    </a:prstClr>
                  </a:outerShdw>
                </a:effectLst>
              </p:spPr>
              <p:txBody>
                <a:bodyPr vert="horz" wrap="square" lIns="91422" tIns="45711" rIns="91422" bIns="45711" numCol="1" anchor="t" anchorCtr="0" compatLnSpc="1"/>
                <a:lstStyle/>
                <a:p>
                  <a:endParaRPr lang="id-ID" sz="900" dirty="0">
                    <a:latin typeface="微软雅黑 Light" panose="020B0502040204020203" pitchFamily="34" charset="-122"/>
                    <a:ea typeface="微软雅黑 Light" panose="020B0502040204020203" pitchFamily="34" charset="-122"/>
                    <a:cs typeface="Calibri Light" panose="020F0302020204030204"/>
                  </a:endParaRPr>
                </a:p>
              </p:txBody>
            </p:sp>
            <p:sp>
              <p:nvSpPr>
                <p:cNvPr id="38" name="Freeform 17"/>
                <p:cNvSpPr>
                  <a:spLocks noEditPoints="1"/>
                </p:cNvSpPr>
                <p:nvPr/>
              </p:nvSpPr>
              <p:spPr bwMode="auto">
                <a:xfrm>
                  <a:off x="5358447" y="5028179"/>
                  <a:ext cx="2617332" cy="3566306"/>
                </a:xfrm>
                <a:custGeom>
                  <a:avLst/>
                  <a:gdLst>
                    <a:gd name="T0" fmla="*/ 258 w 276"/>
                    <a:gd name="T1" fmla="*/ 103 h 377"/>
                    <a:gd name="T2" fmla="*/ 258 w 276"/>
                    <a:gd name="T3" fmla="*/ 29 h 377"/>
                    <a:gd name="T4" fmla="*/ 264 w 276"/>
                    <a:gd name="T5" fmla="*/ 27 h 377"/>
                    <a:gd name="T6" fmla="*/ 276 w 276"/>
                    <a:gd name="T7" fmla="*/ 12 h 377"/>
                    <a:gd name="T8" fmla="*/ 276 w 276"/>
                    <a:gd name="T9" fmla="*/ 0 h 377"/>
                    <a:gd name="T10" fmla="*/ 0 w 276"/>
                    <a:gd name="T11" fmla="*/ 0 h 377"/>
                    <a:gd name="T12" fmla="*/ 0 w 276"/>
                    <a:gd name="T13" fmla="*/ 12 h 377"/>
                    <a:gd name="T14" fmla="*/ 11 w 276"/>
                    <a:gd name="T15" fmla="*/ 27 h 377"/>
                    <a:gd name="T16" fmla="*/ 17 w 276"/>
                    <a:gd name="T17" fmla="*/ 29 h 377"/>
                    <a:gd name="T18" fmla="*/ 17 w 276"/>
                    <a:gd name="T19" fmla="*/ 103 h 377"/>
                    <a:gd name="T20" fmla="*/ 43 w 276"/>
                    <a:gd name="T21" fmla="*/ 149 h 377"/>
                    <a:gd name="T22" fmla="*/ 104 w 276"/>
                    <a:gd name="T23" fmla="*/ 188 h 377"/>
                    <a:gd name="T24" fmla="*/ 43 w 276"/>
                    <a:gd name="T25" fmla="*/ 228 h 377"/>
                    <a:gd name="T26" fmla="*/ 17 w 276"/>
                    <a:gd name="T27" fmla="*/ 274 h 377"/>
                    <a:gd name="T28" fmla="*/ 17 w 276"/>
                    <a:gd name="T29" fmla="*/ 348 h 377"/>
                    <a:gd name="T30" fmla="*/ 11 w 276"/>
                    <a:gd name="T31" fmla="*/ 350 h 377"/>
                    <a:gd name="T32" fmla="*/ 0 w 276"/>
                    <a:gd name="T33" fmla="*/ 366 h 377"/>
                    <a:gd name="T34" fmla="*/ 0 w 276"/>
                    <a:gd name="T35" fmla="*/ 377 h 377"/>
                    <a:gd name="T36" fmla="*/ 276 w 276"/>
                    <a:gd name="T37" fmla="*/ 377 h 377"/>
                    <a:gd name="T38" fmla="*/ 276 w 276"/>
                    <a:gd name="T39" fmla="*/ 366 h 377"/>
                    <a:gd name="T40" fmla="*/ 264 w 276"/>
                    <a:gd name="T41" fmla="*/ 350 h 377"/>
                    <a:gd name="T42" fmla="*/ 258 w 276"/>
                    <a:gd name="T43" fmla="*/ 348 h 377"/>
                    <a:gd name="T44" fmla="*/ 258 w 276"/>
                    <a:gd name="T45" fmla="*/ 274 h 377"/>
                    <a:gd name="T46" fmla="*/ 233 w 276"/>
                    <a:gd name="T47" fmla="*/ 228 h 377"/>
                    <a:gd name="T48" fmla="*/ 171 w 276"/>
                    <a:gd name="T49" fmla="*/ 188 h 377"/>
                    <a:gd name="T50" fmla="*/ 233 w 276"/>
                    <a:gd name="T51" fmla="*/ 149 h 377"/>
                    <a:gd name="T52" fmla="*/ 258 w 276"/>
                    <a:gd name="T53" fmla="*/ 103 h 377"/>
                    <a:gd name="T54" fmla="*/ 222 w 276"/>
                    <a:gd name="T55" fmla="*/ 132 h 377"/>
                    <a:gd name="T56" fmla="*/ 167 w 276"/>
                    <a:gd name="T57" fmla="*/ 167 h 377"/>
                    <a:gd name="T58" fmla="*/ 153 w 276"/>
                    <a:gd name="T59" fmla="*/ 188 h 377"/>
                    <a:gd name="T60" fmla="*/ 167 w 276"/>
                    <a:gd name="T61" fmla="*/ 210 h 377"/>
                    <a:gd name="T62" fmla="*/ 222 w 276"/>
                    <a:gd name="T63" fmla="*/ 245 h 377"/>
                    <a:gd name="T64" fmla="*/ 237 w 276"/>
                    <a:gd name="T65" fmla="*/ 274 h 377"/>
                    <a:gd name="T66" fmla="*/ 237 w 276"/>
                    <a:gd name="T67" fmla="*/ 349 h 377"/>
                    <a:gd name="T68" fmla="*/ 38 w 276"/>
                    <a:gd name="T69" fmla="*/ 349 h 377"/>
                    <a:gd name="T70" fmla="*/ 38 w 276"/>
                    <a:gd name="T71" fmla="*/ 274 h 377"/>
                    <a:gd name="T72" fmla="*/ 54 w 276"/>
                    <a:gd name="T73" fmla="*/ 245 h 377"/>
                    <a:gd name="T74" fmla="*/ 109 w 276"/>
                    <a:gd name="T75" fmla="*/ 210 h 377"/>
                    <a:gd name="T76" fmla="*/ 122 w 276"/>
                    <a:gd name="T77" fmla="*/ 188 h 377"/>
                    <a:gd name="T78" fmla="*/ 109 w 276"/>
                    <a:gd name="T79" fmla="*/ 167 h 377"/>
                    <a:gd name="T80" fmla="*/ 54 w 276"/>
                    <a:gd name="T81" fmla="*/ 132 h 377"/>
                    <a:gd name="T82" fmla="*/ 38 w 276"/>
                    <a:gd name="T83" fmla="*/ 103 h 377"/>
                    <a:gd name="T84" fmla="*/ 38 w 276"/>
                    <a:gd name="T85" fmla="*/ 28 h 377"/>
                    <a:gd name="T86" fmla="*/ 237 w 276"/>
                    <a:gd name="T87" fmla="*/ 28 h 377"/>
                    <a:gd name="T88" fmla="*/ 237 w 276"/>
                    <a:gd name="T89" fmla="*/ 103 h 377"/>
                    <a:gd name="T90" fmla="*/ 222 w 276"/>
                    <a:gd name="T91" fmla="*/ 132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6" h="377">
                      <a:moveTo>
                        <a:pt x="258" y="103"/>
                      </a:moveTo>
                      <a:cubicBezTo>
                        <a:pt x="258" y="29"/>
                        <a:pt x="258" y="29"/>
                        <a:pt x="258" y="29"/>
                      </a:cubicBezTo>
                      <a:cubicBezTo>
                        <a:pt x="264" y="27"/>
                        <a:pt x="264" y="27"/>
                        <a:pt x="264" y="27"/>
                      </a:cubicBezTo>
                      <a:cubicBezTo>
                        <a:pt x="271" y="25"/>
                        <a:pt x="276" y="19"/>
                        <a:pt x="276" y="12"/>
                      </a:cubicBezTo>
                      <a:cubicBezTo>
                        <a:pt x="276" y="0"/>
                        <a:pt x="276" y="0"/>
                        <a:pt x="276" y="0"/>
                      </a:cubicBezTo>
                      <a:cubicBezTo>
                        <a:pt x="0" y="0"/>
                        <a:pt x="0" y="0"/>
                        <a:pt x="0" y="0"/>
                      </a:cubicBezTo>
                      <a:cubicBezTo>
                        <a:pt x="0" y="12"/>
                        <a:pt x="0" y="12"/>
                        <a:pt x="0" y="12"/>
                      </a:cubicBezTo>
                      <a:cubicBezTo>
                        <a:pt x="0" y="19"/>
                        <a:pt x="5" y="25"/>
                        <a:pt x="11" y="27"/>
                      </a:cubicBezTo>
                      <a:cubicBezTo>
                        <a:pt x="17" y="29"/>
                        <a:pt x="17" y="29"/>
                        <a:pt x="17" y="29"/>
                      </a:cubicBezTo>
                      <a:cubicBezTo>
                        <a:pt x="17" y="103"/>
                        <a:pt x="17" y="103"/>
                        <a:pt x="17" y="103"/>
                      </a:cubicBezTo>
                      <a:cubicBezTo>
                        <a:pt x="17" y="120"/>
                        <a:pt x="28" y="140"/>
                        <a:pt x="43" y="149"/>
                      </a:cubicBezTo>
                      <a:cubicBezTo>
                        <a:pt x="104" y="188"/>
                        <a:pt x="104" y="188"/>
                        <a:pt x="104" y="188"/>
                      </a:cubicBezTo>
                      <a:cubicBezTo>
                        <a:pt x="43" y="228"/>
                        <a:pt x="43" y="228"/>
                        <a:pt x="43" y="228"/>
                      </a:cubicBezTo>
                      <a:cubicBezTo>
                        <a:pt x="28" y="237"/>
                        <a:pt x="17" y="257"/>
                        <a:pt x="17" y="274"/>
                      </a:cubicBezTo>
                      <a:cubicBezTo>
                        <a:pt x="17" y="348"/>
                        <a:pt x="17" y="348"/>
                        <a:pt x="17" y="348"/>
                      </a:cubicBezTo>
                      <a:cubicBezTo>
                        <a:pt x="11" y="350"/>
                        <a:pt x="11" y="350"/>
                        <a:pt x="11" y="350"/>
                      </a:cubicBezTo>
                      <a:cubicBezTo>
                        <a:pt x="5" y="352"/>
                        <a:pt x="0" y="358"/>
                        <a:pt x="0" y="366"/>
                      </a:cubicBezTo>
                      <a:cubicBezTo>
                        <a:pt x="0" y="377"/>
                        <a:pt x="0" y="377"/>
                        <a:pt x="0" y="377"/>
                      </a:cubicBezTo>
                      <a:cubicBezTo>
                        <a:pt x="276" y="377"/>
                        <a:pt x="276" y="377"/>
                        <a:pt x="276" y="377"/>
                      </a:cubicBezTo>
                      <a:cubicBezTo>
                        <a:pt x="276" y="366"/>
                        <a:pt x="276" y="366"/>
                        <a:pt x="276" y="366"/>
                      </a:cubicBezTo>
                      <a:cubicBezTo>
                        <a:pt x="276" y="358"/>
                        <a:pt x="271" y="352"/>
                        <a:pt x="264" y="350"/>
                      </a:cubicBezTo>
                      <a:cubicBezTo>
                        <a:pt x="258" y="348"/>
                        <a:pt x="258" y="348"/>
                        <a:pt x="258" y="348"/>
                      </a:cubicBezTo>
                      <a:cubicBezTo>
                        <a:pt x="258" y="274"/>
                        <a:pt x="258" y="274"/>
                        <a:pt x="258" y="274"/>
                      </a:cubicBezTo>
                      <a:cubicBezTo>
                        <a:pt x="258" y="257"/>
                        <a:pt x="247" y="237"/>
                        <a:pt x="233" y="228"/>
                      </a:cubicBezTo>
                      <a:cubicBezTo>
                        <a:pt x="171" y="188"/>
                        <a:pt x="171" y="188"/>
                        <a:pt x="171" y="188"/>
                      </a:cubicBezTo>
                      <a:cubicBezTo>
                        <a:pt x="233" y="149"/>
                        <a:pt x="233" y="149"/>
                        <a:pt x="233" y="149"/>
                      </a:cubicBezTo>
                      <a:cubicBezTo>
                        <a:pt x="247" y="140"/>
                        <a:pt x="258" y="120"/>
                        <a:pt x="258" y="103"/>
                      </a:cubicBezTo>
                      <a:close/>
                      <a:moveTo>
                        <a:pt x="222" y="132"/>
                      </a:moveTo>
                      <a:cubicBezTo>
                        <a:pt x="167" y="167"/>
                        <a:pt x="167" y="167"/>
                        <a:pt x="167" y="167"/>
                      </a:cubicBezTo>
                      <a:cubicBezTo>
                        <a:pt x="158" y="172"/>
                        <a:pt x="153" y="180"/>
                        <a:pt x="153" y="188"/>
                      </a:cubicBezTo>
                      <a:cubicBezTo>
                        <a:pt x="153" y="197"/>
                        <a:pt x="158" y="205"/>
                        <a:pt x="167" y="210"/>
                      </a:cubicBezTo>
                      <a:cubicBezTo>
                        <a:pt x="222" y="245"/>
                        <a:pt x="222" y="245"/>
                        <a:pt x="222" y="245"/>
                      </a:cubicBezTo>
                      <a:cubicBezTo>
                        <a:pt x="230" y="251"/>
                        <a:pt x="237" y="264"/>
                        <a:pt x="237" y="274"/>
                      </a:cubicBezTo>
                      <a:cubicBezTo>
                        <a:pt x="237" y="349"/>
                        <a:pt x="237" y="349"/>
                        <a:pt x="237" y="349"/>
                      </a:cubicBezTo>
                      <a:cubicBezTo>
                        <a:pt x="38" y="349"/>
                        <a:pt x="38" y="349"/>
                        <a:pt x="38" y="349"/>
                      </a:cubicBezTo>
                      <a:cubicBezTo>
                        <a:pt x="38" y="274"/>
                        <a:pt x="38" y="274"/>
                        <a:pt x="38" y="274"/>
                      </a:cubicBezTo>
                      <a:cubicBezTo>
                        <a:pt x="38" y="264"/>
                        <a:pt x="46" y="251"/>
                        <a:pt x="54" y="245"/>
                      </a:cubicBezTo>
                      <a:cubicBezTo>
                        <a:pt x="109" y="210"/>
                        <a:pt x="109" y="210"/>
                        <a:pt x="109" y="210"/>
                      </a:cubicBezTo>
                      <a:cubicBezTo>
                        <a:pt x="117" y="205"/>
                        <a:pt x="122" y="197"/>
                        <a:pt x="122" y="188"/>
                      </a:cubicBezTo>
                      <a:cubicBezTo>
                        <a:pt x="122" y="180"/>
                        <a:pt x="117" y="172"/>
                        <a:pt x="109" y="167"/>
                      </a:cubicBezTo>
                      <a:cubicBezTo>
                        <a:pt x="54" y="132"/>
                        <a:pt x="54" y="132"/>
                        <a:pt x="54" y="132"/>
                      </a:cubicBezTo>
                      <a:cubicBezTo>
                        <a:pt x="46" y="126"/>
                        <a:pt x="38" y="113"/>
                        <a:pt x="38" y="103"/>
                      </a:cubicBezTo>
                      <a:cubicBezTo>
                        <a:pt x="38" y="28"/>
                        <a:pt x="38" y="28"/>
                        <a:pt x="38" y="28"/>
                      </a:cubicBezTo>
                      <a:cubicBezTo>
                        <a:pt x="237" y="28"/>
                        <a:pt x="237" y="28"/>
                        <a:pt x="237" y="28"/>
                      </a:cubicBezTo>
                      <a:cubicBezTo>
                        <a:pt x="237" y="103"/>
                        <a:pt x="237" y="103"/>
                        <a:pt x="237" y="103"/>
                      </a:cubicBezTo>
                      <a:cubicBezTo>
                        <a:pt x="237" y="113"/>
                        <a:pt x="230" y="126"/>
                        <a:pt x="222" y="132"/>
                      </a:cubicBezTo>
                      <a:close/>
                    </a:path>
                  </a:pathLst>
                </a:custGeom>
                <a:solidFill>
                  <a:srgbClr val="D8141A"/>
                </a:solidFill>
                <a:ln>
                  <a:noFill/>
                </a:ln>
                <a:effectLst>
                  <a:outerShdw blurRad="63500" algn="ctr" rotWithShape="0">
                    <a:prstClr val="black">
                      <a:alpha val="40000"/>
                    </a:prstClr>
                  </a:outerShdw>
                </a:effectLst>
              </p:spPr>
              <p:txBody>
                <a:bodyPr vert="horz" wrap="square" lIns="91422" tIns="45711" rIns="91422" bIns="45711" numCol="1" anchor="t" anchorCtr="0" compatLnSpc="1"/>
                <a:lstStyle/>
                <a:p>
                  <a:endParaRPr lang="id-ID" sz="900" dirty="0">
                    <a:latin typeface="微软雅黑 Light" panose="020B0502040204020203" pitchFamily="34" charset="-122"/>
                    <a:ea typeface="微软雅黑 Light" panose="020B0502040204020203" pitchFamily="34" charset="-122"/>
                    <a:cs typeface="Calibri Light" panose="020F0302020204030204"/>
                  </a:endParaRPr>
                </a:p>
              </p:txBody>
            </p:sp>
            <p:sp>
              <p:nvSpPr>
                <p:cNvPr id="39" name="Freeform 18"/>
                <p:cNvSpPr/>
                <p:nvPr/>
              </p:nvSpPr>
              <p:spPr bwMode="auto">
                <a:xfrm>
                  <a:off x="6354122" y="6492908"/>
                  <a:ext cx="616909" cy="367520"/>
                </a:xfrm>
                <a:custGeom>
                  <a:avLst/>
                  <a:gdLst>
                    <a:gd name="T0" fmla="*/ 0 w 65"/>
                    <a:gd name="T1" fmla="*/ 0 h 39"/>
                    <a:gd name="T2" fmla="*/ 10 w 65"/>
                    <a:gd name="T3" fmla="*/ 6 h 39"/>
                    <a:gd name="T4" fmla="*/ 29 w 65"/>
                    <a:gd name="T5" fmla="*/ 38 h 39"/>
                    <a:gd name="T6" fmla="*/ 29 w 65"/>
                    <a:gd name="T7" fmla="*/ 39 h 39"/>
                    <a:gd name="T8" fmla="*/ 36 w 65"/>
                    <a:gd name="T9" fmla="*/ 39 h 39"/>
                    <a:gd name="T10" fmla="*/ 36 w 65"/>
                    <a:gd name="T11" fmla="*/ 38 h 39"/>
                    <a:gd name="T12" fmla="*/ 55 w 65"/>
                    <a:gd name="T13" fmla="*/ 6 h 39"/>
                    <a:gd name="T14" fmla="*/ 65 w 65"/>
                    <a:gd name="T15" fmla="*/ 0 h 39"/>
                    <a:gd name="T16" fmla="*/ 0 w 65"/>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39">
                      <a:moveTo>
                        <a:pt x="0" y="0"/>
                      </a:moveTo>
                      <a:cubicBezTo>
                        <a:pt x="10" y="6"/>
                        <a:pt x="10" y="6"/>
                        <a:pt x="10" y="6"/>
                      </a:cubicBezTo>
                      <a:cubicBezTo>
                        <a:pt x="22" y="14"/>
                        <a:pt x="29" y="26"/>
                        <a:pt x="29" y="38"/>
                      </a:cubicBezTo>
                      <a:cubicBezTo>
                        <a:pt x="29" y="39"/>
                        <a:pt x="29" y="39"/>
                        <a:pt x="29" y="39"/>
                      </a:cubicBezTo>
                      <a:cubicBezTo>
                        <a:pt x="36" y="39"/>
                        <a:pt x="36" y="39"/>
                        <a:pt x="36" y="39"/>
                      </a:cubicBezTo>
                      <a:cubicBezTo>
                        <a:pt x="36" y="39"/>
                        <a:pt x="36" y="39"/>
                        <a:pt x="36" y="38"/>
                      </a:cubicBezTo>
                      <a:cubicBezTo>
                        <a:pt x="36" y="26"/>
                        <a:pt x="43" y="14"/>
                        <a:pt x="55" y="6"/>
                      </a:cubicBezTo>
                      <a:cubicBezTo>
                        <a:pt x="65" y="0"/>
                        <a:pt x="65" y="0"/>
                        <a:pt x="65" y="0"/>
                      </a:cubicBezTo>
                      <a:lnTo>
                        <a:pt x="0" y="0"/>
                      </a:lnTo>
                      <a:close/>
                    </a:path>
                  </a:pathLst>
                </a:custGeom>
                <a:solidFill>
                  <a:srgbClr val="D8141A"/>
                </a:solidFill>
                <a:ln>
                  <a:noFill/>
                </a:ln>
                <a:effectLst>
                  <a:outerShdw blurRad="63500" algn="ctr" rotWithShape="0">
                    <a:prstClr val="black">
                      <a:alpha val="40000"/>
                    </a:prstClr>
                  </a:outerShdw>
                </a:effectLst>
              </p:spPr>
              <p:txBody>
                <a:bodyPr vert="horz" wrap="square" lIns="91422" tIns="45711" rIns="91422" bIns="45711" numCol="1" anchor="t" anchorCtr="0" compatLnSpc="1"/>
                <a:lstStyle/>
                <a:p>
                  <a:endParaRPr lang="id-ID" sz="900" dirty="0">
                    <a:latin typeface="微软雅黑 Light" panose="020B0502040204020203" pitchFamily="34" charset="-122"/>
                    <a:ea typeface="微软雅黑 Light" panose="020B0502040204020203" pitchFamily="34" charset="-122"/>
                    <a:cs typeface="Calibri Light" panose="020F0302020204030204"/>
                  </a:endParaRPr>
                </a:p>
              </p:txBody>
            </p:sp>
            <p:sp>
              <p:nvSpPr>
                <p:cNvPr id="40" name="Rectangle 22"/>
                <p:cNvSpPr>
                  <a:spLocks noChangeArrowheads="1"/>
                </p:cNvSpPr>
                <p:nvPr/>
              </p:nvSpPr>
              <p:spPr bwMode="auto">
                <a:xfrm>
                  <a:off x="5832471" y="7621239"/>
                  <a:ext cx="1660214" cy="331222"/>
                </a:xfrm>
                <a:prstGeom prst="rect">
                  <a:avLst/>
                </a:prstGeom>
                <a:solidFill>
                  <a:srgbClr val="D8141A"/>
                </a:solidFill>
                <a:ln>
                  <a:noFill/>
                </a:ln>
                <a:effectLst>
                  <a:outerShdw blurRad="63500" algn="ctr" rotWithShape="0">
                    <a:prstClr val="black">
                      <a:alpha val="40000"/>
                    </a:prstClr>
                  </a:outerShdw>
                </a:effectLst>
              </p:spPr>
              <p:txBody>
                <a:bodyPr vert="horz" wrap="square" lIns="91422" tIns="45711" rIns="91422" bIns="45711" numCol="1" anchor="t" anchorCtr="0" compatLnSpc="1"/>
                <a:lstStyle/>
                <a:p>
                  <a:endParaRPr lang="id-ID" sz="900" dirty="0">
                    <a:latin typeface="微软雅黑 Light" panose="020B0502040204020203" pitchFamily="34" charset="-122"/>
                    <a:ea typeface="微软雅黑 Light" panose="020B0502040204020203" pitchFamily="34" charset="-122"/>
                    <a:cs typeface="Calibri Light" panose="020F0302020204030204"/>
                  </a:endParaRPr>
                </a:p>
              </p:txBody>
            </p:sp>
            <p:sp>
              <p:nvSpPr>
                <p:cNvPr id="41" name="Rectangle 23"/>
                <p:cNvSpPr>
                  <a:spLocks noChangeArrowheads="1"/>
                </p:cNvSpPr>
                <p:nvPr/>
              </p:nvSpPr>
              <p:spPr bwMode="auto">
                <a:xfrm>
                  <a:off x="5832471" y="7997833"/>
                  <a:ext cx="1660214" cy="217790"/>
                </a:xfrm>
                <a:prstGeom prst="rect">
                  <a:avLst/>
                </a:prstGeom>
                <a:solidFill>
                  <a:srgbClr val="D8141A"/>
                </a:solidFill>
                <a:ln>
                  <a:noFill/>
                </a:ln>
                <a:effectLst>
                  <a:outerShdw blurRad="63500" algn="ctr" rotWithShape="0">
                    <a:prstClr val="black">
                      <a:alpha val="40000"/>
                    </a:prstClr>
                  </a:outerShdw>
                </a:effectLst>
              </p:spPr>
              <p:txBody>
                <a:bodyPr vert="horz" wrap="square" lIns="91422" tIns="45711" rIns="91422" bIns="45711" numCol="1" anchor="t" anchorCtr="0" compatLnSpc="1"/>
                <a:lstStyle/>
                <a:p>
                  <a:endParaRPr lang="id-ID" sz="900" dirty="0">
                    <a:latin typeface="微软雅黑 Light" panose="020B0502040204020203" pitchFamily="34" charset="-122"/>
                    <a:ea typeface="微软雅黑 Light" panose="020B0502040204020203" pitchFamily="34" charset="-122"/>
                    <a:cs typeface="Calibri Light" panose="020F0302020204030204"/>
                  </a:endParaRPr>
                </a:p>
              </p:txBody>
            </p:sp>
          </p:grpSp>
        </p:grpSp>
        <p:sp>
          <p:nvSpPr>
            <p:cNvPr id="32" name="文本框 31"/>
            <p:cNvSpPr txBox="1"/>
            <p:nvPr/>
          </p:nvSpPr>
          <p:spPr>
            <a:xfrm>
              <a:off x="7871172" y="4368286"/>
              <a:ext cx="2772562" cy="1323439"/>
            </a:xfrm>
            <a:prstGeom prst="rect">
              <a:avLst/>
            </a:prstGeom>
            <a:noFill/>
          </p:spPr>
          <p:txBody>
            <a:bodyPr wrap="square" rtlCol="0">
              <a:spAutoFit/>
            </a:bodyPr>
            <a:lstStyle/>
            <a:p>
              <a:pPr algn="ctr">
                <a:lnSpc>
                  <a:spcPct val="125000"/>
                </a:lnSpc>
              </a:pPr>
              <a:r>
                <a:rPr lang="zh-CN" altLang="en-US" sz="1600" dirty="0">
                  <a:solidFill>
                    <a:srgbClr val="36474F"/>
                  </a:solidFill>
                  <a:latin typeface="微软雅黑 Light" panose="020B0502040204020203" pitchFamily="34" charset="-122"/>
                  <a:ea typeface="微软雅黑 Light" panose="020B0502040204020203" pitchFamily="34" charset="-122"/>
                </a:rPr>
                <a:t>在此处输入文字内容在此处输入文字内容在此处输入文字内容在此处输入文字内容在此处输入文字内容</a:t>
              </a:r>
              <a:endParaRPr lang="zh-CN" altLang="en-US" sz="1600" dirty="0">
                <a:solidFill>
                  <a:srgbClr val="36474F"/>
                </a:solidFill>
                <a:latin typeface="微软雅黑 Light" panose="020B0502040204020203" pitchFamily="34" charset="-122"/>
                <a:ea typeface="微软雅黑 Light" panose="020B0502040204020203" pitchFamily="34" charset="-122"/>
              </a:endParaRPr>
            </a:p>
          </p:txBody>
        </p:sp>
        <p:sp>
          <p:nvSpPr>
            <p:cNvPr id="33" name="文本框 32"/>
            <p:cNvSpPr txBox="1"/>
            <p:nvPr/>
          </p:nvSpPr>
          <p:spPr>
            <a:xfrm flipH="1">
              <a:off x="7891131" y="1875172"/>
              <a:ext cx="2732643" cy="461665"/>
            </a:xfrm>
            <a:prstGeom prst="rect">
              <a:avLst/>
            </a:prstGeom>
            <a:noFill/>
            <a:effectLst/>
          </p:spPr>
          <p:txBody>
            <a:bodyPr wrap="square" rtlCol="0">
              <a:spAutoFit/>
            </a:bodyPr>
            <a:lstStyle/>
            <a:p>
              <a:pPr algn="ctr"/>
              <a:r>
                <a:rPr lang="zh-CN" altLang="en-US" sz="2400" spc="300" dirty="0">
                  <a:solidFill>
                    <a:srgbClr val="D8141A"/>
                  </a:solidFill>
                  <a:latin typeface="方正尚酷简体" panose="03000509000000000000" pitchFamily="65" charset="-122"/>
                  <a:ea typeface="方正尚酷简体" panose="03000509000000000000" pitchFamily="65" charset="-122"/>
                </a:rPr>
                <a:t>输入标题文字</a:t>
              </a:r>
              <a:endParaRPr lang="zh-CN" altLang="en-US" sz="2400" spc="300" dirty="0">
                <a:solidFill>
                  <a:srgbClr val="D8141A"/>
                </a:solidFill>
                <a:latin typeface="方正尚酷简体" panose="03000509000000000000" pitchFamily="65" charset="-122"/>
                <a:ea typeface="方正尚酷简体" panose="03000509000000000000" pitchFamily="65"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p:cTn id="16" dur="500" fill="hold"/>
                                        <p:tgtEl>
                                          <p:spTgt spid="19"/>
                                        </p:tgtEl>
                                        <p:attrNameLst>
                                          <p:attrName>ppt_w</p:attrName>
                                        </p:attrNameLst>
                                      </p:cBhvr>
                                      <p:tavLst>
                                        <p:tav tm="0">
                                          <p:val>
                                            <p:fltVal val="0"/>
                                          </p:val>
                                        </p:tav>
                                        <p:tav tm="100000">
                                          <p:val>
                                            <p:strVal val="#ppt_w"/>
                                          </p:val>
                                        </p:tav>
                                      </p:tavLst>
                                    </p:anim>
                                    <p:anim calcmode="lin" valueType="num">
                                      <p:cBhvr>
                                        <p:cTn id="17" dur="500" fill="hold"/>
                                        <p:tgtEl>
                                          <p:spTgt spid="19"/>
                                        </p:tgtEl>
                                        <p:attrNameLst>
                                          <p:attrName>ppt_h</p:attrName>
                                        </p:attrNameLst>
                                      </p:cBhvr>
                                      <p:tavLst>
                                        <p:tav tm="0">
                                          <p:val>
                                            <p:fltVal val="0"/>
                                          </p:val>
                                        </p:tav>
                                        <p:tav tm="100000">
                                          <p:val>
                                            <p:strVal val="#ppt_h"/>
                                          </p:val>
                                        </p:tav>
                                      </p:tavLst>
                                    </p:anim>
                                    <p:animEffect transition="in" filter="fade">
                                      <p:cBhvr>
                                        <p:cTn id="18" dur="500"/>
                                        <p:tgtEl>
                                          <p:spTgt spid="19"/>
                                        </p:tgtEl>
                                      </p:cBhvr>
                                    </p:animEffect>
                                  </p:childTnLst>
                                </p:cTn>
                              </p:par>
                              <p:par>
                                <p:cTn id="19" presetID="53" presetClass="entr" presetSubtype="16" fill="hold" nodeType="withEffect">
                                  <p:stCondLst>
                                    <p:cond delay="25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par>
                                <p:cTn id="24" presetID="53" presetClass="entr" presetSubtype="16" fill="hold" nodeType="withEffect">
                                  <p:stCondLst>
                                    <p:cond delay="500"/>
                                  </p:stCondLst>
                                  <p:childTnLst>
                                    <p:set>
                                      <p:cBhvr>
                                        <p:cTn id="25" dur="1" fill="hold">
                                          <p:stCondLst>
                                            <p:cond delay="0"/>
                                          </p:stCondLst>
                                        </p:cTn>
                                        <p:tgtEl>
                                          <p:spTgt spid="30"/>
                                        </p:tgtEl>
                                        <p:attrNameLst>
                                          <p:attrName>style.visibility</p:attrName>
                                        </p:attrNameLst>
                                      </p:cBhvr>
                                      <p:to>
                                        <p:strVal val="visible"/>
                                      </p:to>
                                    </p:set>
                                    <p:anim calcmode="lin" valueType="num">
                                      <p:cBhvr>
                                        <p:cTn id="26" dur="500" fill="hold"/>
                                        <p:tgtEl>
                                          <p:spTgt spid="30"/>
                                        </p:tgtEl>
                                        <p:attrNameLst>
                                          <p:attrName>ppt_w</p:attrName>
                                        </p:attrNameLst>
                                      </p:cBhvr>
                                      <p:tavLst>
                                        <p:tav tm="0">
                                          <p:val>
                                            <p:fltVal val="0"/>
                                          </p:val>
                                        </p:tav>
                                        <p:tav tm="100000">
                                          <p:val>
                                            <p:strVal val="#ppt_w"/>
                                          </p:val>
                                        </p:tav>
                                      </p:tavLst>
                                    </p:anim>
                                    <p:anim calcmode="lin" valueType="num">
                                      <p:cBhvr>
                                        <p:cTn id="27" dur="500" fill="hold"/>
                                        <p:tgtEl>
                                          <p:spTgt spid="30"/>
                                        </p:tgtEl>
                                        <p:attrNameLst>
                                          <p:attrName>ppt_h</p:attrName>
                                        </p:attrNameLst>
                                      </p:cBhvr>
                                      <p:tavLst>
                                        <p:tav tm="0">
                                          <p:val>
                                            <p:fltVal val="0"/>
                                          </p:val>
                                        </p:tav>
                                        <p:tav tm="100000">
                                          <p:val>
                                            <p:strVal val="#ppt_h"/>
                                          </p:val>
                                        </p:tav>
                                      </p:tavLst>
                                    </p:anim>
                                    <p:animEffect transition="in" filter="fade">
                                      <p:cBhvr>
                                        <p:cTn id="2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1"/>
          <p:cNvGrpSpPr/>
          <p:nvPr/>
        </p:nvGrpSpPr>
        <p:grpSpPr bwMode="auto">
          <a:xfrm>
            <a:off x="126138" y="308241"/>
            <a:ext cx="492011" cy="319014"/>
            <a:chOff x="3017520" y="601990"/>
            <a:chExt cx="491490" cy="414010"/>
          </a:xfrm>
        </p:grpSpPr>
        <p:sp>
          <p:nvSpPr>
            <p:cNvPr id="4" name="燕尾形 3"/>
            <p:cNvSpPr/>
            <p:nvPr/>
          </p:nvSpPr>
          <p:spPr>
            <a:xfrm>
              <a:off x="3017520" y="601990"/>
              <a:ext cx="198181" cy="414010"/>
            </a:xfrm>
            <a:prstGeom prst="chevron">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5" name="燕尾形 4"/>
            <p:cNvSpPr/>
            <p:nvPr/>
          </p:nvSpPr>
          <p:spPr>
            <a:xfrm>
              <a:off x="3164967" y="601990"/>
              <a:ext cx="196596" cy="414010"/>
            </a:xfrm>
            <a:prstGeom prst="chevron">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6" name="燕尾形 5"/>
            <p:cNvSpPr/>
            <p:nvPr/>
          </p:nvSpPr>
          <p:spPr>
            <a:xfrm>
              <a:off x="3310828" y="601990"/>
              <a:ext cx="198182" cy="414010"/>
            </a:xfrm>
            <a:prstGeom prst="chevron">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grpSp>
      <p:sp>
        <p:nvSpPr>
          <p:cNvPr id="7" name="文本框 5"/>
          <p:cNvSpPr txBox="1">
            <a:spLocks noChangeArrowheads="1"/>
          </p:cNvSpPr>
          <p:nvPr/>
        </p:nvSpPr>
        <p:spPr bwMode="auto">
          <a:xfrm>
            <a:off x="814823" y="206202"/>
            <a:ext cx="3057247" cy="523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dirty="0" smtClean="0">
                <a:solidFill>
                  <a:srgbClr val="D8141A"/>
                </a:solidFill>
                <a:latin typeface="方正尚酷简体" panose="03000509000000000000" pitchFamily="65" charset="-122"/>
                <a:ea typeface="方正尚酷简体" panose="03000509000000000000" pitchFamily="65" charset="-122"/>
              </a:rPr>
              <a:t>一、市场现状分析</a:t>
            </a:r>
            <a:endParaRPr lang="zh-CN" altLang="en-US" sz="2800" dirty="0" smtClean="0">
              <a:solidFill>
                <a:srgbClr val="D8141A"/>
              </a:solidFill>
              <a:latin typeface="方正尚酷简体" panose="03000509000000000000" pitchFamily="65" charset="-122"/>
              <a:ea typeface="方正尚酷简体" panose="03000509000000000000" pitchFamily="65" charset="-122"/>
            </a:endParaRPr>
          </a:p>
        </p:txBody>
      </p:sp>
      <p:sp>
        <p:nvSpPr>
          <p:cNvPr id="8" name="ïṧḷïḓê-矩形: 圆角 4"/>
          <p:cNvSpPr/>
          <p:nvPr/>
        </p:nvSpPr>
        <p:spPr>
          <a:xfrm>
            <a:off x="8096250" y="1905000"/>
            <a:ext cx="2552700" cy="4067175"/>
          </a:xfrm>
          <a:prstGeom prst="roundRect">
            <a:avLst>
              <a:gd name="adj" fmla="val 12936"/>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tIns="2628000" anchor="t" anchorCtr="1">
            <a:normAutofit/>
          </a:bodyPr>
          <a:lstStyle/>
          <a:p>
            <a:pPr algn="ctr" defTabSz="914400">
              <a:lnSpc>
                <a:spcPct val="120000"/>
              </a:lnSpc>
              <a:defRPr/>
            </a:pPr>
            <a:endParaRPr lang="zh-CN" altLang="en-US" sz="1100" dirty="0">
              <a:solidFill>
                <a:schemeClr val="tx1"/>
              </a:solidFill>
            </a:endParaRPr>
          </a:p>
        </p:txBody>
      </p:sp>
      <p:sp>
        <p:nvSpPr>
          <p:cNvPr id="9" name="ïṧḷïḓê-矩形: 圆角 3"/>
          <p:cNvSpPr/>
          <p:nvPr/>
        </p:nvSpPr>
        <p:spPr>
          <a:xfrm>
            <a:off x="4819650" y="1905000"/>
            <a:ext cx="2552700" cy="4067175"/>
          </a:xfrm>
          <a:prstGeom prst="roundRect">
            <a:avLst>
              <a:gd name="adj" fmla="val 12936"/>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tIns="2628000" anchor="t" anchorCtr="1">
            <a:normAutofit/>
          </a:bodyPr>
          <a:lstStyle/>
          <a:p>
            <a:pPr algn="ctr" defTabSz="914400">
              <a:lnSpc>
                <a:spcPct val="120000"/>
              </a:lnSpc>
              <a:defRPr/>
            </a:pPr>
            <a:endParaRPr lang="zh-CN" altLang="en-US" sz="1100" dirty="0">
              <a:solidFill>
                <a:schemeClr val="tx1"/>
              </a:solidFill>
            </a:endParaRPr>
          </a:p>
        </p:txBody>
      </p:sp>
      <p:sp>
        <p:nvSpPr>
          <p:cNvPr id="10" name="ïṧḷïḓê-矩形: 圆角 2"/>
          <p:cNvSpPr/>
          <p:nvPr/>
        </p:nvSpPr>
        <p:spPr>
          <a:xfrm>
            <a:off x="1543050" y="1905000"/>
            <a:ext cx="2552700" cy="4067175"/>
          </a:xfrm>
          <a:prstGeom prst="roundRect">
            <a:avLst>
              <a:gd name="adj" fmla="val 12936"/>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tIns="2628000" anchor="t" anchorCtr="1">
            <a:normAutofit/>
          </a:bodyPr>
          <a:lstStyle/>
          <a:p>
            <a:pPr algn="ctr" defTabSz="914400">
              <a:lnSpc>
                <a:spcPct val="120000"/>
              </a:lnSpc>
              <a:defRPr/>
            </a:pPr>
            <a:endParaRPr lang="zh-CN" altLang="en-US" sz="1100" dirty="0">
              <a:solidFill>
                <a:schemeClr val="tx1"/>
              </a:solidFill>
            </a:endParaRPr>
          </a:p>
        </p:txBody>
      </p:sp>
      <p:pic>
        <p:nvPicPr>
          <p:cNvPr id="11" name="图片占位符 26"/>
          <p:cNvPicPr>
            <a:picLocks noChangeAspect="1"/>
          </p:cNvPicPr>
          <p:nvPr/>
        </p:nvPicPr>
        <p:blipFill>
          <a:blip r:embed="rId1" cstate="print">
            <a:extLst>
              <a:ext uri="{28A0092B-C50C-407E-A947-70E740481C1C}">
                <a14:useLocalDpi xmlns:a14="http://schemas.microsoft.com/office/drawing/2010/main" val="0"/>
              </a:ext>
            </a:extLst>
          </a:blip>
          <a:srcRect l="16882" r="16882"/>
          <a:stretch>
            <a:fillRect/>
          </a:stretch>
        </p:blipFill>
        <p:spPr>
          <a:xfrm>
            <a:off x="1952625" y="2271712"/>
            <a:ext cx="1733550" cy="1733550"/>
          </a:xfrm>
          <a:custGeom>
            <a:avLst/>
            <a:gdLst>
              <a:gd name="connsiteX0" fmla="*/ 866775 w 1733550"/>
              <a:gd name="connsiteY0" fmla="*/ 0 h 1733550"/>
              <a:gd name="connsiteX1" fmla="*/ 1733550 w 1733550"/>
              <a:gd name="connsiteY1" fmla="*/ 866775 h 1733550"/>
              <a:gd name="connsiteX2" fmla="*/ 866775 w 1733550"/>
              <a:gd name="connsiteY2" fmla="*/ 1733550 h 1733550"/>
              <a:gd name="connsiteX3" fmla="*/ 0 w 1733550"/>
              <a:gd name="connsiteY3" fmla="*/ 866775 h 1733550"/>
              <a:gd name="connsiteX4" fmla="*/ 866775 w 1733550"/>
              <a:gd name="connsiteY4" fmla="*/ 0 h 1733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3550" h="1733550">
                <a:moveTo>
                  <a:pt x="866775" y="0"/>
                </a:moveTo>
                <a:cubicBezTo>
                  <a:pt x="1345482" y="0"/>
                  <a:pt x="1733550" y="388068"/>
                  <a:pt x="1733550" y="866775"/>
                </a:cubicBezTo>
                <a:cubicBezTo>
                  <a:pt x="1733550" y="1345482"/>
                  <a:pt x="1345482" y="1733550"/>
                  <a:pt x="866775" y="1733550"/>
                </a:cubicBezTo>
                <a:cubicBezTo>
                  <a:pt x="388068" y="1733550"/>
                  <a:pt x="0" y="1345482"/>
                  <a:pt x="0" y="866775"/>
                </a:cubicBezTo>
                <a:cubicBezTo>
                  <a:pt x="0" y="388068"/>
                  <a:pt x="388068" y="0"/>
                  <a:pt x="866775" y="0"/>
                </a:cubicBezTo>
                <a:close/>
              </a:path>
            </a:pathLst>
          </a:custGeom>
          <a:solidFill>
            <a:schemeClr val="accent1"/>
          </a:solidFill>
          <a:ln w="38100" cap="flat" cmpd="sng" algn="ctr">
            <a:solidFill>
              <a:schemeClr val="accent3"/>
            </a:solidFill>
            <a:prstDash val="solid"/>
            <a:miter lim="800000"/>
            <a:headEnd/>
            <a:tailEnd/>
          </a:ln>
          <a:effectLst/>
        </p:spPr>
      </p:pic>
      <p:pic>
        <p:nvPicPr>
          <p:cNvPr id="12" name="图片占位符 27"/>
          <p:cNvPicPr>
            <a:picLocks noChangeAspect="1"/>
          </p:cNvPicPr>
          <p:nvPr/>
        </p:nvPicPr>
        <p:blipFill>
          <a:blip r:embed="rId2" cstate="print">
            <a:extLst>
              <a:ext uri="{28A0092B-C50C-407E-A947-70E740481C1C}">
                <a14:useLocalDpi xmlns:a14="http://schemas.microsoft.com/office/drawing/2010/main" val="0"/>
              </a:ext>
            </a:extLst>
          </a:blip>
          <a:srcRect l="16667" r="16667"/>
          <a:stretch>
            <a:fillRect/>
          </a:stretch>
        </p:blipFill>
        <p:spPr>
          <a:xfrm>
            <a:off x="5229225" y="2271712"/>
            <a:ext cx="1733550" cy="1733550"/>
          </a:xfrm>
          <a:custGeom>
            <a:avLst/>
            <a:gdLst>
              <a:gd name="connsiteX0" fmla="*/ 866775 w 1733550"/>
              <a:gd name="connsiteY0" fmla="*/ 0 h 1733550"/>
              <a:gd name="connsiteX1" fmla="*/ 1733550 w 1733550"/>
              <a:gd name="connsiteY1" fmla="*/ 866775 h 1733550"/>
              <a:gd name="connsiteX2" fmla="*/ 866775 w 1733550"/>
              <a:gd name="connsiteY2" fmla="*/ 1733550 h 1733550"/>
              <a:gd name="connsiteX3" fmla="*/ 0 w 1733550"/>
              <a:gd name="connsiteY3" fmla="*/ 866775 h 1733550"/>
              <a:gd name="connsiteX4" fmla="*/ 866775 w 1733550"/>
              <a:gd name="connsiteY4" fmla="*/ 0 h 1733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3550" h="1733550">
                <a:moveTo>
                  <a:pt x="866775" y="0"/>
                </a:moveTo>
                <a:cubicBezTo>
                  <a:pt x="1345482" y="0"/>
                  <a:pt x="1733550" y="388068"/>
                  <a:pt x="1733550" y="866775"/>
                </a:cubicBezTo>
                <a:cubicBezTo>
                  <a:pt x="1733550" y="1345482"/>
                  <a:pt x="1345482" y="1733550"/>
                  <a:pt x="866775" y="1733550"/>
                </a:cubicBezTo>
                <a:cubicBezTo>
                  <a:pt x="388068" y="1733550"/>
                  <a:pt x="0" y="1345482"/>
                  <a:pt x="0" y="866775"/>
                </a:cubicBezTo>
                <a:cubicBezTo>
                  <a:pt x="0" y="388068"/>
                  <a:pt x="388068" y="0"/>
                  <a:pt x="866775" y="0"/>
                </a:cubicBezTo>
                <a:close/>
              </a:path>
            </a:pathLst>
          </a:custGeom>
          <a:solidFill>
            <a:schemeClr val="accent1"/>
          </a:solidFill>
          <a:ln w="38100" cap="flat" cmpd="sng" algn="ctr">
            <a:solidFill>
              <a:schemeClr val="accent3"/>
            </a:solidFill>
            <a:prstDash val="solid"/>
            <a:miter lim="800000"/>
            <a:headEnd/>
            <a:tailEnd/>
          </a:ln>
          <a:effectLst/>
        </p:spPr>
      </p:pic>
      <p:pic>
        <p:nvPicPr>
          <p:cNvPr id="13" name="图片占位符 28"/>
          <p:cNvPicPr>
            <a:picLocks noChangeAspect="1"/>
          </p:cNvPicPr>
          <p:nvPr/>
        </p:nvPicPr>
        <p:blipFill>
          <a:blip r:embed="rId3" cstate="print">
            <a:extLst>
              <a:ext uri="{28A0092B-C50C-407E-A947-70E740481C1C}">
                <a14:useLocalDpi xmlns:a14="http://schemas.microsoft.com/office/drawing/2010/main" val="0"/>
              </a:ext>
            </a:extLst>
          </a:blip>
          <a:srcRect l="16670" r="16670"/>
          <a:stretch>
            <a:fillRect/>
          </a:stretch>
        </p:blipFill>
        <p:spPr>
          <a:xfrm>
            <a:off x="8505825" y="2271712"/>
            <a:ext cx="1733550" cy="1733550"/>
          </a:xfrm>
          <a:custGeom>
            <a:avLst/>
            <a:gdLst>
              <a:gd name="connsiteX0" fmla="*/ 866775 w 1733550"/>
              <a:gd name="connsiteY0" fmla="*/ 0 h 1733550"/>
              <a:gd name="connsiteX1" fmla="*/ 1733550 w 1733550"/>
              <a:gd name="connsiteY1" fmla="*/ 866775 h 1733550"/>
              <a:gd name="connsiteX2" fmla="*/ 866775 w 1733550"/>
              <a:gd name="connsiteY2" fmla="*/ 1733550 h 1733550"/>
              <a:gd name="connsiteX3" fmla="*/ 0 w 1733550"/>
              <a:gd name="connsiteY3" fmla="*/ 866775 h 1733550"/>
              <a:gd name="connsiteX4" fmla="*/ 866775 w 1733550"/>
              <a:gd name="connsiteY4" fmla="*/ 0 h 1733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3550" h="1733550">
                <a:moveTo>
                  <a:pt x="866775" y="0"/>
                </a:moveTo>
                <a:cubicBezTo>
                  <a:pt x="1345482" y="0"/>
                  <a:pt x="1733550" y="388068"/>
                  <a:pt x="1733550" y="866775"/>
                </a:cubicBezTo>
                <a:cubicBezTo>
                  <a:pt x="1733550" y="1345482"/>
                  <a:pt x="1345482" y="1733550"/>
                  <a:pt x="866775" y="1733550"/>
                </a:cubicBezTo>
                <a:cubicBezTo>
                  <a:pt x="388068" y="1733550"/>
                  <a:pt x="0" y="1345482"/>
                  <a:pt x="0" y="866775"/>
                </a:cubicBezTo>
                <a:cubicBezTo>
                  <a:pt x="0" y="388068"/>
                  <a:pt x="388068" y="0"/>
                  <a:pt x="866775" y="0"/>
                </a:cubicBezTo>
                <a:close/>
              </a:path>
            </a:pathLst>
          </a:custGeom>
          <a:solidFill>
            <a:schemeClr val="accent1"/>
          </a:solidFill>
          <a:ln w="38100" cap="flat" cmpd="sng" algn="ctr">
            <a:solidFill>
              <a:schemeClr val="accent3"/>
            </a:solidFill>
            <a:prstDash val="solid"/>
            <a:miter lim="800000"/>
            <a:headEnd/>
            <a:tailEnd/>
          </a:ln>
          <a:effectLst/>
        </p:spPr>
      </p:pic>
      <p:sp>
        <p:nvSpPr>
          <p:cNvPr id="14" name="ïṧḷïḓê-Oval 8"/>
          <p:cNvSpPr/>
          <p:nvPr/>
        </p:nvSpPr>
        <p:spPr>
          <a:xfrm>
            <a:off x="3192463" y="2173288"/>
            <a:ext cx="493712" cy="493712"/>
          </a:xfrm>
          <a:prstGeom prst="ellipse">
            <a:avLst/>
          </a:pr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5" name="ïṧḷïḓê-Oval 9"/>
          <p:cNvSpPr/>
          <p:nvPr/>
        </p:nvSpPr>
        <p:spPr>
          <a:xfrm>
            <a:off x="6469063" y="2173288"/>
            <a:ext cx="493712" cy="493712"/>
          </a:xfrm>
          <a:prstGeom prst="ellipse">
            <a:avLst/>
          </a:prstGeom>
          <a:solidFill>
            <a:srgbClr val="262626"/>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6" name="ïṧḷïḓê-Oval 10"/>
          <p:cNvSpPr/>
          <p:nvPr/>
        </p:nvSpPr>
        <p:spPr>
          <a:xfrm>
            <a:off x="9745663" y="2173288"/>
            <a:ext cx="493712" cy="493712"/>
          </a:xfrm>
          <a:prstGeom prst="ellipse">
            <a:avLst/>
          </a:prstGeom>
          <a:solidFill>
            <a:srgbClr val="D8141A"/>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nvGrpSpPr>
          <p:cNvPr id="17" name="组合 16"/>
          <p:cNvGrpSpPr/>
          <p:nvPr/>
        </p:nvGrpSpPr>
        <p:grpSpPr>
          <a:xfrm>
            <a:off x="1776215" y="4424035"/>
            <a:ext cx="2084387" cy="1129366"/>
            <a:chOff x="874713" y="1063625"/>
            <a:chExt cx="2084387" cy="1129366"/>
          </a:xfrm>
        </p:grpSpPr>
        <p:sp>
          <p:nvSpPr>
            <p:cNvPr id="18" name="矩形 17"/>
            <p:cNvSpPr/>
            <p:nvPr/>
          </p:nvSpPr>
          <p:spPr>
            <a:xfrm>
              <a:off x="874713" y="1435861"/>
              <a:ext cx="2084387"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75000"/>
                      <a:lumOff val="25000"/>
                    </a:schemeClr>
                  </a:solidFill>
                </a:rPr>
                <a:t>用户可以在投影仪或者计算机上进行</a:t>
              </a:r>
              <a:r>
                <a:rPr lang="zh-CN" altLang="en-US" sz="1200" dirty="0" smtClean="0">
                  <a:solidFill>
                    <a:schemeClr val="tx1">
                      <a:lumMod val="75000"/>
                      <a:lumOff val="25000"/>
                    </a:schemeClr>
                  </a:solidFill>
                </a:rPr>
                <a:t>演示也</a:t>
              </a:r>
              <a:r>
                <a:rPr lang="zh-CN" altLang="en-US" sz="1200" dirty="0">
                  <a:solidFill>
                    <a:schemeClr val="tx1">
                      <a:lumMod val="75000"/>
                      <a:lumOff val="25000"/>
                    </a:schemeClr>
                  </a:solidFill>
                </a:rPr>
                <a:t>可以将演示文稿打印</a:t>
              </a:r>
              <a:r>
                <a:rPr lang="zh-CN" altLang="en-US" sz="1200" dirty="0" smtClean="0">
                  <a:solidFill>
                    <a:schemeClr val="tx1">
                      <a:lumMod val="75000"/>
                      <a:lumOff val="25000"/>
                    </a:schemeClr>
                  </a:solidFill>
                </a:rPr>
                <a:t>出来</a:t>
              </a:r>
              <a:endParaRPr lang="zh-CN" altLang="en-US" sz="1200" dirty="0">
                <a:solidFill>
                  <a:schemeClr val="tx1">
                    <a:lumMod val="75000"/>
                    <a:lumOff val="25000"/>
                  </a:schemeClr>
                </a:solidFill>
              </a:endParaRPr>
            </a:p>
          </p:txBody>
        </p:sp>
        <p:sp>
          <p:nvSpPr>
            <p:cNvPr id="19" name="矩形 18"/>
            <p:cNvSpPr/>
            <p:nvPr/>
          </p:nvSpPr>
          <p:spPr>
            <a:xfrm>
              <a:off x="874713" y="1063625"/>
              <a:ext cx="2084387"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dirty="0">
                  <a:solidFill>
                    <a:srgbClr val="D8141A"/>
                  </a:solidFill>
                  <a:latin typeface="方正尚酷简体" panose="03000509000000000000" pitchFamily="65" charset="-122"/>
                  <a:ea typeface="方正尚酷简体" panose="03000509000000000000" pitchFamily="65" charset="-122"/>
                </a:rPr>
                <a:t>标题文字添加</a:t>
              </a:r>
              <a:endParaRPr lang="zh-CN" altLang="en-US" dirty="0">
                <a:solidFill>
                  <a:srgbClr val="D8141A"/>
                </a:solidFill>
                <a:latin typeface="方正尚酷简体" panose="03000509000000000000" pitchFamily="65" charset="-122"/>
                <a:ea typeface="方正尚酷简体" panose="03000509000000000000" pitchFamily="65" charset="-122"/>
              </a:endParaRPr>
            </a:p>
          </p:txBody>
        </p:sp>
      </p:grpSp>
      <p:grpSp>
        <p:nvGrpSpPr>
          <p:cNvPr id="20" name="组合 19"/>
          <p:cNvGrpSpPr/>
          <p:nvPr/>
        </p:nvGrpSpPr>
        <p:grpSpPr>
          <a:xfrm>
            <a:off x="5053806" y="4424035"/>
            <a:ext cx="2084387" cy="1129366"/>
            <a:chOff x="874713" y="1063625"/>
            <a:chExt cx="2084387" cy="1129366"/>
          </a:xfrm>
        </p:grpSpPr>
        <p:sp>
          <p:nvSpPr>
            <p:cNvPr id="21" name="矩形 20"/>
            <p:cNvSpPr/>
            <p:nvPr/>
          </p:nvSpPr>
          <p:spPr>
            <a:xfrm>
              <a:off x="874713" y="1435861"/>
              <a:ext cx="2084387"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75000"/>
                      <a:lumOff val="25000"/>
                    </a:schemeClr>
                  </a:solidFill>
                </a:rPr>
                <a:t>用户可以在投影仪或者计算机上进行</a:t>
              </a:r>
              <a:r>
                <a:rPr lang="zh-CN" altLang="en-US" sz="1200" dirty="0" smtClean="0">
                  <a:solidFill>
                    <a:schemeClr val="tx1">
                      <a:lumMod val="75000"/>
                      <a:lumOff val="25000"/>
                    </a:schemeClr>
                  </a:solidFill>
                </a:rPr>
                <a:t>演示也</a:t>
              </a:r>
              <a:r>
                <a:rPr lang="zh-CN" altLang="en-US" sz="1200" dirty="0">
                  <a:solidFill>
                    <a:schemeClr val="tx1">
                      <a:lumMod val="75000"/>
                      <a:lumOff val="25000"/>
                    </a:schemeClr>
                  </a:solidFill>
                </a:rPr>
                <a:t>可以将演示文稿打印</a:t>
              </a:r>
              <a:r>
                <a:rPr lang="zh-CN" altLang="en-US" sz="1200" dirty="0" smtClean="0">
                  <a:solidFill>
                    <a:schemeClr val="tx1">
                      <a:lumMod val="75000"/>
                      <a:lumOff val="25000"/>
                    </a:schemeClr>
                  </a:solidFill>
                </a:rPr>
                <a:t>出来</a:t>
              </a:r>
              <a:endParaRPr lang="zh-CN" altLang="en-US" sz="1200" dirty="0">
                <a:solidFill>
                  <a:schemeClr val="tx1">
                    <a:lumMod val="75000"/>
                    <a:lumOff val="25000"/>
                  </a:schemeClr>
                </a:solidFill>
              </a:endParaRPr>
            </a:p>
          </p:txBody>
        </p:sp>
        <p:sp>
          <p:nvSpPr>
            <p:cNvPr id="22" name="矩形 21"/>
            <p:cNvSpPr/>
            <p:nvPr/>
          </p:nvSpPr>
          <p:spPr>
            <a:xfrm>
              <a:off x="874713" y="1063625"/>
              <a:ext cx="2084387"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dirty="0" smtClean="0">
                  <a:solidFill>
                    <a:srgbClr val="262626"/>
                  </a:solidFill>
                  <a:latin typeface="方正尚酷简体" panose="03000509000000000000" pitchFamily="65" charset="-122"/>
                  <a:ea typeface="方正尚酷简体" panose="03000509000000000000" pitchFamily="65" charset="-122"/>
                </a:rPr>
                <a:t>标题文字添加</a:t>
              </a:r>
              <a:endParaRPr lang="zh-CN" altLang="en-US" dirty="0">
                <a:solidFill>
                  <a:srgbClr val="262626"/>
                </a:solidFill>
                <a:latin typeface="方正尚酷简体" panose="03000509000000000000" pitchFamily="65" charset="-122"/>
                <a:ea typeface="方正尚酷简体" panose="03000509000000000000" pitchFamily="65" charset="-122"/>
              </a:endParaRPr>
            </a:p>
          </p:txBody>
        </p:sp>
      </p:grpSp>
      <p:grpSp>
        <p:nvGrpSpPr>
          <p:cNvPr id="23" name="组合 22"/>
          <p:cNvGrpSpPr/>
          <p:nvPr/>
        </p:nvGrpSpPr>
        <p:grpSpPr>
          <a:xfrm>
            <a:off x="8330406" y="4424035"/>
            <a:ext cx="2084387" cy="1129366"/>
            <a:chOff x="874713" y="1063625"/>
            <a:chExt cx="2084387" cy="1129366"/>
          </a:xfrm>
        </p:grpSpPr>
        <p:sp>
          <p:nvSpPr>
            <p:cNvPr id="24" name="矩形 23"/>
            <p:cNvSpPr/>
            <p:nvPr/>
          </p:nvSpPr>
          <p:spPr>
            <a:xfrm>
              <a:off x="874713" y="1435861"/>
              <a:ext cx="2084387"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75000"/>
                      <a:lumOff val="25000"/>
                    </a:schemeClr>
                  </a:solidFill>
                </a:rPr>
                <a:t>用户可以在投影仪或者计算机上进行</a:t>
              </a:r>
              <a:r>
                <a:rPr lang="zh-CN" altLang="en-US" sz="1200" dirty="0" smtClean="0">
                  <a:solidFill>
                    <a:schemeClr val="tx1">
                      <a:lumMod val="75000"/>
                      <a:lumOff val="25000"/>
                    </a:schemeClr>
                  </a:solidFill>
                </a:rPr>
                <a:t>演示也</a:t>
              </a:r>
              <a:r>
                <a:rPr lang="zh-CN" altLang="en-US" sz="1200" dirty="0">
                  <a:solidFill>
                    <a:schemeClr val="tx1">
                      <a:lumMod val="75000"/>
                      <a:lumOff val="25000"/>
                    </a:schemeClr>
                  </a:solidFill>
                </a:rPr>
                <a:t>可以将演示文稿打印</a:t>
              </a:r>
              <a:r>
                <a:rPr lang="zh-CN" altLang="en-US" sz="1200" dirty="0" smtClean="0">
                  <a:solidFill>
                    <a:schemeClr val="tx1">
                      <a:lumMod val="75000"/>
                      <a:lumOff val="25000"/>
                    </a:schemeClr>
                  </a:solidFill>
                </a:rPr>
                <a:t>出来</a:t>
              </a:r>
              <a:endParaRPr lang="zh-CN" altLang="en-US" sz="1200" dirty="0">
                <a:solidFill>
                  <a:schemeClr val="tx1">
                    <a:lumMod val="75000"/>
                    <a:lumOff val="25000"/>
                  </a:schemeClr>
                </a:solidFill>
              </a:endParaRPr>
            </a:p>
          </p:txBody>
        </p:sp>
        <p:sp>
          <p:nvSpPr>
            <p:cNvPr id="25" name="矩形 24"/>
            <p:cNvSpPr/>
            <p:nvPr/>
          </p:nvSpPr>
          <p:spPr>
            <a:xfrm>
              <a:off x="874713" y="1063625"/>
              <a:ext cx="2084387"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dirty="0">
                  <a:solidFill>
                    <a:srgbClr val="D8141A"/>
                  </a:solidFill>
                  <a:latin typeface="方正尚酷简体" panose="03000509000000000000" pitchFamily="65" charset="-122"/>
                  <a:ea typeface="方正尚酷简体" panose="03000509000000000000" pitchFamily="65" charset="-122"/>
                </a:rPr>
                <a:t>标题文字添加</a:t>
              </a:r>
              <a:endParaRPr lang="zh-CN" altLang="en-US" dirty="0">
                <a:solidFill>
                  <a:srgbClr val="D8141A"/>
                </a:solidFill>
                <a:latin typeface="方正尚酷简体" panose="03000509000000000000" pitchFamily="65" charset="-122"/>
                <a:ea typeface="方正尚酷简体" panose="03000509000000000000" pitchFamily="65"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350"/>
                            </p:stCondLst>
                            <p:childTnLst>
                              <p:par>
                                <p:cTn id="15" presetID="42"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350"/>
                            </p:stCondLst>
                            <p:childTnLst>
                              <p:par>
                                <p:cTn id="36" presetID="42" presetClass="entr" presetSubtype="0"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1000"/>
                                        <p:tgtEl>
                                          <p:spTgt spid="15"/>
                                        </p:tgtEl>
                                      </p:cBhvr>
                                    </p:animEffect>
                                    <p:anim calcmode="lin" valueType="num">
                                      <p:cBhvr>
                                        <p:cTn id="49" dur="1000" fill="hold"/>
                                        <p:tgtEl>
                                          <p:spTgt spid="15"/>
                                        </p:tgtEl>
                                        <p:attrNameLst>
                                          <p:attrName>ppt_x</p:attrName>
                                        </p:attrNameLst>
                                      </p:cBhvr>
                                      <p:tavLst>
                                        <p:tav tm="0">
                                          <p:val>
                                            <p:strVal val="#ppt_x"/>
                                          </p:val>
                                        </p:tav>
                                        <p:tav tm="100000">
                                          <p:val>
                                            <p:strVal val="#ppt_x"/>
                                          </p:val>
                                        </p:tav>
                                      </p:tavLst>
                                    </p:anim>
                                    <p:anim calcmode="lin" valueType="num">
                                      <p:cBhvr>
                                        <p:cTn id="50" dur="1000" fill="hold"/>
                                        <p:tgtEl>
                                          <p:spTgt spid="1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3350"/>
                            </p:stCondLst>
                            <p:childTnLst>
                              <p:par>
                                <p:cTn id="57" presetID="42" presetClass="entr" presetSubtype="0" fill="hold" grpId="0"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1000"/>
                                        <p:tgtEl>
                                          <p:spTgt spid="8"/>
                                        </p:tgtEl>
                                      </p:cBhvr>
                                    </p:animEffect>
                                    <p:anim calcmode="lin" valueType="num">
                                      <p:cBhvr>
                                        <p:cTn id="60" dur="1000" fill="hold"/>
                                        <p:tgtEl>
                                          <p:spTgt spid="8"/>
                                        </p:tgtEl>
                                        <p:attrNameLst>
                                          <p:attrName>ppt_x</p:attrName>
                                        </p:attrNameLst>
                                      </p:cBhvr>
                                      <p:tavLst>
                                        <p:tav tm="0">
                                          <p:val>
                                            <p:strVal val="#ppt_x"/>
                                          </p:val>
                                        </p:tav>
                                        <p:tav tm="100000">
                                          <p:val>
                                            <p:strVal val="#ppt_x"/>
                                          </p:val>
                                        </p:tav>
                                      </p:tavLst>
                                    </p:anim>
                                    <p:anim calcmode="lin" valueType="num">
                                      <p:cBhvr>
                                        <p:cTn id="61" dur="1000" fill="hold"/>
                                        <p:tgtEl>
                                          <p:spTgt spid="8"/>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1000"/>
                                        <p:tgtEl>
                                          <p:spTgt spid="13"/>
                                        </p:tgtEl>
                                      </p:cBhvr>
                                    </p:animEffect>
                                    <p:anim calcmode="lin" valueType="num">
                                      <p:cBhvr>
                                        <p:cTn id="65" dur="1000" fill="hold"/>
                                        <p:tgtEl>
                                          <p:spTgt spid="13"/>
                                        </p:tgtEl>
                                        <p:attrNameLst>
                                          <p:attrName>ppt_x</p:attrName>
                                        </p:attrNameLst>
                                      </p:cBhvr>
                                      <p:tavLst>
                                        <p:tav tm="0">
                                          <p:val>
                                            <p:strVal val="#ppt_x"/>
                                          </p:val>
                                        </p:tav>
                                        <p:tav tm="100000">
                                          <p:val>
                                            <p:strVal val="#ppt_x"/>
                                          </p:val>
                                        </p:tav>
                                      </p:tavLst>
                                    </p:anim>
                                    <p:anim calcmode="lin" valueType="num">
                                      <p:cBhvr>
                                        <p:cTn id="66" dur="1000" fill="hold"/>
                                        <p:tgtEl>
                                          <p:spTgt spid="13"/>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fade">
                                      <p:cBhvr>
                                        <p:cTn id="69" dur="1000"/>
                                        <p:tgtEl>
                                          <p:spTgt spid="16"/>
                                        </p:tgtEl>
                                      </p:cBhvr>
                                    </p:animEffect>
                                    <p:anim calcmode="lin" valueType="num">
                                      <p:cBhvr>
                                        <p:cTn id="70" dur="1000" fill="hold"/>
                                        <p:tgtEl>
                                          <p:spTgt spid="16"/>
                                        </p:tgtEl>
                                        <p:attrNameLst>
                                          <p:attrName>ppt_x</p:attrName>
                                        </p:attrNameLst>
                                      </p:cBhvr>
                                      <p:tavLst>
                                        <p:tav tm="0">
                                          <p:val>
                                            <p:strVal val="#ppt_x"/>
                                          </p:val>
                                        </p:tav>
                                        <p:tav tm="100000">
                                          <p:val>
                                            <p:strVal val="#ppt_x"/>
                                          </p:val>
                                        </p:tav>
                                      </p:tavLst>
                                    </p:anim>
                                    <p:anim calcmode="lin" valueType="num">
                                      <p:cBhvr>
                                        <p:cTn id="71" dur="1000" fill="hold"/>
                                        <p:tgtEl>
                                          <p:spTgt spid="16"/>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fade">
                                      <p:cBhvr>
                                        <p:cTn id="74" dur="1000"/>
                                        <p:tgtEl>
                                          <p:spTgt spid="23"/>
                                        </p:tgtEl>
                                      </p:cBhvr>
                                    </p:animEffect>
                                    <p:anim calcmode="lin" valueType="num">
                                      <p:cBhvr>
                                        <p:cTn id="75" dur="1000" fill="hold"/>
                                        <p:tgtEl>
                                          <p:spTgt spid="23"/>
                                        </p:tgtEl>
                                        <p:attrNameLst>
                                          <p:attrName>ppt_x</p:attrName>
                                        </p:attrNameLst>
                                      </p:cBhvr>
                                      <p:tavLst>
                                        <p:tav tm="0">
                                          <p:val>
                                            <p:strVal val="#ppt_x"/>
                                          </p:val>
                                        </p:tav>
                                        <p:tav tm="100000">
                                          <p:val>
                                            <p:strVal val="#ppt_x"/>
                                          </p:val>
                                        </p:tav>
                                      </p:tavLst>
                                    </p:anim>
                                    <p:anim calcmode="lin" valueType="num">
                                      <p:cBhvr>
                                        <p:cTn id="7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1"/>
          <p:cNvGrpSpPr/>
          <p:nvPr/>
        </p:nvGrpSpPr>
        <p:grpSpPr bwMode="auto">
          <a:xfrm>
            <a:off x="126138" y="308241"/>
            <a:ext cx="492011" cy="319014"/>
            <a:chOff x="3017520" y="601990"/>
            <a:chExt cx="491490" cy="414010"/>
          </a:xfrm>
        </p:grpSpPr>
        <p:sp>
          <p:nvSpPr>
            <p:cNvPr id="4" name="燕尾形 3"/>
            <p:cNvSpPr/>
            <p:nvPr/>
          </p:nvSpPr>
          <p:spPr>
            <a:xfrm>
              <a:off x="3017520" y="601990"/>
              <a:ext cx="198181" cy="414010"/>
            </a:xfrm>
            <a:prstGeom prst="chevron">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5" name="燕尾形 4"/>
            <p:cNvSpPr/>
            <p:nvPr/>
          </p:nvSpPr>
          <p:spPr>
            <a:xfrm>
              <a:off x="3164967" y="601990"/>
              <a:ext cx="196596" cy="414010"/>
            </a:xfrm>
            <a:prstGeom prst="chevron">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6" name="燕尾形 5"/>
            <p:cNvSpPr/>
            <p:nvPr/>
          </p:nvSpPr>
          <p:spPr>
            <a:xfrm>
              <a:off x="3310828" y="601990"/>
              <a:ext cx="198182" cy="414010"/>
            </a:xfrm>
            <a:prstGeom prst="chevron">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grpSp>
      <p:sp>
        <p:nvSpPr>
          <p:cNvPr id="7" name="文本框 5"/>
          <p:cNvSpPr txBox="1">
            <a:spLocks noChangeArrowheads="1"/>
          </p:cNvSpPr>
          <p:nvPr/>
        </p:nvSpPr>
        <p:spPr bwMode="auto">
          <a:xfrm>
            <a:off x="814823" y="206202"/>
            <a:ext cx="3057247" cy="523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dirty="0" smtClean="0">
                <a:solidFill>
                  <a:srgbClr val="D8141A"/>
                </a:solidFill>
                <a:latin typeface="方正尚酷简体" panose="03000509000000000000" pitchFamily="65" charset="-122"/>
                <a:ea typeface="方正尚酷简体" panose="03000509000000000000" pitchFamily="65" charset="-122"/>
              </a:rPr>
              <a:t>一、市场现状分析</a:t>
            </a:r>
            <a:endParaRPr lang="zh-CN" altLang="en-US" sz="2800" dirty="0" smtClean="0">
              <a:solidFill>
                <a:srgbClr val="D8141A"/>
              </a:solidFill>
              <a:latin typeface="方正尚酷简体" panose="03000509000000000000" pitchFamily="65" charset="-122"/>
              <a:ea typeface="方正尚酷简体" panose="03000509000000000000" pitchFamily="65" charset="-122"/>
            </a:endParaRPr>
          </a:p>
        </p:txBody>
      </p:sp>
      <p:sp>
        <p:nvSpPr>
          <p:cNvPr id="8" name="Rectangle 8"/>
          <p:cNvSpPr/>
          <p:nvPr/>
        </p:nvSpPr>
        <p:spPr>
          <a:xfrm>
            <a:off x="2563135" y="4667085"/>
            <a:ext cx="3250777" cy="1120295"/>
          </a:xfrm>
          <a:prstGeom prst="rect">
            <a:avLst/>
          </a:prstGeom>
        </p:spPr>
        <p:txBody>
          <a:bodyPr wrap="square" lIns="121908" tIns="60954" rIns="121908" bIns="60954">
            <a:spAutoFit/>
          </a:bodyPr>
          <a:lstStyle/>
          <a:p>
            <a:pPr>
              <a:lnSpc>
                <a:spcPct val="120000"/>
              </a:lnSpc>
            </a:pPr>
            <a:r>
              <a:rPr lang="zh-CN" altLang="en-US" dirty="0">
                <a:solidFill>
                  <a:srgbClr val="D8141A"/>
                </a:solidFill>
                <a:latin typeface="方正尚酷简体" panose="03000509000000000000" pitchFamily="65" charset="-122"/>
                <a:ea typeface="方正尚酷简体" panose="03000509000000000000" pitchFamily="65" charset="-122"/>
              </a:rPr>
              <a:t>单击此处添加标题</a:t>
            </a:r>
            <a:endParaRPr lang="zh-CN" altLang="en-US" dirty="0">
              <a:solidFill>
                <a:srgbClr val="D8141A"/>
              </a:solidFill>
              <a:latin typeface="方正尚酷简体" panose="03000509000000000000" pitchFamily="65" charset="-122"/>
              <a:ea typeface="方正尚酷简体" panose="03000509000000000000" pitchFamily="65" charset="-122"/>
            </a:endParaRPr>
          </a:p>
          <a:p>
            <a:pPr>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Open Sans" pitchFamily="34" charset="0"/>
              </a:rPr>
              <a:t>此处添加详细文本描述，建议与标题相关并符合整体语言风格</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Open Sans" pitchFamily="34" charset="0"/>
            </a:endParaRPr>
          </a:p>
        </p:txBody>
      </p:sp>
      <p:sp>
        <p:nvSpPr>
          <p:cNvPr id="9" name="Rectangle 9"/>
          <p:cNvSpPr/>
          <p:nvPr/>
        </p:nvSpPr>
        <p:spPr>
          <a:xfrm>
            <a:off x="2563135" y="3322935"/>
            <a:ext cx="3250777" cy="1120295"/>
          </a:xfrm>
          <a:prstGeom prst="rect">
            <a:avLst/>
          </a:prstGeom>
        </p:spPr>
        <p:txBody>
          <a:bodyPr wrap="square" lIns="121908" tIns="60954" rIns="121908" bIns="60954">
            <a:spAutoFit/>
          </a:bodyPr>
          <a:lstStyle/>
          <a:p>
            <a:pPr>
              <a:lnSpc>
                <a:spcPct val="120000"/>
              </a:lnSpc>
            </a:pPr>
            <a:r>
              <a:rPr lang="zh-CN" altLang="en-US" dirty="0">
                <a:solidFill>
                  <a:srgbClr val="D8141A"/>
                </a:solidFill>
                <a:latin typeface="方正尚酷简体" panose="03000509000000000000" pitchFamily="65" charset="-122"/>
                <a:ea typeface="方正尚酷简体" panose="03000509000000000000" pitchFamily="65" charset="-122"/>
              </a:rPr>
              <a:t>单击此处添加标题</a:t>
            </a:r>
            <a:endParaRPr lang="zh-CN" altLang="en-US" dirty="0">
              <a:solidFill>
                <a:srgbClr val="D8141A"/>
              </a:solidFill>
              <a:latin typeface="方正尚酷简体" panose="03000509000000000000" pitchFamily="65" charset="-122"/>
              <a:ea typeface="方正尚酷简体" panose="03000509000000000000" pitchFamily="65" charset="-122"/>
            </a:endParaRPr>
          </a:p>
          <a:p>
            <a:pPr>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Open Sans" pitchFamily="34" charset="0"/>
              </a:rPr>
              <a:t>此处添加详细文本描述，建议与标题相关并符合整体语言风格</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Open Sans" pitchFamily="34" charset="0"/>
            </a:endParaRPr>
          </a:p>
        </p:txBody>
      </p:sp>
      <p:sp>
        <p:nvSpPr>
          <p:cNvPr id="10" name="Rectangle 10"/>
          <p:cNvSpPr/>
          <p:nvPr/>
        </p:nvSpPr>
        <p:spPr>
          <a:xfrm>
            <a:off x="2563135" y="2017321"/>
            <a:ext cx="3250777" cy="1120295"/>
          </a:xfrm>
          <a:prstGeom prst="rect">
            <a:avLst/>
          </a:prstGeom>
        </p:spPr>
        <p:txBody>
          <a:bodyPr wrap="square" lIns="121908" tIns="60954" rIns="121908" bIns="60954">
            <a:spAutoFit/>
          </a:bodyPr>
          <a:lstStyle/>
          <a:p>
            <a:pPr>
              <a:lnSpc>
                <a:spcPct val="120000"/>
              </a:lnSpc>
            </a:pPr>
            <a:r>
              <a:rPr lang="zh-CN" altLang="en-US" dirty="0">
                <a:solidFill>
                  <a:srgbClr val="D8141A"/>
                </a:solidFill>
                <a:latin typeface="方正尚酷简体" panose="03000509000000000000" pitchFamily="65" charset="-122"/>
                <a:ea typeface="方正尚酷简体" panose="03000509000000000000" pitchFamily="65" charset="-122"/>
              </a:rPr>
              <a:t>单击此处添加标题</a:t>
            </a:r>
            <a:endParaRPr lang="zh-CN" altLang="en-US" dirty="0">
              <a:solidFill>
                <a:srgbClr val="D8141A"/>
              </a:solidFill>
              <a:latin typeface="方正尚酷简体" panose="03000509000000000000" pitchFamily="65" charset="-122"/>
              <a:ea typeface="方正尚酷简体" panose="03000509000000000000" pitchFamily="65" charset="-122"/>
            </a:endParaRPr>
          </a:p>
          <a:p>
            <a:pPr>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Open Sans" pitchFamily="34" charset="0"/>
              </a:rPr>
              <a:t>此处添加详细文本描述，建议与标题相关并符合整体语言风格</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Open Sans" pitchFamily="34" charset="0"/>
            </a:endParaRPr>
          </a:p>
        </p:txBody>
      </p:sp>
      <p:sp>
        <p:nvSpPr>
          <p:cNvPr id="11" name="Rounded Rectangle 17"/>
          <p:cNvSpPr/>
          <p:nvPr/>
        </p:nvSpPr>
        <p:spPr>
          <a:xfrm>
            <a:off x="1344092" y="2022417"/>
            <a:ext cx="1073518" cy="1037639"/>
          </a:xfrm>
          <a:prstGeom prst="roundRect">
            <a:avLst/>
          </a:prstGeom>
          <a:solidFill>
            <a:srgbClr val="D8141A"/>
          </a:solidFill>
          <a:ln>
            <a:noFill/>
          </a:ln>
          <a:effectLst>
            <a:outerShdw blurRad="63500" algn="ctr" rotWithShape="0">
              <a:prstClr val="black">
                <a:alpha val="40000"/>
              </a:prstClr>
            </a:outerShdw>
          </a:effectLst>
        </p:spPr>
        <p:txBody>
          <a:bodyPr rtlCol="0" anchor="ctr"/>
          <a:lstStyle/>
          <a:p>
            <a:pPr algn="ctr"/>
            <a:endParaRPr lang="en-US" sz="2805">
              <a:solidFill>
                <a:schemeClr val="tx1"/>
              </a:solidFill>
            </a:endParaRPr>
          </a:p>
        </p:txBody>
      </p:sp>
      <p:sp>
        <p:nvSpPr>
          <p:cNvPr id="12" name="Rounded Rectangle 18"/>
          <p:cNvSpPr/>
          <p:nvPr/>
        </p:nvSpPr>
        <p:spPr>
          <a:xfrm>
            <a:off x="1344092" y="3360068"/>
            <a:ext cx="1073518" cy="1037639"/>
          </a:xfrm>
          <a:prstGeom prst="roundRect">
            <a:avLst/>
          </a:prstGeom>
          <a:solidFill>
            <a:srgbClr val="D8141A"/>
          </a:solidFill>
          <a:ln>
            <a:noFill/>
          </a:ln>
          <a:effectLst>
            <a:outerShdw blurRad="63500" algn="ctr" rotWithShape="0">
              <a:prstClr val="black">
                <a:alpha val="40000"/>
              </a:prstClr>
            </a:outerShdw>
          </a:effectLst>
        </p:spPr>
        <p:txBody>
          <a:bodyPr rtlCol="0" anchor="ctr"/>
          <a:lstStyle/>
          <a:p>
            <a:pPr algn="ctr"/>
            <a:endParaRPr lang="en-US" sz="2805">
              <a:solidFill>
                <a:schemeClr val="tx1"/>
              </a:solidFill>
            </a:endParaRPr>
          </a:p>
        </p:txBody>
      </p:sp>
      <p:sp>
        <p:nvSpPr>
          <p:cNvPr id="13" name="Rounded Rectangle 19"/>
          <p:cNvSpPr/>
          <p:nvPr/>
        </p:nvSpPr>
        <p:spPr>
          <a:xfrm>
            <a:off x="1344092" y="4728689"/>
            <a:ext cx="1073518" cy="1037639"/>
          </a:xfrm>
          <a:prstGeom prst="roundRect">
            <a:avLst/>
          </a:prstGeom>
          <a:solidFill>
            <a:srgbClr val="D8141A"/>
          </a:solidFill>
          <a:ln>
            <a:noFill/>
          </a:ln>
          <a:effectLst>
            <a:outerShdw blurRad="63500" algn="ctr" rotWithShape="0">
              <a:prstClr val="black">
                <a:alpha val="40000"/>
              </a:prstClr>
            </a:outerShdw>
          </a:effectLst>
        </p:spPr>
        <p:txBody>
          <a:bodyPr rtlCol="0" anchor="ctr"/>
          <a:lstStyle/>
          <a:p>
            <a:pPr algn="ctr"/>
            <a:endParaRPr lang="en-US" sz="2805">
              <a:solidFill>
                <a:schemeClr val="tx1"/>
              </a:solidFill>
            </a:endParaRPr>
          </a:p>
        </p:txBody>
      </p:sp>
      <p:sp>
        <p:nvSpPr>
          <p:cNvPr id="14" name="Rectangle 20"/>
          <p:cNvSpPr/>
          <p:nvPr/>
        </p:nvSpPr>
        <p:spPr>
          <a:xfrm>
            <a:off x="7896938" y="4699110"/>
            <a:ext cx="3250777" cy="1120295"/>
          </a:xfrm>
          <a:prstGeom prst="rect">
            <a:avLst/>
          </a:prstGeom>
        </p:spPr>
        <p:txBody>
          <a:bodyPr wrap="square" lIns="121908" tIns="60954" rIns="121908" bIns="60954">
            <a:spAutoFit/>
          </a:bodyPr>
          <a:lstStyle/>
          <a:p>
            <a:pPr>
              <a:lnSpc>
                <a:spcPct val="120000"/>
              </a:lnSpc>
            </a:pPr>
            <a:r>
              <a:rPr lang="zh-CN" altLang="en-US" dirty="0">
                <a:solidFill>
                  <a:srgbClr val="262626"/>
                </a:solidFill>
                <a:latin typeface="方正尚酷简体" panose="03000509000000000000" pitchFamily="65" charset="-122"/>
                <a:ea typeface="方正尚酷简体" panose="03000509000000000000" pitchFamily="65" charset="-122"/>
              </a:rPr>
              <a:t>单击此处添加标题</a:t>
            </a:r>
            <a:endParaRPr lang="zh-CN" altLang="en-US" dirty="0">
              <a:solidFill>
                <a:srgbClr val="262626"/>
              </a:solidFill>
              <a:latin typeface="方正尚酷简体" panose="03000509000000000000" pitchFamily="65" charset="-122"/>
              <a:ea typeface="方正尚酷简体" panose="03000509000000000000" pitchFamily="65" charset="-122"/>
            </a:endParaRPr>
          </a:p>
          <a:p>
            <a:pPr>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Open Sans" pitchFamily="34" charset="0"/>
              </a:rPr>
              <a:t>此处添加详细文本描述，建议与标题相关并符合整体语言风格</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Open Sans" pitchFamily="34" charset="0"/>
            </a:endParaRPr>
          </a:p>
        </p:txBody>
      </p:sp>
      <p:sp>
        <p:nvSpPr>
          <p:cNvPr id="15" name="Rectangle 21"/>
          <p:cNvSpPr/>
          <p:nvPr/>
        </p:nvSpPr>
        <p:spPr>
          <a:xfrm>
            <a:off x="7896938" y="3354961"/>
            <a:ext cx="3250777" cy="1120295"/>
          </a:xfrm>
          <a:prstGeom prst="rect">
            <a:avLst/>
          </a:prstGeom>
        </p:spPr>
        <p:txBody>
          <a:bodyPr wrap="square" lIns="121908" tIns="60954" rIns="121908" bIns="60954">
            <a:spAutoFit/>
          </a:bodyPr>
          <a:lstStyle/>
          <a:p>
            <a:pPr>
              <a:lnSpc>
                <a:spcPct val="120000"/>
              </a:lnSpc>
            </a:pPr>
            <a:r>
              <a:rPr lang="zh-CN" altLang="en-US" dirty="0">
                <a:solidFill>
                  <a:srgbClr val="262626"/>
                </a:solidFill>
                <a:latin typeface="方正尚酷简体" panose="03000509000000000000" pitchFamily="65" charset="-122"/>
                <a:ea typeface="方正尚酷简体" panose="03000509000000000000" pitchFamily="65" charset="-122"/>
              </a:rPr>
              <a:t>单击此处添加标题</a:t>
            </a:r>
            <a:endParaRPr lang="zh-CN" altLang="en-US" dirty="0">
              <a:solidFill>
                <a:srgbClr val="262626"/>
              </a:solidFill>
              <a:latin typeface="方正尚酷简体" panose="03000509000000000000" pitchFamily="65" charset="-122"/>
              <a:ea typeface="方正尚酷简体" panose="03000509000000000000" pitchFamily="65" charset="-122"/>
            </a:endParaRPr>
          </a:p>
          <a:p>
            <a:pPr>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Open Sans" pitchFamily="34" charset="0"/>
              </a:rPr>
              <a:t>此处添加详细文本描述，建议与标题相关并符合整体语言风格</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Open Sans" pitchFamily="34" charset="0"/>
            </a:endParaRPr>
          </a:p>
        </p:txBody>
      </p:sp>
      <p:sp>
        <p:nvSpPr>
          <p:cNvPr id="16" name="Rectangle 22"/>
          <p:cNvSpPr/>
          <p:nvPr/>
        </p:nvSpPr>
        <p:spPr>
          <a:xfrm>
            <a:off x="7896938" y="2049347"/>
            <a:ext cx="3250777" cy="1120295"/>
          </a:xfrm>
          <a:prstGeom prst="rect">
            <a:avLst/>
          </a:prstGeom>
        </p:spPr>
        <p:txBody>
          <a:bodyPr wrap="square" lIns="121908" tIns="60954" rIns="121908" bIns="60954">
            <a:spAutoFit/>
          </a:bodyPr>
          <a:lstStyle/>
          <a:p>
            <a:pPr>
              <a:lnSpc>
                <a:spcPct val="120000"/>
              </a:lnSpc>
            </a:pPr>
            <a:r>
              <a:rPr lang="zh-CN" altLang="en-US" dirty="0">
                <a:solidFill>
                  <a:srgbClr val="262626"/>
                </a:solidFill>
                <a:latin typeface="方正尚酷简体" panose="03000509000000000000" pitchFamily="65" charset="-122"/>
                <a:ea typeface="方正尚酷简体" panose="03000509000000000000" pitchFamily="65" charset="-122"/>
              </a:rPr>
              <a:t>单击此处添加标题</a:t>
            </a:r>
            <a:endParaRPr lang="zh-CN" altLang="en-US" dirty="0">
              <a:solidFill>
                <a:srgbClr val="262626"/>
              </a:solidFill>
              <a:latin typeface="方正尚酷简体" panose="03000509000000000000" pitchFamily="65" charset="-122"/>
              <a:ea typeface="方正尚酷简体" panose="03000509000000000000" pitchFamily="65" charset="-122"/>
            </a:endParaRPr>
          </a:p>
          <a:p>
            <a:pPr>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Open Sans" pitchFamily="34" charset="0"/>
              </a:rPr>
              <a:t>此处添加详细文本描述，建议与标题相关并符合整体语言风格</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Open Sans" pitchFamily="34" charset="0"/>
            </a:endParaRPr>
          </a:p>
        </p:txBody>
      </p:sp>
      <p:sp>
        <p:nvSpPr>
          <p:cNvPr id="17" name="Rounded Rectangle 23"/>
          <p:cNvSpPr/>
          <p:nvPr/>
        </p:nvSpPr>
        <p:spPr>
          <a:xfrm>
            <a:off x="6677895" y="2054443"/>
            <a:ext cx="1073518" cy="1037639"/>
          </a:xfrm>
          <a:prstGeom prst="roundRect">
            <a:avLst/>
          </a:prstGeom>
          <a:solidFill>
            <a:srgbClr val="262626"/>
          </a:solidFill>
          <a:ln>
            <a:noFill/>
          </a:ln>
          <a:effectLst>
            <a:outerShdw blurRad="63500" algn="ctr" rotWithShape="0">
              <a:prstClr val="black">
                <a:alpha val="40000"/>
              </a:prstClr>
            </a:outerShdw>
          </a:effectLst>
        </p:spPr>
        <p:txBody>
          <a:bodyPr rtlCol="0" anchor="ctr"/>
          <a:lstStyle/>
          <a:p>
            <a:pPr algn="ctr"/>
            <a:endParaRPr lang="en-US" sz="2805">
              <a:solidFill>
                <a:schemeClr val="tx1"/>
              </a:solidFill>
            </a:endParaRPr>
          </a:p>
        </p:txBody>
      </p:sp>
      <p:sp>
        <p:nvSpPr>
          <p:cNvPr id="18" name="Rounded Rectangle 24"/>
          <p:cNvSpPr/>
          <p:nvPr/>
        </p:nvSpPr>
        <p:spPr>
          <a:xfrm>
            <a:off x="6677895" y="3392093"/>
            <a:ext cx="1073518" cy="1037639"/>
          </a:xfrm>
          <a:prstGeom prst="roundRect">
            <a:avLst/>
          </a:prstGeom>
          <a:solidFill>
            <a:srgbClr val="262626"/>
          </a:solidFill>
          <a:ln>
            <a:noFill/>
          </a:ln>
          <a:effectLst>
            <a:outerShdw blurRad="63500" algn="ctr" rotWithShape="0">
              <a:prstClr val="black">
                <a:alpha val="40000"/>
              </a:prstClr>
            </a:outerShdw>
          </a:effectLst>
        </p:spPr>
        <p:txBody>
          <a:bodyPr rtlCol="0" anchor="ctr"/>
          <a:lstStyle/>
          <a:p>
            <a:pPr algn="ctr"/>
            <a:endParaRPr lang="en-US" sz="2805">
              <a:solidFill>
                <a:schemeClr val="tx1"/>
              </a:solidFill>
            </a:endParaRPr>
          </a:p>
        </p:txBody>
      </p:sp>
      <p:sp>
        <p:nvSpPr>
          <p:cNvPr id="19" name="Rounded Rectangle 25"/>
          <p:cNvSpPr/>
          <p:nvPr/>
        </p:nvSpPr>
        <p:spPr>
          <a:xfrm>
            <a:off x="6677895" y="4760715"/>
            <a:ext cx="1073518" cy="1037639"/>
          </a:xfrm>
          <a:prstGeom prst="roundRect">
            <a:avLst/>
          </a:prstGeom>
          <a:solidFill>
            <a:srgbClr val="262626"/>
          </a:solidFill>
          <a:ln>
            <a:noFill/>
          </a:ln>
          <a:effectLst>
            <a:outerShdw blurRad="63500" algn="ctr" rotWithShape="0">
              <a:prstClr val="black">
                <a:alpha val="40000"/>
              </a:prstClr>
            </a:outerShdw>
          </a:effectLst>
        </p:spPr>
        <p:txBody>
          <a:bodyPr rtlCol="0" anchor="ctr"/>
          <a:lstStyle/>
          <a:p>
            <a:pPr algn="ctr"/>
            <a:endParaRPr lang="en-US" sz="2805">
              <a:solidFill>
                <a:schemeClr val="tx1"/>
              </a:solidFill>
            </a:endParaRPr>
          </a:p>
        </p:txBody>
      </p:sp>
      <p:grpSp>
        <p:nvGrpSpPr>
          <p:cNvPr id="20" name="Group 26"/>
          <p:cNvGrpSpPr/>
          <p:nvPr/>
        </p:nvGrpSpPr>
        <p:grpSpPr>
          <a:xfrm>
            <a:off x="1612276" y="3648854"/>
            <a:ext cx="519679" cy="524115"/>
            <a:chOff x="6418263" y="2255838"/>
            <a:chExt cx="188913" cy="190501"/>
          </a:xfrm>
          <a:solidFill>
            <a:schemeClr val="bg1"/>
          </a:solidFill>
        </p:grpSpPr>
        <p:sp>
          <p:nvSpPr>
            <p:cNvPr id="21" name="Freeform 16"/>
            <p:cNvSpPr>
              <a:spLocks noEditPoints="1"/>
            </p:cNvSpPr>
            <p:nvPr/>
          </p:nvSpPr>
          <p:spPr bwMode="auto">
            <a:xfrm>
              <a:off x="6538913" y="2255838"/>
              <a:ext cx="68263" cy="69850"/>
            </a:xfrm>
            <a:custGeom>
              <a:avLst/>
              <a:gdLst>
                <a:gd name="T0" fmla="*/ 43 w 43"/>
                <a:gd name="T1" fmla="*/ 23 h 44"/>
                <a:gd name="T2" fmla="*/ 20 w 43"/>
                <a:gd name="T3" fmla="*/ 0 h 44"/>
                <a:gd name="T4" fmla="*/ 0 w 43"/>
                <a:gd name="T5" fmla="*/ 22 h 44"/>
                <a:gd name="T6" fmla="*/ 22 w 43"/>
                <a:gd name="T7" fmla="*/ 44 h 44"/>
                <a:gd name="T8" fmla="*/ 43 w 43"/>
                <a:gd name="T9" fmla="*/ 23 h 44"/>
                <a:gd name="T10" fmla="*/ 24 w 43"/>
                <a:gd name="T11" fmla="*/ 17 h 44"/>
                <a:gd name="T12" fmla="*/ 17 w 43"/>
                <a:gd name="T13" fmla="*/ 10 h 44"/>
                <a:gd name="T14" fmla="*/ 21 w 43"/>
                <a:gd name="T15" fmla="*/ 7 h 44"/>
                <a:gd name="T16" fmla="*/ 27 w 43"/>
                <a:gd name="T17" fmla="*/ 13 h 44"/>
                <a:gd name="T18" fmla="*/ 24 w 43"/>
                <a:gd name="T19" fmla="*/ 17 h 44"/>
                <a:gd name="T20" fmla="*/ 34 w 43"/>
                <a:gd name="T21" fmla="*/ 26 h 44"/>
                <a:gd name="T22" fmla="*/ 26 w 43"/>
                <a:gd name="T23" fmla="*/ 20 h 44"/>
                <a:gd name="T24" fmla="*/ 30 w 43"/>
                <a:gd name="T25" fmla="*/ 15 h 44"/>
                <a:gd name="T26" fmla="*/ 37 w 43"/>
                <a:gd name="T27" fmla="*/ 23 h 44"/>
                <a:gd name="T28" fmla="*/ 34 w 43"/>
                <a:gd name="T29" fmla="*/ 2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4">
                  <a:moveTo>
                    <a:pt x="43" y="23"/>
                  </a:moveTo>
                  <a:lnTo>
                    <a:pt x="20" y="0"/>
                  </a:lnTo>
                  <a:lnTo>
                    <a:pt x="0" y="22"/>
                  </a:lnTo>
                  <a:lnTo>
                    <a:pt x="22" y="44"/>
                  </a:lnTo>
                  <a:lnTo>
                    <a:pt x="43" y="23"/>
                  </a:lnTo>
                  <a:close/>
                  <a:moveTo>
                    <a:pt x="24" y="17"/>
                  </a:moveTo>
                  <a:lnTo>
                    <a:pt x="17" y="10"/>
                  </a:lnTo>
                  <a:lnTo>
                    <a:pt x="21" y="7"/>
                  </a:lnTo>
                  <a:lnTo>
                    <a:pt x="27" y="13"/>
                  </a:lnTo>
                  <a:lnTo>
                    <a:pt x="24" y="17"/>
                  </a:lnTo>
                  <a:close/>
                  <a:moveTo>
                    <a:pt x="34" y="26"/>
                  </a:moveTo>
                  <a:lnTo>
                    <a:pt x="26" y="20"/>
                  </a:lnTo>
                  <a:lnTo>
                    <a:pt x="30" y="15"/>
                  </a:lnTo>
                  <a:lnTo>
                    <a:pt x="37" y="23"/>
                  </a:lnTo>
                  <a:lnTo>
                    <a:pt x="34"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sp>
          <p:nvSpPr>
            <p:cNvPr id="22" name="Freeform 17"/>
            <p:cNvSpPr>
              <a:spLocks noEditPoints="1"/>
            </p:cNvSpPr>
            <p:nvPr/>
          </p:nvSpPr>
          <p:spPr bwMode="auto">
            <a:xfrm>
              <a:off x="6418263" y="2282826"/>
              <a:ext cx="161925" cy="163513"/>
            </a:xfrm>
            <a:custGeom>
              <a:avLst/>
              <a:gdLst>
                <a:gd name="T0" fmla="*/ 66 w 102"/>
                <a:gd name="T1" fmla="*/ 0 h 103"/>
                <a:gd name="T2" fmla="*/ 0 w 102"/>
                <a:gd name="T3" fmla="*/ 67 h 103"/>
                <a:gd name="T4" fmla="*/ 36 w 102"/>
                <a:gd name="T5" fmla="*/ 103 h 103"/>
                <a:gd name="T6" fmla="*/ 102 w 102"/>
                <a:gd name="T7" fmla="*/ 36 h 103"/>
                <a:gd name="T8" fmla="*/ 66 w 102"/>
                <a:gd name="T9" fmla="*/ 0 h 103"/>
                <a:gd name="T10" fmla="*/ 32 w 102"/>
                <a:gd name="T11" fmla="*/ 79 h 103"/>
                <a:gd name="T12" fmla="*/ 22 w 102"/>
                <a:gd name="T13" fmla="*/ 71 h 103"/>
                <a:gd name="T14" fmla="*/ 73 w 102"/>
                <a:gd name="T15" fmla="*/ 21 h 103"/>
                <a:gd name="T16" fmla="*/ 82 w 102"/>
                <a:gd name="T17" fmla="*/ 30 h 103"/>
                <a:gd name="T18" fmla="*/ 32 w 102"/>
                <a:gd name="T19" fmla="*/ 7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03">
                  <a:moveTo>
                    <a:pt x="66" y="0"/>
                  </a:moveTo>
                  <a:lnTo>
                    <a:pt x="0" y="67"/>
                  </a:lnTo>
                  <a:lnTo>
                    <a:pt x="36" y="103"/>
                  </a:lnTo>
                  <a:lnTo>
                    <a:pt x="102" y="36"/>
                  </a:lnTo>
                  <a:lnTo>
                    <a:pt x="66" y="0"/>
                  </a:lnTo>
                  <a:close/>
                  <a:moveTo>
                    <a:pt x="32" y="79"/>
                  </a:moveTo>
                  <a:lnTo>
                    <a:pt x="22" y="71"/>
                  </a:lnTo>
                  <a:lnTo>
                    <a:pt x="73" y="21"/>
                  </a:lnTo>
                  <a:lnTo>
                    <a:pt x="82" y="30"/>
                  </a:lnTo>
                  <a:lnTo>
                    <a:pt x="32"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grpSp>
      <p:sp>
        <p:nvSpPr>
          <p:cNvPr id="23" name="Freeform 38"/>
          <p:cNvSpPr>
            <a:spLocks noEditPoints="1"/>
          </p:cNvSpPr>
          <p:nvPr/>
        </p:nvSpPr>
        <p:spPr bwMode="auto">
          <a:xfrm>
            <a:off x="1612276" y="2288887"/>
            <a:ext cx="537149" cy="528481"/>
          </a:xfrm>
          <a:custGeom>
            <a:avLst/>
            <a:gdLst>
              <a:gd name="T0" fmla="*/ 54 w 120"/>
              <a:gd name="T1" fmla="*/ 35 h 118"/>
              <a:gd name="T2" fmla="*/ 47 w 120"/>
              <a:gd name="T3" fmla="*/ 9 h 118"/>
              <a:gd name="T4" fmla="*/ 21 w 120"/>
              <a:gd name="T5" fmla="*/ 2 h 118"/>
              <a:gd name="T6" fmla="*/ 36 w 120"/>
              <a:gd name="T7" fmla="*/ 17 h 118"/>
              <a:gd name="T8" fmla="*/ 32 w 120"/>
              <a:gd name="T9" fmla="*/ 32 h 118"/>
              <a:gd name="T10" fmla="*/ 18 w 120"/>
              <a:gd name="T11" fmla="*/ 36 h 118"/>
              <a:gd name="T12" fmla="*/ 3 w 120"/>
              <a:gd name="T13" fmla="*/ 21 h 118"/>
              <a:gd name="T14" fmla="*/ 9 w 120"/>
              <a:gd name="T15" fmla="*/ 46 h 118"/>
              <a:gd name="T16" fmla="*/ 36 w 120"/>
              <a:gd name="T17" fmla="*/ 53 h 118"/>
              <a:gd name="T18" fmla="*/ 36 w 120"/>
              <a:gd name="T19" fmla="*/ 53 h 118"/>
              <a:gd name="T20" fmla="*/ 98 w 120"/>
              <a:gd name="T21" fmla="*/ 114 h 118"/>
              <a:gd name="T22" fmla="*/ 107 w 120"/>
              <a:gd name="T23" fmla="*/ 118 h 118"/>
              <a:gd name="T24" fmla="*/ 116 w 120"/>
              <a:gd name="T25" fmla="*/ 114 h 118"/>
              <a:gd name="T26" fmla="*/ 116 w 120"/>
              <a:gd name="T27" fmla="*/ 97 h 118"/>
              <a:gd name="T28" fmla="*/ 54 w 120"/>
              <a:gd name="T29" fmla="*/ 35 h 118"/>
              <a:gd name="T30" fmla="*/ 108 w 120"/>
              <a:gd name="T31" fmla="*/ 112 h 118"/>
              <a:gd name="T32" fmla="*/ 103 w 120"/>
              <a:gd name="T33" fmla="*/ 107 h 118"/>
              <a:gd name="T34" fmla="*/ 108 w 120"/>
              <a:gd name="T35" fmla="*/ 103 h 118"/>
              <a:gd name="T36" fmla="*/ 113 w 120"/>
              <a:gd name="T37" fmla="*/ 107 h 118"/>
              <a:gd name="T38" fmla="*/ 108 w 120"/>
              <a:gd name="T39" fmla="*/ 11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0" h="118">
                <a:moveTo>
                  <a:pt x="54" y="35"/>
                </a:moveTo>
                <a:cubicBezTo>
                  <a:pt x="56" y="26"/>
                  <a:pt x="54" y="16"/>
                  <a:pt x="47" y="9"/>
                </a:cubicBezTo>
                <a:cubicBezTo>
                  <a:pt x="40" y="2"/>
                  <a:pt x="30" y="0"/>
                  <a:pt x="21" y="2"/>
                </a:cubicBezTo>
                <a:cubicBezTo>
                  <a:pt x="36" y="17"/>
                  <a:pt x="36" y="17"/>
                  <a:pt x="36" y="17"/>
                </a:cubicBezTo>
                <a:cubicBezTo>
                  <a:pt x="32" y="32"/>
                  <a:pt x="32" y="32"/>
                  <a:pt x="32" y="32"/>
                </a:cubicBezTo>
                <a:cubicBezTo>
                  <a:pt x="18" y="36"/>
                  <a:pt x="18" y="36"/>
                  <a:pt x="18" y="36"/>
                </a:cubicBezTo>
                <a:cubicBezTo>
                  <a:pt x="3" y="21"/>
                  <a:pt x="3" y="21"/>
                  <a:pt x="3" y="21"/>
                </a:cubicBezTo>
                <a:cubicBezTo>
                  <a:pt x="0" y="29"/>
                  <a:pt x="2" y="39"/>
                  <a:pt x="9" y="46"/>
                </a:cubicBezTo>
                <a:cubicBezTo>
                  <a:pt x="17" y="54"/>
                  <a:pt x="27" y="56"/>
                  <a:pt x="36" y="53"/>
                </a:cubicBezTo>
                <a:cubicBezTo>
                  <a:pt x="36" y="53"/>
                  <a:pt x="36" y="53"/>
                  <a:pt x="36" y="53"/>
                </a:cubicBezTo>
                <a:cubicBezTo>
                  <a:pt x="98" y="114"/>
                  <a:pt x="98" y="114"/>
                  <a:pt x="98" y="114"/>
                </a:cubicBezTo>
                <a:cubicBezTo>
                  <a:pt x="100" y="117"/>
                  <a:pt x="104" y="118"/>
                  <a:pt x="107" y="118"/>
                </a:cubicBezTo>
                <a:cubicBezTo>
                  <a:pt x="110" y="118"/>
                  <a:pt x="113" y="117"/>
                  <a:pt x="116" y="114"/>
                </a:cubicBezTo>
                <a:cubicBezTo>
                  <a:pt x="120" y="109"/>
                  <a:pt x="120" y="102"/>
                  <a:pt x="116" y="97"/>
                </a:cubicBezTo>
                <a:lnTo>
                  <a:pt x="54" y="35"/>
                </a:lnTo>
                <a:close/>
                <a:moveTo>
                  <a:pt x="108" y="112"/>
                </a:moveTo>
                <a:cubicBezTo>
                  <a:pt x="105" y="112"/>
                  <a:pt x="103" y="110"/>
                  <a:pt x="103" y="107"/>
                </a:cubicBezTo>
                <a:cubicBezTo>
                  <a:pt x="103" y="105"/>
                  <a:pt x="105" y="103"/>
                  <a:pt x="108" y="103"/>
                </a:cubicBezTo>
                <a:cubicBezTo>
                  <a:pt x="111" y="103"/>
                  <a:pt x="113" y="105"/>
                  <a:pt x="113" y="107"/>
                </a:cubicBezTo>
                <a:cubicBezTo>
                  <a:pt x="113" y="110"/>
                  <a:pt x="111" y="112"/>
                  <a:pt x="108" y="112"/>
                </a:cubicBezTo>
                <a:close/>
              </a:path>
            </a:pathLst>
          </a:custGeom>
          <a:solidFill>
            <a:schemeClr val="bg1"/>
          </a:solidFill>
          <a:ln>
            <a:noFill/>
          </a:ln>
        </p:spPr>
        <p:txBody>
          <a:bodyPr vert="horz" wrap="square" lIns="121908" tIns="60954" rIns="121908" bIns="60954" numCol="1" anchor="t" anchorCtr="0" compatLnSpc="1"/>
          <a:lstStyle/>
          <a:p>
            <a:endParaRPr lang="en-US">
              <a:latin typeface="+mj-ea"/>
              <a:ea typeface="+mj-ea"/>
            </a:endParaRPr>
          </a:p>
        </p:txBody>
      </p:sp>
      <p:grpSp>
        <p:nvGrpSpPr>
          <p:cNvPr id="24" name="Group 34"/>
          <p:cNvGrpSpPr/>
          <p:nvPr/>
        </p:nvGrpSpPr>
        <p:grpSpPr>
          <a:xfrm>
            <a:off x="6992575" y="2306357"/>
            <a:ext cx="441072" cy="511011"/>
            <a:chOff x="3581400" y="3905251"/>
            <a:chExt cx="160338" cy="185738"/>
          </a:xfrm>
          <a:solidFill>
            <a:schemeClr val="bg1"/>
          </a:solidFill>
        </p:grpSpPr>
        <p:sp>
          <p:nvSpPr>
            <p:cNvPr id="25" name="Rectangle 33"/>
            <p:cNvSpPr>
              <a:spLocks noChangeArrowheads="1"/>
            </p:cNvSpPr>
            <p:nvPr/>
          </p:nvSpPr>
          <p:spPr bwMode="auto">
            <a:xfrm>
              <a:off x="3670300" y="3941763"/>
              <a:ext cx="28575" cy="149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j-ea"/>
                <a:ea typeface="+mj-ea"/>
              </a:endParaRPr>
            </a:p>
          </p:txBody>
        </p:sp>
        <p:sp>
          <p:nvSpPr>
            <p:cNvPr id="26" name="Rectangle 34"/>
            <p:cNvSpPr>
              <a:spLocks noChangeArrowheads="1"/>
            </p:cNvSpPr>
            <p:nvPr/>
          </p:nvSpPr>
          <p:spPr bwMode="auto">
            <a:xfrm>
              <a:off x="3627438" y="3971926"/>
              <a:ext cx="26988" cy="119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j-ea"/>
                <a:ea typeface="+mj-ea"/>
              </a:endParaRPr>
            </a:p>
          </p:txBody>
        </p:sp>
        <p:sp>
          <p:nvSpPr>
            <p:cNvPr id="27" name="Rectangle 35"/>
            <p:cNvSpPr>
              <a:spLocks noChangeArrowheads="1"/>
            </p:cNvSpPr>
            <p:nvPr/>
          </p:nvSpPr>
          <p:spPr bwMode="auto">
            <a:xfrm>
              <a:off x="3581400" y="3994151"/>
              <a:ext cx="26988" cy="96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j-ea"/>
                <a:ea typeface="+mj-ea"/>
              </a:endParaRPr>
            </a:p>
          </p:txBody>
        </p:sp>
        <p:sp>
          <p:nvSpPr>
            <p:cNvPr id="28" name="Rectangle 36"/>
            <p:cNvSpPr>
              <a:spLocks noChangeArrowheads="1"/>
            </p:cNvSpPr>
            <p:nvPr/>
          </p:nvSpPr>
          <p:spPr bwMode="auto">
            <a:xfrm>
              <a:off x="3714750" y="3905251"/>
              <a:ext cx="26988" cy="185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j-ea"/>
                <a:ea typeface="+mj-ea"/>
              </a:endParaRPr>
            </a:p>
          </p:txBody>
        </p:sp>
      </p:grpSp>
      <p:grpSp>
        <p:nvGrpSpPr>
          <p:cNvPr id="29" name="Group 39"/>
          <p:cNvGrpSpPr/>
          <p:nvPr/>
        </p:nvGrpSpPr>
        <p:grpSpPr>
          <a:xfrm>
            <a:off x="6933622" y="4993454"/>
            <a:ext cx="593917" cy="572157"/>
            <a:chOff x="4616450" y="1549401"/>
            <a:chExt cx="215900" cy="207963"/>
          </a:xfrm>
          <a:solidFill>
            <a:schemeClr val="bg1"/>
          </a:solidFill>
        </p:grpSpPr>
        <p:sp>
          <p:nvSpPr>
            <p:cNvPr id="30" name="Freeform 6"/>
            <p:cNvSpPr>
              <a:spLocks noEditPoints="1"/>
            </p:cNvSpPr>
            <p:nvPr/>
          </p:nvSpPr>
          <p:spPr bwMode="auto">
            <a:xfrm>
              <a:off x="4616450" y="1549401"/>
              <a:ext cx="215900" cy="207963"/>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sp>
          <p:nvSpPr>
            <p:cNvPr id="31" name="Oval 7"/>
            <p:cNvSpPr>
              <a:spLocks noChangeArrowheads="1"/>
            </p:cNvSpPr>
            <p:nvPr/>
          </p:nvSpPr>
          <p:spPr bwMode="auto">
            <a:xfrm>
              <a:off x="4718050" y="1685926"/>
              <a:ext cx="15875" cy="174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grpSp>
      <p:sp>
        <p:nvSpPr>
          <p:cNvPr id="32" name="Freeform 32"/>
          <p:cNvSpPr/>
          <p:nvPr/>
        </p:nvSpPr>
        <p:spPr bwMode="auto">
          <a:xfrm>
            <a:off x="6902418" y="3696067"/>
            <a:ext cx="605468" cy="534957"/>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solidFill>
          <a:ln>
            <a:noFill/>
          </a:ln>
        </p:spPr>
        <p:txBody>
          <a:bodyPr vert="horz" wrap="square" lIns="121908" tIns="60954" rIns="121908" bIns="60954" numCol="1" anchor="t" anchorCtr="0" compatLnSpc="1"/>
          <a:lstStyle/>
          <a:p>
            <a:endParaRPr lang="en-US">
              <a:latin typeface="+mj-ea"/>
              <a:ea typeface="+mj-ea"/>
            </a:endParaRPr>
          </a:p>
        </p:txBody>
      </p:sp>
      <p:sp>
        <p:nvSpPr>
          <p:cNvPr id="33" name="Freeform 58"/>
          <p:cNvSpPr/>
          <p:nvPr/>
        </p:nvSpPr>
        <p:spPr bwMode="auto">
          <a:xfrm>
            <a:off x="1614895" y="4995259"/>
            <a:ext cx="517059" cy="536044"/>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solidFill>
          <a:ln>
            <a:noFill/>
          </a:ln>
        </p:spPr>
        <p:txBody>
          <a:bodyPr vert="horz" wrap="square" lIns="121908" tIns="60954" rIns="121908" bIns="60954" numCol="1" anchor="t" anchorCtr="0" compatLnSpc="1"/>
          <a:lstStyle/>
          <a:p>
            <a:endParaRPr lang="en-US">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35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250" fill="hold"/>
                                        <p:tgtEl>
                                          <p:spTgt spid="11"/>
                                        </p:tgtEl>
                                        <p:attrNameLst>
                                          <p:attrName>ppt_x</p:attrName>
                                        </p:attrNameLst>
                                      </p:cBhvr>
                                      <p:tavLst>
                                        <p:tav tm="0">
                                          <p:val>
                                            <p:strVal val="#ppt_x"/>
                                          </p:val>
                                        </p:tav>
                                        <p:tav tm="100000">
                                          <p:val>
                                            <p:strVal val="#ppt_x"/>
                                          </p:val>
                                        </p:tav>
                                      </p:tavLst>
                                    </p:anim>
                                    <p:anim calcmode="lin" valueType="num">
                                      <p:cBhvr additive="base">
                                        <p:cTn id="18" dur="250" fill="hold"/>
                                        <p:tgtEl>
                                          <p:spTgt spid="11"/>
                                        </p:tgtEl>
                                        <p:attrNameLst>
                                          <p:attrName>ppt_y</p:attrName>
                                        </p:attrNameLst>
                                      </p:cBhvr>
                                      <p:tavLst>
                                        <p:tav tm="0">
                                          <p:val>
                                            <p:strVal val="1+#ppt_h/2"/>
                                          </p:val>
                                        </p:tav>
                                        <p:tav tm="100000">
                                          <p:val>
                                            <p:strVal val="#ppt_y"/>
                                          </p:val>
                                        </p:tav>
                                      </p:tavLst>
                                    </p:anim>
                                  </p:childTnLst>
                                </p:cTn>
                              </p:par>
                            </p:childTnLst>
                          </p:cTn>
                        </p:par>
                        <p:par>
                          <p:cTn id="19" fill="hold">
                            <p:stCondLst>
                              <p:cond delay="1850"/>
                            </p:stCondLst>
                            <p:childTnLst>
                              <p:par>
                                <p:cTn id="20" presetID="2" presetClass="entr" presetSubtype="4"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250" fill="hold"/>
                                        <p:tgtEl>
                                          <p:spTgt spid="23"/>
                                        </p:tgtEl>
                                        <p:attrNameLst>
                                          <p:attrName>ppt_x</p:attrName>
                                        </p:attrNameLst>
                                      </p:cBhvr>
                                      <p:tavLst>
                                        <p:tav tm="0">
                                          <p:val>
                                            <p:strVal val="#ppt_x"/>
                                          </p:val>
                                        </p:tav>
                                        <p:tav tm="100000">
                                          <p:val>
                                            <p:strVal val="#ppt_x"/>
                                          </p:val>
                                        </p:tav>
                                      </p:tavLst>
                                    </p:anim>
                                    <p:anim calcmode="lin" valueType="num">
                                      <p:cBhvr additive="base">
                                        <p:cTn id="23" dur="250" fill="hold"/>
                                        <p:tgtEl>
                                          <p:spTgt spid="23"/>
                                        </p:tgtEl>
                                        <p:attrNameLst>
                                          <p:attrName>ppt_y</p:attrName>
                                        </p:attrNameLst>
                                      </p:cBhvr>
                                      <p:tavLst>
                                        <p:tav tm="0">
                                          <p:val>
                                            <p:strVal val="1+#ppt_h/2"/>
                                          </p:val>
                                        </p:tav>
                                        <p:tav tm="100000">
                                          <p:val>
                                            <p:strVal val="#ppt_y"/>
                                          </p:val>
                                        </p:tav>
                                      </p:tavLst>
                                    </p:anim>
                                  </p:childTnLst>
                                </p:cTn>
                              </p:par>
                            </p:childTnLst>
                          </p:cTn>
                        </p:par>
                        <p:par>
                          <p:cTn id="24" fill="hold">
                            <p:stCondLst>
                              <p:cond delay="2350"/>
                            </p:stCondLst>
                            <p:childTnLst>
                              <p:par>
                                <p:cTn id="25" presetID="2" presetClass="entr" presetSubtype="4"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250" fill="hold"/>
                                        <p:tgtEl>
                                          <p:spTgt spid="10"/>
                                        </p:tgtEl>
                                        <p:attrNameLst>
                                          <p:attrName>ppt_x</p:attrName>
                                        </p:attrNameLst>
                                      </p:cBhvr>
                                      <p:tavLst>
                                        <p:tav tm="0">
                                          <p:val>
                                            <p:strVal val="#ppt_x"/>
                                          </p:val>
                                        </p:tav>
                                        <p:tav tm="100000">
                                          <p:val>
                                            <p:strVal val="#ppt_x"/>
                                          </p:val>
                                        </p:tav>
                                      </p:tavLst>
                                    </p:anim>
                                    <p:anim calcmode="lin" valueType="num">
                                      <p:cBhvr additive="base">
                                        <p:cTn id="28" dur="250" fill="hold"/>
                                        <p:tgtEl>
                                          <p:spTgt spid="10"/>
                                        </p:tgtEl>
                                        <p:attrNameLst>
                                          <p:attrName>ppt_y</p:attrName>
                                        </p:attrNameLst>
                                      </p:cBhvr>
                                      <p:tavLst>
                                        <p:tav tm="0">
                                          <p:val>
                                            <p:strVal val="1+#ppt_h/2"/>
                                          </p:val>
                                        </p:tav>
                                        <p:tav tm="100000">
                                          <p:val>
                                            <p:strVal val="#ppt_y"/>
                                          </p:val>
                                        </p:tav>
                                      </p:tavLst>
                                    </p:anim>
                                  </p:childTnLst>
                                </p:cTn>
                              </p:par>
                            </p:childTnLst>
                          </p:cTn>
                        </p:par>
                        <p:par>
                          <p:cTn id="29" fill="hold">
                            <p:stCondLst>
                              <p:cond delay="2850"/>
                            </p:stCondLst>
                            <p:childTnLst>
                              <p:par>
                                <p:cTn id="30" presetID="2" presetClass="entr" presetSubtype="4"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250" fill="hold"/>
                                        <p:tgtEl>
                                          <p:spTgt spid="12"/>
                                        </p:tgtEl>
                                        <p:attrNameLst>
                                          <p:attrName>ppt_x</p:attrName>
                                        </p:attrNameLst>
                                      </p:cBhvr>
                                      <p:tavLst>
                                        <p:tav tm="0">
                                          <p:val>
                                            <p:strVal val="#ppt_x"/>
                                          </p:val>
                                        </p:tav>
                                        <p:tav tm="100000">
                                          <p:val>
                                            <p:strVal val="#ppt_x"/>
                                          </p:val>
                                        </p:tav>
                                      </p:tavLst>
                                    </p:anim>
                                    <p:anim calcmode="lin" valueType="num">
                                      <p:cBhvr additive="base">
                                        <p:cTn id="33" dur="250" fill="hold"/>
                                        <p:tgtEl>
                                          <p:spTgt spid="12"/>
                                        </p:tgtEl>
                                        <p:attrNameLst>
                                          <p:attrName>ppt_y</p:attrName>
                                        </p:attrNameLst>
                                      </p:cBhvr>
                                      <p:tavLst>
                                        <p:tav tm="0">
                                          <p:val>
                                            <p:strVal val="1+#ppt_h/2"/>
                                          </p:val>
                                        </p:tav>
                                        <p:tav tm="100000">
                                          <p:val>
                                            <p:strVal val="#ppt_y"/>
                                          </p:val>
                                        </p:tav>
                                      </p:tavLst>
                                    </p:anim>
                                  </p:childTnLst>
                                </p:cTn>
                              </p:par>
                            </p:childTnLst>
                          </p:cTn>
                        </p:par>
                        <p:par>
                          <p:cTn id="34" fill="hold">
                            <p:stCondLst>
                              <p:cond delay="3350"/>
                            </p:stCondLst>
                            <p:childTnLst>
                              <p:par>
                                <p:cTn id="35" presetID="2" presetClass="entr" presetSubtype="4" fill="hold"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250" fill="hold"/>
                                        <p:tgtEl>
                                          <p:spTgt spid="20"/>
                                        </p:tgtEl>
                                        <p:attrNameLst>
                                          <p:attrName>ppt_x</p:attrName>
                                        </p:attrNameLst>
                                      </p:cBhvr>
                                      <p:tavLst>
                                        <p:tav tm="0">
                                          <p:val>
                                            <p:strVal val="#ppt_x"/>
                                          </p:val>
                                        </p:tav>
                                        <p:tav tm="100000">
                                          <p:val>
                                            <p:strVal val="#ppt_x"/>
                                          </p:val>
                                        </p:tav>
                                      </p:tavLst>
                                    </p:anim>
                                    <p:anim calcmode="lin" valueType="num">
                                      <p:cBhvr additive="base">
                                        <p:cTn id="38" dur="250" fill="hold"/>
                                        <p:tgtEl>
                                          <p:spTgt spid="20"/>
                                        </p:tgtEl>
                                        <p:attrNameLst>
                                          <p:attrName>ppt_y</p:attrName>
                                        </p:attrNameLst>
                                      </p:cBhvr>
                                      <p:tavLst>
                                        <p:tav tm="0">
                                          <p:val>
                                            <p:strVal val="1+#ppt_h/2"/>
                                          </p:val>
                                        </p:tav>
                                        <p:tav tm="100000">
                                          <p:val>
                                            <p:strVal val="#ppt_y"/>
                                          </p:val>
                                        </p:tav>
                                      </p:tavLst>
                                    </p:anim>
                                  </p:childTnLst>
                                </p:cTn>
                              </p:par>
                            </p:childTnLst>
                          </p:cTn>
                        </p:par>
                        <p:par>
                          <p:cTn id="39" fill="hold">
                            <p:stCondLst>
                              <p:cond delay="3850"/>
                            </p:stCondLst>
                            <p:childTnLst>
                              <p:par>
                                <p:cTn id="40" presetID="2" presetClass="entr" presetSubtype="4"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250" fill="hold"/>
                                        <p:tgtEl>
                                          <p:spTgt spid="9"/>
                                        </p:tgtEl>
                                        <p:attrNameLst>
                                          <p:attrName>ppt_x</p:attrName>
                                        </p:attrNameLst>
                                      </p:cBhvr>
                                      <p:tavLst>
                                        <p:tav tm="0">
                                          <p:val>
                                            <p:strVal val="#ppt_x"/>
                                          </p:val>
                                        </p:tav>
                                        <p:tav tm="100000">
                                          <p:val>
                                            <p:strVal val="#ppt_x"/>
                                          </p:val>
                                        </p:tav>
                                      </p:tavLst>
                                    </p:anim>
                                    <p:anim calcmode="lin" valueType="num">
                                      <p:cBhvr additive="base">
                                        <p:cTn id="43" dur="250" fill="hold"/>
                                        <p:tgtEl>
                                          <p:spTgt spid="9"/>
                                        </p:tgtEl>
                                        <p:attrNameLst>
                                          <p:attrName>ppt_y</p:attrName>
                                        </p:attrNameLst>
                                      </p:cBhvr>
                                      <p:tavLst>
                                        <p:tav tm="0">
                                          <p:val>
                                            <p:strVal val="1+#ppt_h/2"/>
                                          </p:val>
                                        </p:tav>
                                        <p:tav tm="100000">
                                          <p:val>
                                            <p:strVal val="#ppt_y"/>
                                          </p:val>
                                        </p:tav>
                                      </p:tavLst>
                                    </p:anim>
                                  </p:childTnLst>
                                </p:cTn>
                              </p:par>
                            </p:childTnLst>
                          </p:cTn>
                        </p:par>
                        <p:par>
                          <p:cTn id="44" fill="hold">
                            <p:stCondLst>
                              <p:cond delay="4350"/>
                            </p:stCondLst>
                            <p:childTnLst>
                              <p:par>
                                <p:cTn id="45" presetID="2" presetClass="entr" presetSubtype="4"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250" fill="hold"/>
                                        <p:tgtEl>
                                          <p:spTgt spid="13"/>
                                        </p:tgtEl>
                                        <p:attrNameLst>
                                          <p:attrName>ppt_x</p:attrName>
                                        </p:attrNameLst>
                                      </p:cBhvr>
                                      <p:tavLst>
                                        <p:tav tm="0">
                                          <p:val>
                                            <p:strVal val="#ppt_x"/>
                                          </p:val>
                                        </p:tav>
                                        <p:tav tm="100000">
                                          <p:val>
                                            <p:strVal val="#ppt_x"/>
                                          </p:val>
                                        </p:tav>
                                      </p:tavLst>
                                    </p:anim>
                                    <p:anim calcmode="lin" valueType="num">
                                      <p:cBhvr additive="base">
                                        <p:cTn id="48" dur="250" fill="hold"/>
                                        <p:tgtEl>
                                          <p:spTgt spid="13"/>
                                        </p:tgtEl>
                                        <p:attrNameLst>
                                          <p:attrName>ppt_y</p:attrName>
                                        </p:attrNameLst>
                                      </p:cBhvr>
                                      <p:tavLst>
                                        <p:tav tm="0">
                                          <p:val>
                                            <p:strVal val="1+#ppt_h/2"/>
                                          </p:val>
                                        </p:tav>
                                        <p:tav tm="100000">
                                          <p:val>
                                            <p:strVal val="#ppt_y"/>
                                          </p:val>
                                        </p:tav>
                                      </p:tavLst>
                                    </p:anim>
                                  </p:childTnLst>
                                </p:cTn>
                              </p:par>
                            </p:childTnLst>
                          </p:cTn>
                        </p:par>
                        <p:par>
                          <p:cTn id="49" fill="hold">
                            <p:stCondLst>
                              <p:cond delay="4850"/>
                            </p:stCondLst>
                            <p:childTnLst>
                              <p:par>
                                <p:cTn id="50" presetID="2" presetClass="entr" presetSubtype="4" fill="hold" grpId="0" nodeType="afterEffect">
                                  <p:stCondLst>
                                    <p:cond delay="0"/>
                                  </p:stCondLst>
                                  <p:childTnLst>
                                    <p:set>
                                      <p:cBhvr>
                                        <p:cTn id="51" dur="1" fill="hold">
                                          <p:stCondLst>
                                            <p:cond delay="0"/>
                                          </p:stCondLst>
                                        </p:cTn>
                                        <p:tgtEl>
                                          <p:spTgt spid="33"/>
                                        </p:tgtEl>
                                        <p:attrNameLst>
                                          <p:attrName>style.visibility</p:attrName>
                                        </p:attrNameLst>
                                      </p:cBhvr>
                                      <p:to>
                                        <p:strVal val="visible"/>
                                      </p:to>
                                    </p:set>
                                    <p:anim calcmode="lin" valueType="num">
                                      <p:cBhvr additive="base">
                                        <p:cTn id="52" dur="250" fill="hold"/>
                                        <p:tgtEl>
                                          <p:spTgt spid="33"/>
                                        </p:tgtEl>
                                        <p:attrNameLst>
                                          <p:attrName>ppt_x</p:attrName>
                                        </p:attrNameLst>
                                      </p:cBhvr>
                                      <p:tavLst>
                                        <p:tav tm="0">
                                          <p:val>
                                            <p:strVal val="#ppt_x"/>
                                          </p:val>
                                        </p:tav>
                                        <p:tav tm="100000">
                                          <p:val>
                                            <p:strVal val="#ppt_x"/>
                                          </p:val>
                                        </p:tav>
                                      </p:tavLst>
                                    </p:anim>
                                    <p:anim calcmode="lin" valueType="num">
                                      <p:cBhvr additive="base">
                                        <p:cTn id="53" dur="250" fill="hold"/>
                                        <p:tgtEl>
                                          <p:spTgt spid="33"/>
                                        </p:tgtEl>
                                        <p:attrNameLst>
                                          <p:attrName>ppt_y</p:attrName>
                                        </p:attrNameLst>
                                      </p:cBhvr>
                                      <p:tavLst>
                                        <p:tav tm="0">
                                          <p:val>
                                            <p:strVal val="1+#ppt_h/2"/>
                                          </p:val>
                                        </p:tav>
                                        <p:tav tm="100000">
                                          <p:val>
                                            <p:strVal val="#ppt_y"/>
                                          </p:val>
                                        </p:tav>
                                      </p:tavLst>
                                    </p:anim>
                                  </p:childTnLst>
                                </p:cTn>
                              </p:par>
                            </p:childTnLst>
                          </p:cTn>
                        </p:par>
                        <p:par>
                          <p:cTn id="54" fill="hold">
                            <p:stCondLst>
                              <p:cond delay="5350"/>
                            </p:stCondLst>
                            <p:childTnLst>
                              <p:par>
                                <p:cTn id="55" presetID="2" presetClass="entr" presetSubtype="4"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additive="base">
                                        <p:cTn id="57" dur="250" fill="hold"/>
                                        <p:tgtEl>
                                          <p:spTgt spid="8"/>
                                        </p:tgtEl>
                                        <p:attrNameLst>
                                          <p:attrName>ppt_x</p:attrName>
                                        </p:attrNameLst>
                                      </p:cBhvr>
                                      <p:tavLst>
                                        <p:tav tm="0">
                                          <p:val>
                                            <p:strVal val="#ppt_x"/>
                                          </p:val>
                                        </p:tav>
                                        <p:tav tm="100000">
                                          <p:val>
                                            <p:strVal val="#ppt_x"/>
                                          </p:val>
                                        </p:tav>
                                      </p:tavLst>
                                    </p:anim>
                                    <p:anim calcmode="lin" valueType="num">
                                      <p:cBhvr additive="base">
                                        <p:cTn id="58" dur="250" fill="hold"/>
                                        <p:tgtEl>
                                          <p:spTgt spid="8"/>
                                        </p:tgtEl>
                                        <p:attrNameLst>
                                          <p:attrName>ppt_y</p:attrName>
                                        </p:attrNameLst>
                                      </p:cBhvr>
                                      <p:tavLst>
                                        <p:tav tm="0">
                                          <p:val>
                                            <p:strVal val="1+#ppt_h/2"/>
                                          </p:val>
                                        </p:tav>
                                        <p:tav tm="100000">
                                          <p:val>
                                            <p:strVal val="#ppt_y"/>
                                          </p:val>
                                        </p:tav>
                                      </p:tavLst>
                                    </p:anim>
                                  </p:childTnLst>
                                </p:cTn>
                              </p:par>
                            </p:childTnLst>
                          </p:cTn>
                        </p:par>
                        <p:par>
                          <p:cTn id="59" fill="hold">
                            <p:stCondLst>
                              <p:cond delay="5850"/>
                            </p:stCondLst>
                            <p:childTnLst>
                              <p:par>
                                <p:cTn id="60" presetID="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additive="base">
                                        <p:cTn id="62" dur="250" fill="hold"/>
                                        <p:tgtEl>
                                          <p:spTgt spid="17"/>
                                        </p:tgtEl>
                                        <p:attrNameLst>
                                          <p:attrName>ppt_x</p:attrName>
                                        </p:attrNameLst>
                                      </p:cBhvr>
                                      <p:tavLst>
                                        <p:tav tm="0">
                                          <p:val>
                                            <p:strVal val="#ppt_x"/>
                                          </p:val>
                                        </p:tav>
                                        <p:tav tm="100000">
                                          <p:val>
                                            <p:strVal val="#ppt_x"/>
                                          </p:val>
                                        </p:tav>
                                      </p:tavLst>
                                    </p:anim>
                                    <p:anim calcmode="lin" valueType="num">
                                      <p:cBhvr additive="base">
                                        <p:cTn id="63" dur="250" fill="hold"/>
                                        <p:tgtEl>
                                          <p:spTgt spid="17"/>
                                        </p:tgtEl>
                                        <p:attrNameLst>
                                          <p:attrName>ppt_y</p:attrName>
                                        </p:attrNameLst>
                                      </p:cBhvr>
                                      <p:tavLst>
                                        <p:tav tm="0">
                                          <p:val>
                                            <p:strVal val="1+#ppt_h/2"/>
                                          </p:val>
                                        </p:tav>
                                        <p:tav tm="100000">
                                          <p:val>
                                            <p:strVal val="#ppt_y"/>
                                          </p:val>
                                        </p:tav>
                                      </p:tavLst>
                                    </p:anim>
                                  </p:childTnLst>
                                </p:cTn>
                              </p:par>
                            </p:childTnLst>
                          </p:cTn>
                        </p:par>
                        <p:par>
                          <p:cTn id="64" fill="hold">
                            <p:stCondLst>
                              <p:cond delay="6350"/>
                            </p:stCondLst>
                            <p:childTnLst>
                              <p:par>
                                <p:cTn id="65" presetID="2" presetClass="entr" presetSubtype="4" fill="hold" nodeType="after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additive="base">
                                        <p:cTn id="67" dur="250" fill="hold"/>
                                        <p:tgtEl>
                                          <p:spTgt spid="24"/>
                                        </p:tgtEl>
                                        <p:attrNameLst>
                                          <p:attrName>ppt_x</p:attrName>
                                        </p:attrNameLst>
                                      </p:cBhvr>
                                      <p:tavLst>
                                        <p:tav tm="0">
                                          <p:val>
                                            <p:strVal val="#ppt_x"/>
                                          </p:val>
                                        </p:tav>
                                        <p:tav tm="100000">
                                          <p:val>
                                            <p:strVal val="#ppt_x"/>
                                          </p:val>
                                        </p:tav>
                                      </p:tavLst>
                                    </p:anim>
                                    <p:anim calcmode="lin" valueType="num">
                                      <p:cBhvr additive="base">
                                        <p:cTn id="68" dur="250" fill="hold"/>
                                        <p:tgtEl>
                                          <p:spTgt spid="24"/>
                                        </p:tgtEl>
                                        <p:attrNameLst>
                                          <p:attrName>ppt_y</p:attrName>
                                        </p:attrNameLst>
                                      </p:cBhvr>
                                      <p:tavLst>
                                        <p:tav tm="0">
                                          <p:val>
                                            <p:strVal val="1+#ppt_h/2"/>
                                          </p:val>
                                        </p:tav>
                                        <p:tav tm="100000">
                                          <p:val>
                                            <p:strVal val="#ppt_y"/>
                                          </p:val>
                                        </p:tav>
                                      </p:tavLst>
                                    </p:anim>
                                  </p:childTnLst>
                                </p:cTn>
                              </p:par>
                            </p:childTnLst>
                          </p:cTn>
                        </p:par>
                        <p:par>
                          <p:cTn id="69" fill="hold">
                            <p:stCondLst>
                              <p:cond delay="685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250" fill="hold"/>
                                        <p:tgtEl>
                                          <p:spTgt spid="16"/>
                                        </p:tgtEl>
                                        <p:attrNameLst>
                                          <p:attrName>ppt_x</p:attrName>
                                        </p:attrNameLst>
                                      </p:cBhvr>
                                      <p:tavLst>
                                        <p:tav tm="0">
                                          <p:val>
                                            <p:strVal val="#ppt_x"/>
                                          </p:val>
                                        </p:tav>
                                        <p:tav tm="100000">
                                          <p:val>
                                            <p:strVal val="#ppt_x"/>
                                          </p:val>
                                        </p:tav>
                                      </p:tavLst>
                                    </p:anim>
                                    <p:anim calcmode="lin" valueType="num">
                                      <p:cBhvr additive="base">
                                        <p:cTn id="73" dur="25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7350"/>
                            </p:stCondLst>
                            <p:childTnLst>
                              <p:par>
                                <p:cTn id="75" presetID="2" presetClass="entr" presetSubtype="4" fill="hold" grpId="0" nodeType="after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additive="base">
                                        <p:cTn id="77" dur="250" fill="hold"/>
                                        <p:tgtEl>
                                          <p:spTgt spid="18"/>
                                        </p:tgtEl>
                                        <p:attrNameLst>
                                          <p:attrName>ppt_x</p:attrName>
                                        </p:attrNameLst>
                                      </p:cBhvr>
                                      <p:tavLst>
                                        <p:tav tm="0">
                                          <p:val>
                                            <p:strVal val="#ppt_x"/>
                                          </p:val>
                                        </p:tav>
                                        <p:tav tm="100000">
                                          <p:val>
                                            <p:strVal val="#ppt_x"/>
                                          </p:val>
                                        </p:tav>
                                      </p:tavLst>
                                    </p:anim>
                                    <p:anim calcmode="lin" valueType="num">
                                      <p:cBhvr additive="base">
                                        <p:cTn id="78" dur="250" fill="hold"/>
                                        <p:tgtEl>
                                          <p:spTgt spid="18"/>
                                        </p:tgtEl>
                                        <p:attrNameLst>
                                          <p:attrName>ppt_y</p:attrName>
                                        </p:attrNameLst>
                                      </p:cBhvr>
                                      <p:tavLst>
                                        <p:tav tm="0">
                                          <p:val>
                                            <p:strVal val="1+#ppt_h/2"/>
                                          </p:val>
                                        </p:tav>
                                        <p:tav tm="100000">
                                          <p:val>
                                            <p:strVal val="#ppt_y"/>
                                          </p:val>
                                        </p:tav>
                                      </p:tavLst>
                                    </p:anim>
                                  </p:childTnLst>
                                </p:cTn>
                              </p:par>
                            </p:childTnLst>
                          </p:cTn>
                        </p:par>
                        <p:par>
                          <p:cTn id="79" fill="hold">
                            <p:stCondLst>
                              <p:cond delay="7850"/>
                            </p:stCondLst>
                            <p:childTnLst>
                              <p:par>
                                <p:cTn id="80" presetID="2" presetClass="entr" presetSubtype="4"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250" fill="hold"/>
                                        <p:tgtEl>
                                          <p:spTgt spid="32"/>
                                        </p:tgtEl>
                                        <p:attrNameLst>
                                          <p:attrName>ppt_x</p:attrName>
                                        </p:attrNameLst>
                                      </p:cBhvr>
                                      <p:tavLst>
                                        <p:tav tm="0">
                                          <p:val>
                                            <p:strVal val="#ppt_x"/>
                                          </p:val>
                                        </p:tav>
                                        <p:tav tm="100000">
                                          <p:val>
                                            <p:strVal val="#ppt_x"/>
                                          </p:val>
                                        </p:tav>
                                      </p:tavLst>
                                    </p:anim>
                                    <p:anim calcmode="lin" valueType="num">
                                      <p:cBhvr additive="base">
                                        <p:cTn id="83" dur="250" fill="hold"/>
                                        <p:tgtEl>
                                          <p:spTgt spid="32"/>
                                        </p:tgtEl>
                                        <p:attrNameLst>
                                          <p:attrName>ppt_y</p:attrName>
                                        </p:attrNameLst>
                                      </p:cBhvr>
                                      <p:tavLst>
                                        <p:tav tm="0">
                                          <p:val>
                                            <p:strVal val="1+#ppt_h/2"/>
                                          </p:val>
                                        </p:tav>
                                        <p:tav tm="100000">
                                          <p:val>
                                            <p:strVal val="#ppt_y"/>
                                          </p:val>
                                        </p:tav>
                                      </p:tavLst>
                                    </p:anim>
                                  </p:childTnLst>
                                </p:cTn>
                              </p:par>
                            </p:childTnLst>
                          </p:cTn>
                        </p:par>
                        <p:par>
                          <p:cTn id="84" fill="hold">
                            <p:stCondLst>
                              <p:cond delay="8350"/>
                            </p:stCondLst>
                            <p:childTnLst>
                              <p:par>
                                <p:cTn id="85" presetID="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 calcmode="lin" valueType="num">
                                      <p:cBhvr additive="base">
                                        <p:cTn id="87" dur="250" fill="hold"/>
                                        <p:tgtEl>
                                          <p:spTgt spid="15"/>
                                        </p:tgtEl>
                                        <p:attrNameLst>
                                          <p:attrName>ppt_x</p:attrName>
                                        </p:attrNameLst>
                                      </p:cBhvr>
                                      <p:tavLst>
                                        <p:tav tm="0">
                                          <p:val>
                                            <p:strVal val="#ppt_x"/>
                                          </p:val>
                                        </p:tav>
                                        <p:tav tm="100000">
                                          <p:val>
                                            <p:strVal val="#ppt_x"/>
                                          </p:val>
                                        </p:tav>
                                      </p:tavLst>
                                    </p:anim>
                                    <p:anim calcmode="lin" valueType="num">
                                      <p:cBhvr additive="base">
                                        <p:cTn id="88" dur="250" fill="hold"/>
                                        <p:tgtEl>
                                          <p:spTgt spid="15"/>
                                        </p:tgtEl>
                                        <p:attrNameLst>
                                          <p:attrName>ppt_y</p:attrName>
                                        </p:attrNameLst>
                                      </p:cBhvr>
                                      <p:tavLst>
                                        <p:tav tm="0">
                                          <p:val>
                                            <p:strVal val="1+#ppt_h/2"/>
                                          </p:val>
                                        </p:tav>
                                        <p:tav tm="100000">
                                          <p:val>
                                            <p:strVal val="#ppt_y"/>
                                          </p:val>
                                        </p:tav>
                                      </p:tavLst>
                                    </p:anim>
                                  </p:childTnLst>
                                </p:cTn>
                              </p:par>
                            </p:childTnLst>
                          </p:cTn>
                        </p:par>
                        <p:par>
                          <p:cTn id="89" fill="hold">
                            <p:stCondLst>
                              <p:cond delay="8850"/>
                            </p:stCondLst>
                            <p:childTnLst>
                              <p:par>
                                <p:cTn id="90" presetID="2" presetClass="entr" presetSubtype="4"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additive="base">
                                        <p:cTn id="92" dur="250" fill="hold"/>
                                        <p:tgtEl>
                                          <p:spTgt spid="19"/>
                                        </p:tgtEl>
                                        <p:attrNameLst>
                                          <p:attrName>ppt_x</p:attrName>
                                        </p:attrNameLst>
                                      </p:cBhvr>
                                      <p:tavLst>
                                        <p:tav tm="0">
                                          <p:val>
                                            <p:strVal val="#ppt_x"/>
                                          </p:val>
                                        </p:tav>
                                        <p:tav tm="100000">
                                          <p:val>
                                            <p:strVal val="#ppt_x"/>
                                          </p:val>
                                        </p:tav>
                                      </p:tavLst>
                                    </p:anim>
                                    <p:anim calcmode="lin" valueType="num">
                                      <p:cBhvr additive="base">
                                        <p:cTn id="93" dur="250" fill="hold"/>
                                        <p:tgtEl>
                                          <p:spTgt spid="19"/>
                                        </p:tgtEl>
                                        <p:attrNameLst>
                                          <p:attrName>ppt_y</p:attrName>
                                        </p:attrNameLst>
                                      </p:cBhvr>
                                      <p:tavLst>
                                        <p:tav tm="0">
                                          <p:val>
                                            <p:strVal val="1+#ppt_h/2"/>
                                          </p:val>
                                        </p:tav>
                                        <p:tav tm="100000">
                                          <p:val>
                                            <p:strVal val="#ppt_y"/>
                                          </p:val>
                                        </p:tav>
                                      </p:tavLst>
                                    </p:anim>
                                  </p:childTnLst>
                                </p:cTn>
                              </p:par>
                            </p:childTnLst>
                          </p:cTn>
                        </p:par>
                        <p:par>
                          <p:cTn id="94" fill="hold">
                            <p:stCondLst>
                              <p:cond delay="9350"/>
                            </p:stCondLst>
                            <p:childTnLst>
                              <p:par>
                                <p:cTn id="95" presetID="2" presetClass="entr" presetSubtype="4"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additive="base">
                                        <p:cTn id="97" dur="250" fill="hold"/>
                                        <p:tgtEl>
                                          <p:spTgt spid="29"/>
                                        </p:tgtEl>
                                        <p:attrNameLst>
                                          <p:attrName>ppt_x</p:attrName>
                                        </p:attrNameLst>
                                      </p:cBhvr>
                                      <p:tavLst>
                                        <p:tav tm="0">
                                          <p:val>
                                            <p:strVal val="#ppt_x"/>
                                          </p:val>
                                        </p:tav>
                                        <p:tav tm="100000">
                                          <p:val>
                                            <p:strVal val="#ppt_x"/>
                                          </p:val>
                                        </p:tav>
                                      </p:tavLst>
                                    </p:anim>
                                    <p:anim calcmode="lin" valueType="num">
                                      <p:cBhvr additive="base">
                                        <p:cTn id="98" dur="250" fill="hold"/>
                                        <p:tgtEl>
                                          <p:spTgt spid="29"/>
                                        </p:tgtEl>
                                        <p:attrNameLst>
                                          <p:attrName>ppt_y</p:attrName>
                                        </p:attrNameLst>
                                      </p:cBhvr>
                                      <p:tavLst>
                                        <p:tav tm="0">
                                          <p:val>
                                            <p:strVal val="1+#ppt_h/2"/>
                                          </p:val>
                                        </p:tav>
                                        <p:tav tm="100000">
                                          <p:val>
                                            <p:strVal val="#ppt_y"/>
                                          </p:val>
                                        </p:tav>
                                      </p:tavLst>
                                    </p:anim>
                                  </p:childTnLst>
                                </p:cTn>
                              </p:par>
                            </p:childTnLst>
                          </p:cTn>
                        </p:par>
                        <p:par>
                          <p:cTn id="99" fill="hold">
                            <p:stCondLst>
                              <p:cond delay="9850"/>
                            </p:stCondLst>
                            <p:childTnLst>
                              <p:par>
                                <p:cTn id="100" presetID="2" presetClass="entr" presetSubtype="4" fill="hold" grpId="0"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additive="base">
                                        <p:cTn id="102" dur="250" fill="hold"/>
                                        <p:tgtEl>
                                          <p:spTgt spid="14"/>
                                        </p:tgtEl>
                                        <p:attrNameLst>
                                          <p:attrName>ppt_x</p:attrName>
                                        </p:attrNameLst>
                                      </p:cBhvr>
                                      <p:tavLst>
                                        <p:tav tm="0">
                                          <p:val>
                                            <p:strVal val="#ppt_x"/>
                                          </p:val>
                                        </p:tav>
                                        <p:tav tm="100000">
                                          <p:val>
                                            <p:strVal val="#ppt_x"/>
                                          </p:val>
                                        </p:tav>
                                      </p:tavLst>
                                    </p:anim>
                                    <p:anim calcmode="lin" valueType="num">
                                      <p:cBhvr additive="base">
                                        <p:cTn id="103" dur="25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animBg="1"/>
      <p:bldP spid="12" grpId="0" animBg="1"/>
      <p:bldP spid="13" grpId="0" animBg="1"/>
      <p:bldP spid="14" grpId="0"/>
      <p:bldP spid="15" grpId="0"/>
      <p:bldP spid="16" grpId="0"/>
      <p:bldP spid="17" grpId="0" animBg="1"/>
      <p:bldP spid="18" grpId="0" animBg="1"/>
      <p:bldP spid="19" grpId="0" animBg="1"/>
      <p:bldP spid="23" grpId="0" animBg="1"/>
      <p:bldP spid="32" grpId="0" animBg="1"/>
      <p:bldP spid="33" grpId="0" animBg="1"/>
    </p:bldLst>
  </p:timing>
</p:sld>
</file>

<file path=ppt/tags/tag1.xml><?xml version="1.0" encoding="utf-8"?>
<p:tagLst xmlns:p="http://schemas.openxmlformats.org/presentationml/2006/main">
  <p:tag name="ISPRING_PRESENTATION_TITLE" val="PowerPoint 演示文稿"/>
  <p:tag name="commondata" val="eyJoZGlkIjoiYTQ3YTc2YjBlNWRhYjQ0NTA0MDBkN2E0YWM4YTZjZG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4422</Words>
  <Application>WPS 演示</Application>
  <PresentationFormat>宽屏</PresentationFormat>
  <Paragraphs>395</Paragraphs>
  <Slides>26</Slides>
  <Notes>26</Notes>
  <HiddenSlides>0</HiddenSlides>
  <MMClips>0</MMClips>
  <ScaleCrop>false</ScaleCrop>
  <HeadingPairs>
    <vt:vector size="6" baseType="variant">
      <vt:variant>
        <vt:lpstr>已用的字体</vt:lpstr>
      </vt:variant>
      <vt:variant>
        <vt:i4>26</vt:i4>
      </vt:variant>
      <vt:variant>
        <vt:lpstr>主题</vt:lpstr>
      </vt:variant>
      <vt:variant>
        <vt:i4>1</vt:i4>
      </vt:variant>
      <vt:variant>
        <vt:lpstr>幻灯片标题</vt:lpstr>
      </vt:variant>
      <vt:variant>
        <vt:i4>26</vt:i4>
      </vt:variant>
    </vt:vector>
  </HeadingPairs>
  <TitlesOfParts>
    <vt:vector size="53" baseType="lpstr">
      <vt:lpstr>Arial</vt:lpstr>
      <vt:lpstr>宋体</vt:lpstr>
      <vt:lpstr>Wingdings</vt:lpstr>
      <vt:lpstr>方正兰亭中黑_GBK</vt:lpstr>
      <vt:lpstr>黑体</vt:lpstr>
      <vt:lpstr>方正尚酷简体</vt:lpstr>
      <vt:lpstr>微软雅黑 Light</vt:lpstr>
      <vt:lpstr>Agency FB</vt:lpstr>
      <vt:lpstr>Trebuchet MS</vt:lpstr>
      <vt:lpstr>Arial Unicode MS</vt:lpstr>
      <vt:lpstr>Calibri Light</vt:lpstr>
      <vt:lpstr>微软雅黑</vt:lpstr>
      <vt:lpstr>Open Sans</vt:lpstr>
      <vt:lpstr>Calibri</vt:lpstr>
      <vt:lpstr>Arial Unicode MS</vt:lpstr>
      <vt:lpstr>Clear Sans</vt:lpstr>
      <vt:lpstr>Helvetica Light</vt:lpstr>
      <vt:lpstr>Lato</vt:lpstr>
      <vt:lpstr>Century Gothic</vt:lpstr>
      <vt:lpstr>方正姚体</vt:lpstr>
      <vt:lpstr>Impact</vt:lpstr>
      <vt:lpstr>Meiryo</vt:lpstr>
      <vt:lpstr>Yu Gothic UI</vt:lpstr>
      <vt:lpstr>Arial Narrow</vt:lpstr>
      <vt:lpstr>Segoe Print</vt:lpstr>
      <vt:lpstr>NumberOnly</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Years later</cp:lastModifiedBy>
  <cp:revision>12</cp:revision>
  <dcterms:created xsi:type="dcterms:W3CDTF">2017-09-22T08:27:00Z</dcterms:created>
  <dcterms:modified xsi:type="dcterms:W3CDTF">2024-06-04T11:53:30Z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65855F44CFC844A289EFEB7C500BF424_13</vt:lpwstr>
  </property>
  <property fmtid="{D5CDD505-2E9C-101B-9397-08002B2CF9AE}" pid="3" name="KSOProductBuildVer">
    <vt:lpwstr>2052-12.1.0.16417</vt:lpwstr>
  </property>
</Properties>
</file>