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4" r:id="rId4"/>
    <p:sldMasterId id="2147483668" r:id="rId5"/>
    <p:sldMasterId id="2147483672" r:id="rId6"/>
    <p:sldMasterId id="2147483676" r:id="rId7"/>
    <p:sldMasterId id="2147483680" r:id="rId8"/>
    <p:sldMasterId id="2147483684" r:id="rId9"/>
    <p:sldMasterId id="2147483688" r:id="rId10"/>
    <p:sldMasterId id="2147483692" r:id="rId11"/>
  </p:sldMasterIdLst>
  <p:notesMasterIdLst>
    <p:notesMasterId r:id="rId13"/>
  </p:notesMasterIdLst>
  <p:sldIdLst>
    <p:sldId id="447" r:id="rId12"/>
    <p:sldId id="353" r:id="rId14"/>
    <p:sldId id="300" r:id="rId15"/>
    <p:sldId id="352" r:id="rId16"/>
    <p:sldId id="448" r:id="rId17"/>
    <p:sldId id="450" r:id="rId18"/>
    <p:sldId id="455" r:id="rId19"/>
    <p:sldId id="451" r:id="rId20"/>
    <p:sldId id="452" r:id="rId21"/>
    <p:sldId id="454" r:id="rId22"/>
    <p:sldId id="449" r:id="rId23"/>
    <p:sldId id="456" r:id="rId24"/>
    <p:sldId id="457" r:id="rId25"/>
    <p:sldId id="458" r:id="rId26"/>
    <p:sldId id="459" r:id="rId27"/>
    <p:sldId id="460" r:id="rId28"/>
    <p:sldId id="463" r:id="rId29"/>
    <p:sldId id="461" r:id="rId30"/>
    <p:sldId id="462" r:id="rId31"/>
    <p:sldId id="464" r:id="rId32"/>
    <p:sldId id="465" r:id="rId33"/>
    <p:sldId id="466" r:id="rId34"/>
    <p:sldId id="467" r:id="rId35"/>
    <p:sldId id="468" r:id="rId36"/>
    <p:sldId id="469" r:id="rId37"/>
    <p:sldId id="297" r:id="rId38"/>
    <p:sldId id="476" r:id="rId39"/>
  </p:sldIdLst>
  <p:sldSz cx="12190095" cy="685927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93A"/>
    <a:srgbClr val="F7F7F7"/>
    <a:srgbClr val="F5F5F5"/>
    <a:srgbClr val="F9F9F9"/>
    <a:srgbClr val="31C7C9"/>
    <a:srgbClr val="5AD6BE"/>
    <a:srgbClr val="FFFFFF"/>
    <a:srgbClr val="F8F8F8"/>
    <a:srgbClr val="77A3C1"/>
    <a:srgbClr val="81B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0" autoAdjust="0"/>
    <p:restoredTop sz="97778" autoAdjust="0"/>
  </p:normalViewPr>
  <p:slideViewPr>
    <p:cSldViewPr snapToGrid="0" showGuides="1">
      <p:cViewPr varScale="1">
        <p:scale>
          <a:sx n="109" d="100"/>
          <a:sy n="109" d="100"/>
        </p:scale>
        <p:origin x="876" y="96"/>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33.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rgbClr val="D5493A"/>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rgbClr val="D5493A"/>
              </a:solidFill>
              <a:ln w="19050">
                <a:solidFill>
                  <a:schemeClr val="lt1"/>
                </a:solidFill>
              </a:ln>
              <a:effectLst/>
            </c:spPr>
          </c:dPt>
          <c:dPt>
            <c:idx val="1"/>
            <c:bubble3D val="0"/>
            <c:spPr>
              <a:solidFill>
                <a:schemeClr val="bg1">
                  <a:lumMod val="8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D5493A"/>
              </a:solidFill>
            </c:spPr>
          </c:dPt>
          <c:dPt>
            <c:idx val="1"/>
            <c:bubble3D val="0"/>
            <c:spPr>
              <a:noFill/>
            </c:spPr>
          </c:dPt>
          <c:dLbls>
            <c:delete val="1"/>
          </c:dLbls>
          <c:cat>
            <c:strRef>
              <c:f>Sheet1!$A$2:$A$3</c:f>
              <c:strCache>
                <c:ptCount val="2"/>
                <c:pt idx="0">
                  <c:v>第一季度</c:v>
                </c:pt>
                <c:pt idx="1">
                  <c:v>第二季度</c:v>
                </c:pt>
              </c:strCache>
            </c:strRef>
          </c:cat>
          <c:val>
            <c:numRef>
              <c:f>Sheet1!$B$2:$B$3</c:f>
              <c:numCache>
                <c:formatCode>General</c:formatCode>
                <c:ptCount val="2"/>
                <c:pt idx="0">
                  <c:v>67</c:v>
                </c:pt>
                <c:pt idx="1">
                  <c:v>33</c:v>
                </c:pt>
              </c:numCache>
            </c:numRef>
          </c:val>
        </c:ser>
        <c:dLbls>
          <c:showLegendKey val="0"/>
          <c:showVal val="0"/>
          <c:showCatName val="0"/>
          <c:showSerName val="0"/>
          <c:showPercent val="0"/>
          <c:showBubbleSize val="0"/>
          <c:showLeaderLines val="0"/>
        </c:dLbls>
        <c:firstSliceAng val="0"/>
        <c:holeSize val="78"/>
      </c:doughnutChart>
    </c:plotArea>
    <c:plotVisOnly val="1"/>
    <c:dispBlanksAs val="zero"/>
    <c:showDLblsOverMax val="0"/>
  </c:chart>
  <c:txPr>
    <a:bodyPr/>
    <a:lstStyle/>
    <a:p>
      <a:pPr>
        <a:defRPr lang="zh-CN" sz="18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D5493A"/>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81</c:v>
                </c:pt>
                <c:pt idx="1">
                  <c:v>19</c:v>
                </c:pt>
              </c:numCache>
            </c:numRef>
          </c:val>
        </c:ser>
        <c:dLbls>
          <c:showLegendKey val="0"/>
          <c:showVal val="0"/>
          <c:showCatName val="0"/>
          <c:showSerName val="0"/>
          <c:showPercent val="0"/>
          <c:showBubbleSize val="0"/>
          <c:showLeaderLines val="0"/>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销售额</c:v>
                </c:pt>
              </c:strCache>
            </c:strRef>
          </c:tx>
          <c:explosion val="0"/>
          <c:dPt>
            <c:idx val="0"/>
            <c:bubble3D val="0"/>
            <c:spPr>
              <a:solidFill>
                <a:srgbClr val="D5493A"/>
              </a:solidFill>
              <a:ln w="19050">
                <a:noFill/>
              </a:ln>
              <a:effectLst/>
            </c:spPr>
          </c:dPt>
          <c:dPt>
            <c:idx val="1"/>
            <c:bubble3D val="0"/>
            <c:spPr>
              <a:no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53</c:v>
                </c:pt>
                <c:pt idx="1">
                  <c:v>47</c:v>
                </c:pt>
              </c:numCache>
            </c:numRef>
          </c:val>
        </c:ser>
        <c:dLbls>
          <c:showLegendKey val="0"/>
          <c:showVal val="0"/>
          <c:showCatName val="0"/>
          <c:showSerName val="0"/>
          <c:showPercent val="0"/>
          <c:showBubbleSize val="0"/>
          <c:showLeaderLines val="0"/>
        </c:dLbls>
        <c:firstSliceAng val="0"/>
        <c:holeSize val="78"/>
      </c:doughnutChart>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092" y="365209"/>
            <a:ext cx="7733293" cy="581318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email"/>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a:solidFill>
                  <a:prstClr val="white">
                    <a:lumMod val="65000"/>
                  </a:prstClr>
                </a:solidFill>
              </a:rPr>
              <a:t>WWW.DESIGNERSPARADISE.COM</a:t>
            </a:r>
            <a:endParaRPr lang="en-US" dirty="0">
              <a:solidFill>
                <a:prstClr val="white">
                  <a:lumMod val="6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US">
                <a:solidFill>
                  <a:prstClr val="white">
                    <a:lumMod val="65000"/>
                  </a:prstClr>
                </a:solidFill>
              </a:rPr>
              <a:t>xiaoer.yanj.cn</a:t>
            </a:r>
            <a:endParaRPr lang="en-US"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email"/>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a:t>单击此处编辑母版标题样式</a:t>
            </a:r>
            <a:endParaRPr lang="zh-CN" altLang="en-US" dirty="0"/>
          </a:p>
        </p:txBody>
      </p:sp>
    </p:spTree>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34F57"/>
              </a:solidFill>
              <a:effectLst/>
              <a:uLnTx/>
              <a:uFillTx/>
              <a:latin typeface="Calibri" panose="020F0502020204030204"/>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endParaRPr lang="en-US"/>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679" y="2505656"/>
            <a:ext cx="5157116"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1398" y="2505656"/>
            <a:ext cx="5182513" cy="368544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44.xml"/><Relationship Id="rId8" Type="http://schemas.openxmlformats.org/officeDocument/2006/relationships/slideLayout" Target="../slideLayouts/slideLayout43.xml"/><Relationship Id="rId7" Type="http://schemas.openxmlformats.org/officeDocument/2006/relationships/slideLayout" Target="../slideLayouts/slideLayout42.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4" Type="http://schemas.openxmlformats.org/officeDocument/2006/relationships/theme" Target="../theme/theme10.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1" Type="http://schemas.openxmlformats.org/officeDocument/2006/relationships/slideLayout" Target="../slideLayouts/slideLayout46.xml"/><Relationship Id="rId10" Type="http://schemas.openxmlformats.org/officeDocument/2006/relationships/slideLayout" Target="../slideLayouts/slideLayout45.xml"/><Relationship Id="rId1" Type="http://schemas.openxmlformats.org/officeDocument/2006/relationships/slideLayout" Target="../slideLayouts/slideLayout36.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1.png"/><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1.png"/><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5" Type="http://schemas.openxmlformats.org/officeDocument/2006/relationships/theme" Target="../theme/theme4.xml"/><Relationship Id="rId4" Type="http://schemas.openxmlformats.org/officeDocument/2006/relationships/image" Target="../media/image1.png"/><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5" Type="http://schemas.openxmlformats.org/officeDocument/2006/relationships/theme" Target="../theme/theme5.xml"/><Relationship Id="rId4" Type="http://schemas.openxmlformats.org/officeDocument/2006/relationships/image" Target="../media/image1.png"/><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image" Target="../media/image1.png"/><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5" Type="http://schemas.openxmlformats.org/officeDocument/2006/relationships/theme" Target="../theme/theme7.xml"/><Relationship Id="rId4" Type="http://schemas.openxmlformats.org/officeDocument/2006/relationships/image" Target="../media/image1.png"/><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8.xml.rels><?xml version="1.0" encoding="UTF-8" standalone="yes"?>
<Relationships xmlns="http://schemas.openxmlformats.org/package/2006/relationships"><Relationship Id="rId5" Type="http://schemas.openxmlformats.org/officeDocument/2006/relationships/theme" Target="../theme/theme8.xml"/><Relationship Id="rId4" Type="http://schemas.openxmlformats.org/officeDocument/2006/relationships/image" Target="../media/image1.png"/><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9.xml.rels><?xml version="1.0" encoding="UTF-8" standalone="yes"?>
<Relationships xmlns="http://schemas.openxmlformats.org/package/2006/relationships"><Relationship Id="rId5" Type="http://schemas.openxmlformats.org/officeDocument/2006/relationships/theme" Target="../theme/theme9.xml"/><Relationship Id="rId4" Type="http://schemas.openxmlformats.org/officeDocument/2006/relationships/image" Target="../media/image1.png"/><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4" cstate="email"/>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Freeform 5"/>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US" smtClean="0">
                <a:solidFill>
                  <a:prstClr val="black">
                    <a:tint val="75000"/>
                  </a:prstClr>
                </a:solidFill>
              </a:rPr>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US">
                <a:solidFill>
                  <a:prstClr val="white">
                    <a:lumMod val="65000"/>
                  </a:prstClr>
                </a:solidFill>
              </a:rPr>
              <a:t>WWW.DESIGNERSPARADISE.COM</a:t>
            </a:r>
            <a:endParaRPr lang="en-US"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US" smtClean="0">
                <a:solidFill>
                  <a:prstClr val="black">
                    <a:lumMod val="50000"/>
                    <a:lumOff val="50000"/>
                  </a:prstClr>
                </a:solidFill>
              </a:rPr>
            </a:fld>
            <a:endParaRPr lang="en-US" dirty="0">
              <a:solidFill>
                <a:prstClr val="black">
                  <a:lumMod val="50000"/>
                  <a:lumOff val="50000"/>
                </a:prstClr>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20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200" indent="-457200" algn="l" defTabSz="1219200" rtl="0" eaLnBrk="1" latinLnBrk="0" hangingPunct="1">
        <a:spcBef>
          <a:spcPct val="20000"/>
        </a:spcBef>
        <a:buFont typeface="Arial" panose="020B0604020202020204" pitchFamily="34" charset="0"/>
        <a:buChar char="•"/>
        <a:defRPr sz="2700" kern="1200">
          <a:solidFill>
            <a:srgbClr val="17375E"/>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2400" kern="1200">
          <a:solidFill>
            <a:srgbClr val="17375E"/>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2200" kern="1200">
          <a:solidFill>
            <a:srgbClr val="17375E"/>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1900" kern="1200">
          <a:solidFill>
            <a:srgbClr val="17375E"/>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3.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3.xml"/><Relationship Id="rId1" Type="http://schemas.openxmlformats.org/officeDocument/2006/relationships/image" Target="../media/image20.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43.xml"/><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3.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3.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3.xml"/><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43.xml"/><Relationship Id="rId2" Type="http://schemas.openxmlformats.org/officeDocument/2006/relationships/image" Target="../media/image25.jpeg"/><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43.xml"/><Relationship Id="rId4" Type="http://schemas.openxmlformats.org/officeDocument/2006/relationships/image" Target="../media/image29.jpe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3" Type="http://schemas.openxmlformats.org/officeDocument/2006/relationships/notesSlide" Target="../notesSlides/notesSlide22.xml"/><Relationship Id="rId22" Type="http://schemas.openxmlformats.org/officeDocument/2006/relationships/slideLayout" Target="../slideLayouts/slideLayout43.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43.xml"/><Relationship Id="rId5" Type="http://schemas.openxmlformats.org/officeDocument/2006/relationships/tags" Target="../tags/tag28.xml"/><Relationship Id="rId4" Type="http://schemas.openxmlformats.org/officeDocument/2006/relationships/image" Target="../media/image31.jpeg"/><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3.xml"/><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43.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4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2.xml"/><Relationship Id="rId2" Type="http://schemas.openxmlformats.org/officeDocument/2006/relationships/hyperlink" Target="https://www.pptying.com" TargetMode="Externa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3.xml"/><Relationship Id="rId3" Type="http://schemas.openxmlformats.org/officeDocument/2006/relationships/image" Target="../media/image7.jpeg"/><Relationship Id="rId2" Type="http://schemas.openxmlformats.org/officeDocument/2006/relationships/chart" Target="../charts/chart2.xml"/><Relationship Id="rId1" Type="http://schemas.openxmlformats.org/officeDocument/2006/relationships/chart" Target="../charts/chart1.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3.xml"/><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43.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grpSp>
        <p:nvGrpSpPr>
          <p:cNvPr id="59" name="组合 58"/>
          <p:cNvGrpSpPr/>
          <p:nvPr/>
        </p:nvGrpSpPr>
        <p:grpSpPr>
          <a:xfrm rot="2700000">
            <a:off x="681829" y="1864125"/>
            <a:ext cx="2862343" cy="3006362"/>
            <a:chOff x="0" y="986971"/>
            <a:chExt cx="4615543" cy="4847774"/>
          </a:xfrm>
        </p:grpSpPr>
        <p:sp>
          <p:nvSpPr>
            <p:cNvPr id="60" name="矩形 5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rot="2700000">
            <a:off x="1998748" y="1264908"/>
            <a:ext cx="4007454" cy="4209090"/>
            <a:chOff x="0" y="986971"/>
            <a:chExt cx="4615543" cy="4847774"/>
          </a:xfrm>
        </p:grpSpPr>
        <p:sp>
          <p:nvSpPr>
            <p:cNvPr id="21" name="矩形 2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0" y="1320801"/>
              <a:ext cx="4180114" cy="4180114"/>
            </a:xfrm>
            <a:prstGeom prst="rect">
              <a:avLst/>
            </a:prstGeom>
            <a:blipFill dpi="0" rotWithShape="0">
              <a:blip r:embed="rId1" cstate="email"/>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rot="2700000">
            <a:off x="5182811" y="1190047"/>
            <a:ext cx="1486859" cy="1561670"/>
            <a:chOff x="0" y="986971"/>
            <a:chExt cx="4615543" cy="4847774"/>
          </a:xfrm>
        </p:grpSpPr>
        <p:sp>
          <p:nvSpPr>
            <p:cNvPr id="24" name="矩形 23"/>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700000">
            <a:off x="4879379" y="5449963"/>
            <a:ext cx="751113" cy="788905"/>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18"/>
          <p:cNvSpPr txBox="1"/>
          <p:nvPr/>
        </p:nvSpPr>
        <p:spPr>
          <a:xfrm>
            <a:off x="7457943" y="5061147"/>
            <a:ext cx="1909445" cy="398780"/>
          </a:xfrm>
          <a:prstGeom prst="rect">
            <a:avLst/>
          </a:prstGeom>
          <a:noFill/>
        </p:spPr>
        <p:txBody>
          <a:bodyPr wrap="none" rtlCol="0">
            <a:spAutoFit/>
          </a:bodyPr>
          <a:lstStyle/>
          <a:p>
            <a:r>
              <a:rPr lang="zh-CN" altLang="en-US" sz="2000"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演讲人</a:t>
            </a:r>
            <a:r>
              <a:rPr lang="zh-CN" altLang="en-US"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营</a:t>
            </a:r>
            <a:endParaRPr lang="zh-CN" altLang="en-US"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3" name="18"/>
          <p:cNvSpPr>
            <a:spLocks noChangeArrowheads="1"/>
          </p:cNvSpPr>
          <p:nvPr>
            <p:custDataLst>
              <p:tags r:id="rId2"/>
            </p:custDataLst>
          </p:nvPr>
        </p:nvSpPr>
        <p:spPr bwMode="auto">
          <a:xfrm>
            <a:off x="7100896" y="2806483"/>
            <a:ext cx="5054976" cy="73866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zh-CN" altLang="en-US" sz="4800" dirty="0" smtClean="0">
                <a:solidFill>
                  <a:srgbClr val="D5493A"/>
                </a:solidFill>
                <a:latin typeface="方正正大黑简体" pitchFamily="2" charset="-122"/>
                <a:ea typeface="方正正大黑简体" pitchFamily="2" charset="-122"/>
                <a:cs typeface="宋体" panose="02010600030101010101" pitchFamily="2" charset="-122"/>
              </a:rPr>
              <a:t>地区市场调研分析</a:t>
            </a:r>
            <a:endParaRPr lang="en-US" altLang="zh-CN" sz="4800" dirty="0">
              <a:solidFill>
                <a:srgbClr val="D5493A"/>
              </a:solidFill>
              <a:latin typeface="方正正大黑简体" pitchFamily="2" charset="-122"/>
              <a:ea typeface="方正正大黑简体" pitchFamily="2" charset="-122"/>
              <a:cs typeface="宋体" panose="02010600030101010101" pitchFamily="2" charset="-122"/>
            </a:endParaRPr>
          </a:p>
        </p:txBody>
      </p:sp>
      <p:sp>
        <p:nvSpPr>
          <p:cNvPr id="34" name="20"/>
          <p:cNvSpPr>
            <a:spLocks noChangeArrowheads="1"/>
          </p:cNvSpPr>
          <p:nvPr>
            <p:custDataLst>
              <p:tags r:id="rId3"/>
            </p:custDataLst>
          </p:nvPr>
        </p:nvSpPr>
        <p:spPr bwMode="auto">
          <a:xfrm>
            <a:off x="7478687" y="3872129"/>
            <a:ext cx="42392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cs typeface="Arial" panose="020B0604020202020204" pitchFamily="34" charset="0"/>
              </a:rPr>
              <a:t>This is a sample text. Insert your desired text here. Again, this is a dummy text, enter your own text here. This is a sample text. Insert your desired text here.</a:t>
            </a:r>
            <a:endParaRPr lang="en-US" altLang="zh-CN" sz="1050" dirty="0">
              <a:solidFill>
                <a:schemeClr val="bg1">
                  <a:lumMod val="65000"/>
                </a:schemeClr>
              </a:solidFill>
              <a:cs typeface="Arial" panose="020B0604020202020204" pitchFamily="34" charset="0"/>
            </a:endParaRPr>
          </a:p>
        </p:txBody>
      </p:sp>
      <p:sp>
        <p:nvSpPr>
          <p:cNvPr id="35" name="PA_Line 21"/>
          <p:cNvSpPr>
            <a:spLocks noChangeShapeType="1"/>
          </p:cNvSpPr>
          <p:nvPr>
            <p:custDataLst>
              <p:tags r:id="rId4"/>
            </p:custDataLst>
          </p:nvPr>
        </p:nvSpPr>
        <p:spPr bwMode="auto">
          <a:xfrm>
            <a:off x="7100896" y="3657600"/>
            <a:ext cx="4733192" cy="14736"/>
          </a:xfrm>
          <a:prstGeom prst="line">
            <a:avLst/>
          </a:prstGeom>
          <a:noFill/>
          <a:ln w="6350">
            <a:solidFill>
              <a:srgbClr val="D5493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rgbClr val="E94E60"/>
              </a:solidFill>
              <a:latin typeface="Arial" panose="020B0604020202020204" pitchFamily="34" charset="0"/>
            </a:endParaRPr>
          </a:p>
        </p:txBody>
      </p:sp>
      <p:sp>
        <p:nvSpPr>
          <p:cNvPr id="36" name="18"/>
          <p:cNvSpPr>
            <a:spLocks noChangeArrowheads="1"/>
          </p:cNvSpPr>
          <p:nvPr>
            <p:custDataLst>
              <p:tags r:id="rId5"/>
            </p:custDataLst>
          </p:nvPr>
        </p:nvSpPr>
        <p:spPr bwMode="auto">
          <a:xfrm>
            <a:off x="7553284" y="1456396"/>
            <a:ext cx="207510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en-US" altLang="zh-CN" sz="3200" dirty="0">
                <a:solidFill>
                  <a:srgbClr val="D5493A"/>
                </a:solidFill>
                <a:latin typeface="方正正大黑简体" pitchFamily="2" charset="-122"/>
                <a:ea typeface="方正正大黑简体" pitchFamily="2" charset="-122"/>
                <a:cs typeface="宋体" panose="02010600030101010101" pitchFamily="2" charset="-122"/>
              </a:rPr>
              <a:t>LOGO</a:t>
            </a:r>
            <a:endParaRPr lang="en-US" altLang="zh-CN" sz="3200" dirty="0">
              <a:solidFill>
                <a:srgbClr val="D5493A"/>
              </a:solidFill>
              <a:latin typeface="方正正大黑简体" pitchFamily="2" charset="-122"/>
              <a:ea typeface="方正正大黑简体" pitchFamily="2" charset="-122"/>
              <a:cs typeface="宋体" panose="02010600030101010101" pitchFamily="2"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1250" fill="hold"/>
                                        <p:tgtEl>
                                          <p:spTgt spid="59"/>
                                        </p:tgtEl>
                                        <p:attrNameLst>
                                          <p:attrName>ppt_w</p:attrName>
                                        </p:attrNameLst>
                                      </p:cBhvr>
                                      <p:tavLst>
                                        <p:tav tm="0">
                                          <p:val>
                                            <p:fltVal val="0"/>
                                          </p:val>
                                        </p:tav>
                                        <p:tav tm="100000">
                                          <p:val>
                                            <p:strVal val="#ppt_w"/>
                                          </p:val>
                                        </p:tav>
                                      </p:tavLst>
                                    </p:anim>
                                    <p:anim calcmode="lin" valueType="num">
                                      <p:cBhvr>
                                        <p:cTn id="8" dur="1250" fill="hold"/>
                                        <p:tgtEl>
                                          <p:spTgt spid="59"/>
                                        </p:tgtEl>
                                        <p:attrNameLst>
                                          <p:attrName>ppt_h</p:attrName>
                                        </p:attrNameLst>
                                      </p:cBhvr>
                                      <p:tavLst>
                                        <p:tav tm="0">
                                          <p:val>
                                            <p:fltVal val="0"/>
                                          </p:val>
                                        </p:tav>
                                        <p:tav tm="100000">
                                          <p:val>
                                            <p:strVal val="#ppt_h"/>
                                          </p:val>
                                        </p:tav>
                                      </p:tavLst>
                                    </p:anim>
                                    <p:animEffect transition="in" filter="fade">
                                      <p:cBhvr>
                                        <p:cTn id="9" dur="1250"/>
                                        <p:tgtEl>
                                          <p:spTgt spid="59"/>
                                        </p:tgtEl>
                                      </p:cBhvr>
                                    </p:animEffect>
                                  </p:childTnLst>
                                </p:cTn>
                              </p:par>
                              <p:par>
                                <p:cTn id="10" presetID="53" presetClass="entr" presetSubtype="16" fill="hold" nodeType="withEffect">
                                  <p:stCondLst>
                                    <p:cond delay="250"/>
                                  </p:stCondLst>
                                  <p:childTnLst>
                                    <p:set>
                                      <p:cBhvr>
                                        <p:cTn id="11" dur="1" fill="hold">
                                          <p:stCondLst>
                                            <p:cond delay="0"/>
                                          </p:stCondLst>
                                        </p:cTn>
                                        <p:tgtEl>
                                          <p:spTgt spid="23"/>
                                        </p:tgtEl>
                                        <p:attrNameLst>
                                          <p:attrName>style.visibility</p:attrName>
                                        </p:attrNameLst>
                                      </p:cBhvr>
                                      <p:to>
                                        <p:strVal val="visible"/>
                                      </p:to>
                                    </p:set>
                                    <p:anim calcmode="lin" valueType="num">
                                      <p:cBhvr>
                                        <p:cTn id="12" dur="1250" fill="hold"/>
                                        <p:tgtEl>
                                          <p:spTgt spid="23"/>
                                        </p:tgtEl>
                                        <p:attrNameLst>
                                          <p:attrName>ppt_w</p:attrName>
                                        </p:attrNameLst>
                                      </p:cBhvr>
                                      <p:tavLst>
                                        <p:tav tm="0">
                                          <p:val>
                                            <p:fltVal val="0"/>
                                          </p:val>
                                        </p:tav>
                                        <p:tav tm="100000">
                                          <p:val>
                                            <p:strVal val="#ppt_w"/>
                                          </p:val>
                                        </p:tav>
                                      </p:tavLst>
                                    </p:anim>
                                    <p:anim calcmode="lin" valueType="num">
                                      <p:cBhvr>
                                        <p:cTn id="13" dur="1250" fill="hold"/>
                                        <p:tgtEl>
                                          <p:spTgt spid="23"/>
                                        </p:tgtEl>
                                        <p:attrNameLst>
                                          <p:attrName>ppt_h</p:attrName>
                                        </p:attrNameLst>
                                      </p:cBhvr>
                                      <p:tavLst>
                                        <p:tav tm="0">
                                          <p:val>
                                            <p:fltVal val="0"/>
                                          </p:val>
                                        </p:tav>
                                        <p:tav tm="100000">
                                          <p:val>
                                            <p:strVal val="#ppt_h"/>
                                          </p:val>
                                        </p:tav>
                                      </p:tavLst>
                                    </p:anim>
                                    <p:animEffect transition="in" filter="fade">
                                      <p:cBhvr>
                                        <p:cTn id="14" dur="1250"/>
                                        <p:tgtEl>
                                          <p:spTgt spid="23"/>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250" fill="hold"/>
                                        <p:tgtEl>
                                          <p:spTgt spid="26"/>
                                        </p:tgtEl>
                                        <p:attrNameLst>
                                          <p:attrName>ppt_w</p:attrName>
                                        </p:attrNameLst>
                                      </p:cBhvr>
                                      <p:tavLst>
                                        <p:tav tm="0">
                                          <p:val>
                                            <p:fltVal val="0"/>
                                          </p:val>
                                        </p:tav>
                                        <p:tav tm="100000">
                                          <p:val>
                                            <p:strVal val="#ppt_w"/>
                                          </p:val>
                                        </p:tav>
                                      </p:tavLst>
                                    </p:anim>
                                    <p:anim calcmode="lin" valueType="num">
                                      <p:cBhvr>
                                        <p:cTn id="18" dur="1250" fill="hold"/>
                                        <p:tgtEl>
                                          <p:spTgt spid="26"/>
                                        </p:tgtEl>
                                        <p:attrNameLst>
                                          <p:attrName>ppt_h</p:attrName>
                                        </p:attrNameLst>
                                      </p:cBhvr>
                                      <p:tavLst>
                                        <p:tav tm="0">
                                          <p:val>
                                            <p:fltVal val="0"/>
                                          </p:val>
                                        </p:tav>
                                        <p:tav tm="100000">
                                          <p:val>
                                            <p:strVal val="#ppt_h"/>
                                          </p:val>
                                        </p:tav>
                                      </p:tavLst>
                                    </p:anim>
                                    <p:animEffect transition="in" filter="fade">
                                      <p:cBhvr>
                                        <p:cTn id="19" dur="1250"/>
                                        <p:tgtEl>
                                          <p:spTgt spid="26"/>
                                        </p:tgtEl>
                                      </p:cBhvr>
                                    </p:animEffect>
                                  </p:childTnLst>
                                </p:cTn>
                              </p:par>
                              <p:par>
                                <p:cTn id="20" presetID="53" presetClass="entr" presetSubtype="16" fill="hold" nodeType="withEffect">
                                  <p:stCondLst>
                                    <p:cond delay="5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500" fill="hold"/>
                                        <p:tgtEl>
                                          <p:spTgt spid="20"/>
                                        </p:tgtEl>
                                        <p:attrNameLst>
                                          <p:attrName>ppt_w</p:attrName>
                                        </p:attrNameLst>
                                      </p:cBhvr>
                                      <p:tavLst>
                                        <p:tav tm="0">
                                          <p:val>
                                            <p:fltVal val="0"/>
                                          </p:val>
                                        </p:tav>
                                        <p:tav tm="100000">
                                          <p:val>
                                            <p:strVal val="#ppt_w"/>
                                          </p:val>
                                        </p:tav>
                                      </p:tavLst>
                                    </p:anim>
                                    <p:anim calcmode="lin" valueType="num">
                                      <p:cBhvr>
                                        <p:cTn id="23" dur="1500" fill="hold"/>
                                        <p:tgtEl>
                                          <p:spTgt spid="20"/>
                                        </p:tgtEl>
                                        <p:attrNameLst>
                                          <p:attrName>ppt_h</p:attrName>
                                        </p:attrNameLst>
                                      </p:cBhvr>
                                      <p:tavLst>
                                        <p:tav tm="0">
                                          <p:val>
                                            <p:fltVal val="0"/>
                                          </p:val>
                                        </p:tav>
                                        <p:tav tm="100000">
                                          <p:val>
                                            <p:strVal val="#ppt_h"/>
                                          </p:val>
                                        </p:tav>
                                      </p:tavLst>
                                    </p:anim>
                                    <p:animEffect transition="in" filter="fade">
                                      <p:cBhvr>
                                        <p:cTn id="24" dur="1500"/>
                                        <p:tgtEl>
                                          <p:spTgt spid="20"/>
                                        </p:tgtEl>
                                      </p:cBhvr>
                                    </p:animEffect>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3"/>
                                        </p:tgtEl>
                                        <p:attrNameLst>
                                          <p:attrName>style.visibility</p:attrName>
                                        </p:attrNameLst>
                                      </p:cBhvr>
                                      <p:to>
                                        <p:strVal val="visible"/>
                                      </p:to>
                                    </p:set>
                                    <p:anim calcmode="lin" valueType="num">
                                      <p:cBhvr>
                                        <p:cTn id="28" dur="7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9" dur="750" fill="hold"/>
                                        <p:tgtEl>
                                          <p:spTgt spid="33"/>
                                        </p:tgtEl>
                                        <p:attrNameLst>
                                          <p:attrName>ppt_y</p:attrName>
                                        </p:attrNameLst>
                                      </p:cBhvr>
                                      <p:tavLst>
                                        <p:tav tm="0">
                                          <p:val>
                                            <p:strVal val="#ppt_y"/>
                                          </p:val>
                                        </p:tav>
                                        <p:tav tm="100000">
                                          <p:val>
                                            <p:strVal val="#ppt_y"/>
                                          </p:val>
                                        </p:tav>
                                      </p:tavLst>
                                    </p:anim>
                                    <p:anim calcmode="lin" valueType="num">
                                      <p:cBhvr>
                                        <p:cTn id="30" dur="7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1" dur="7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2" dur="750" tmFilter="0,0; .5, 1; 1, 1"/>
                                        <p:tgtEl>
                                          <p:spTgt spid="33"/>
                                        </p:tgtEl>
                                      </p:cBhvr>
                                    </p:animEffect>
                                  </p:childTnLst>
                                </p:cTn>
                              </p:par>
                              <p:par>
                                <p:cTn id="33" presetID="42" presetClass="entr" presetSubtype="0" fill="hold" grpId="0" nodeType="withEffect">
                                  <p:stCondLst>
                                    <p:cond delay="21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strVal val="#ppt_x"/>
                                          </p:val>
                                        </p:tav>
                                        <p:tav tm="100000">
                                          <p:val>
                                            <p:strVal val="#ppt_x"/>
                                          </p:val>
                                        </p:tav>
                                      </p:tavLst>
                                    </p:anim>
                                    <p:anim calcmode="lin" valueType="num">
                                      <p:cBhvr>
                                        <p:cTn id="37" dur="750" fill="hold"/>
                                        <p:tgtEl>
                                          <p:spTgt spid="34"/>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600"/>
                                  </p:stCondLst>
                                  <p:childTnLst>
                                    <p:set>
                                      <p:cBhvr>
                                        <p:cTn id="39" dur="1" fill="hold">
                                          <p:stCondLst>
                                            <p:cond delay="0"/>
                                          </p:stCondLst>
                                        </p:cTn>
                                        <p:tgtEl>
                                          <p:spTgt spid="35"/>
                                        </p:tgtEl>
                                        <p:attrNameLst>
                                          <p:attrName>style.visibility</p:attrName>
                                        </p:attrNameLst>
                                      </p:cBhvr>
                                      <p:to>
                                        <p:strVal val="visible"/>
                                      </p:to>
                                    </p:set>
                                    <p:animEffect transition="in" filter="wipe(left)">
                                      <p:cBhvr>
                                        <p:cTn id="40" dur="750"/>
                                        <p:tgtEl>
                                          <p:spTgt spid="35"/>
                                        </p:tgtEl>
                                      </p:cBhvr>
                                    </p:animEffect>
                                  </p:childTnLst>
                                </p:cTn>
                              </p:par>
                            </p:childTnLst>
                          </p:cTn>
                        </p:par>
                        <p:par>
                          <p:cTn id="41" fill="hold">
                            <p:stCondLst>
                              <p:cond delay="2849"/>
                            </p:stCondLst>
                            <p:childTnLst>
                              <p:par>
                                <p:cTn id="42" presetID="41" presetClass="entr" presetSubtype="0" fill="hold" grpId="0" nodeType="afterEffect">
                                  <p:stCondLst>
                                    <p:cond delay="0"/>
                                  </p:stCondLst>
                                  <p:iterate type="lt">
                                    <p:tmPct val="8000"/>
                                  </p:iterate>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1"/>
                                        </p:tgtEl>
                                        <p:attrNameLst>
                                          <p:attrName>ppt_y</p:attrName>
                                        </p:attrNameLst>
                                      </p:cBhvr>
                                      <p:tavLst>
                                        <p:tav tm="0">
                                          <p:val>
                                            <p:strVal val="#ppt_y"/>
                                          </p:val>
                                        </p:tav>
                                        <p:tav tm="100000">
                                          <p:val>
                                            <p:strVal val="#ppt_y"/>
                                          </p:val>
                                        </p:tav>
                                      </p:tavLst>
                                    </p:anim>
                                    <p:anim calcmode="lin" valueType="num">
                                      <p:cBhvr>
                                        <p:cTn id="46"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1"/>
                                        </p:tgtEl>
                                      </p:cBhvr>
                                    </p:animEffect>
                                  </p:childTnLst>
                                </p:cTn>
                              </p:par>
                              <p:par>
                                <p:cTn id="49" presetID="41" presetClass="entr" presetSubtype="0" fill="hold" grpId="0" nodeType="withEffect">
                                  <p:stCondLst>
                                    <p:cond delay="500"/>
                                  </p:stCondLst>
                                  <p:iterate type="lt">
                                    <p:tmPct val="10000"/>
                                  </p:iterate>
                                  <p:childTnLst>
                                    <p:set>
                                      <p:cBhvr>
                                        <p:cTn id="50" dur="1" fill="hold">
                                          <p:stCondLst>
                                            <p:cond delay="0"/>
                                          </p:stCondLst>
                                        </p:cTn>
                                        <p:tgtEl>
                                          <p:spTgt spid="36"/>
                                        </p:tgtEl>
                                        <p:attrNameLst>
                                          <p:attrName>style.visibility</p:attrName>
                                        </p:attrNameLst>
                                      </p:cBhvr>
                                      <p:to>
                                        <p:strVal val="visible"/>
                                      </p:to>
                                    </p:set>
                                    <p:anim calcmode="lin" valueType="num">
                                      <p:cBhvr>
                                        <p:cTn id="51" dur="7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2" dur="750" fill="hold"/>
                                        <p:tgtEl>
                                          <p:spTgt spid="36"/>
                                        </p:tgtEl>
                                        <p:attrNameLst>
                                          <p:attrName>ppt_y</p:attrName>
                                        </p:attrNameLst>
                                      </p:cBhvr>
                                      <p:tavLst>
                                        <p:tav tm="0">
                                          <p:val>
                                            <p:strVal val="#ppt_y"/>
                                          </p:val>
                                        </p:tav>
                                        <p:tav tm="100000">
                                          <p:val>
                                            <p:strVal val="#ppt_y"/>
                                          </p:val>
                                        </p:tav>
                                      </p:tavLst>
                                    </p:anim>
                                    <p:anim calcmode="lin" valueType="num">
                                      <p:cBhvr>
                                        <p:cTn id="53" dur="7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54" dur="7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750" tmFilter="0,0; .5, 1; 1, 1"/>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p:bldP spid="34" grpId="0"/>
      <p:bldP spid="35" grpId="0" animBg="1"/>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圆角矩形 17"/>
          <p:cNvSpPr/>
          <p:nvPr/>
        </p:nvSpPr>
        <p:spPr>
          <a:xfrm>
            <a:off x="761485"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26"/>
          <p:cNvSpPr txBox="1"/>
          <p:nvPr/>
        </p:nvSpPr>
        <p:spPr>
          <a:xfrm>
            <a:off x="586839" y="2435312"/>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endParaRPr lang="en-US" altLang="zh-CN" dirty="0">
              <a:solidFill>
                <a:schemeClr val="bg1">
                  <a:lumMod val="50000"/>
                </a:schemeClr>
              </a:solidFill>
              <a:latin typeface="方正姚体" panose="02010601030101010101" pitchFamily="2" charset="-122"/>
            </a:endParaRPr>
          </a:p>
        </p:txBody>
      </p:sp>
      <p:sp>
        <p:nvSpPr>
          <p:cNvPr id="7" name="文本框 27"/>
          <p:cNvSpPr txBox="1"/>
          <p:nvPr/>
        </p:nvSpPr>
        <p:spPr>
          <a:xfrm>
            <a:off x="1949109" y="2431050"/>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endParaRPr lang="en-US" altLang="zh-CN" dirty="0">
              <a:solidFill>
                <a:schemeClr val="bg1">
                  <a:lumMod val="50000"/>
                </a:schemeClr>
              </a:solidFill>
              <a:latin typeface="方正姚体" panose="02010601030101010101" pitchFamily="2" charset="-122"/>
            </a:endParaRPr>
          </a:p>
        </p:txBody>
      </p:sp>
      <p:sp>
        <p:nvSpPr>
          <p:cNvPr id="9" name="文本框 28"/>
          <p:cNvSpPr txBox="1"/>
          <p:nvPr/>
        </p:nvSpPr>
        <p:spPr>
          <a:xfrm>
            <a:off x="3304485" y="2422107"/>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endParaRPr lang="en-US" altLang="zh-CN" dirty="0">
              <a:solidFill>
                <a:schemeClr val="bg1">
                  <a:lumMod val="50000"/>
                </a:schemeClr>
              </a:solidFill>
              <a:latin typeface="方正姚体" panose="02010601030101010101" pitchFamily="2" charset="-122"/>
            </a:endParaRPr>
          </a:p>
        </p:txBody>
      </p:sp>
      <p:sp>
        <p:nvSpPr>
          <p:cNvPr id="10" name="文本框 29"/>
          <p:cNvSpPr txBox="1"/>
          <p:nvPr/>
        </p:nvSpPr>
        <p:spPr>
          <a:xfrm>
            <a:off x="4740795" y="2431087"/>
            <a:ext cx="1197764" cy="369332"/>
          </a:xfrm>
          <a:prstGeom prst="rect">
            <a:avLst/>
          </a:prstGeom>
          <a:noFill/>
          <a:effectLst/>
        </p:spPr>
        <p:txBody>
          <a:bodyPr wrap="none" rtlCol="0">
            <a:spAutoFit/>
          </a:bodyPr>
          <a:lstStyle/>
          <a:p>
            <a:r>
              <a:rPr lang="en-US" altLang="zh-CN" dirty="0">
                <a:solidFill>
                  <a:schemeClr val="bg1">
                    <a:lumMod val="50000"/>
                  </a:schemeClr>
                </a:solidFill>
                <a:latin typeface="方正姚体" panose="02010601030101010101" pitchFamily="2" charset="-122"/>
              </a:rPr>
              <a:t>TEMPLATE</a:t>
            </a:r>
            <a:endParaRPr lang="en-US" altLang="zh-CN" dirty="0">
              <a:solidFill>
                <a:schemeClr val="bg1">
                  <a:lumMod val="50000"/>
                </a:schemeClr>
              </a:solidFill>
              <a:latin typeface="方正姚体" panose="02010601030101010101" pitchFamily="2" charset="-122"/>
            </a:endParaRPr>
          </a:p>
        </p:txBody>
      </p:sp>
      <p:sp>
        <p:nvSpPr>
          <p:cNvPr id="11" name="圆角矩形 22"/>
          <p:cNvSpPr/>
          <p:nvPr/>
        </p:nvSpPr>
        <p:spPr>
          <a:xfrm>
            <a:off x="2123756" y="308249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23"/>
          <p:cNvSpPr/>
          <p:nvPr/>
        </p:nvSpPr>
        <p:spPr>
          <a:xfrm>
            <a:off x="3486027"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4"/>
          <p:cNvSpPr/>
          <p:nvPr/>
        </p:nvSpPr>
        <p:spPr>
          <a:xfrm>
            <a:off x="4848298" y="3079489"/>
            <a:ext cx="848471" cy="520804"/>
          </a:xfrm>
          <a:prstGeom prst="round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010270" y="3203214"/>
            <a:ext cx="315240" cy="301489"/>
            <a:chOff x="1004888" y="993775"/>
            <a:chExt cx="2438400" cy="2332038"/>
          </a:xfrm>
          <a:solidFill>
            <a:srgbClr val="FEFEFE"/>
          </a:solidFill>
        </p:grpSpPr>
        <p:sp>
          <p:nvSpPr>
            <p:cNvPr id="1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6"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sz="2000">
                <a:solidFill>
                  <a:prstClr val="black"/>
                </a:solidFill>
              </a:endParaRPr>
            </a:p>
          </p:txBody>
        </p:sp>
      </p:grpSp>
      <p:grpSp>
        <p:nvGrpSpPr>
          <p:cNvPr id="17" name="组合 16"/>
          <p:cNvGrpSpPr>
            <a:grpSpLocks noChangeAspect="1"/>
          </p:cNvGrpSpPr>
          <p:nvPr/>
        </p:nvGrpSpPr>
        <p:grpSpPr>
          <a:xfrm>
            <a:off x="2325305" y="3190674"/>
            <a:ext cx="419852" cy="319007"/>
            <a:chOff x="4268086" y="4221191"/>
            <a:chExt cx="509646" cy="387231"/>
          </a:xfrm>
          <a:solidFill>
            <a:schemeClr val="bg1"/>
          </a:solidFill>
        </p:grpSpPr>
        <p:sp>
          <p:nvSpPr>
            <p:cNvPr id="18"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20" name="组合 19"/>
          <p:cNvGrpSpPr/>
          <p:nvPr/>
        </p:nvGrpSpPr>
        <p:grpSpPr>
          <a:xfrm>
            <a:off x="5129184" y="3133807"/>
            <a:ext cx="282736" cy="361586"/>
            <a:chOff x="1605186" y="572440"/>
            <a:chExt cx="563562" cy="720725"/>
          </a:xfrm>
          <a:solidFill>
            <a:schemeClr val="bg1"/>
          </a:solidFill>
        </p:grpSpPr>
        <p:sp>
          <p:nvSpPr>
            <p:cNvPr id="21"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4" name="组合 23"/>
          <p:cNvGrpSpPr>
            <a:grpSpLocks noChangeAspect="1"/>
          </p:cNvGrpSpPr>
          <p:nvPr/>
        </p:nvGrpSpPr>
        <p:grpSpPr>
          <a:xfrm>
            <a:off x="3752899" y="3149824"/>
            <a:ext cx="342861" cy="383431"/>
            <a:chOff x="5999255" y="3275006"/>
            <a:chExt cx="402656" cy="450303"/>
          </a:xfrm>
          <a:solidFill>
            <a:srgbClr val="FEFEFE"/>
          </a:solidFill>
          <a:effectLst/>
        </p:grpSpPr>
        <p:sp>
          <p:nvSpPr>
            <p:cNvPr id="25"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文本框 49"/>
          <p:cNvSpPr txBox="1"/>
          <p:nvPr/>
        </p:nvSpPr>
        <p:spPr>
          <a:xfrm>
            <a:off x="630599" y="4109376"/>
            <a:ext cx="5338321" cy="2031325"/>
          </a:xfrm>
          <a:prstGeom prst="rect">
            <a:avLst/>
          </a:prstGeom>
          <a:noFill/>
          <a:effectLst/>
        </p:spPr>
        <p:txBody>
          <a:bodyPr wrap="none" rtlCol="0">
            <a:spAutoFit/>
          </a:bodyPr>
          <a:lstStyle/>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 to the  center of the  narrative thought Click here to</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add   you to the center of the  narrative thought  Click here to add  you to</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the center of the  narrative thought</a:t>
            </a:r>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a:p>
            <a:endParaRPr lang="en-US" altLang="zh-CN" sz="14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31" name="矩形 30"/>
          <p:cNvSpPr/>
          <p:nvPr/>
        </p:nvSpPr>
        <p:spPr>
          <a:xfrm>
            <a:off x="6324575" y="2104823"/>
            <a:ext cx="5310214" cy="403587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250"/>
                                        <p:tgtEl>
                                          <p:spTgt spid="17"/>
                                        </p:tgtEl>
                                      </p:cBhvr>
                                    </p:animEffect>
                                    <p:anim calcmode="lin" valueType="num">
                                      <p:cBhvr>
                                        <p:cTn id="66" dur="250" fill="hold"/>
                                        <p:tgtEl>
                                          <p:spTgt spid="17"/>
                                        </p:tgtEl>
                                        <p:attrNameLst>
                                          <p:attrName>ppt_x</p:attrName>
                                        </p:attrNameLst>
                                      </p:cBhvr>
                                      <p:tavLst>
                                        <p:tav tm="0">
                                          <p:val>
                                            <p:strVal val="#ppt_x"/>
                                          </p:val>
                                        </p:tav>
                                        <p:tav tm="100000">
                                          <p:val>
                                            <p:strVal val="#ppt_x"/>
                                          </p:val>
                                        </p:tav>
                                      </p:tavLst>
                                    </p:anim>
                                    <p:anim calcmode="lin" valueType="num">
                                      <p:cBhvr>
                                        <p:cTn id="67" dur="25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250"/>
                                        <p:tgtEl>
                                          <p:spTgt spid="24"/>
                                        </p:tgtEl>
                                      </p:cBhvr>
                                    </p:animEffect>
                                    <p:anim calcmode="lin" valueType="num">
                                      <p:cBhvr>
                                        <p:cTn id="78" dur="250" fill="hold"/>
                                        <p:tgtEl>
                                          <p:spTgt spid="24"/>
                                        </p:tgtEl>
                                        <p:attrNameLst>
                                          <p:attrName>ppt_x</p:attrName>
                                        </p:attrNameLst>
                                      </p:cBhvr>
                                      <p:tavLst>
                                        <p:tav tm="0">
                                          <p:val>
                                            <p:strVal val="#ppt_x"/>
                                          </p:val>
                                        </p:tav>
                                        <p:tav tm="100000">
                                          <p:val>
                                            <p:strVal val="#ppt_x"/>
                                          </p:val>
                                        </p:tav>
                                      </p:tavLst>
                                    </p:anim>
                                    <p:anim calcmode="lin" valueType="num">
                                      <p:cBhvr>
                                        <p:cTn id="79" dur="250" fill="hold"/>
                                        <p:tgtEl>
                                          <p:spTgt spid="2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250"/>
                                        <p:tgtEl>
                                          <p:spTgt spid="30"/>
                                        </p:tgtEl>
                                      </p:cBhvr>
                                    </p:animEffect>
                                    <p:anim calcmode="lin" valueType="num">
                                      <p:cBhvr>
                                        <p:cTn id="84" dur="250" fill="hold"/>
                                        <p:tgtEl>
                                          <p:spTgt spid="30"/>
                                        </p:tgtEl>
                                        <p:attrNameLst>
                                          <p:attrName>ppt_x</p:attrName>
                                        </p:attrNameLst>
                                      </p:cBhvr>
                                      <p:tavLst>
                                        <p:tav tm="0">
                                          <p:val>
                                            <p:strVal val="#ppt_x"/>
                                          </p:val>
                                        </p:tav>
                                        <p:tav tm="100000">
                                          <p:val>
                                            <p:strVal val="#ppt_x"/>
                                          </p:val>
                                        </p:tav>
                                      </p:tavLst>
                                    </p:anim>
                                    <p:anim calcmode="lin" valueType="num">
                                      <p:cBhvr>
                                        <p:cTn id="85" dur="250" fill="hold"/>
                                        <p:tgtEl>
                                          <p:spTgt spid="30"/>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2" presetClass="entr" presetSubtype="4"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additive="base">
                                        <p:cTn id="89" dur="250" fill="hold"/>
                                        <p:tgtEl>
                                          <p:spTgt spid="31"/>
                                        </p:tgtEl>
                                        <p:attrNameLst>
                                          <p:attrName>ppt_x</p:attrName>
                                        </p:attrNameLst>
                                      </p:cBhvr>
                                      <p:tavLst>
                                        <p:tav tm="0">
                                          <p:val>
                                            <p:strVal val="#ppt_x"/>
                                          </p:val>
                                        </p:tav>
                                        <p:tav tm="100000">
                                          <p:val>
                                            <p:strVal val="#ppt_x"/>
                                          </p:val>
                                        </p:tav>
                                      </p:tavLst>
                                    </p:anim>
                                    <p:anim calcmode="lin" valueType="num">
                                      <p:cBhvr additive="base">
                                        <p:cTn id="90" dur="25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p:bldP spid="11" grpId="0" animBg="1"/>
      <p:bldP spid="12" grpId="0" animBg="1"/>
      <p:bldP spid="13" grpId="0" animBg="1"/>
      <p:bldP spid="30" grpId="0"/>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aphicFrame>
        <p:nvGraphicFramePr>
          <p:cNvPr id="5" name="图表 4"/>
          <p:cNvGraphicFramePr/>
          <p:nvPr/>
        </p:nvGraphicFramePr>
        <p:xfrm>
          <a:off x="2117236" y="2618883"/>
          <a:ext cx="2369423" cy="2115992"/>
        </p:xfrm>
        <a:graphic>
          <a:graphicData uri="http://schemas.openxmlformats.org/drawingml/2006/chart">
            <c:chart xmlns:c="http://schemas.openxmlformats.org/drawingml/2006/chart" xmlns:r="http://schemas.openxmlformats.org/officeDocument/2006/relationships" r:id="rId1"/>
          </a:graphicData>
        </a:graphic>
      </p:graphicFrame>
      <p:sp>
        <p:nvSpPr>
          <p:cNvPr id="6" name="椭圆 5"/>
          <p:cNvSpPr/>
          <p:nvPr/>
        </p:nvSpPr>
        <p:spPr>
          <a:xfrm>
            <a:off x="2598869"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a:solidFill>
                  <a:schemeClr val="bg1">
                    <a:lumMod val="50000"/>
                  </a:schemeClr>
                </a:solidFill>
                <a:latin typeface="微软雅黑" panose="020B0503020204020204" pitchFamily="34" charset="-122"/>
                <a:ea typeface="微软雅黑" panose="020B0503020204020204" pitchFamily="34" charset="-122"/>
              </a:rPr>
              <a:t>67</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7" name="图表 6"/>
          <p:cNvGraphicFramePr/>
          <p:nvPr/>
        </p:nvGraphicFramePr>
        <p:xfrm>
          <a:off x="4910495" y="2618883"/>
          <a:ext cx="2369423" cy="2115992"/>
        </p:xfrm>
        <a:graphic>
          <a:graphicData uri="http://schemas.openxmlformats.org/drawingml/2006/chart">
            <c:chart xmlns:c="http://schemas.openxmlformats.org/drawingml/2006/chart" xmlns:r="http://schemas.openxmlformats.org/officeDocument/2006/relationships" r:id="rId2"/>
          </a:graphicData>
        </a:graphic>
      </p:graphicFrame>
      <p:sp>
        <p:nvSpPr>
          <p:cNvPr id="9" name="椭圆 8"/>
          <p:cNvSpPr/>
          <p:nvPr/>
        </p:nvSpPr>
        <p:spPr>
          <a:xfrm>
            <a:off x="5392128"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a:solidFill>
                  <a:schemeClr val="bg1">
                    <a:lumMod val="50000"/>
                  </a:schemeClr>
                </a:solidFill>
                <a:latin typeface="微软雅黑" panose="020B0503020204020204" pitchFamily="34" charset="-122"/>
                <a:ea typeface="微软雅黑" panose="020B0503020204020204" pitchFamily="34" charset="-122"/>
              </a:rPr>
              <a:t>81</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10" name="图表 9"/>
          <p:cNvGraphicFramePr/>
          <p:nvPr/>
        </p:nvGraphicFramePr>
        <p:xfrm>
          <a:off x="7703753" y="2618883"/>
          <a:ext cx="2369423" cy="2115992"/>
        </p:xfrm>
        <a:graphic>
          <a:graphicData uri="http://schemas.openxmlformats.org/drawingml/2006/chart">
            <c:chart xmlns:c="http://schemas.openxmlformats.org/drawingml/2006/chart" xmlns:r="http://schemas.openxmlformats.org/officeDocument/2006/relationships" r:id="rId3"/>
          </a:graphicData>
        </a:graphic>
      </p:graphicFrame>
      <p:sp>
        <p:nvSpPr>
          <p:cNvPr id="11" name="椭圆 10"/>
          <p:cNvSpPr/>
          <p:nvPr/>
        </p:nvSpPr>
        <p:spPr>
          <a:xfrm>
            <a:off x="8185386" y="2973617"/>
            <a:ext cx="1406159" cy="1406525"/>
          </a:xfrm>
          <a:prstGeom prst="ellipse">
            <a:avLst/>
          </a:prstGeom>
          <a:gradFill flip="none" rotWithShape="1">
            <a:gsLst>
              <a:gs pos="0">
                <a:schemeClr val="bg1">
                  <a:lumMod val="85000"/>
                </a:schemeClr>
              </a:gs>
              <a:gs pos="100000">
                <a:schemeClr val="bg1">
                  <a:lumMod val="95000"/>
                </a:schemeClr>
              </a:gs>
            </a:gsLst>
            <a:lin ang="16200000" scaled="1"/>
            <a:tileRect/>
          </a:gradFill>
          <a:ln w="19050">
            <a:solidFill>
              <a:schemeClr val="bg1">
                <a:lumMod val="75000"/>
              </a:schemeClr>
            </a:solidFill>
          </a:ln>
          <a:effectLst>
            <a:outerShdw blurRad="76200" dist="762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noAutofit/>
          </a:bodyPr>
          <a:lstStyle/>
          <a:p>
            <a:pPr algn="ctr"/>
            <a:r>
              <a:rPr lang="en-US" altLang="zh-CN" sz="4400" dirty="0">
                <a:solidFill>
                  <a:schemeClr val="bg1">
                    <a:lumMod val="50000"/>
                  </a:schemeClr>
                </a:solidFill>
                <a:latin typeface="微软雅黑" panose="020B0503020204020204" pitchFamily="34" charset="-122"/>
                <a:ea typeface="微软雅黑" panose="020B0503020204020204" pitchFamily="34" charset="-122"/>
              </a:rPr>
              <a:t>53</a:t>
            </a:r>
            <a:r>
              <a:rPr lang="en-US" altLang="zh-CN" dirty="0">
                <a:solidFill>
                  <a:schemeClr val="bg1">
                    <a:lumMod val="50000"/>
                  </a:schemeClr>
                </a:solidFill>
                <a:latin typeface="微软雅黑" panose="020B0503020204020204" pitchFamily="34" charset="-122"/>
                <a:ea typeface="微软雅黑" panose="020B0503020204020204" pitchFamily="34" charset="-122"/>
              </a:rPr>
              <a:t>%</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10"/>
          <p:cNvSpPr txBox="1"/>
          <p:nvPr/>
        </p:nvSpPr>
        <p:spPr>
          <a:xfrm>
            <a:off x="2598868" y="2169872"/>
            <a:ext cx="1406160" cy="325858"/>
          </a:xfrm>
          <a:prstGeom prst="rect">
            <a:avLst/>
          </a:prstGeom>
          <a:noFill/>
        </p:spPr>
        <p:txBody>
          <a:bodyPr wrap="square" tIns="0" bIns="0" rtlCol="0" anchor="t">
            <a:spAutoFit/>
          </a:bodyPr>
          <a:lstStyle/>
          <a:p>
            <a:pPr algn="ct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 name="TextBox 11"/>
          <p:cNvSpPr txBox="1"/>
          <p:nvPr/>
        </p:nvSpPr>
        <p:spPr>
          <a:xfrm>
            <a:off x="2124898"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2"/>
          <p:cNvSpPr txBox="1"/>
          <p:nvPr/>
        </p:nvSpPr>
        <p:spPr>
          <a:xfrm>
            <a:off x="5392128" y="2169872"/>
            <a:ext cx="1406160" cy="325858"/>
          </a:xfrm>
          <a:prstGeom prst="rect">
            <a:avLst/>
          </a:prstGeom>
          <a:noFill/>
        </p:spPr>
        <p:txBody>
          <a:bodyPr wrap="square" tIns="0" bIns="0" rtlCol="0" anchor="t">
            <a:spAutoFit/>
          </a:bodyPr>
          <a:lstStyle/>
          <a:p>
            <a:pPr algn="ct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5" name="TextBox 13"/>
          <p:cNvSpPr txBox="1"/>
          <p:nvPr/>
        </p:nvSpPr>
        <p:spPr>
          <a:xfrm>
            <a:off x="4918158"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4"/>
          <p:cNvSpPr txBox="1"/>
          <p:nvPr/>
        </p:nvSpPr>
        <p:spPr>
          <a:xfrm>
            <a:off x="8185386" y="2169872"/>
            <a:ext cx="1406160" cy="325858"/>
          </a:xfrm>
          <a:prstGeom prst="rect">
            <a:avLst/>
          </a:prstGeom>
          <a:noFill/>
        </p:spPr>
        <p:txBody>
          <a:bodyPr wrap="square" tIns="0" bIns="0" rtlCol="0" anchor="t">
            <a:spAutoFit/>
          </a:bodyPr>
          <a:lstStyle/>
          <a:p>
            <a:pPr algn="ctr">
              <a:lnSpc>
                <a:spcPct val="150000"/>
              </a:lnSpc>
            </a:pPr>
            <a:r>
              <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600" b="1" dirty="0">
              <a:solidFill>
                <a:schemeClr val="bg1">
                  <a:lumMod val="50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7" name="TextBox 15"/>
          <p:cNvSpPr txBox="1"/>
          <p:nvPr/>
        </p:nvSpPr>
        <p:spPr>
          <a:xfrm>
            <a:off x="7711416" y="4846016"/>
            <a:ext cx="2354100" cy="1532727"/>
          </a:xfrm>
          <a:prstGeom prst="rect">
            <a:avLst/>
          </a:prstGeom>
          <a:noFill/>
        </p:spPr>
        <p:txBody>
          <a:bodyPr wrap="square"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4/3*#ppt_w"/>
                                          </p:val>
                                        </p:tav>
                                        <p:tav tm="100000">
                                          <p:val>
                                            <p:strVal val="#ppt_w"/>
                                          </p:val>
                                        </p:tav>
                                      </p:tavLst>
                                    </p:anim>
                                    <p:anim calcmode="lin" valueType="num">
                                      <p:cBhvr>
                                        <p:cTn id="12" dur="500" fill="hold"/>
                                        <p:tgtEl>
                                          <p:spTgt spid="6"/>
                                        </p:tgtEl>
                                        <p:attrNameLst>
                                          <p:attrName>ppt_h</p:attrName>
                                        </p:attrNameLst>
                                      </p:cBhvr>
                                      <p:tavLst>
                                        <p:tav tm="0">
                                          <p:val>
                                            <p:strVal val="4/3*#ppt_h"/>
                                          </p:val>
                                        </p:tav>
                                        <p:tav tm="100000">
                                          <p:val>
                                            <p:strVal val="#ppt_h"/>
                                          </p:val>
                                        </p:tav>
                                      </p:tavLst>
                                    </p:anim>
                                  </p:childTnLst>
                                </p:cTn>
                              </p:par>
                              <p:par>
                                <p:cTn id="13" presetID="21"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1000"/>
                            </p:stCondLst>
                            <p:childTnLst>
                              <p:par>
                                <p:cTn id="17" presetID="16" presetClass="entr" presetSubtype="37"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Vertical)">
                                      <p:cBhvr>
                                        <p:cTn id="19" dur="500"/>
                                        <p:tgtEl>
                                          <p:spTgt spid="12"/>
                                        </p:tgtEl>
                                      </p:cBhvr>
                                    </p:animEffect>
                                  </p:childTnLst>
                                </p:cTn>
                              </p:par>
                            </p:childTnLst>
                          </p:cTn>
                        </p:par>
                        <p:par>
                          <p:cTn id="20" fill="hold">
                            <p:stCondLst>
                              <p:cond delay="1500"/>
                            </p:stCondLst>
                            <p:childTnLst>
                              <p:par>
                                <p:cTn id="21" presetID="1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p:tgtEl>
                                          <p:spTgt spid="13"/>
                                        </p:tgtEl>
                                        <p:attrNameLst>
                                          <p:attrName>ppt_y</p:attrName>
                                        </p:attrNameLst>
                                      </p:cBhvr>
                                      <p:tavLst>
                                        <p:tav tm="0">
                                          <p:val>
                                            <p:strVal val="#ppt_y-#ppt_h*1.125000"/>
                                          </p:val>
                                        </p:tav>
                                        <p:tav tm="100000">
                                          <p:val>
                                            <p:strVal val="#ppt_y"/>
                                          </p:val>
                                        </p:tav>
                                      </p:tavLst>
                                    </p:anim>
                                    <p:animEffect transition="in" filter="wipe(down)">
                                      <p:cBhvr>
                                        <p:cTn id="24" dur="500"/>
                                        <p:tgtEl>
                                          <p:spTgt spid="13"/>
                                        </p:tgtEl>
                                      </p:cBhvr>
                                    </p:animEffect>
                                  </p:childTnLst>
                                </p:cTn>
                              </p:par>
                            </p:childTnLst>
                          </p:cTn>
                        </p:par>
                        <p:par>
                          <p:cTn id="25" fill="hold">
                            <p:stCondLst>
                              <p:cond delay="2000"/>
                            </p:stCondLst>
                            <p:childTnLst>
                              <p:par>
                                <p:cTn id="26" presetID="23" presetClass="entr" presetSubtype="28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strVal val="4/3*#ppt_w"/>
                                          </p:val>
                                        </p:tav>
                                        <p:tav tm="100000">
                                          <p:val>
                                            <p:strVal val="#ppt_w"/>
                                          </p:val>
                                        </p:tav>
                                      </p:tavLst>
                                    </p:anim>
                                    <p:anim calcmode="lin" valueType="num">
                                      <p:cBhvr>
                                        <p:cTn id="29" dur="500" fill="hold"/>
                                        <p:tgtEl>
                                          <p:spTgt spid="9"/>
                                        </p:tgtEl>
                                        <p:attrNameLst>
                                          <p:attrName>ppt_h</p:attrName>
                                        </p:attrNameLst>
                                      </p:cBhvr>
                                      <p:tavLst>
                                        <p:tav tm="0">
                                          <p:val>
                                            <p:strVal val="4/3*#ppt_h"/>
                                          </p:val>
                                        </p:tav>
                                        <p:tav tm="100000">
                                          <p:val>
                                            <p:strVal val="#ppt_h"/>
                                          </p:val>
                                        </p:tav>
                                      </p:tavLst>
                                    </p:anim>
                                  </p:childTnLst>
                                </p:cTn>
                              </p:par>
                              <p:par>
                                <p:cTn id="30" presetID="21" presetClass="entr" presetSubtype="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outVertical)">
                                      <p:cBhvr>
                                        <p:cTn id="36" dur="500"/>
                                        <p:tgtEl>
                                          <p:spTgt spid="14"/>
                                        </p:tgtEl>
                                      </p:cBhvr>
                                    </p:animEffect>
                                  </p:childTnLst>
                                </p:cTn>
                              </p:par>
                            </p:childTnLst>
                          </p:cTn>
                        </p:par>
                        <p:par>
                          <p:cTn id="37" fill="hold">
                            <p:stCondLst>
                              <p:cond delay="3000"/>
                            </p:stCondLst>
                            <p:childTnLst>
                              <p:par>
                                <p:cTn id="38" presetID="1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p:tgtEl>
                                          <p:spTgt spid="15"/>
                                        </p:tgtEl>
                                        <p:attrNameLst>
                                          <p:attrName>ppt_y</p:attrName>
                                        </p:attrNameLst>
                                      </p:cBhvr>
                                      <p:tavLst>
                                        <p:tav tm="0">
                                          <p:val>
                                            <p:strVal val="#ppt_y-#ppt_h*1.125000"/>
                                          </p:val>
                                        </p:tav>
                                        <p:tav tm="100000">
                                          <p:val>
                                            <p:strVal val="#ppt_y"/>
                                          </p:val>
                                        </p:tav>
                                      </p:tavLst>
                                    </p:anim>
                                    <p:animEffect transition="in" filter="wipe(down)">
                                      <p:cBhvr>
                                        <p:cTn id="41" dur="500"/>
                                        <p:tgtEl>
                                          <p:spTgt spid="15"/>
                                        </p:tgtEl>
                                      </p:cBhvr>
                                    </p:animEffect>
                                  </p:childTnLst>
                                </p:cTn>
                              </p:par>
                            </p:childTnLst>
                          </p:cTn>
                        </p:par>
                        <p:par>
                          <p:cTn id="42" fill="hold">
                            <p:stCondLst>
                              <p:cond delay="3500"/>
                            </p:stCondLst>
                            <p:childTnLst>
                              <p:par>
                                <p:cTn id="43" presetID="23" presetClass="entr" presetSubtype="28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strVal val="4/3*#ppt_w"/>
                                          </p:val>
                                        </p:tav>
                                        <p:tav tm="100000">
                                          <p:val>
                                            <p:strVal val="#ppt_w"/>
                                          </p:val>
                                        </p:tav>
                                      </p:tavLst>
                                    </p:anim>
                                    <p:anim calcmode="lin" valueType="num">
                                      <p:cBhvr>
                                        <p:cTn id="46" dur="500" fill="hold"/>
                                        <p:tgtEl>
                                          <p:spTgt spid="11"/>
                                        </p:tgtEl>
                                        <p:attrNameLst>
                                          <p:attrName>ppt_h</p:attrName>
                                        </p:attrNameLst>
                                      </p:cBhvr>
                                      <p:tavLst>
                                        <p:tav tm="0">
                                          <p:val>
                                            <p:strVal val="4/3*#ppt_h"/>
                                          </p:val>
                                        </p:tav>
                                        <p:tav tm="100000">
                                          <p:val>
                                            <p:strVal val="#ppt_h"/>
                                          </p:val>
                                        </p:tav>
                                      </p:tavLst>
                                    </p:anim>
                                  </p:childTnLst>
                                </p:cTn>
                              </p:par>
                              <p:par>
                                <p:cTn id="47" presetID="21" presetClass="entr" presetSubtype="1"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1)">
                                      <p:cBhvr>
                                        <p:cTn id="49" dur="2000"/>
                                        <p:tgtEl>
                                          <p:spTgt spid="10"/>
                                        </p:tgtEl>
                                      </p:cBhvr>
                                    </p:animEffect>
                                  </p:childTnLst>
                                </p:cTn>
                              </p:par>
                            </p:childTnLst>
                          </p:cTn>
                        </p:par>
                        <p:par>
                          <p:cTn id="50" fill="hold">
                            <p:stCondLst>
                              <p:cond delay="4000"/>
                            </p:stCondLst>
                            <p:childTnLst>
                              <p:par>
                                <p:cTn id="51" presetID="16" presetClass="entr" presetSubtype="37"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barn(outVertical)">
                                      <p:cBhvr>
                                        <p:cTn id="53" dur="500"/>
                                        <p:tgtEl>
                                          <p:spTgt spid="16"/>
                                        </p:tgtEl>
                                      </p:cBhvr>
                                    </p:animEffect>
                                  </p:childTnLst>
                                </p:cTn>
                              </p:par>
                            </p:childTnLst>
                          </p:cTn>
                        </p:par>
                        <p:par>
                          <p:cTn id="54" fill="hold">
                            <p:stCondLst>
                              <p:cond delay="4500"/>
                            </p:stCondLst>
                            <p:childTnLst>
                              <p:par>
                                <p:cTn id="55" presetID="12"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down)">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Graphic spid="7" grpId="0">
        <p:bldAsOne/>
      </p:bldGraphic>
      <p:bldP spid="9" grpId="0" animBg="1"/>
      <p:bldGraphic spid="10" grpId="0">
        <p:bldAsOne/>
      </p:bldGraphic>
      <p:bldP spid="11" grpId="0" animBg="1"/>
      <p:bldP spid="12" grpId="0"/>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6570629" y="1781255"/>
            <a:ext cx="5027433" cy="4642223"/>
            <a:chOff x="4319972" y="1301377"/>
            <a:chExt cx="3492388" cy="3224796"/>
          </a:xfrm>
        </p:grpSpPr>
        <p:sp>
          <p:nvSpPr>
            <p:cNvPr id="6" name="Rectangle 24"/>
            <p:cNvSpPr>
              <a:spLocks noChangeArrowheads="1"/>
            </p:cNvSpPr>
            <p:nvPr/>
          </p:nvSpPr>
          <p:spPr bwMode="auto">
            <a:xfrm>
              <a:off x="5148064" y="1301377"/>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800" dirty="0">
                <a:solidFill>
                  <a:schemeClr val="bg1">
                    <a:lumMod val="50000"/>
                  </a:schemeClr>
                </a:solidFill>
              </a:endParaRPr>
            </a:p>
          </p:txBody>
        </p:sp>
        <p:sp>
          <p:nvSpPr>
            <p:cNvPr id="7" name="椭圆 6"/>
            <p:cNvSpPr/>
            <p:nvPr/>
          </p:nvSpPr>
          <p:spPr>
            <a:xfrm>
              <a:off x="4319972" y="1394230"/>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01</a:t>
              </a:r>
              <a:endParaRPr lang="zh-CN" altLang="en-US" dirty="0"/>
            </a:p>
          </p:txBody>
        </p:sp>
        <p:sp>
          <p:nvSpPr>
            <p:cNvPr id="9" name="Rectangle 24"/>
            <p:cNvSpPr>
              <a:spLocks noChangeArrowheads="1"/>
            </p:cNvSpPr>
            <p:nvPr/>
          </p:nvSpPr>
          <p:spPr bwMode="auto">
            <a:xfrm>
              <a:off x="5148064" y="2156406"/>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800" dirty="0">
                <a:solidFill>
                  <a:schemeClr val="bg1">
                    <a:lumMod val="50000"/>
                  </a:schemeClr>
                </a:solidFill>
              </a:endParaRPr>
            </a:p>
          </p:txBody>
        </p:sp>
        <p:sp>
          <p:nvSpPr>
            <p:cNvPr id="10" name="椭圆 9"/>
            <p:cNvSpPr/>
            <p:nvPr/>
          </p:nvSpPr>
          <p:spPr>
            <a:xfrm>
              <a:off x="4319972" y="2249259"/>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02</a:t>
              </a:r>
              <a:endParaRPr lang="zh-CN" altLang="en-US" dirty="0"/>
            </a:p>
          </p:txBody>
        </p:sp>
        <p:sp>
          <p:nvSpPr>
            <p:cNvPr id="11" name="Rectangle 24"/>
            <p:cNvSpPr>
              <a:spLocks noChangeArrowheads="1"/>
            </p:cNvSpPr>
            <p:nvPr/>
          </p:nvSpPr>
          <p:spPr bwMode="auto">
            <a:xfrm>
              <a:off x="5148064" y="3004808"/>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800" dirty="0">
                <a:solidFill>
                  <a:schemeClr val="bg1">
                    <a:lumMod val="50000"/>
                  </a:schemeClr>
                </a:solidFill>
              </a:endParaRPr>
            </a:p>
          </p:txBody>
        </p:sp>
        <p:sp>
          <p:nvSpPr>
            <p:cNvPr id="12" name="椭圆 11"/>
            <p:cNvSpPr/>
            <p:nvPr/>
          </p:nvSpPr>
          <p:spPr>
            <a:xfrm>
              <a:off x="4319972" y="3097661"/>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03</a:t>
              </a:r>
              <a:endParaRPr lang="zh-CN" altLang="en-US" dirty="0"/>
            </a:p>
          </p:txBody>
        </p:sp>
        <p:sp>
          <p:nvSpPr>
            <p:cNvPr id="13" name="Rectangle 24"/>
            <p:cNvSpPr>
              <a:spLocks noChangeArrowheads="1"/>
            </p:cNvSpPr>
            <p:nvPr/>
          </p:nvSpPr>
          <p:spPr bwMode="auto">
            <a:xfrm>
              <a:off x="5148064" y="3859837"/>
              <a:ext cx="2664296" cy="66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000" b="1" dirty="0">
                  <a:solidFill>
                    <a:schemeClr val="tx1">
                      <a:lumMod val="75000"/>
                      <a:lumOff val="25000"/>
                    </a:schemeClr>
                  </a:solidFill>
                </a:rPr>
                <a:t>TOPIC HEADER HERE</a:t>
              </a:r>
              <a:endParaRPr lang="zh-CN" altLang="en-US" sz="1000" dirty="0">
                <a:solidFill>
                  <a:schemeClr val="tx1">
                    <a:lumMod val="75000"/>
                    <a:lumOff val="25000"/>
                  </a:schemeClr>
                </a:solidFill>
              </a:endParaRPr>
            </a:p>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en-US" altLang="zh-CN" sz="800" dirty="0">
                <a:solidFill>
                  <a:schemeClr val="bg1">
                    <a:lumMod val="50000"/>
                  </a:schemeClr>
                </a:solidFill>
              </a:endParaRPr>
            </a:p>
          </p:txBody>
        </p:sp>
        <p:sp>
          <p:nvSpPr>
            <p:cNvPr id="14" name="椭圆 13"/>
            <p:cNvSpPr/>
            <p:nvPr/>
          </p:nvSpPr>
          <p:spPr>
            <a:xfrm>
              <a:off x="4319972" y="3952689"/>
              <a:ext cx="504056" cy="504212"/>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dirty="0"/>
                <a:t>04</a:t>
              </a:r>
              <a:endParaRPr lang="zh-CN" altLang="en-US" dirty="0"/>
            </a:p>
          </p:txBody>
        </p:sp>
      </p:grpSp>
      <p:sp>
        <p:nvSpPr>
          <p:cNvPr id="15" name="矩形 14"/>
          <p:cNvSpPr/>
          <p:nvPr/>
        </p:nvSpPr>
        <p:spPr>
          <a:xfrm>
            <a:off x="793952" y="1816128"/>
            <a:ext cx="5310214" cy="46073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50" fill="hold"/>
                                        <p:tgtEl>
                                          <p:spTgt spid="15"/>
                                        </p:tgtEl>
                                        <p:attrNameLst>
                                          <p:attrName>ppt_x</p:attrName>
                                        </p:attrNameLst>
                                      </p:cBhvr>
                                      <p:tavLst>
                                        <p:tav tm="0">
                                          <p:val>
                                            <p:strVal val="#ppt_x"/>
                                          </p:val>
                                        </p:tav>
                                        <p:tav tm="100000">
                                          <p:val>
                                            <p:strVal val="#ppt_x"/>
                                          </p:val>
                                        </p:tav>
                                      </p:tavLst>
                                    </p:anim>
                                    <p:anim calcmode="lin" valueType="num">
                                      <p:cBhvr additive="base">
                                        <p:cTn id="18" dur="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Freeform 6"/>
          <p:cNvSpPr>
            <a:spLocks noChangeArrowheads="1"/>
          </p:cNvSpPr>
          <p:nvPr/>
        </p:nvSpPr>
        <p:spPr bwMode="auto">
          <a:xfrm>
            <a:off x="4452938" y="4636747"/>
            <a:ext cx="3108325" cy="279400"/>
          </a:xfrm>
          <a:custGeom>
            <a:avLst/>
            <a:gdLst>
              <a:gd name="T0" fmla="*/ 3061 w 3061"/>
              <a:gd name="T1" fmla="*/ 0 h 274"/>
              <a:gd name="T2" fmla="*/ 1623 w 3061"/>
              <a:gd name="T3" fmla="*/ 0 h 274"/>
              <a:gd name="T4" fmla="*/ 471 w 3061"/>
              <a:gd name="T5" fmla="*/ 0 h 274"/>
              <a:gd name="T6" fmla="*/ 0 w 3061"/>
              <a:gd name="T7" fmla="*/ 274 h 274"/>
              <a:gd name="T8" fmla="*/ 2592 w 3061"/>
              <a:gd name="T9" fmla="*/ 274 h 274"/>
              <a:gd name="T10" fmla="*/ 3061 w 3061"/>
              <a:gd name="T11" fmla="*/ 0 h 274"/>
            </a:gdLst>
            <a:ahLst/>
            <a:cxnLst>
              <a:cxn ang="0">
                <a:pos x="T0" y="T1"/>
              </a:cxn>
              <a:cxn ang="0">
                <a:pos x="T2" y="T3"/>
              </a:cxn>
              <a:cxn ang="0">
                <a:pos x="T4" y="T5"/>
              </a:cxn>
              <a:cxn ang="0">
                <a:pos x="T6" y="T7"/>
              </a:cxn>
              <a:cxn ang="0">
                <a:pos x="T8" y="T9"/>
              </a:cxn>
              <a:cxn ang="0">
                <a:pos x="T10" y="T11"/>
              </a:cxn>
            </a:cxnLst>
            <a:rect l="0" t="0" r="r" b="b"/>
            <a:pathLst>
              <a:path w="3061" h="274">
                <a:moveTo>
                  <a:pt x="3061" y="0"/>
                </a:moveTo>
                <a:cubicBezTo>
                  <a:pt x="1623" y="0"/>
                  <a:pt x="1623" y="0"/>
                  <a:pt x="1623" y="0"/>
                </a:cubicBezTo>
                <a:cubicBezTo>
                  <a:pt x="471" y="0"/>
                  <a:pt x="471" y="0"/>
                  <a:pt x="471" y="0"/>
                </a:cubicBezTo>
                <a:cubicBezTo>
                  <a:pt x="0" y="274"/>
                  <a:pt x="0" y="274"/>
                  <a:pt x="0" y="274"/>
                </a:cubicBezTo>
                <a:cubicBezTo>
                  <a:pt x="2592" y="274"/>
                  <a:pt x="2592" y="274"/>
                  <a:pt x="2592" y="274"/>
                </a:cubicBezTo>
                <a:cubicBezTo>
                  <a:pt x="2592" y="274"/>
                  <a:pt x="3043" y="9"/>
                  <a:pt x="306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6" name="Freeform 14"/>
          <p:cNvSpPr>
            <a:spLocks noChangeArrowheads="1"/>
          </p:cNvSpPr>
          <p:nvPr/>
        </p:nvSpPr>
        <p:spPr bwMode="auto">
          <a:xfrm>
            <a:off x="5053013" y="3733459"/>
            <a:ext cx="1985962" cy="177800"/>
          </a:xfrm>
          <a:custGeom>
            <a:avLst/>
            <a:gdLst>
              <a:gd name="T0" fmla="*/ 1955 w 1955"/>
              <a:gd name="T1" fmla="*/ 0 h 175"/>
              <a:gd name="T2" fmla="*/ 301 w 1955"/>
              <a:gd name="T3" fmla="*/ 0 h 175"/>
              <a:gd name="T4" fmla="*/ 0 w 1955"/>
              <a:gd name="T5" fmla="*/ 175 h 175"/>
              <a:gd name="T6" fmla="*/ 1655 w 1955"/>
              <a:gd name="T7" fmla="*/ 175 h 175"/>
              <a:gd name="T8" fmla="*/ 1955 w 1955"/>
              <a:gd name="T9" fmla="*/ 0 h 175"/>
            </a:gdLst>
            <a:ahLst/>
            <a:cxnLst>
              <a:cxn ang="0">
                <a:pos x="T0" y="T1"/>
              </a:cxn>
              <a:cxn ang="0">
                <a:pos x="T2" y="T3"/>
              </a:cxn>
              <a:cxn ang="0">
                <a:pos x="T4" y="T5"/>
              </a:cxn>
              <a:cxn ang="0">
                <a:pos x="T6" y="T7"/>
              </a:cxn>
              <a:cxn ang="0">
                <a:pos x="T8" y="T9"/>
              </a:cxn>
            </a:cxnLst>
            <a:rect l="0" t="0" r="r" b="b"/>
            <a:pathLst>
              <a:path w="1955" h="175">
                <a:moveTo>
                  <a:pt x="1955" y="0"/>
                </a:moveTo>
                <a:cubicBezTo>
                  <a:pt x="301" y="0"/>
                  <a:pt x="301" y="0"/>
                  <a:pt x="301" y="0"/>
                </a:cubicBezTo>
                <a:cubicBezTo>
                  <a:pt x="0" y="175"/>
                  <a:pt x="0" y="175"/>
                  <a:pt x="0" y="175"/>
                </a:cubicBezTo>
                <a:cubicBezTo>
                  <a:pt x="1655" y="175"/>
                  <a:pt x="1655" y="175"/>
                  <a:pt x="1655" y="175"/>
                </a:cubicBezTo>
                <a:cubicBezTo>
                  <a:pt x="1655" y="175"/>
                  <a:pt x="1954" y="0"/>
                  <a:pt x="1955"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7" name="Freeform 16"/>
          <p:cNvSpPr>
            <a:spLocks noChangeArrowheads="1"/>
          </p:cNvSpPr>
          <p:nvPr/>
        </p:nvSpPr>
        <p:spPr bwMode="auto">
          <a:xfrm>
            <a:off x="5578475" y="2823822"/>
            <a:ext cx="936625" cy="180975"/>
          </a:xfrm>
          <a:custGeom>
            <a:avLst/>
            <a:gdLst>
              <a:gd name="T0" fmla="*/ 921 w 922"/>
              <a:gd name="T1" fmla="*/ 0 h 179"/>
              <a:gd name="T2" fmla="*/ 298 w 922"/>
              <a:gd name="T3" fmla="*/ 0 h 179"/>
              <a:gd name="T4" fmla="*/ 0 w 922"/>
              <a:gd name="T5" fmla="*/ 179 h 179"/>
              <a:gd name="T6" fmla="*/ 626 w 922"/>
              <a:gd name="T7" fmla="*/ 179 h 179"/>
              <a:gd name="T8" fmla="*/ 921 w 922"/>
              <a:gd name="T9" fmla="*/ 0 h 179"/>
            </a:gdLst>
            <a:ahLst/>
            <a:cxnLst>
              <a:cxn ang="0">
                <a:pos x="T0" y="T1"/>
              </a:cxn>
              <a:cxn ang="0">
                <a:pos x="T2" y="T3"/>
              </a:cxn>
              <a:cxn ang="0">
                <a:pos x="T4" y="T5"/>
              </a:cxn>
              <a:cxn ang="0">
                <a:pos x="T6" y="T7"/>
              </a:cxn>
              <a:cxn ang="0">
                <a:pos x="T8" y="T9"/>
              </a:cxn>
            </a:cxnLst>
            <a:rect l="0" t="0" r="r" b="b"/>
            <a:pathLst>
              <a:path w="922" h="179">
                <a:moveTo>
                  <a:pt x="921" y="0"/>
                </a:moveTo>
                <a:cubicBezTo>
                  <a:pt x="298" y="0"/>
                  <a:pt x="298" y="0"/>
                  <a:pt x="298" y="0"/>
                </a:cubicBezTo>
                <a:cubicBezTo>
                  <a:pt x="298" y="0"/>
                  <a:pt x="2" y="179"/>
                  <a:pt x="0" y="179"/>
                </a:cubicBezTo>
                <a:cubicBezTo>
                  <a:pt x="626" y="179"/>
                  <a:pt x="626" y="179"/>
                  <a:pt x="626" y="179"/>
                </a:cubicBezTo>
                <a:cubicBezTo>
                  <a:pt x="626" y="179"/>
                  <a:pt x="922" y="0"/>
                  <a:pt x="921" y="0"/>
                </a:cubicBezTo>
              </a:path>
            </a:pathLst>
          </a:custGeom>
          <a:solidFill>
            <a:schemeClr val="bg1">
              <a:lumMod val="85000"/>
            </a:schemeClr>
          </a:solidFill>
          <a:ln>
            <a:noFill/>
          </a:ln>
        </p:spPr>
        <p:txBody>
          <a:bodyPr/>
          <a:lstStyle/>
          <a:p>
            <a:endParaRPr lang="zh-CN" altLang="en-US">
              <a:solidFill>
                <a:srgbClr val="000000"/>
              </a:solidFill>
            </a:endParaRPr>
          </a:p>
        </p:txBody>
      </p:sp>
      <p:sp>
        <p:nvSpPr>
          <p:cNvPr id="9" name="Freeform 7"/>
          <p:cNvSpPr>
            <a:spLocks noChangeArrowheads="1"/>
          </p:cNvSpPr>
          <p:nvPr/>
        </p:nvSpPr>
        <p:spPr bwMode="auto">
          <a:xfrm>
            <a:off x="3808413" y="4916147"/>
            <a:ext cx="4560887" cy="1138237"/>
          </a:xfrm>
          <a:custGeom>
            <a:avLst/>
            <a:gdLst>
              <a:gd name="T0" fmla="*/ 508 w 3590"/>
              <a:gd name="T1" fmla="*/ 0 h 895"/>
              <a:gd name="T2" fmla="*/ 0 w 3590"/>
              <a:gd name="T3" fmla="*/ 895 h 895"/>
              <a:gd name="T4" fmla="*/ 1795 w 3590"/>
              <a:gd name="T5" fmla="*/ 895 h 895"/>
              <a:gd name="T6" fmla="*/ 3590 w 3590"/>
              <a:gd name="T7" fmla="*/ 895 h 895"/>
              <a:gd name="T8" fmla="*/ 3082 w 3590"/>
              <a:gd name="T9" fmla="*/ 0 h 895"/>
              <a:gd name="T10" fmla="*/ 508 w 3590"/>
              <a:gd name="T11" fmla="*/ 0 h 895"/>
            </a:gdLst>
            <a:ahLst/>
            <a:cxnLst>
              <a:cxn ang="0">
                <a:pos x="T0" y="T1"/>
              </a:cxn>
              <a:cxn ang="0">
                <a:pos x="T2" y="T3"/>
              </a:cxn>
              <a:cxn ang="0">
                <a:pos x="T4" y="T5"/>
              </a:cxn>
              <a:cxn ang="0">
                <a:pos x="T6" y="T7"/>
              </a:cxn>
              <a:cxn ang="0">
                <a:pos x="T8" y="T9"/>
              </a:cxn>
              <a:cxn ang="0">
                <a:pos x="T10" y="T11"/>
              </a:cxn>
            </a:cxnLst>
            <a:rect l="0" t="0" r="r" b="b"/>
            <a:pathLst>
              <a:path w="3590" h="895">
                <a:moveTo>
                  <a:pt x="508" y="0"/>
                </a:moveTo>
                <a:lnTo>
                  <a:pt x="0" y="895"/>
                </a:lnTo>
                <a:lnTo>
                  <a:pt x="1795" y="895"/>
                </a:lnTo>
                <a:lnTo>
                  <a:pt x="3590" y="895"/>
                </a:lnTo>
                <a:lnTo>
                  <a:pt x="3082" y="0"/>
                </a:lnTo>
                <a:lnTo>
                  <a:pt x="508" y="0"/>
                </a:lnTo>
                <a:close/>
              </a:path>
            </a:pathLst>
          </a:custGeom>
          <a:solidFill>
            <a:srgbClr val="D5493A"/>
          </a:solidFill>
          <a:ln>
            <a:noFill/>
          </a:ln>
        </p:spPr>
        <p:txBody>
          <a:bodyPr/>
          <a:lstStyle/>
          <a:p>
            <a:endParaRPr lang="zh-CN" altLang="en-US">
              <a:solidFill>
                <a:srgbClr val="000000"/>
              </a:solidFill>
            </a:endParaRPr>
          </a:p>
        </p:txBody>
      </p:sp>
      <p:sp>
        <p:nvSpPr>
          <p:cNvPr id="10" name="Freeform 8"/>
          <p:cNvSpPr>
            <a:spLocks noChangeArrowheads="1"/>
          </p:cNvSpPr>
          <p:nvPr/>
        </p:nvSpPr>
        <p:spPr bwMode="auto">
          <a:xfrm>
            <a:off x="5688013" y="2099922"/>
            <a:ext cx="827087" cy="723900"/>
          </a:xfrm>
          <a:custGeom>
            <a:avLst/>
            <a:gdLst>
              <a:gd name="T0" fmla="*/ 651 w 651"/>
              <a:gd name="T1" fmla="*/ 570 h 570"/>
              <a:gd name="T2" fmla="*/ 325 w 651"/>
              <a:gd name="T3" fmla="*/ 0 h 570"/>
              <a:gd name="T4" fmla="*/ 0 w 651"/>
              <a:gd name="T5" fmla="*/ 570 h 570"/>
              <a:gd name="T6" fmla="*/ 651 w 651"/>
              <a:gd name="T7" fmla="*/ 570 h 570"/>
            </a:gdLst>
            <a:ahLst/>
            <a:cxnLst>
              <a:cxn ang="0">
                <a:pos x="T0" y="T1"/>
              </a:cxn>
              <a:cxn ang="0">
                <a:pos x="T2" y="T3"/>
              </a:cxn>
              <a:cxn ang="0">
                <a:pos x="T4" y="T5"/>
              </a:cxn>
              <a:cxn ang="0">
                <a:pos x="T6" y="T7"/>
              </a:cxn>
            </a:cxnLst>
            <a:rect l="0" t="0" r="r" b="b"/>
            <a:pathLst>
              <a:path w="651" h="570">
                <a:moveTo>
                  <a:pt x="651" y="570"/>
                </a:moveTo>
                <a:lnTo>
                  <a:pt x="325" y="0"/>
                </a:lnTo>
                <a:lnTo>
                  <a:pt x="0" y="570"/>
                </a:lnTo>
                <a:lnTo>
                  <a:pt x="651" y="570"/>
                </a:lnTo>
                <a:close/>
              </a:path>
            </a:pathLst>
          </a:custGeom>
          <a:solidFill>
            <a:srgbClr val="D5493A"/>
          </a:solidFill>
          <a:ln>
            <a:noFill/>
          </a:ln>
        </p:spPr>
        <p:txBody>
          <a:bodyPr/>
          <a:lstStyle/>
          <a:p>
            <a:endParaRPr lang="zh-CN" altLang="en-US">
              <a:solidFill>
                <a:srgbClr val="000000"/>
              </a:solidFill>
            </a:endParaRPr>
          </a:p>
        </p:txBody>
      </p:sp>
      <p:sp>
        <p:nvSpPr>
          <p:cNvPr id="11" name="Freeform 10"/>
          <p:cNvSpPr>
            <a:spLocks noChangeArrowheads="1"/>
          </p:cNvSpPr>
          <p:nvPr/>
        </p:nvSpPr>
        <p:spPr bwMode="auto">
          <a:xfrm>
            <a:off x="5162550" y="3004797"/>
            <a:ext cx="1876425" cy="728662"/>
          </a:xfrm>
          <a:custGeom>
            <a:avLst/>
            <a:gdLst>
              <a:gd name="T0" fmla="*/ 1313 w 1477"/>
              <a:gd name="T1" fmla="*/ 287 h 573"/>
              <a:gd name="T2" fmla="*/ 1150 w 1477"/>
              <a:gd name="T3" fmla="*/ 0 h 573"/>
              <a:gd name="T4" fmla="*/ 327 w 1477"/>
              <a:gd name="T5" fmla="*/ 0 h 573"/>
              <a:gd name="T6" fmla="*/ 164 w 1477"/>
              <a:gd name="T7" fmla="*/ 287 h 573"/>
              <a:gd name="T8" fmla="*/ 0 w 1477"/>
              <a:gd name="T9" fmla="*/ 573 h 573"/>
              <a:gd name="T10" fmla="*/ 1477 w 1477"/>
              <a:gd name="T11" fmla="*/ 573 h 573"/>
              <a:gd name="T12" fmla="*/ 1313 w 1477"/>
              <a:gd name="T13" fmla="*/ 287 h 573"/>
            </a:gdLst>
            <a:ahLst/>
            <a:cxnLst>
              <a:cxn ang="0">
                <a:pos x="T0" y="T1"/>
              </a:cxn>
              <a:cxn ang="0">
                <a:pos x="T2" y="T3"/>
              </a:cxn>
              <a:cxn ang="0">
                <a:pos x="T4" y="T5"/>
              </a:cxn>
              <a:cxn ang="0">
                <a:pos x="T6" y="T7"/>
              </a:cxn>
              <a:cxn ang="0">
                <a:pos x="T8" y="T9"/>
              </a:cxn>
              <a:cxn ang="0">
                <a:pos x="T10" y="T11"/>
              </a:cxn>
              <a:cxn ang="0">
                <a:pos x="T12" y="T13"/>
              </a:cxn>
            </a:cxnLst>
            <a:rect l="0" t="0" r="r" b="b"/>
            <a:pathLst>
              <a:path w="1477" h="573">
                <a:moveTo>
                  <a:pt x="1313" y="287"/>
                </a:moveTo>
                <a:lnTo>
                  <a:pt x="1150" y="0"/>
                </a:lnTo>
                <a:lnTo>
                  <a:pt x="327" y="0"/>
                </a:lnTo>
                <a:lnTo>
                  <a:pt x="164" y="287"/>
                </a:lnTo>
                <a:lnTo>
                  <a:pt x="0" y="573"/>
                </a:lnTo>
                <a:lnTo>
                  <a:pt x="1477" y="573"/>
                </a:lnTo>
                <a:lnTo>
                  <a:pt x="1313" y="287"/>
                </a:lnTo>
              </a:path>
            </a:pathLst>
          </a:custGeom>
          <a:solidFill>
            <a:srgbClr val="D5493A"/>
          </a:solidFill>
          <a:ln>
            <a:noFill/>
          </a:ln>
        </p:spPr>
        <p:txBody>
          <a:bodyPr/>
          <a:lstStyle/>
          <a:p>
            <a:endParaRPr lang="zh-CN" altLang="en-US">
              <a:solidFill>
                <a:srgbClr val="000000"/>
              </a:solidFill>
            </a:endParaRPr>
          </a:p>
        </p:txBody>
      </p:sp>
      <p:sp>
        <p:nvSpPr>
          <p:cNvPr id="12" name="Freeform 12"/>
          <p:cNvSpPr>
            <a:spLocks noChangeArrowheads="1"/>
          </p:cNvSpPr>
          <p:nvPr/>
        </p:nvSpPr>
        <p:spPr bwMode="auto">
          <a:xfrm>
            <a:off x="4640263" y="3908084"/>
            <a:ext cx="2921000" cy="728663"/>
          </a:xfrm>
          <a:custGeom>
            <a:avLst/>
            <a:gdLst>
              <a:gd name="T0" fmla="*/ 325 w 2299"/>
              <a:gd name="T1" fmla="*/ 0 h 574"/>
              <a:gd name="T2" fmla="*/ 0 w 2299"/>
              <a:gd name="T3" fmla="*/ 574 h 574"/>
              <a:gd name="T4" fmla="*/ 1149 w 2299"/>
              <a:gd name="T5" fmla="*/ 574 h 574"/>
              <a:gd name="T6" fmla="*/ 2299 w 2299"/>
              <a:gd name="T7" fmla="*/ 574 h 574"/>
              <a:gd name="T8" fmla="*/ 1974 w 2299"/>
              <a:gd name="T9" fmla="*/ 0 h 574"/>
              <a:gd name="T10" fmla="*/ 325 w 2299"/>
              <a:gd name="T11" fmla="*/ 0 h 574"/>
            </a:gdLst>
            <a:ahLst/>
            <a:cxnLst>
              <a:cxn ang="0">
                <a:pos x="T0" y="T1"/>
              </a:cxn>
              <a:cxn ang="0">
                <a:pos x="T2" y="T3"/>
              </a:cxn>
              <a:cxn ang="0">
                <a:pos x="T4" y="T5"/>
              </a:cxn>
              <a:cxn ang="0">
                <a:pos x="T6" y="T7"/>
              </a:cxn>
              <a:cxn ang="0">
                <a:pos x="T8" y="T9"/>
              </a:cxn>
              <a:cxn ang="0">
                <a:pos x="T10" y="T11"/>
              </a:cxn>
            </a:cxnLst>
            <a:rect l="0" t="0" r="r" b="b"/>
            <a:pathLst>
              <a:path w="2299" h="574">
                <a:moveTo>
                  <a:pt x="325" y="0"/>
                </a:moveTo>
                <a:lnTo>
                  <a:pt x="0" y="574"/>
                </a:lnTo>
                <a:lnTo>
                  <a:pt x="1149" y="574"/>
                </a:lnTo>
                <a:lnTo>
                  <a:pt x="2299" y="574"/>
                </a:lnTo>
                <a:lnTo>
                  <a:pt x="1974" y="0"/>
                </a:lnTo>
                <a:lnTo>
                  <a:pt x="325" y="0"/>
                </a:lnTo>
              </a:path>
            </a:pathLst>
          </a:custGeom>
          <a:solidFill>
            <a:srgbClr val="D5493A"/>
          </a:solidFill>
          <a:ln>
            <a:noFill/>
          </a:ln>
        </p:spPr>
        <p:txBody>
          <a:bodyPr/>
          <a:lstStyle/>
          <a:p>
            <a:endParaRPr lang="zh-CN" altLang="en-US">
              <a:solidFill>
                <a:srgbClr val="000000"/>
              </a:solidFill>
            </a:endParaRPr>
          </a:p>
        </p:txBody>
      </p:sp>
      <p:grpSp>
        <p:nvGrpSpPr>
          <p:cNvPr id="13" name="组合 12"/>
          <p:cNvGrpSpPr/>
          <p:nvPr/>
        </p:nvGrpSpPr>
        <p:grpSpPr>
          <a:xfrm>
            <a:off x="5959070" y="2341423"/>
            <a:ext cx="251371" cy="372476"/>
            <a:chOff x="1788810" y="2276744"/>
            <a:chExt cx="392113" cy="581026"/>
          </a:xfrm>
          <a:solidFill>
            <a:srgbClr val="FEFEFE"/>
          </a:solidFill>
        </p:grpSpPr>
        <p:sp>
          <p:nvSpPr>
            <p:cNvPr id="14"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5"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6"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sp>
        <p:nvSpPr>
          <p:cNvPr id="17" name="Freeform 13"/>
          <p:cNvSpPr>
            <a:spLocks noEditPoints="1"/>
          </p:cNvSpPr>
          <p:nvPr/>
        </p:nvSpPr>
        <p:spPr bwMode="auto">
          <a:xfrm>
            <a:off x="5991225" y="3176247"/>
            <a:ext cx="219075" cy="376237"/>
          </a:xfrm>
          <a:custGeom>
            <a:avLst/>
            <a:gdLst>
              <a:gd name="T0" fmla="*/ 73 w 130"/>
              <a:gd name="T1" fmla="*/ 98 h 222"/>
              <a:gd name="T2" fmla="*/ 118 w 130"/>
              <a:gd name="T3" fmla="*/ 116 h 222"/>
              <a:gd name="T4" fmla="*/ 130 w 130"/>
              <a:gd name="T5" fmla="*/ 149 h 222"/>
              <a:gd name="T6" fmla="*/ 115 w 130"/>
              <a:gd name="T7" fmla="*/ 186 h 222"/>
              <a:gd name="T8" fmla="*/ 73 w 130"/>
              <a:gd name="T9" fmla="*/ 203 h 222"/>
              <a:gd name="T10" fmla="*/ 73 w 130"/>
              <a:gd name="T11" fmla="*/ 222 h 222"/>
              <a:gd name="T12" fmla="*/ 58 w 130"/>
              <a:gd name="T13" fmla="*/ 222 h 222"/>
              <a:gd name="T14" fmla="*/ 58 w 130"/>
              <a:gd name="T15" fmla="*/ 203 h 222"/>
              <a:gd name="T16" fmla="*/ 0 w 130"/>
              <a:gd name="T17" fmla="*/ 150 h 222"/>
              <a:gd name="T18" fmla="*/ 26 w 130"/>
              <a:gd name="T19" fmla="*/ 150 h 222"/>
              <a:gd name="T20" fmla="*/ 58 w 130"/>
              <a:gd name="T21" fmla="*/ 185 h 222"/>
              <a:gd name="T22" fmla="*/ 58 w 130"/>
              <a:gd name="T23" fmla="*/ 117 h 222"/>
              <a:gd name="T24" fmla="*/ 4 w 130"/>
              <a:gd name="T25" fmla="*/ 69 h 222"/>
              <a:gd name="T26" fmla="*/ 19 w 130"/>
              <a:gd name="T27" fmla="*/ 34 h 222"/>
              <a:gd name="T28" fmla="*/ 58 w 130"/>
              <a:gd name="T29" fmla="*/ 19 h 222"/>
              <a:gd name="T30" fmla="*/ 58 w 130"/>
              <a:gd name="T31" fmla="*/ 0 h 222"/>
              <a:gd name="T32" fmla="*/ 73 w 130"/>
              <a:gd name="T33" fmla="*/ 0 h 222"/>
              <a:gd name="T34" fmla="*/ 73 w 130"/>
              <a:gd name="T35" fmla="*/ 19 h 222"/>
              <a:gd name="T36" fmla="*/ 125 w 130"/>
              <a:gd name="T37" fmla="*/ 63 h 222"/>
              <a:gd name="T38" fmla="*/ 99 w 130"/>
              <a:gd name="T39" fmla="*/ 63 h 222"/>
              <a:gd name="T40" fmla="*/ 73 w 130"/>
              <a:gd name="T41" fmla="*/ 37 h 222"/>
              <a:gd name="T42" fmla="*/ 73 w 130"/>
              <a:gd name="T43" fmla="*/ 98 h 222"/>
              <a:gd name="T44" fmla="*/ 58 w 130"/>
              <a:gd name="T45" fmla="*/ 96 h 222"/>
              <a:gd name="T46" fmla="*/ 58 w 130"/>
              <a:gd name="T47" fmla="*/ 37 h 222"/>
              <a:gd name="T48" fmla="*/ 30 w 130"/>
              <a:gd name="T49" fmla="*/ 67 h 222"/>
              <a:gd name="T50" fmla="*/ 38 w 130"/>
              <a:gd name="T51" fmla="*/ 86 h 222"/>
              <a:gd name="T52" fmla="*/ 58 w 130"/>
              <a:gd name="T53" fmla="*/ 96 h 222"/>
              <a:gd name="T54" fmla="*/ 73 w 130"/>
              <a:gd name="T55" fmla="*/ 185 h 222"/>
              <a:gd name="T56" fmla="*/ 104 w 130"/>
              <a:gd name="T57" fmla="*/ 150 h 222"/>
              <a:gd name="T58" fmla="*/ 97 w 130"/>
              <a:gd name="T59" fmla="*/ 131 h 222"/>
              <a:gd name="T60" fmla="*/ 73 w 130"/>
              <a:gd name="T61" fmla="*/ 120 h 222"/>
              <a:gd name="T62" fmla="*/ 73 w 130"/>
              <a:gd name="T63" fmla="*/ 18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 h="222">
                <a:moveTo>
                  <a:pt x="73" y="98"/>
                </a:moveTo>
                <a:cubicBezTo>
                  <a:pt x="95" y="103"/>
                  <a:pt x="110" y="109"/>
                  <a:pt x="118" y="116"/>
                </a:cubicBezTo>
                <a:cubicBezTo>
                  <a:pt x="126" y="124"/>
                  <a:pt x="130" y="135"/>
                  <a:pt x="130" y="149"/>
                </a:cubicBezTo>
                <a:cubicBezTo>
                  <a:pt x="130" y="163"/>
                  <a:pt x="125" y="175"/>
                  <a:pt x="115" y="186"/>
                </a:cubicBezTo>
                <a:cubicBezTo>
                  <a:pt x="105" y="196"/>
                  <a:pt x="91" y="202"/>
                  <a:pt x="73" y="203"/>
                </a:cubicBezTo>
                <a:cubicBezTo>
                  <a:pt x="73" y="222"/>
                  <a:pt x="73" y="222"/>
                  <a:pt x="73" y="222"/>
                </a:cubicBezTo>
                <a:cubicBezTo>
                  <a:pt x="58" y="222"/>
                  <a:pt x="58" y="222"/>
                  <a:pt x="58" y="222"/>
                </a:cubicBezTo>
                <a:cubicBezTo>
                  <a:pt x="58" y="203"/>
                  <a:pt x="58" y="203"/>
                  <a:pt x="58" y="203"/>
                </a:cubicBezTo>
                <a:cubicBezTo>
                  <a:pt x="22" y="200"/>
                  <a:pt x="2" y="182"/>
                  <a:pt x="0" y="150"/>
                </a:cubicBezTo>
                <a:cubicBezTo>
                  <a:pt x="26" y="150"/>
                  <a:pt x="26" y="150"/>
                  <a:pt x="26" y="150"/>
                </a:cubicBezTo>
                <a:cubicBezTo>
                  <a:pt x="28" y="170"/>
                  <a:pt x="39" y="182"/>
                  <a:pt x="58" y="185"/>
                </a:cubicBezTo>
                <a:cubicBezTo>
                  <a:pt x="58" y="117"/>
                  <a:pt x="58" y="117"/>
                  <a:pt x="58" y="117"/>
                </a:cubicBezTo>
                <a:cubicBezTo>
                  <a:pt x="22" y="110"/>
                  <a:pt x="4" y="94"/>
                  <a:pt x="4" y="69"/>
                </a:cubicBezTo>
                <a:cubicBezTo>
                  <a:pt x="4" y="54"/>
                  <a:pt x="9" y="43"/>
                  <a:pt x="19" y="34"/>
                </a:cubicBezTo>
                <a:cubicBezTo>
                  <a:pt x="28" y="25"/>
                  <a:pt x="42" y="20"/>
                  <a:pt x="58" y="19"/>
                </a:cubicBezTo>
                <a:cubicBezTo>
                  <a:pt x="58" y="0"/>
                  <a:pt x="58" y="0"/>
                  <a:pt x="58" y="0"/>
                </a:cubicBezTo>
                <a:cubicBezTo>
                  <a:pt x="73" y="0"/>
                  <a:pt x="73" y="0"/>
                  <a:pt x="73" y="0"/>
                </a:cubicBezTo>
                <a:cubicBezTo>
                  <a:pt x="73" y="19"/>
                  <a:pt x="73" y="19"/>
                  <a:pt x="73" y="19"/>
                </a:cubicBezTo>
                <a:cubicBezTo>
                  <a:pt x="105" y="21"/>
                  <a:pt x="122" y="35"/>
                  <a:pt x="125" y="63"/>
                </a:cubicBezTo>
                <a:cubicBezTo>
                  <a:pt x="99" y="63"/>
                  <a:pt x="99" y="63"/>
                  <a:pt x="99" y="63"/>
                </a:cubicBezTo>
                <a:cubicBezTo>
                  <a:pt x="98" y="48"/>
                  <a:pt x="89" y="39"/>
                  <a:pt x="73" y="37"/>
                </a:cubicBezTo>
                <a:lnTo>
                  <a:pt x="73" y="98"/>
                </a:lnTo>
                <a:close/>
                <a:moveTo>
                  <a:pt x="58" y="96"/>
                </a:moveTo>
                <a:cubicBezTo>
                  <a:pt x="58" y="37"/>
                  <a:pt x="58" y="37"/>
                  <a:pt x="58" y="37"/>
                </a:cubicBezTo>
                <a:cubicBezTo>
                  <a:pt x="39" y="40"/>
                  <a:pt x="30" y="50"/>
                  <a:pt x="30" y="67"/>
                </a:cubicBezTo>
                <a:cubicBezTo>
                  <a:pt x="30" y="76"/>
                  <a:pt x="33" y="82"/>
                  <a:pt x="38" y="86"/>
                </a:cubicBezTo>
                <a:cubicBezTo>
                  <a:pt x="43" y="91"/>
                  <a:pt x="50" y="94"/>
                  <a:pt x="58" y="96"/>
                </a:cubicBezTo>
                <a:close/>
                <a:moveTo>
                  <a:pt x="73" y="185"/>
                </a:moveTo>
                <a:cubicBezTo>
                  <a:pt x="93" y="182"/>
                  <a:pt x="104" y="171"/>
                  <a:pt x="104" y="150"/>
                </a:cubicBezTo>
                <a:cubicBezTo>
                  <a:pt x="104" y="142"/>
                  <a:pt x="102" y="135"/>
                  <a:pt x="97" y="131"/>
                </a:cubicBezTo>
                <a:cubicBezTo>
                  <a:pt x="93" y="126"/>
                  <a:pt x="85" y="122"/>
                  <a:pt x="73" y="120"/>
                </a:cubicBezTo>
                <a:lnTo>
                  <a:pt x="73" y="185"/>
                </a:ln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sp>
        <p:nvSpPr>
          <p:cNvPr id="18" name="Freeform 19"/>
          <p:cNvSpPr>
            <a:spLocks noEditPoints="1"/>
          </p:cNvSpPr>
          <p:nvPr/>
        </p:nvSpPr>
        <p:spPr bwMode="auto">
          <a:xfrm>
            <a:off x="5934075" y="4120809"/>
            <a:ext cx="309563" cy="311150"/>
          </a:xfrm>
          <a:custGeom>
            <a:avLst/>
            <a:gdLst>
              <a:gd name="T0" fmla="*/ 281 w 311"/>
              <a:gd name="T1" fmla="*/ 130 h 312"/>
              <a:gd name="T2" fmla="*/ 311 w 311"/>
              <a:gd name="T3" fmla="*/ 116 h 312"/>
              <a:gd name="T4" fmla="*/ 294 w 311"/>
              <a:gd name="T5" fmla="*/ 75 h 312"/>
              <a:gd name="T6" fmla="*/ 263 w 311"/>
              <a:gd name="T7" fmla="*/ 86 h 312"/>
              <a:gd name="T8" fmla="*/ 226 w 311"/>
              <a:gd name="T9" fmla="*/ 48 h 312"/>
              <a:gd name="T10" fmla="*/ 237 w 311"/>
              <a:gd name="T11" fmla="*/ 17 h 312"/>
              <a:gd name="T12" fmla="*/ 197 w 311"/>
              <a:gd name="T13" fmla="*/ 0 h 312"/>
              <a:gd name="T14" fmla="*/ 183 w 311"/>
              <a:gd name="T15" fmla="*/ 30 h 312"/>
              <a:gd name="T16" fmla="*/ 129 w 311"/>
              <a:gd name="T17" fmla="*/ 30 h 312"/>
              <a:gd name="T18" fmla="*/ 115 w 311"/>
              <a:gd name="T19" fmla="*/ 0 h 312"/>
              <a:gd name="T20" fmla="*/ 75 w 311"/>
              <a:gd name="T21" fmla="*/ 17 h 312"/>
              <a:gd name="T22" fmla="*/ 86 w 311"/>
              <a:gd name="T23" fmla="*/ 48 h 312"/>
              <a:gd name="T24" fmla="*/ 48 w 311"/>
              <a:gd name="T25" fmla="*/ 85 h 312"/>
              <a:gd name="T26" fmla="*/ 17 w 311"/>
              <a:gd name="T27" fmla="*/ 74 h 312"/>
              <a:gd name="T28" fmla="*/ 0 w 311"/>
              <a:gd name="T29" fmla="*/ 114 h 312"/>
              <a:gd name="T30" fmla="*/ 30 w 311"/>
              <a:gd name="T31" fmla="*/ 129 h 312"/>
              <a:gd name="T32" fmla="*/ 30 w 311"/>
              <a:gd name="T33" fmla="*/ 182 h 312"/>
              <a:gd name="T34" fmla="*/ 0 w 311"/>
              <a:gd name="T35" fmla="*/ 196 h 312"/>
              <a:gd name="T36" fmla="*/ 16 w 311"/>
              <a:gd name="T37" fmla="*/ 236 h 312"/>
              <a:gd name="T38" fmla="*/ 47 w 311"/>
              <a:gd name="T39" fmla="*/ 225 h 312"/>
              <a:gd name="T40" fmla="*/ 85 w 311"/>
              <a:gd name="T41" fmla="*/ 263 h 312"/>
              <a:gd name="T42" fmla="*/ 73 w 311"/>
              <a:gd name="T43" fmla="*/ 294 h 312"/>
              <a:gd name="T44" fmla="*/ 114 w 311"/>
              <a:gd name="T45" fmla="*/ 311 h 312"/>
              <a:gd name="T46" fmla="*/ 128 w 311"/>
              <a:gd name="T47" fmla="*/ 281 h 312"/>
              <a:gd name="T48" fmla="*/ 181 w 311"/>
              <a:gd name="T49" fmla="*/ 282 h 312"/>
              <a:gd name="T50" fmla="*/ 195 w 311"/>
              <a:gd name="T51" fmla="*/ 312 h 312"/>
              <a:gd name="T52" fmla="*/ 236 w 311"/>
              <a:gd name="T53" fmla="*/ 295 h 312"/>
              <a:gd name="T54" fmla="*/ 225 w 311"/>
              <a:gd name="T55" fmla="*/ 264 h 312"/>
              <a:gd name="T56" fmla="*/ 263 w 311"/>
              <a:gd name="T57" fmla="*/ 226 h 312"/>
              <a:gd name="T58" fmla="*/ 294 w 311"/>
              <a:gd name="T59" fmla="*/ 238 h 312"/>
              <a:gd name="T60" fmla="*/ 311 w 311"/>
              <a:gd name="T61" fmla="*/ 197 h 312"/>
              <a:gd name="T62" fmla="*/ 281 w 311"/>
              <a:gd name="T63" fmla="*/ 183 h 312"/>
              <a:gd name="T64" fmla="*/ 281 w 311"/>
              <a:gd name="T65" fmla="*/ 130 h 312"/>
              <a:gd name="T66" fmla="*/ 155 w 311"/>
              <a:gd name="T67" fmla="*/ 254 h 312"/>
              <a:gd name="T68" fmla="*/ 57 w 311"/>
              <a:gd name="T69" fmla="*/ 156 h 312"/>
              <a:gd name="T70" fmla="*/ 155 w 311"/>
              <a:gd name="T71" fmla="*/ 57 h 312"/>
              <a:gd name="T72" fmla="*/ 254 w 311"/>
              <a:gd name="T73" fmla="*/ 156 h 312"/>
              <a:gd name="T74" fmla="*/ 155 w 311"/>
              <a:gd name="T75" fmla="*/ 254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1" h="312">
                <a:moveTo>
                  <a:pt x="281" y="130"/>
                </a:moveTo>
                <a:cubicBezTo>
                  <a:pt x="311" y="116"/>
                  <a:pt x="311" y="116"/>
                  <a:pt x="311" y="116"/>
                </a:cubicBezTo>
                <a:cubicBezTo>
                  <a:pt x="294" y="75"/>
                  <a:pt x="294" y="75"/>
                  <a:pt x="294" y="75"/>
                </a:cubicBezTo>
                <a:cubicBezTo>
                  <a:pt x="263" y="86"/>
                  <a:pt x="263" y="86"/>
                  <a:pt x="263" y="86"/>
                </a:cubicBezTo>
                <a:cubicBezTo>
                  <a:pt x="253" y="71"/>
                  <a:pt x="240" y="58"/>
                  <a:pt x="226" y="48"/>
                </a:cubicBezTo>
                <a:cubicBezTo>
                  <a:pt x="237" y="17"/>
                  <a:pt x="237" y="17"/>
                  <a:pt x="237" y="17"/>
                </a:cubicBezTo>
                <a:cubicBezTo>
                  <a:pt x="197" y="0"/>
                  <a:pt x="197" y="0"/>
                  <a:pt x="197" y="0"/>
                </a:cubicBezTo>
                <a:cubicBezTo>
                  <a:pt x="183" y="30"/>
                  <a:pt x="183" y="30"/>
                  <a:pt x="183" y="30"/>
                </a:cubicBezTo>
                <a:cubicBezTo>
                  <a:pt x="165" y="27"/>
                  <a:pt x="147" y="26"/>
                  <a:pt x="129" y="30"/>
                </a:cubicBezTo>
                <a:cubicBezTo>
                  <a:pt x="115" y="0"/>
                  <a:pt x="115" y="0"/>
                  <a:pt x="115" y="0"/>
                </a:cubicBezTo>
                <a:cubicBezTo>
                  <a:pt x="75" y="17"/>
                  <a:pt x="75" y="17"/>
                  <a:pt x="75" y="17"/>
                </a:cubicBezTo>
                <a:cubicBezTo>
                  <a:pt x="86" y="48"/>
                  <a:pt x="86" y="48"/>
                  <a:pt x="86" y="48"/>
                </a:cubicBezTo>
                <a:cubicBezTo>
                  <a:pt x="70" y="58"/>
                  <a:pt x="58" y="71"/>
                  <a:pt x="48" y="85"/>
                </a:cubicBezTo>
                <a:cubicBezTo>
                  <a:pt x="17" y="74"/>
                  <a:pt x="17" y="74"/>
                  <a:pt x="17" y="74"/>
                </a:cubicBezTo>
                <a:cubicBezTo>
                  <a:pt x="0" y="114"/>
                  <a:pt x="0" y="114"/>
                  <a:pt x="0" y="114"/>
                </a:cubicBezTo>
                <a:cubicBezTo>
                  <a:pt x="30" y="129"/>
                  <a:pt x="30" y="129"/>
                  <a:pt x="30" y="129"/>
                </a:cubicBezTo>
                <a:cubicBezTo>
                  <a:pt x="26" y="146"/>
                  <a:pt x="26" y="164"/>
                  <a:pt x="30" y="182"/>
                </a:cubicBezTo>
                <a:cubicBezTo>
                  <a:pt x="0" y="196"/>
                  <a:pt x="0" y="196"/>
                  <a:pt x="0" y="196"/>
                </a:cubicBezTo>
                <a:cubicBezTo>
                  <a:pt x="16" y="236"/>
                  <a:pt x="16" y="236"/>
                  <a:pt x="16" y="236"/>
                </a:cubicBezTo>
                <a:cubicBezTo>
                  <a:pt x="47" y="225"/>
                  <a:pt x="47" y="225"/>
                  <a:pt x="47" y="225"/>
                </a:cubicBezTo>
                <a:cubicBezTo>
                  <a:pt x="57" y="241"/>
                  <a:pt x="70" y="253"/>
                  <a:pt x="85" y="263"/>
                </a:cubicBezTo>
                <a:cubicBezTo>
                  <a:pt x="73" y="294"/>
                  <a:pt x="73" y="294"/>
                  <a:pt x="73" y="294"/>
                </a:cubicBezTo>
                <a:cubicBezTo>
                  <a:pt x="114" y="311"/>
                  <a:pt x="114" y="311"/>
                  <a:pt x="114" y="311"/>
                </a:cubicBezTo>
                <a:cubicBezTo>
                  <a:pt x="128" y="281"/>
                  <a:pt x="128" y="281"/>
                  <a:pt x="128" y="281"/>
                </a:cubicBezTo>
                <a:cubicBezTo>
                  <a:pt x="145" y="285"/>
                  <a:pt x="163" y="285"/>
                  <a:pt x="181" y="282"/>
                </a:cubicBezTo>
                <a:cubicBezTo>
                  <a:pt x="195" y="312"/>
                  <a:pt x="195" y="312"/>
                  <a:pt x="195" y="312"/>
                </a:cubicBezTo>
                <a:cubicBezTo>
                  <a:pt x="236" y="295"/>
                  <a:pt x="236" y="295"/>
                  <a:pt x="236" y="295"/>
                </a:cubicBezTo>
                <a:cubicBezTo>
                  <a:pt x="225" y="264"/>
                  <a:pt x="225" y="264"/>
                  <a:pt x="225" y="264"/>
                </a:cubicBezTo>
                <a:cubicBezTo>
                  <a:pt x="240" y="254"/>
                  <a:pt x="253" y="241"/>
                  <a:pt x="263" y="226"/>
                </a:cubicBezTo>
                <a:cubicBezTo>
                  <a:pt x="294" y="238"/>
                  <a:pt x="294" y="238"/>
                  <a:pt x="294" y="238"/>
                </a:cubicBezTo>
                <a:cubicBezTo>
                  <a:pt x="311" y="197"/>
                  <a:pt x="311" y="197"/>
                  <a:pt x="311" y="197"/>
                </a:cubicBezTo>
                <a:cubicBezTo>
                  <a:pt x="281" y="183"/>
                  <a:pt x="281" y="183"/>
                  <a:pt x="281" y="183"/>
                </a:cubicBezTo>
                <a:cubicBezTo>
                  <a:pt x="285" y="166"/>
                  <a:pt x="285" y="148"/>
                  <a:pt x="281" y="130"/>
                </a:cubicBezTo>
                <a:close/>
                <a:moveTo>
                  <a:pt x="155" y="254"/>
                </a:moveTo>
                <a:cubicBezTo>
                  <a:pt x="101" y="254"/>
                  <a:pt x="57" y="210"/>
                  <a:pt x="57" y="156"/>
                </a:cubicBezTo>
                <a:cubicBezTo>
                  <a:pt x="57" y="101"/>
                  <a:pt x="101" y="57"/>
                  <a:pt x="155" y="57"/>
                </a:cubicBezTo>
                <a:cubicBezTo>
                  <a:pt x="210" y="57"/>
                  <a:pt x="254" y="101"/>
                  <a:pt x="254" y="156"/>
                </a:cubicBezTo>
                <a:cubicBezTo>
                  <a:pt x="254" y="210"/>
                  <a:pt x="210" y="254"/>
                  <a:pt x="155" y="254"/>
                </a:cubicBezTo>
                <a:close/>
              </a:path>
            </a:pathLst>
          </a:custGeom>
          <a:solidFill>
            <a:srgbClr val="FEFE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solidFill>
                <a:prstClr val="white"/>
              </a:solidFill>
            </a:endParaRPr>
          </a:p>
        </p:txBody>
      </p:sp>
      <p:grpSp>
        <p:nvGrpSpPr>
          <p:cNvPr id="19" name="组合 18"/>
          <p:cNvGrpSpPr/>
          <p:nvPr/>
        </p:nvGrpSpPr>
        <p:grpSpPr>
          <a:xfrm>
            <a:off x="5786426" y="5183090"/>
            <a:ext cx="628205" cy="604138"/>
            <a:chOff x="2607983" y="4241292"/>
            <a:chExt cx="490600" cy="471805"/>
          </a:xfrm>
          <a:solidFill>
            <a:srgbClr val="FEFEFE"/>
          </a:solidFill>
        </p:grpSpPr>
        <p:sp>
          <p:nvSpPr>
            <p:cNvPr id="20" name="Oval 131"/>
            <p:cNvSpPr>
              <a:spLocks noChangeArrowheads="1"/>
            </p:cNvSpPr>
            <p:nvPr/>
          </p:nvSpPr>
          <p:spPr bwMode="auto">
            <a:xfrm>
              <a:off x="2742898" y="4241292"/>
              <a:ext cx="220770" cy="2235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sp>
          <p:nvSpPr>
            <p:cNvPr id="21" name="Freeform 134"/>
            <p:cNvSpPr/>
            <p:nvPr/>
          </p:nvSpPr>
          <p:spPr bwMode="auto">
            <a:xfrm>
              <a:off x="2607983" y="4499759"/>
              <a:ext cx="490600" cy="213338"/>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endParaRPr lang="zh-CN" altLang="en-US" noProof="1">
                <a:solidFill>
                  <a:prstClr val="black"/>
                </a:solidFill>
              </a:endParaRPr>
            </a:p>
          </p:txBody>
        </p:sp>
      </p:grpSp>
      <p:sp>
        <p:nvSpPr>
          <p:cNvPr id="22" name="文本框 60"/>
          <p:cNvSpPr>
            <a:spLocks noChangeArrowheads="1"/>
          </p:cNvSpPr>
          <p:nvPr/>
        </p:nvSpPr>
        <p:spPr bwMode="auto">
          <a:xfrm>
            <a:off x="938213" y="2649197"/>
            <a:ext cx="25527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3" name="文本框 60"/>
          <p:cNvSpPr>
            <a:spLocks noChangeArrowheads="1"/>
          </p:cNvSpPr>
          <p:nvPr/>
        </p:nvSpPr>
        <p:spPr bwMode="auto">
          <a:xfrm>
            <a:off x="938213" y="5076484"/>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文本框 60"/>
          <p:cNvSpPr>
            <a:spLocks noChangeArrowheads="1"/>
          </p:cNvSpPr>
          <p:nvPr/>
        </p:nvSpPr>
        <p:spPr bwMode="auto">
          <a:xfrm>
            <a:off x="8961438" y="2666659"/>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文本框 60"/>
          <p:cNvSpPr>
            <a:spLocks noChangeArrowheads="1"/>
          </p:cNvSpPr>
          <p:nvPr/>
        </p:nvSpPr>
        <p:spPr bwMode="auto">
          <a:xfrm>
            <a:off x="8961438" y="5092359"/>
            <a:ext cx="25527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MORE  THAN  TEMPLATE</a:t>
            </a:r>
            <a:endParaRPr lang="zh-CN" altLang="en-US" b="1"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Click here to add  you to the </a:t>
            </a:r>
            <a:endParaRPr lang="zh-CN"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r>
              <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rPr>
              <a:t>Center of the  narrative thought</a:t>
            </a:r>
            <a:endParaRPr lang="en-US" altLang="en-US" sz="1400" dirty="0">
              <a:solidFill>
                <a:schemeClr val="bg1">
                  <a:lumMod val="50000"/>
                </a:schemeClr>
              </a:solidFill>
              <a:latin typeface="方正姚体" panose="02010601030101010101" pitchFamily="2" charset="-122"/>
              <a:ea typeface="方正姚体" panose="02010601030101010101" pitchFamily="2" charset="-122"/>
              <a:sym typeface="方正姚体" panose="02010601030101010101" pitchFamily="2" charset="-122"/>
            </a:endParaRPr>
          </a:p>
          <a:p>
            <a:endParaRPr lang="zh-CN" altLang="en-US" sz="1400" dirty="0">
              <a:solidFill>
                <a:schemeClr val="bg1">
                  <a:lumMod val="50000"/>
                </a:schemeClr>
              </a:solidFill>
              <a:sym typeface="Calibri" panose="020F0502020204030204" pitchFamily="34" charset="0"/>
            </a:endParaRPr>
          </a:p>
          <a:p>
            <a:endParaRPr lang="zh-CN" altLang="en-US"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250"/>
                                        <p:tgtEl>
                                          <p:spTgt spid="17"/>
                                        </p:tgtEl>
                                      </p:cBhvr>
                                    </p:animEffect>
                                    <p:anim calcmode="lin" valueType="num">
                                      <p:cBhvr>
                                        <p:cTn id="60" dur="250" fill="hold"/>
                                        <p:tgtEl>
                                          <p:spTgt spid="17"/>
                                        </p:tgtEl>
                                        <p:attrNameLst>
                                          <p:attrName>ppt_x</p:attrName>
                                        </p:attrNameLst>
                                      </p:cBhvr>
                                      <p:tavLst>
                                        <p:tav tm="0">
                                          <p:val>
                                            <p:strVal val="#ppt_x"/>
                                          </p:val>
                                        </p:tav>
                                        <p:tav tm="100000">
                                          <p:val>
                                            <p:strVal val="#ppt_x"/>
                                          </p:val>
                                        </p:tav>
                                      </p:tavLst>
                                    </p:anim>
                                    <p:anim calcmode="lin" valueType="num">
                                      <p:cBhvr>
                                        <p:cTn id="61" dur="25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50"/>
                                        <p:tgtEl>
                                          <p:spTgt spid="18"/>
                                        </p:tgtEl>
                                      </p:cBhvr>
                                    </p:animEffect>
                                    <p:anim calcmode="lin" valueType="num">
                                      <p:cBhvr>
                                        <p:cTn id="66" dur="250" fill="hold"/>
                                        <p:tgtEl>
                                          <p:spTgt spid="18"/>
                                        </p:tgtEl>
                                        <p:attrNameLst>
                                          <p:attrName>ppt_x</p:attrName>
                                        </p:attrNameLst>
                                      </p:cBhvr>
                                      <p:tavLst>
                                        <p:tav tm="0">
                                          <p:val>
                                            <p:strVal val="#ppt_x"/>
                                          </p:val>
                                        </p:tav>
                                        <p:tav tm="100000">
                                          <p:val>
                                            <p:strVal val="#ppt_x"/>
                                          </p:val>
                                        </p:tav>
                                      </p:tavLst>
                                    </p:anim>
                                    <p:anim calcmode="lin" valueType="num">
                                      <p:cBhvr>
                                        <p:cTn id="67" dur="250" fill="hold"/>
                                        <p:tgtEl>
                                          <p:spTgt spid="18"/>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250"/>
                                        <p:tgtEl>
                                          <p:spTgt spid="19"/>
                                        </p:tgtEl>
                                      </p:cBhvr>
                                    </p:animEffect>
                                    <p:anim calcmode="lin" valueType="num">
                                      <p:cBhvr>
                                        <p:cTn id="72" dur="250" fill="hold"/>
                                        <p:tgtEl>
                                          <p:spTgt spid="19"/>
                                        </p:tgtEl>
                                        <p:attrNameLst>
                                          <p:attrName>ppt_x</p:attrName>
                                        </p:attrNameLst>
                                      </p:cBhvr>
                                      <p:tavLst>
                                        <p:tav tm="0">
                                          <p:val>
                                            <p:strVal val="#ppt_x"/>
                                          </p:val>
                                        </p:tav>
                                        <p:tav tm="100000">
                                          <p:val>
                                            <p:strVal val="#ppt_x"/>
                                          </p:val>
                                        </p:tav>
                                      </p:tavLst>
                                    </p:anim>
                                    <p:anim calcmode="lin" valueType="num">
                                      <p:cBhvr>
                                        <p:cTn id="73" dur="250" fill="hold"/>
                                        <p:tgtEl>
                                          <p:spTgt spid="19"/>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7" grpId="0" animBg="1"/>
      <p:bldP spid="18" grpId="0" animBg="1"/>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endParaRPr lang="zh-CN" altLang="en-US" sz="20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03</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1024004" y="1978887"/>
            <a:ext cx="7054104" cy="2854325"/>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a:spLocks noChangeArrowheads="1"/>
          </p:cNvSpPr>
          <p:nvPr/>
        </p:nvSpPr>
        <p:spPr bwMode="auto">
          <a:xfrm>
            <a:off x="1881459" y="3157852"/>
            <a:ext cx="5511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chemeClr val="bg1"/>
                </a:solidFill>
              </a:rPr>
              <a:t>此处添加详细文本描述，建议与标题相关并符合整体语言风格，语言描述尽量简洁生动。尽量将每页幻灯片的字数控制在  </a:t>
            </a:r>
            <a:r>
              <a:rPr lang="en-US" altLang="zh-CN" sz="1400" dirty="0">
                <a:solidFill>
                  <a:schemeClr val="bg1"/>
                </a:solidFill>
              </a:rPr>
              <a:t>200</a:t>
            </a:r>
            <a:r>
              <a:rPr lang="zh-CN" altLang="en-US" sz="1400" dirty="0">
                <a:solidFill>
                  <a:schemeClr val="bg1"/>
                </a:solidFill>
              </a:rPr>
              <a:t>字以内此处添加详细文本描述，建议与标题相关并符合整体语言风格，语言描述尽量简洁生动。尽量将每页幻灯片的字数控制在  </a:t>
            </a:r>
            <a:r>
              <a:rPr lang="en-US" altLang="zh-CN" sz="1400" dirty="0">
                <a:solidFill>
                  <a:schemeClr val="bg1"/>
                </a:solidFill>
              </a:rPr>
              <a:t>200</a:t>
            </a:r>
            <a:r>
              <a:rPr lang="zh-CN" altLang="en-US" sz="1400" dirty="0">
                <a:solidFill>
                  <a:schemeClr val="bg1"/>
                </a:solidFill>
              </a:rPr>
              <a:t>字以内</a:t>
            </a:r>
            <a:endParaRPr lang="zh-CN" altLang="en-US" sz="1400" dirty="0">
              <a:solidFill>
                <a:schemeClr val="bg1"/>
              </a:solidFill>
            </a:endParaRPr>
          </a:p>
        </p:txBody>
      </p:sp>
      <p:sp>
        <p:nvSpPr>
          <p:cNvPr id="7" name="矩形 6"/>
          <p:cNvSpPr>
            <a:spLocks noChangeArrowheads="1"/>
          </p:cNvSpPr>
          <p:nvPr/>
        </p:nvSpPr>
        <p:spPr bwMode="auto">
          <a:xfrm>
            <a:off x="1847859" y="2314890"/>
            <a:ext cx="414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dirty="0" err="1">
                <a:solidFill>
                  <a:schemeClr val="bg1"/>
                </a:solidFill>
              </a:rPr>
              <a:t>donec</a:t>
            </a:r>
            <a:r>
              <a:rPr lang="en-US" altLang="zh-CN" sz="2400" dirty="0">
                <a:solidFill>
                  <a:schemeClr val="bg1"/>
                </a:solidFill>
              </a:rPr>
              <a:t> </a:t>
            </a:r>
            <a:r>
              <a:rPr lang="en-US" altLang="zh-CN" sz="2400" dirty="0" err="1">
                <a:solidFill>
                  <a:schemeClr val="bg1"/>
                </a:solidFill>
              </a:rPr>
              <a:t>sollicitudin</a:t>
            </a:r>
            <a:r>
              <a:rPr lang="en-US" altLang="zh-CN" sz="2400" dirty="0">
                <a:solidFill>
                  <a:schemeClr val="bg1"/>
                </a:solidFill>
              </a:rPr>
              <a:t> </a:t>
            </a:r>
            <a:r>
              <a:rPr lang="en-US" altLang="zh-CN" sz="2400" dirty="0" err="1">
                <a:solidFill>
                  <a:schemeClr val="bg1"/>
                </a:solidFill>
              </a:rPr>
              <a:t>molestie</a:t>
            </a:r>
            <a:r>
              <a:rPr lang="en-US" altLang="zh-CN" sz="2400" dirty="0">
                <a:solidFill>
                  <a:schemeClr val="bg1"/>
                </a:solidFill>
              </a:rPr>
              <a:t> </a:t>
            </a:r>
            <a:r>
              <a:rPr lang="en-US" altLang="zh-CN" sz="2400" dirty="0" err="1">
                <a:solidFill>
                  <a:schemeClr val="bg1"/>
                </a:solidFill>
              </a:rPr>
              <a:t>malesuada</a:t>
            </a:r>
            <a:endParaRPr lang="zh-CN" altLang="en-US" sz="2400" dirty="0">
              <a:solidFill>
                <a:schemeClr val="bg1"/>
              </a:solidFill>
            </a:endParaRPr>
          </a:p>
        </p:txBody>
      </p:sp>
      <p:sp>
        <p:nvSpPr>
          <p:cNvPr id="9" name="矩形 9"/>
          <p:cNvSpPr>
            <a:spLocks noChangeArrowheads="1"/>
          </p:cNvSpPr>
          <p:nvPr/>
        </p:nvSpPr>
        <p:spPr bwMode="auto">
          <a:xfrm>
            <a:off x="915988" y="5218113"/>
            <a:ext cx="1060132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dirty="0">
                <a:solidFill>
                  <a:schemeClr val="tx1">
                    <a:lumMod val="50000"/>
                    <a:lumOff val="50000"/>
                  </a:schemeClr>
                </a:solidFill>
              </a:rPr>
              <a:t>此处添加详细文本描述，建议与风格，语言语言风格，语言描述尽量简洁生动。尽量将每页幻灯片的字数控制在  </a:t>
            </a:r>
            <a:r>
              <a:rPr lang="en-US" altLang="zh-CN" sz="1400" dirty="0">
                <a:solidFill>
                  <a:schemeClr val="tx1">
                    <a:lumMod val="50000"/>
                    <a:lumOff val="50000"/>
                  </a:schemeClr>
                </a:solidFill>
              </a:rPr>
              <a:t>200</a:t>
            </a:r>
            <a:r>
              <a:rPr lang="zh-CN" altLang="en-US" sz="1400" dirty="0">
                <a:solidFill>
                  <a:schemeClr val="tx1">
                    <a:lumMod val="50000"/>
                    <a:lumOff val="50000"/>
                  </a:schemeClr>
                </a:solidFill>
              </a:rPr>
              <a:t>字以内此处添加详细文本描述，建议与标题相关并符合将每页幻灯片的字数字以内此处添加详细文本描述，建议与标题相关并符合控制在  </a:t>
            </a:r>
            <a:r>
              <a:rPr lang="en-US" altLang="zh-CN" sz="1400" dirty="0">
                <a:solidFill>
                  <a:schemeClr val="tx1">
                    <a:lumMod val="50000"/>
                    <a:lumOff val="50000"/>
                  </a:schemeClr>
                </a:solidFill>
              </a:rPr>
              <a:t>200</a:t>
            </a:r>
            <a:r>
              <a:rPr lang="zh-CN" altLang="en-US" sz="1400" dirty="0">
                <a:solidFill>
                  <a:schemeClr val="tx1">
                    <a:lumMod val="50000"/>
                    <a:lumOff val="50000"/>
                  </a:schemeClr>
                </a:solidFill>
              </a:rPr>
              <a:t>字以内</a:t>
            </a:r>
            <a:endParaRPr lang="zh-CN" altLang="en-US" sz="1400" dirty="0">
              <a:solidFill>
                <a:schemeClr val="tx1">
                  <a:lumMod val="50000"/>
                  <a:lumOff val="50000"/>
                </a:schemeClr>
              </a:solidFill>
            </a:endParaRPr>
          </a:p>
          <a:p>
            <a:pPr algn="ctr">
              <a:lnSpc>
                <a:spcPct val="150000"/>
              </a:lnSpc>
            </a:pPr>
            <a:endParaRPr lang="zh-CN" altLang="en-US" sz="1400" dirty="0">
              <a:solidFill>
                <a:schemeClr val="tx1">
                  <a:lumMod val="50000"/>
                  <a:lumOff val="50000"/>
                </a:schemeClr>
              </a:solidFill>
            </a:endParaRPr>
          </a:p>
        </p:txBody>
      </p:sp>
      <p:sp>
        <p:nvSpPr>
          <p:cNvPr id="10" name="矩形 9"/>
          <p:cNvSpPr>
            <a:spLocks noChangeArrowheads="1"/>
          </p:cNvSpPr>
          <p:nvPr/>
        </p:nvSpPr>
        <p:spPr bwMode="auto">
          <a:xfrm>
            <a:off x="8215656" y="1947769"/>
            <a:ext cx="3132027" cy="285432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anim calcmode="lin" valueType="num">
                                      <p:cBhvr>
                                        <p:cTn id="33" dur="250" fill="hold"/>
                                        <p:tgtEl>
                                          <p:spTgt spid="10"/>
                                        </p:tgtEl>
                                        <p:attrNameLst>
                                          <p:attrName>ppt_x</p:attrName>
                                        </p:attrNameLst>
                                      </p:cBhvr>
                                      <p:tavLst>
                                        <p:tav tm="0">
                                          <p:val>
                                            <p:strVal val="#ppt_x"/>
                                          </p:val>
                                        </p:tav>
                                        <p:tav tm="100000">
                                          <p:val>
                                            <p:strVal val="#ppt_x"/>
                                          </p:val>
                                        </p:tav>
                                      </p:tavLst>
                                    </p:anim>
                                    <p:anim calcmode="lin" valueType="num">
                                      <p:cBhvr>
                                        <p:cTn id="34" dur="2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 name="Rectangle 4"/>
          <p:cNvSpPr/>
          <p:nvPr/>
        </p:nvSpPr>
        <p:spPr>
          <a:xfrm>
            <a:off x="698500" y="1562055"/>
            <a:ext cx="3949700" cy="439115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5"/>
          <p:cNvSpPr/>
          <p:nvPr/>
        </p:nvSpPr>
        <p:spPr>
          <a:xfrm>
            <a:off x="5084188" y="1562055"/>
            <a:ext cx="2385760"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Determination</a:t>
            </a:r>
            <a:endParaRPr lang="en-US">
              <a:solidFill>
                <a:schemeClr val="bg1"/>
              </a:solidFill>
              <a:latin typeface="Open Sans Light" pitchFamily="34" charset="0"/>
              <a:ea typeface="Open Sans Light" pitchFamily="34" charset="0"/>
              <a:cs typeface="Open Sans Light" pitchFamily="34" charset="0"/>
            </a:endParaRPr>
          </a:p>
        </p:txBody>
      </p:sp>
      <p:sp>
        <p:nvSpPr>
          <p:cNvPr id="10" name="Rectangle 6"/>
          <p:cNvSpPr/>
          <p:nvPr/>
        </p:nvSpPr>
        <p:spPr>
          <a:xfrm>
            <a:off x="5084188" y="2127075"/>
            <a:ext cx="3528344"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Competing Competitor</a:t>
            </a:r>
            <a:endParaRPr lang="en-US">
              <a:solidFill>
                <a:schemeClr val="bg1"/>
              </a:solidFill>
              <a:latin typeface="Open Sans Light" pitchFamily="34" charset="0"/>
              <a:ea typeface="Open Sans Light" pitchFamily="34" charset="0"/>
              <a:cs typeface="Open Sans Light" pitchFamily="34" charset="0"/>
            </a:endParaRPr>
          </a:p>
        </p:txBody>
      </p:sp>
      <p:sp>
        <p:nvSpPr>
          <p:cNvPr id="11" name="Rectangle 8"/>
          <p:cNvSpPr/>
          <p:nvPr/>
        </p:nvSpPr>
        <p:spPr>
          <a:xfrm>
            <a:off x="5080908" y="2698231"/>
            <a:ext cx="3327161"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Personal Class Action</a:t>
            </a:r>
            <a:endParaRPr lang="en-US">
              <a:solidFill>
                <a:schemeClr val="bg1"/>
              </a:solidFill>
              <a:latin typeface="Open Sans Light" pitchFamily="34" charset="0"/>
              <a:ea typeface="Open Sans Light" pitchFamily="34" charset="0"/>
              <a:cs typeface="Open Sans Light" pitchFamily="34" charset="0"/>
            </a:endParaRPr>
          </a:p>
        </p:txBody>
      </p:sp>
      <p:sp>
        <p:nvSpPr>
          <p:cNvPr id="12" name="Rectangle 9"/>
          <p:cNvSpPr/>
          <p:nvPr/>
        </p:nvSpPr>
        <p:spPr>
          <a:xfrm>
            <a:off x="5080908" y="3263251"/>
            <a:ext cx="3116138"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Good Performance</a:t>
            </a:r>
            <a:endParaRPr lang="en-US">
              <a:solidFill>
                <a:schemeClr val="bg1"/>
              </a:solidFill>
              <a:latin typeface="Open Sans Light" pitchFamily="34" charset="0"/>
              <a:ea typeface="Open Sans Light" pitchFamily="34" charset="0"/>
              <a:cs typeface="Open Sans Light" pitchFamily="34" charset="0"/>
            </a:endParaRPr>
          </a:p>
        </p:txBody>
      </p:sp>
      <p:sp>
        <p:nvSpPr>
          <p:cNvPr id="13" name="Rectangle 10"/>
          <p:cNvSpPr/>
          <p:nvPr/>
        </p:nvSpPr>
        <p:spPr>
          <a:xfrm>
            <a:off x="5084188" y="3826244"/>
            <a:ext cx="3323881" cy="56502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Durability and Energy</a:t>
            </a:r>
            <a:endParaRPr lang="en-US">
              <a:solidFill>
                <a:schemeClr val="bg1"/>
              </a:solidFill>
              <a:latin typeface="Open Sans Light" pitchFamily="34" charset="0"/>
              <a:ea typeface="Open Sans Light" pitchFamily="34" charset="0"/>
              <a:cs typeface="Open Sans Light" pitchFamily="34" charset="0"/>
            </a:endParaRPr>
          </a:p>
        </p:txBody>
      </p:sp>
      <p:sp>
        <p:nvSpPr>
          <p:cNvPr id="14" name="Rectangle 11"/>
          <p:cNvSpPr/>
          <p:nvPr/>
        </p:nvSpPr>
        <p:spPr>
          <a:xfrm>
            <a:off x="5084188" y="4391264"/>
            <a:ext cx="4255443" cy="5650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chemeClr val="bg1"/>
                </a:solidFill>
                <a:latin typeface="Open Sans Light" pitchFamily="34" charset="0"/>
                <a:ea typeface="Open Sans Light" pitchFamily="34" charset="0"/>
                <a:cs typeface="Open Sans Light" pitchFamily="34" charset="0"/>
              </a:rPr>
              <a:t>Advanced Level Clash Action</a:t>
            </a:r>
            <a:endParaRPr lang="en-US">
              <a:solidFill>
                <a:schemeClr val="bg1"/>
              </a:solidFill>
              <a:latin typeface="Open Sans Light" pitchFamily="34" charset="0"/>
              <a:ea typeface="Open Sans Light" pitchFamily="34" charset="0"/>
              <a:cs typeface="Open Sans Light" pitchFamily="34" charset="0"/>
            </a:endParaRPr>
          </a:p>
        </p:txBody>
      </p:sp>
      <p:sp>
        <p:nvSpPr>
          <p:cNvPr id="15" name="Text Box 10"/>
          <p:cNvSpPr txBox="1">
            <a:spLocks noChangeArrowheads="1"/>
          </p:cNvSpPr>
          <p:nvPr/>
        </p:nvSpPr>
        <p:spPr bwMode="auto">
          <a:xfrm>
            <a:off x="5084188" y="5260716"/>
            <a:ext cx="3323881" cy="692497"/>
          </a:xfrm>
          <a:prstGeom prst="rect">
            <a:avLst/>
          </a:prstGeom>
          <a:noFill/>
          <a:ln w="9525">
            <a:noFill/>
            <a:miter lim="800000"/>
          </a:ln>
        </p:spPr>
        <p:txBody>
          <a:bodyPr wrap="square" lIns="45720" tIns="22860" rIns="45720" bIns="22860">
            <a:spAutoFit/>
          </a:bodyPr>
          <a:lstStyle/>
          <a:p>
            <a:pPr defTabSz="1088390"/>
            <a:r>
              <a:rPr lang="en-US" sz="1200" b="1" dirty="0">
                <a:solidFill>
                  <a:schemeClr val="bg1">
                    <a:lumMod val="50000"/>
                  </a:schemeClr>
                </a:solidFill>
                <a:latin typeface="Open Sans" pitchFamily="34" charset="0"/>
                <a:ea typeface="Open Sans" pitchFamily="34" charset="0"/>
                <a:cs typeface="Open Sans" pitchFamily="34" charset="0"/>
              </a:rPr>
              <a:t>Third Party</a:t>
            </a:r>
            <a:endParaRPr lang="en-US" sz="1200" b="1" dirty="0">
              <a:solidFill>
                <a:schemeClr val="bg1">
                  <a:lumMod val="50000"/>
                </a:schemeClr>
              </a:solidFill>
              <a:latin typeface="Open Sans" pitchFamily="34" charset="0"/>
              <a:ea typeface="Open Sans" pitchFamily="34" charset="0"/>
              <a:cs typeface="Open Sans" pitchFamily="34" charset="0"/>
            </a:endParaRPr>
          </a:p>
          <a:p>
            <a:pPr defTabSz="1088390"/>
            <a:endParaRPr lang="en-US" sz="900" b="1" dirty="0">
              <a:solidFill>
                <a:schemeClr val="bg1">
                  <a:lumMod val="50000"/>
                </a:schemeClr>
              </a:solidFill>
              <a:latin typeface="Open Sans" pitchFamily="34" charset="0"/>
              <a:ea typeface="Open Sans" pitchFamily="34" charset="0"/>
              <a:cs typeface="Open Sans" pitchFamily="34" charset="0"/>
            </a:endParaRPr>
          </a:p>
          <a:p>
            <a:pPr defTabSz="1088390"/>
            <a:r>
              <a:rPr lang="en-US" sz="1050" dirty="0" err="1">
                <a:solidFill>
                  <a:schemeClr val="bg1">
                    <a:lumMod val="50000"/>
                  </a:schemeClr>
                </a:solidFill>
                <a:latin typeface="Open Sans" pitchFamily="34" charset="0"/>
                <a:ea typeface="Open Sans" pitchFamily="34" charset="0"/>
                <a:cs typeface="Open Sans" pitchFamily="34" charset="0"/>
              </a:rPr>
              <a:t>Nullam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eu</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tempor</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purus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Nunc</a:t>
            </a:r>
            <a:r>
              <a:rPr lang="en-US" sz="1050" dirty="0">
                <a:solidFill>
                  <a:schemeClr val="bg1">
                    <a:lumMod val="50000"/>
                  </a:schemeClr>
                </a:solidFill>
                <a:latin typeface="Open Sans" pitchFamily="34" charset="0"/>
                <a:ea typeface="Open Sans" pitchFamily="34" charset="0"/>
                <a:cs typeface="Open Sans" pitchFamily="34" charset="0"/>
              </a:rPr>
              <a:t> a </a:t>
            </a:r>
            <a:r>
              <a:rPr lang="en-US" sz="1050" dirty="0" err="1">
                <a:solidFill>
                  <a:schemeClr val="bg1">
                    <a:lumMod val="50000"/>
                  </a:schemeClr>
                </a:solidFill>
                <a:latin typeface="Open Sans" pitchFamily="34" charset="0"/>
                <a:ea typeface="Open Sans" pitchFamily="34" charset="0"/>
                <a:cs typeface="Open Sans" pitchFamily="34" charset="0"/>
              </a:rPr>
              <a:t>leo</a:t>
            </a:r>
            <a:r>
              <a:rPr lang="en-US" sz="1050" dirty="0">
                <a:solidFill>
                  <a:schemeClr val="bg1">
                    <a:lumMod val="50000"/>
                  </a:schemeClr>
                </a:solidFill>
                <a:latin typeface="Open Sans" pitchFamily="34" charset="0"/>
                <a:ea typeface="Open Sans" pitchFamily="34" charset="0"/>
                <a:cs typeface="Open Sans" pitchFamily="34" charset="0"/>
              </a:rPr>
              <a:t> magna, sit </a:t>
            </a:r>
            <a:r>
              <a:rPr lang="en-US" sz="1050" dirty="0" err="1">
                <a:solidFill>
                  <a:schemeClr val="bg1">
                    <a:lumMod val="50000"/>
                  </a:schemeClr>
                </a:solidFill>
                <a:latin typeface="Open Sans" pitchFamily="34" charset="0"/>
                <a:ea typeface="Open Sans" pitchFamily="34" charset="0"/>
                <a:cs typeface="Open Sans" pitchFamily="34" charset="0"/>
              </a:rPr>
              <a:t>amet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consequat</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risus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Etiam</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faucibus</a:t>
            </a:r>
            <a:r>
              <a:rPr lang="en-US" sz="1050" dirty="0">
                <a:solidFill>
                  <a:schemeClr val="bg1">
                    <a:lumMod val="50000"/>
                  </a:schemeClr>
                </a:solidFill>
                <a:latin typeface="Open Sans" pitchFamily="34" charset="0"/>
                <a:ea typeface="Open Sans" pitchFamily="34" charset="0"/>
                <a:cs typeface="Open Sans" pitchFamily="34" charset="0"/>
              </a:rPr>
              <a:t> </a:t>
            </a:r>
            <a:r>
              <a:rPr lang="en-US" sz="1050" dirty="0" err="1">
                <a:solidFill>
                  <a:schemeClr val="bg1">
                    <a:lumMod val="50000"/>
                  </a:schemeClr>
                </a:solidFill>
                <a:latin typeface="Open Sans" pitchFamily="34" charset="0"/>
                <a:ea typeface="Open Sans" pitchFamily="34" charset="0"/>
                <a:cs typeface="Open Sans" pitchFamily="34" charset="0"/>
              </a:rPr>
              <a:t>tortor</a:t>
            </a:r>
            <a:r>
              <a:rPr lang="en-US" sz="1050" dirty="0">
                <a:solidFill>
                  <a:schemeClr val="bg1">
                    <a:lumMod val="50000"/>
                  </a:schemeClr>
                </a:solidFill>
                <a:latin typeface="Open Sans" pitchFamily="34" charset="0"/>
                <a:ea typeface="Open Sans" pitchFamily="34" charset="0"/>
                <a:cs typeface="Open Sans" pitchFamily="34" charset="0"/>
              </a:rPr>
              <a:t>. </a:t>
            </a:r>
            <a:endParaRPr lang="en-US" sz="1050" dirty="0">
              <a:solidFill>
                <a:schemeClr val="bg1">
                  <a:lumMod val="50000"/>
                </a:schemeClr>
              </a:solidFill>
              <a:latin typeface="Open Sans" pitchFamily="34" charset="0"/>
              <a:ea typeface="Open Sans" pitchFamily="34" charset="0"/>
              <a:cs typeface="Open Sans" pitchFamily="34" charset="0"/>
            </a:endParaRPr>
          </a:p>
        </p:txBody>
      </p:sp>
      <p:sp>
        <p:nvSpPr>
          <p:cNvPr id="16" name="Text Box 10"/>
          <p:cNvSpPr txBox="1">
            <a:spLocks noChangeArrowheads="1"/>
          </p:cNvSpPr>
          <p:nvPr/>
        </p:nvSpPr>
        <p:spPr bwMode="auto">
          <a:xfrm>
            <a:off x="8612532" y="5260716"/>
            <a:ext cx="3323881" cy="692497"/>
          </a:xfrm>
          <a:prstGeom prst="rect">
            <a:avLst/>
          </a:prstGeom>
          <a:noFill/>
          <a:ln w="9525">
            <a:noFill/>
            <a:miter lim="800000"/>
          </a:ln>
        </p:spPr>
        <p:txBody>
          <a:bodyPr wrap="square" lIns="45720" tIns="22860" rIns="45720" bIns="22860">
            <a:spAutoFit/>
          </a:bodyPr>
          <a:lstStyle/>
          <a:p>
            <a:pPr defTabSz="1088390"/>
            <a:r>
              <a:rPr lang="en-US" sz="1200" b="1">
                <a:solidFill>
                  <a:schemeClr val="bg1">
                    <a:lumMod val="50000"/>
                  </a:schemeClr>
                </a:solidFill>
                <a:latin typeface="Open Sans" pitchFamily="34" charset="0"/>
                <a:ea typeface="Open Sans" pitchFamily="34" charset="0"/>
                <a:cs typeface="Open Sans" pitchFamily="34" charset="0"/>
              </a:rPr>
              <a:t>Quite Technology</a:t>
            </a:r>
            <a:endParaRPr lang="en-US" sz="1200" b="1">
              <a:solidFill>
                <a:schemeClr val="bg1">
                  <a:lumMod val="50000"/>
                </a:schemeClr>
              </a:solidFill>
              <a:latin typeface="Open Sans" pitchFamily="34" charset="0"/>
              <a:ea typeface="Open Sans" pitchFamily="34" charset="0"/>
              <a:cs typeface="Open Sans" pitchFamily="34" charset="0"/>
            </a:endParaRPr>
          </a:p>
          <a:p>
            <a:pPr defTabSz="1088390"/>
            <a:endParaRPr lang="en-US" sz="900" b="1">
              <a:solidFill>
                <a:schemeClr val="bg1">
                  <a:lumMod val="50000"/>
                </a:schemeClr>
              </a:solidFill>
              <a:latin typeface="Open Sans" pitchFamily="34" charset="0"/>
              <a:ea typeface="Open Sans" pitchFamily="34" charset="0"/>
              <a:cs typeface="Open Sans" pitchFamily="34" charset="0"/>
            </a:endParaRPr>
          </a:p>
          <a:p>
            <a:pPr defTabSz="1088390"/>
            <a:r>
              <a:rPr lang="en-US" sz="1050">
                <a:solidFill>
                  <a:schemeClr val="bg1">
                    <a:lumMod val="50000"/>
                  </a:schemeClr>
                </a:solidFill>
                <a:latin typeface="Open Sans" pitchFamily="34" charset="0"/>
                <a:ea typeface="Open Sans" pitchFamily="34" charset="0"/>
                <a:cs typeface="Open Sans" pitchFamily="34" charset="0"/>
              </a:rPr>
              <a:t>Nullam eu tempor purus. Nunc a leo magna, sit amet consequat risus. Etiam faucibus tortor. </a:t>
            </a:r>
            <a:endParaRPr lang="en-US" sz="1050">
              <a:solidFill>
                <a:schemeClr val="bg1">
                  <a:lumMod val="50000"/>
                </a:schemeClr>
              </a:solidFill>
              <a:latin typeface="Open Sans" pitchFamily="34" charset="0"/>
              <a:ea typeface="Open Sans" pitchFamily="34" charset="0"/>
              <a:cs typeface="Open Sans"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1128758" y="1760510"/>
            <a:ext cx="10782322" cy="4264642"/>
            <a:chOff x="882015" y="1555587"/>
            <a:chExt cx="7327485" cy="2898179"/>
          </a:xfrm>
        </p:grpSpPr>
        <p:grpSp>
          <p:nvGrpSpPr>
            <p:cNvPr id="6" name="Group 27"/>
            <p:cNvGrpSpPr/>
            <p:nvPr/>
          </p:nvGrpSpPr>
          <p:grpSpPr bwMode="auto">
            <a:xfrm>
              <a:off x="947324" y="3610802"/>
              <a:ext cx="1968699" cy="842964"/>
              <a:chOff x="0" y="0"/>
              <a:chExt cx="3307" cy="1416"/>
            </a:xfrm>
          </p:grpSpPr>
          <p:sp>
            <p:nvSpPr>
              <p:cNvPr id="35"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is simply dummy text of the printing and typesetting industry. </a:t>
                </a: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has been the industry's standard dummy text ever since.</a:t>
                </a: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a:p>
                <a:pPr algn="l">
                  <a:lnSpc>
                    <a:spcPct val="125000"/>
                  </a:lnSpc>
                </a:pP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p:txBody>
          </p:sp>
          <p:sp>
            <p:nvSpPr>
              <p:cNvPr id="36"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bg1">
                        <a:lumMod val="50000"/>
                      </a:schemeClr>
                    </a:solidFill>
                    <a:latin typeface="Bebas Neue" charset="0"/>
                    <a:ea typeface="MS PGothic" panose="020B0600070205080204" charset="-128"/>
                    <a:cs typeface="Bebas Neue" charset="0"/>
                    <a:sym typeface="Bebas Neue" charset="0"/>
                  </a:rPr>
                  <a:t>Smart Phone</a:t>
                </a:r>
                <a:endParaRPr lang="en-US" sz="2000" dirty="0">
                  <a:solidFill>
                    <a:schemeClr val="bg1">
                      <a:lumMod val="50000"/>
                    </a:schemeClr>
                  </a:solidFill>
                  <a:latin typeface="Bebas Neue" charset="0"/>
                  <a:ea typeface="MS PGothic" panose="020B0600070205080204" charset="-128"/>
                  <a:cs typeface="Bebas Neue" charset="0"/>
                  <a:sym typeface="Bebas Neue" charset="0"/>
                </a:endParaRPr>
              </a:p>
            </p:txBody>
          </p:sp>
        </p:grpSp>
        <p:grpSp>
          <p:nvGrpSpPr>
            <p:cNvPr id="7" name="Group 4"/>
            <p:cNvGrpSpPr/>
            <p:nvPr/>
          </p:nvGrpSpPr>
          <p:grpSpPr>
            <a:xfrm>
              <a:off x="882015" y="1966915"/>
              <a:ext cx="1313649" cy="1313649"/>
              <a:chOff x="882015" y="1966915"/>
              <a:chExt cx="1313649" cy="1313649"/>
            </a:xfrm>
          </p:grpSpPr>
          <p:grpSp>
            <p:nvGrpSpPr>
              <p:cNvPr id="29" name="Group 1"/>
              <p:cNvGrpSpPr/>
              <p:nvPr/>
            </p:nvGrpSpPr>
            <p:grpSpPr>
              <a:xfrm>
                <a:off x="882015" y="1966915"/>
                <a:ext cx="1313649" cy="1313649"/>
                <a:chOff x="882015" y="1966915"/>
                <a:chExt cx="1313649" cy="1313649"/>
              </a:xfrm>
            </p:grpSpPr>
            <p:sp>
              <p:nvSpPr>
                <p:cNvPr id="31" name="Teardrop 104"/>
                <p:cNvSpPr/>
                <p:nvPr/>
              </p:nvSpPr>
              <p:spPr bwMode="auto">
                <a:xfrm rot="8100000">
                  <a:off x="882015" y="1966915"/>
                  <a:ext cx="1313649" cy="1313649"/>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32" name="Group 40"/>
                <p:cNvGrpSpPr>
                  <a:grpSpLocks noChangeAspect="1"/>
                </p:cNvGrpSpPr>
                <p:nvPr/>
              </p:nvGrpSpPr>
              <p:grpSpPr>
                <a:xfrm>
                  <a:off x="996010" y="2080909"/>
                  <a:ext cx="1085660" cy="1085660"/>
                  <a:chOff x="4173841" y="688802"/>
                  <a:chExt cx="1902056" cy="1902056"/>
                </a:xfrm>
              </p:grpSpPr>
              <p:sp>
                <p:nvSpPr>
                  <p:cNvPr id="33" name="Teardrop 41"/>
                  <p:cNvSpPr/>
                  <p:nvPr/>
                </p:nvSpPr>
                <p:spPr bwMode="auto">
                  <a:xfrm rot="8100000">
                    <a:off x="4252872" y="767833"/>
                    <a:ext cx="1743994" cy="1743994"/>
                  </a:xfrm>
                  <a:prstGeom prst="teardrop">
                    <a:avLst/>
                  </a:prstGeom>
                  <a:solidFill>
                    <a:srgbClr val="D5493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4" name="Teardrop 42"/>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30" name="Freeform 6"/>
              <p:cNvSpPr>
                <a:spLocks noEditPoints="1"/>
              </p:cNvSpPr>
              <p:nvPr/>
            </p:nvSpPr>
            <p:spPr bwMode="auto">
              <a:xfrm>
                <a:off x="1357797" y="2349611"/>
                <a:ext cx="347663" cy="582613"/>
              </a:xfrm>
              <a:custGeom>
                <a:avLst/>
                <a:gdLst>
                  <a:gd name="T0" fmla="*/ 141 w 164"/>
                  <a:gd name="T1" fmla="*/ 222 h 275"/>
                  <a:gd name="T2" fmla="*/ 23 w 164"/>
                  <a:gd name="T3" fmla="*/ 222 h 275"/>
                  <a:gd name="T4" fmla="*/ 23 w 164"/>
                  <a:gd name="T5" fmla="*/ 36 h 275"/>
                  <a:gd name="T6" fmla="*/ 141 w 164"/>
                  <a:gd name="T7" fmla="*/ 36 h 275"/>
                  <a:gd name="T8" fmla="*/ 141 w 164"/>
                  <a:gd name="T9" fmla="*/ 222 h 275"/>
                  <a:gd name="T10" fmla="*/ 82 w 164"/>
                  <a:gd name="T11" fmla="*/ 264 h 275"/>
                  <a:gd name="T12" fmla="*/ 62 w 164"/>
                  <a:gd name="T13" fmla="*/ 250 h 275"/>
                  <a:gd name="T14" fmla="*/ 82 w 164"/>
                  <a:gd name="T15" fmla="*/ 236 h 275"/>
                  <a:gd name="T16" fmla="*/ 102 w 164"/>
                  <a:gd name="T17" fmla="*/ 250 h 275"/>
                  <a:gd name="T18" fmla="*/ 82 w 164"/>
                  <a:gd name="T19" fmla="*/ 264 h 275"/>
                  <a:gd name="T20" fmla="*/ 135 w 164"/>
                  <a:gd name="T21" fmla="*/ 0 h 275"/>
                  <a:gd name="T22" fmla="*/ 29 w 164"/>
                  <a:gd name="T23" fmla="*/ 0 h 275"/>
                  <a:gd name="T24" fmla="*/ 0 w 164"/>
                  <a:gd name="T25" fmla="*/ 28 h 275"/>
                  <a:gd name="T26" fmla="*/ 0 w 164"/>
                  <a:gd name="T27" fmla="*/ 247 h 275"/>
                  <a:gd name="T28" fmla="*/ 29 w 164"/>
                  <a:gd name="T29" fmla="*/ 275 h 275"/>
                  <a:gd name="T30" fmla="*/ 135 w 164"/>
                  <a:gd name="T31" fmla="*/ 275 h 275"/>
                  <a:gd name="T32" fmla="*/ 164 w 164"/>
                  <a:gd name="T33" fmla="*/ 247 h 275"/>
                  <a:gd name="T34" fmla="*/ 164 w 164"/>
                  <a:gd name="T35" fmla="*/ 28 h 275"/>
                  <a:gd name="T36" fmla="*/ 135 w 164"/>
                  <a:gd name="T37"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 h="275">
                    <a:moveTo>
                      <a:pt x="141" y="222"/>
                    </a:moveTo>
                    <a:cubicBezTo>
                      <a:pt x="23" y="222"/>
                      <a:pt x="23" y="222"/>
                      <a:pt x="23" y="222"/>
                    </a:cubicBezTo>
                    <a:cubicBezTo>
                      <a:pt x="23" y="36"/>
                      <a:pt x="23" y="36"/>
                      <a:pt x="23" y="36"/>
                    </a:cubicBezTo>
                    <a:cubicBezTo>
                      <a:pt x="141" y="36"/>
                      <a:pt x="141" y="36"/>
                      <a:pt x="141" y="36"/>
                    </a:cubicBezTo>
                    <a:cubicBezTo>
                      <a:pt x="141" y="222"/>
                      <a:pt x="141" y="222"/>
                      <a:pt x="141" y="222"/>
                    </a:cubicBezTo>
                    <a:close/>
                    <a:moveTo>
                      <a:pt x="82" y="264"/>
                    </a:moveTo>
                    <a:cubicBezTo>
                      <a:pt x="71" y="264"/>
                      <a:pt x="62" y="258"/>
                      <a:pt x="62" y="250"/>
                    </a:cubicBezTo>
                    <a:cubicBezTo>
                      <a:pt x="62" y="242"/>
                      <a:pt x="71" y="236"/>
                      <a:pt x="82" y="236"/>
                    </a:cubicBezTo>
                    <a:cubicBezTo>
                      <a:pt x="93" y="236"/>
                      <a:pt x="102" y="242"/>
                      <a:pt x="102" y="250"/>
                    </a:cubicBezTo>
                    <a:cubicBezTo>
                      <a:pt x="102" y="258"/>
                      <a:pt x="93" y="264"/>
                      <a:pt x="82" y="264"/>
                    </a:cubicBezTo>
                    <a:close/>
                    <a:moveTo>
                      <a:pt x="135" y="0"/>
                    </a:moveTo>
                    <a:cubicBezTo>
                      <a:pt x="29" y="0"/>
                      <a:pt x="29" y="0"/>
                      <a:pt x="29" y="0"/>
                    </a:cubicBezTo>
                    <a:cubicBezTo>
                      <a:pt x="13" y="0"/>
                      <a:pt x="0" y="12"/>
                      <a:pt x="0" y="28"/>
                    </a:cubicBezTo>
                    <a:cubicBezTo>
                      <a:pt x="0" y="247"/>
                      <a:pt x="0" y="247"/>
                      <a:pt x="0" y="247"/>
                    </a:cubicBezTo>
                    <a:cubicBezTo>
                      <a:pt x="0" y="263"/>
                      <a:pt x="13" y="275"/>
                      <a:pt x="29" y="275"/>
                    </a:cubicBezTo>
                    <a:cubicBezTo>
                      <a:pt x="135" y="275"/>
                      <a:pt x="135" y="275"/>
                      <a:pt x="135" y="275"/>
                    </a:cubicBezTo>
                    <a:cubicBezTo>
                      <a:pt x="151" y="275"/>
                      <a:pt x="164" y="263"/>
                      <a:pt x="164" y="247"/>
                    </a:cubicBezTo>
                    <a:cubicBezTo>
                      <a:pt x="164" y="28"/>
                      <a:pt x="164" y="28"/>
                      <a:pt x="164" y="28"/>
                    </a:cubicBezTo>
                    <a:cubicBezTo>
                      <a:pt x="164" y="12"/>
                      <a:pt x="151" y="0"/>
                      <a:pt x="135" y="0"/>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9" name="Group 10"/>
            <p:cNvGrpSpPr/>
            <p:nvPr/>
          </p:nvGrpSpPr>
          <p:grpSpPr>
            <a:xfrm>
              <a:off x="6066223" y="1966915"/>
              <a:ext cx="1313649" cy="1313649"/>
              <a:chOff x="6066223" y="1966915"/>
              <a:chExt cx="1313649" cy="1313649"/>
            </a:xfrm>
          </p:grpSpPr>
          <p:grpSp>
            <p:nvGrpSpPr>
              <p:cNvPr id="23" name="Group 3"/>
              <p:cNvGrpSpPr/>
              <p:nvPr/>
            </p:nvGrpSpPr>
            <p:grpSpPr>
              <a:xfrm>
                <a:off x="6066223" y="1966915"/>
                <a:ext cx="1313649" cy="1313649"/>
                <a:chOff x="6066223" y="1966915"/>
                <a:chExt cx="1313649" cy="1313649"/>
              </a:xfrm>
            </p:grpSpPr>
            <p:sp>
              <p:nvSpPr>
                <p:cNvPr id="25" name="Teardrop 105"/>
                <p:cNvSpPr/>
                <p:nvPr/>
              </p:nvSpPr>
              <p:spPr bwMode="auto">
                <a:xfrm rot="8100000">
                  <a:off x="6066223" y="1966915"/>
                  <a:ext cx="1313649" cy="1313649"/>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6" name="Group 46"/>
                <p:cNvGrpSpPr>
                  <a:grpSpLocks noChangeAspect="1"/>
                </p:cNvGrpSpPr>
                <p:nvPr/>
              </p:nvGrpSpPr>
              <p:grpSpPr>
                <a:xfrm>
                  <a:off x="6186568" y="2080909"/>
                  <a:ext cx="1085660" cy="1085660"/>
                  <a:chOff x="4173841" y="688802"/>
                  <a:chExt cx="1902056" cy="1902056"/>
                </a:xfrm>
              </p:grpSpPr>
              <p:sp>
                <p:nvSpPr>
                  <p:cNvPr id="27" name="Teardrop 47"/>
                  <p:cNvSpPr/>
                  <p:nvPr/>
                </p:nvSpPr>
                <p:spPr bwMode="auto">
                  <a:xfrm rot="8100000">
                    <a:off x="4252872" y="767833"/>
                    <a:ext cx="1743994" cy="1743994"/>
                  </a:xfrm>
                  <a:prstGeom prst="teardrop">
                    <a:avLst/>
                  </a:prstGeom>
                  <a:solidFill>
                    <a:srgbClr val="D5493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8" name="Teardrop 48"/>
                  <p:cNvSpPr/>
                  <p:nvPr/>
                </p:nvSpPr>
                <p:spPr bwMode="auto">
                  <a:xfrm rot="8100000">
                    <a:off x="4173841" y="688802"/>
                    <a:ext cx="1902056" cy="1902056"/>
                  </a:xfrm>
                  <a:prstGeom prst="teardrop">
                    <a:avLst/>
                  </a:prstGeom>
                  <a:noFill/>
                  <a:ln w="28575" cap="rnd" cmpd="sng" algn="ctr">
                    <a:solidFill>
                      <a:schemeClr val="tx1">
                        <a:lumMod val="50000"/>
                        <a:lumOff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24" name="Freeform 7"/>
              <p:cNvSpPr>
                <a:spLocks noEditPoints="1"/>
              </p:cNvSpPr>
              <p:nvPr/>
            </p:nvSpPr>
            <p:spPr bwMode="auto">
              <a:xfrm>
                <a:off x="6511593" y="2345818"/>
                <a:ext cx="450850" cy="554038"/>
              </a:xfrm>
              <a:custGeom>
                <a:avLst/>
                <a:gdLst>
                  <a:gd name="T0" fmla="*/ 213 w 213"/>
                  <a:gd name="T1" fmla="*/ 232 h 262"/>
                  <a:gd name="T2" fmla="*/ 184 w 213"/>
                  <a:gd name="T3" fmla="*/ 262 h 262"/>
                  <a:gd name="T4" fmla="*/ 29 w 213"/>
                  <a:gd name="T5" fmla="*/ 262 h 262"/>
                  <a:gd name="T6" fmla="*/ 0 w 213"/>
                  <a:gd name="T7" fmla="*/ 232 h 262"/>
                  <a:gd name="T8" fmla="*/ 0 w 213"/>
                  <a:gd name="T9" fmla="*/ 30 h 262"/>
                  <a:gd name="T10" fmla="*/ 29 w 213"/>
                  <a:gd name="T11" fmla="*/ 0 h 262"/>
                  <a:gd name="T12" fmla="*/ 184 w 213"/>
                  <a:gd name="T13" fmla="*/ 0 h 262"/>
                  <a:gd name="T14" fmla="*/ 213 w 213"/>
                  <a:gd name="T15" fmla="*/ 30 h 262"/>
                  <a:gd name="T16" fmla="*/ 213 w 213"/>
                  <a:gd name="T17" fmla="*/ 232 h 262"/>
                  <a:gd name="T18" fmla="*/ 190 w 213"/>
                  <a:gd name="T19" fmla="*/ 30 h 262"/>
                  <a:gd name="T20" fmla="*/ 184 w 213"/>
                  <a:gd name="T21" fmla="*/ 24 h 262"/>
                  <a:gd name="T22" fmla="*/ 29 w 213"/>
                  <a:gd name="T23" fmla="*/ 24 h 262"/>
                  <a:gd name="T24" fmla="*/ 23 w 213"/>
                  <a:gd name="T25" fmla="*/ 30 h 262"/>
                  <a:gd name="T26" fmla="*/ 23 w 213"/>
                  <a:gd name="T27" fmla="*/ 208 h 262"/>
                  <a:gd name="T28" fmla="*/ 29 w 213"/>
                  <a:gd name="T29" fmla="*/ 214 h 262"/>
                  <a:gd name="T30" fmla="*/ 184 w 213"/>
                  <a:gd name="T31" fmla="*/ 214 h 262"/>
                  <a:gd name="T32" fmla="*/ 190 w 213"/>
                  <a:gd name="T33" fmla="*/ 208 h 262"/>
                  <a:gd name="T34" fmla="*/ 190 w 213"/>
                  <a:gd name="T35" fmla="*/ 30 h 262"/>
                  <a:gd name="T36" fmla="*/ 107 w 213"/>
                  <a:gd name="T37" fmla="*/ 226 h 262"/>
                  <a:gd name="T38" fmla="*/ 95 w 213"/>
                  <a:gd name="T39" fmla="*/ 238 h 262"/>
                  <a:gd name="T40" fmla="*/ 107 w 213"/>
                  <a:gd name="T41" fmla="*/ 250 h 262"/>
                  <a:gd name="T42" fmla="*/ 118 w 213"/>
                  <a:gd name="T43" fmla="*/ 238 h 262"/>
                  <a:gd name="T44" fmla="*/ 107 w 213"/>
                  <a:gd name="T45" fmla="*/ 22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3" h="262">
                    <a:moveTo>
                      <a:pt x="213" y="232"/>
                    </a:moveTo>
                    <a:cubicBezTo>
                      <a:pt x="213" y="248"/>
                      <a:pt x="200" y="262"/>
                      <a:pt x="184" y="262"/>
                    </a:cubicBezTo>
                    <a:cubicBezTo>
                      <a:pt x="29" y="262"/>
                      <a:pt x="29" y="262"/>
                      <a:pt x="29" y="262"/>
                    </a:cubicBezTo>
                    <a:cubicBezTo>
                      <a:pt x="13" y="262"/>
                      <a:pt x="0" y="248"/>
                      <a:pt x="0" y="232"/>
                    </a:cubicBezTo>
                    <a:cubicBezTo>
                      <a:pt x="0" y="30"/>
                      <a:pt x="0" y="30"/>
                      <a:pt x="0" y="30"/>
                    </a:cubicBezTo>
                    <a:cubicBezTo>
                      <a:pt x="0" y="14"/>
                      <a:pt x="13" y="0"/>
                      <a:pt x="29" y="0"/>
                    </a:cubicBezTo>
                    <a:cubicBezTo>
                      <a:pt x="184" y="0"/>
                      <a:pt x="184" y="0"/>
                      <a:pt x="184" y="0"/>
                    </a:cubicBezTo>
                    <a:cubicBezTo>
                      <a:pt x="200" y="0"/>
                      <a:pt x="213" y="14"/>
                      <a:pt x="213" y="30"/>
                    </a:cubicBezTo>
                    <a:lnTo>
                      <a:pt x="213" y="232"/>
                    </a:lnTo>
                    <a:close/>
                    <a:moveTo>
                      <a:pt x="190" y="30"/>
                    </a:moveTo>
                    <a:cubicBezTo>
                      <a:pt x="190" y="27"/>
                      <a:pt x="187" y="24"/>
                      <a:pt x="184" y="24"/>
                    </a:cubicBezTo>
                    <a:cubicBezTo>
                      <a:pt x="29" y="24"/>
                      <a:pt x="29" y="24"/>
                      <a:pt x="29" y="24"/>
                    </a:cubicBezTo>
                    <a:cubicBezTo>
                      <a:pt x="26" y="24"/>
                      <a:pt x="23" y="27"/>
                      <a:pt x="23" y="30"/>
                    </a:cubicBezTo>
                    <a:cubicBezTo>
                      <a:pt x="23" y="208"/>
                      <a:pt x="23" y="208"/>
                      <a:pt x="23" y="208"/>
                    </a:cubicBezTo>
                    <a:cubicBezTo>
                      <a:pt x="23" y="211"/>
                      <a:pt x="26" y="214"/>
                      <a:pt x="29" y="214"/>
                    </a:cubicBezTo>
                    <a:cubicBezTo>
                      <a:pt x="184" y="214"/>
                      <a:pt x="184" y="214"/>
                      <a:pt x="184" y="214"/>
                    </a:cubicBezTo>
                    <a:cubicBezTo>
                      <a:pt x="187" y="214"/>
                      <a:pt x="190" y="211"/>
                      <a:pt x="190" y="208"/>
                    </a:cubicBezTo>
                    <a:lnTo>
                      <a:pt x="190" y="30"/>
                    </a:lnTo>
                    <a:close/>
                    <a:moveTo>
                      <a:pt x="107" y="226"/>
                    </a:moveTo>
                    <a:cubicBezTo>
                      <a:pt x="100" y="226"/>
                      <a:pt x="95" y="231"/>
                      <a:pt x="95" y="238"/>
                    </a:cubicBezTo>
                    <a:cubicBezTo>
                      <a:pt x="95" y="244"/>
                      <a:pt x="100" y="250"/>
                      <a:pt x="107" y="250"/>
                    </a:cubicBezTo>
                    <a:cubicBezTo>
                      <a:pt x="113" y="250"/>
                      <a:pt x="118" y="244"/>
                      <a:pt x="118" y="238"/>
                    </a:cubicBezTo>
                    <a:cubicBezTo>
                      <a:pt x="118" y="231"/>
                      <a:pt x="113" y="226"/>
                      <a:pt x="107" y="226"/>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0" name="Group 5"/>
            <p:cNvGrpSpPr/>
            <p:nvPr/>
          </p:nvGrpSpPr>
          <p:grpSpPr>
            <a:xfrm>
              <a:off x="3721061" y="1555587"/>
              <a:ext cx="1589515" cy="1589515"/>
              <a:chOff x="3721061" y="1555587"/>
              <a:chExt cx="1589515" cy="1589515"/>
            </a:xfrm>
          </p:grpSpPr>
          <p:grpSp>
            <p:nvGrpSpPr>
              <p:cNvPr id="17" name="Group 2"/>
              <p:cNvGrpSpPr/>
              <p:nvPr/>
            </p:nvGrpSpPr>
            <p:grpSpPr>
              <a:xfrm>
                <a:off x="3721061" y="1555587"/>
                <a:ext cx="1589515" cy="1589515"/>
                <a:chOff x="3721061" y="1555587"/>
                <a:chExt cx="1589515" cy="1589515"/>
              </a:xfrm>
            </p:grpSpPr>
            <p:sp>
              <p:nvSpPr>
                <p:cNvPr id="19" name="Teardrop 106"/>
                <p:cNvSpPr/>
                <p:nvPr/>
              </p:nvSpPr>
              <p:spPr bwMode="auto">
                <a:xfrm rot="8100000">
                  <a:off x="3721061" y="1555587"/>
                  <a:ext cx="1589515" cy="1589515"/>
                </a:xfrm>
                <a:prstGeom prst="teardrop">
                  <a:avLst/>
                </a:prstGeom>
                <a:solidFill>
                  <a:schemeClr val="bg1"/>
                </a:solidFill>
                <a:ln w="28575"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nvGrpSpPr>
                <p:cNvPr id="20" name="Group 34"/>
                <p:cNvGrpSpPr>
                  <a:grpSpLocks noChangeAspect="1"/>
                </p:cNvGrpSpPr>
                <p:nvPr/>
              </p:nvGrpSpPr>
              <p:grpSpPr>
                <a:xfrm>
                  <a:off x="3803435" y="1635090"/>
                  <a:ext cx="1429043" cy="1429043"/>
                  <a:chOff x="4173841" y="688802"/>
                  <a:chExt cx="1902056" cy="1902056"/>
                </a:xfrm>
              </p:grpSpPr>
              <p:sp>
                <p:nvSpPr>
                  <p:cNvPr id="21" name="Teardrop 35"/>
                  <p:cNvSpPr/>
                  <p:nvPr/>
                </p:nvSpPr>
                <p:spPr bwMode="auto">
                  <a:xfrm rot="8100000">
                    <a:off x="4252872" y="767833"/>
                    <a:ext cx="1743994" cy="1743994"/>
                  </a:xfrm>
                  <a:prstGeom prst="teardrop">
                    <a:avLst/>
                  </a:prstGeom>
                  <a:solidFill>
                    <a:srgbClr val="D5493A"/>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2" name="Teardrop 36"/>
                  <p:cNvSpPr/>
                  <p:nvPr/>
                </p:nvSpPr>
                <p:spPr bwMode="auto">
                  <a:xfrm rot="8100000">
                    <a:off x="4173841" y="688802"/>
                    <a:ext cx="1902056" cy="1902056"/>
                  </a:xfrm>
                  <a:prstGeom prst="teardrop">
                    <a:avLst/>
                  </a:prstGeom>
                  <a:noFill/>
                  <a:ln w="28575" cap="rnd" cmpd="sng" algn="ctr">
                    <a:solidFill>
                      <a:schemeClr val="bg1">
                        <a:lumMod val="50000"/>
                      </a:schemeClr>
                    </a:solidFill>
                    <a:prstDash val="sysDot"/>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grpSp>
          </p:grpSp>
          <p:sp>
            <p:nvSpPr>
              <p:cNvPr id="18" name="Freeform 8"/>
              <p:cNvSpPr>
                <a:spLocks noEditPoints="1"/>
              </p:cNvSpPr>
              <p:nvPr/>
            </p:nvSpPr>
            <p:spPr bwMode="auto">
              <a:xfrm>
                <a:off x="4140924" y="2086575"/>
                <a:ext cx="754063" cy="652463"/>
              </a:xfrm>
              <a:custGeom>
                <a:avLst/>
                <a:gdLst>
                  <a:gd name="T0" fmla="*/ 356 w 356"/>
                  <a:gd name="T1" fmla="*/ 231 h 308"/>
                  <a:gd name="T2" fmla="*/ 326 w 356"/>
                  <a:gd name="T3" fmla="*/ 261 h 308"/>
                  <a:gd name="T4" fmla="*/ 226 w 356"/>
                  <a:gd name="T5" fmla="*/ 261 h 308"/>
                  <a:gd name="T6" fmla="*/ 237 w 356"/>
                  <a:gd name="T7" fmla="*/ 296 h 308"/>
                  <a:gd name="T8" fmla="*/ 226 w 356"/>
                  <a:gd name="T9" fmla="*/ 308 h 308"/>
                  <a:gd name="T10" fmla="*/ 131 w 356"/>
                  <a:gd name="T11" fmla="*/ 308 h 308"/>
                  <a:gd name="T12" fmla="*/ 119 w 356"/>
                  <a:gd name="T13" fmla="*/ 296 h 308"/>
                  <a:gd name="T14" fmla="*/ 131 w 356"/>
                  <a:gd name="T15" fmla="*/ 261 h 308"/>
                  <a:gd name="T16" fmla="*/ 30 w 356"/>
                  <a:gd name="T17" fmla="*/ 261 h 308"/>
                  <a:gd name="T18" fmla="*/ 0 w 356"/>
                  <a:gd name="T19" fmla="*/ 231 h 308"/>
                  <a:gd name="T20" fmla="*/ 0 w 356"/>
                  <a:gd name="T21" fmla="*/ 29 h 308"/>
                  <a:gd name="T22" fmla="*/ 30 w 356"/>
                  <a:gd name="T23" fmla="*/ 0 h 308"/>
                  <a:gd name="T24" fmla="*/ 326 w 356"/>
                  <a:gd name="T25" fmla="*/ 0 h 308"/>
                  <a:gd name="T26" fmla="*/ 356 w 356"/>
                  <a:gd name="T27" fmla="*/ 29 h 308"/>
                  <a:gd name="T28" fmla="*/ 356 w 356"/>
                  <a:gd name="T29" fmla="*/ 231 h 308"/>
                  <a:gd name="T30" fmla="*/ 332 w 356"/>
                  <a:gd name="T31" fmla="*/ 29 h 308"/>
                  <a:gd name="T32" fmla="*/ 326 w 356"/>
                  <a:gd name="T33" fmla="*/ 23 h 308"/>
                  <a:gd name="T34" fmla="*/ 30 w 356"/>
                  <a:gd name="T35" fmla="*/ 23 h 308"/>
                  <a:gd name="T36" fmla="*/ 24 w 356"/>
                  <a:gd name="T37" fmla="*/ 29 h 308"/>
                  <a:gd name="T38" fmla="*/ 24 w 356"/>
                  <a:gd name="T39" fmla="*/ 184 h 308"/>
                  <a:gd name="T40" fmla="*/ 30 w 356"/>
                  <a:gd name="T41" fmla="*/ 190 h 308"/>
                  <a:gd name="T42" fmla="*/ 326 w 356"/>
                  <a:gd name="T43" fmla="*/ 190 h 308"/>
                  <a:gd name="T44" fmla="*/ 332 w 356"/>
                  <a:gd name="T45" fmla="*/ 184 h 308"/>
                  <a:gd name="T46" fmla="*/ 332 w 356"/>
                  <a:gd name="T47" fmla="*/ 29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6" h="308">
                    <a:moveTo>
                      <a:pt x="356" y="231"/>
                    </a:moveTo>
                    <a:cubicBezTo>
                      <a:pt x="356" y="247"/>
                      <a:pt x="343" y="261"/>
                      <a:pt x="326" y="261"/>
                    </a:cubicBezTo>
                    <a:cubicBezTo>
                      <a:pt x="226" y="261"/>
                      <a:pt x="226" y="261"/>
                      <a:pt x="226" y="261"/>
                    </a:cubicBezTo>
                    <a:cubicBezTo>
                      <a:pt x="226" y="277"/>
                      <a:pt x="237" y="290"/>
                      <a:pt x="237" y="296"/>
                    </a:cubicBezTo>
                    <a:cubicBezTo>
                      <a:pt x="237" y="303"/>
                      <a:pt x="232" y="308"/>
                      <a:pt x="226" y="308"/>
                    </a:cubicBezTo>
                    <a:cubicBezTo>
                      <a:pt x="131" y="308"/>
                      <a:pt x="131" y="308"/>
                      <a:pt x="131" y="308"/>
                    </a:cubicBezTo>
                    <a:cubicBezTo>
                      <a:pt x="124" y="308"/>
                      <a:pt x="119" y="303"/>
                      <a:pt x="119" y="296"/>
                    </a:cubicBezTo>
                    <a:cubicBezTo>
                      <a:pt x="119" y="290"/>
                      <a:pt x="131" y="277"/>
                      <a:pt x="131" y="261"/>
                    </a:cubicBezTo>
                    <a:cubicBezTo>
                      <a:pt x="30" y="261"/>
                      <a:pt x="30" y="261"/>
                      <a:pt x="30" y="261"/>
                    </a:cubicBezTo>
                    <a:cubicBezTo>
                      <a:pt x="13" y="261"/>
                      <a:pt x="0" y="247"/>
                      <a:pt x="0" y="231"/>
                    </a:cubicBezTo>
                    <a:cubicBezTo>
                      <a:pt x="0" y="29"/>
                      <a:pt x="0" y="29"/>
                      <a:pt x="0" y="29"/>
                    </a:cubicBezTo>
                    <a:cubicBezTo>
                      <a:pt x="0" y="13"/>
                      <a:pt x="13" y="0"/>
                      <a:pt x="30" y="0"/>
                    </a:cubicBezTo>
                    <a:cubicBezTo>
                      <a:pt x="326" y="0"/>
                      <a:pt x="326" y="0"/>
                      <a:pt x="326" y="0"/>
                    </a:cubicBezTo>
                    <a:cubicBezTo>
                      <a:pt x="343" y="0"/>
                      <a:pt x="356" y="13"/>
                      <a:pt x="356" y="29"/>
                    </a:cubicBezTo>
                    <a:lnTo>
                      <a:pt x="356" y="231"/>
                    </a:lnTo>
                    <a:close/>
                    <a:moveTo>
                      <a:pt x="332" y="29"/>
                    </a:moveTo>
                    <a:cubicBezTo>
                      <a:pt x="332" y="26"/>
                      <a:pt x="330" y="23"/>
                      <a:pt x="326" y="23"/>
                    </a:cubicBezTo>
                    <a:cubicBezTo>
                      <a:pt x="30" y="23"/>
                      <a:pt x="30" y="23"/>
                      <a:pt x="30" y="23"/>
                    </a:cubicBezTo>
                    <a:cubicBezTo>
                      <a:pt x="26" y="23"/>
                      <a:pt x="24" y="26"/>
                      <a:pt x="24" y="29"/>
                    </a:cubicBezTo>
                    <a:cubicBezTo>
                      <a:pt x="24" y="184"/>
                      <a:pt x="24" y="184"/>
                      <a:pt x="24" y="184"/>
                    </a:cubicBezTo>
                    <a:cubicBezTo>
                      <a:pt x="24" y="187"/>
                      <a:pt x="26" y="190"/>
                      <a:pt x="30" y="190"/>
                    </a:cubicBezTo>
                    <a:cubicBezTo>
                      <a:pt x="326" y="190"/>
                      <a:pt x="326" y="190"/>
                      <a:pt x="326" y="190"/>
                    </a:cubicBezTo>
                    <a:cubicBezTo>
                      <a:pt x="330" y="190"/>
                      <a:pt x="332" y="187"/>
                      <a:pt x="332" y="184"/>
                    </a:cubicBezTo>
                    <a:lnTo>
                      <a:pt x="332" y="29"/>
                    </a:lnTo>
                    <a:close/>
                  </a:path>
                </a:pathLst>
              </a:custGeom>
              <a:solidFill>
                <a:schemeClr val="bg1"/>
              </a:solidFill>
              <a:ln>
                <a:noFill/>
              </a:ln>
            </p:spPr>
            <p:txBody>
              <a:bodyPr vert="horz" wrap="square" lIns="91440" tIns="45720" rIns="91440" bIns="45720" numCol="1" anchor="t" anchorCtr="0" compatLnSpc="1"/>
              <a:lstStyle/>
              <a:p>
                <a:endParaRPr lang="en-US"/>
              </a:p>
            </p:txBody>
          </p:sp>
        </p:grpSp>
        <p:grpSp>
          <p:nvGrpSpPr>
            <p:cNvPr id="11" name="Group 27"/>
            <p:cNvGrpSpPr/>
            <p:nvPr/>
          </p:nvGrpSpPr>
          <p:grpSpPr bwMode="auto">
            <a:xfrm>
              <a:off x="3594063" y="3610802"/>
              <a:ext cx="1968699" cy="842964"/>
              <a:chOff x="0" y="0"/>
              <a:chExt cx="3307" cy="1416"/>
            </a:xfrm>
          </p:grpSpPr>
          <p:sp>
            <p:nvSpPr>
              <p:cNvPr id="15"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is simply dummy text of the printing and typesetting industry. </a:t>
                </a: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has been the industry's standard dummy text ever since.</a:t>
                </a: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a:p>
                <a:pPr algn="l">
                  <a:lnSpc>
                    <a:spcPct val="125000"/>
                  </a:lnSpc>
                </a:pP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p:txBody>
          </p:sp>
          <p:sp>
            <p:nvSpPr>
              <p:cNvPr id="16"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bg1">
                        <a:lumMod val="50000"/>
                      </a:schemeClr>
                    </a:solidFill>
                    <a:latin typeface="Bebas Neue" charset="0"/>
                    <a:ea typeface="MS PGothic" panose="020B0600070205080204" charset="-128"/>
                    <a:cs typeface="Bebas Neue" charset="0"/>
                    <a:sym typeface="Bebas Neue" charset="0"/>
                  </a:rPr>
                  <a:t>Personal Computer</a:t>
                </a:r>
                <a:endParaRPr lang="en-US" sz="2000" dirty="0">
                  <a:solidFill>
                    <a:schemeClr val="bg1">
                      <a:lumMod val="50000"/>
                    </a:schemeClr>
                  </a:solidFill>
                  <a:latin typeface="Bebas Neue" charset="0"/>
                  <a:ea typeface="MS PGothic" panose="020B0600070205080204" charset="-128"/>
                  <a:cs typeface="Bebas Neue" charset="0"/>
                  <a:sym typeface="Bebas Neue" charset="0"/>
                </a:endParaRPr>
              </a:p>
            </p:txBody>
          </p:sp>
        </p:grpSp>
        <p:grpSp>
          <p:nvGrpSpPr>
            <p:cNvPr id="12" name="Group 27"/>
            <p:cNvGrpSpPr/>
            <p:nvPr/>
          </p:nvGrpSpPr>
          <p:grpSpPr bwMode="auto">
            <a:xfrm>
              <a:off x="6240801" y="3610802"/>
              <a:ext cx="1968699" cy="842964"/>
              <a:chOff x="0" y="0"/>
              <a:chExt cx="3307" cy="1416"/>
            </a:xfrm>
          </p:grpSpPr>
          <p:sp>
            <p:nvSpPr>
              <p:cNvPr id="13" name="Rectangle 28"/>
              <p:cNvSpPr/>
              <p:nvPr/>
            </p:nvSpPr>
            <p:spPr bwMode="auto">
              <a:xfrm>
                <a:off x="0" y="392"/>
                <a:ext cx="3307"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lgn="l">
                  <a:lnSpc>
                    <a:spcPct val="125000"/>
                  </a:lnSpc>
                </a:pP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is simply dummy text of the printing and typesetting industry. </a:t>
                </a:r>
                <a:r>
                  <a:rPr lang="en-US" sz="1050" dirty="0" err="1">
                    <a:solidFill>
                      <a:schemeClr val="bg1">
                        <a:lumMod val="50000"/>
                      </a:schemeClr>
                    </a:solidFill>
                    <a:latin typeface="Lato Light" charset="0"/>
                    <a:ea typeface="MS PGothic" panose="020B0600070205080204" charset="-128"/>
                    <a:cs typeface="Lato Light" charset="0"/>
                    <a:sym typeface="Lato Light" charset="0"/>
                  </a:rPr>
                  <a:t>Lorem</a:t>
                </a:r>
                <a:r>
                  <a:rPr lang="en-US" sz="1050" dirty="0">
                    <a:solidFill>
                      <a:schemeClr val="bg1">
                        <a:lumMod val="50000"/>
                      </a:schemeClr>
                    </a:solidFill>
                    <a:latin typeface="Lato Light" charset="0"/>
                    <a:ea typeface="MS PGothic" panose="020B0600070205080204" charset="-128"/>
                    <a:cs typeface="Lato Light" charset="0"/>
                    <a:sym typeface="Lato Light" charset="0"/>
                  </a:rPr>
                  <a:t> </a:t>
                </a:r>
                <a:r>
                  <a:rPr lang="en-US" sz="1050" dirty="0" err="1">
                    <a:solidFill>
                      <a:schemeClr val="bg1">
                        <a:lumMod val="50000"/>
                      </a:schemeClr>
                    </a:solidFill>
                    <a:latin typeface="Lato Light" charset="0"/>
                    <a:ea typeface="MS PGothic" panose="020B0600070205080204" charset="-128"/>
                    <a:cs typeface="Lato Light" charset="0"/>
                    <a:sym typeface="Lato Light" charset="0"/>
                  </a:rPr>
                  <a:t>Ipsum</a:t>
                </a:r>
                <a:r>
                  <a:rPr lang="en-US" sz="1050" dirty="0">
                    <a:solidFill>
                      <a:schemeClr val="bg1">
                        <a:lumMod val="50000"/>
                      </a:schemeClr>
                    </a:solidFill>
                    <a:latin typeface="Lato Light" charset="0"/>
                    <a:ea typeface="MS PGothic" panose="020B0600070205080204" charset="-128"/>
                    <a:cs typeface="Lato Light" charset="0"/>
                    <a:sym typeface="Lato Light" charset="0"/>
                  </a:rPr>
                  <a:t> has been the industry's standard dummy text ever since.</a:t>
                </a: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a:p>
                <a:pPr algn="l">
                  <a:lnSpc>
                    <a:spcPct val="125000"/>
                  </a:lnSpc>
                </a:pPr>
                <a:endParaRPr lang="en-US" sz="1050" dirty="0">
                  <a:solidFill>
                    <a:schemeClr val="bg1">
                      <a:lumMod val="50000"/>
                    </a:schemeClr>
                  </a:solidFill>
                  <a:latin typeface="Lato Light" charset="0"/>
                  <a:ea typeface="MS PGothic" panose="020B0600070205080204" charset="-128"/>
                  <a:cs typeface="Lato Light" charset="0"/>
                  <a:sym typeface="Lato Light" charset="0"/>
                </a:endParaRPr>
              </a:p>
            </p:txBody>
          </p:sp>
          <p:sp>
            <p:nvSpPr>
              <p:cNvPr id="14" name="Rectangle 29"/>
              <p:cNvSpPr/>
              <p:nvPr/>
            </p:nvSpPr>
            <p:spPr bwMode="auto">
              <a:xfrm>
                <a:off x="0" y="0"/>
                <a:ext cx="2632"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algn="l">
                  <a:lnSpc>
                    <a:spcPct val="80000"/>
                  </a:lnSpc>
                </a:pPr>
                <a:r>
                  <a:rPr lang="en-US" sz="2000" dirty="0">
                    <a:solidFill>
                      <a:schemeClr val="bg1">
                        <a:lumMod val="50000"/>
                      </a:schemeClr>
                    </a:solidFill>
                    <a:latin typeface="Bebas Neue" charset="0"/>
                    <a:ea typeface="MS PGothic" panose="020B0600070205080204" charset="-128"/>
                    <a:cs typeface="Bebas Neue" charset="0"/>
                    <a:sym typeface="Bebas Neue" charset="0"/>
                  </a:rPr>
                  <a:t>Tablet PC</a:t>
                </a:r>
                <a:endParaRPr lang="en-US" sz="2000" dirty="0">
                  <a:solidFill>
                    <a:schemeClr val="bg1">
                      <a:lumMod val="50000"/>
                    </a:schemeClr>
                  </a:solidFill>
                  <a:latin typeface="Bebas Neue" charset="0"/>
                  <a:ea typeface="MS PGothic" panose="020B0600070205080204" charset="-128"/>
                  <a:cs typeface="Bebas Neue" charset="0"/>
                  <a:sym typeface="Bebas Neue" charset="0"/>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7894253" y="4165060"/>
            <a:ext cx="3359080" cy="197836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sp>
        <p:nvSpPr>
          <p:cNvPr id="12" name="矩形 11"/>
          <p:cNvSpPr/>
          <p:nvPr/>
        </p:nvSpPr>
        <p:spPr>
          <a:xfrm>
            <a:off x="1038536" y="4152361"/>
            <a:ext cx="3359080" cy="197836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a:solidFill>
                <a:prstClr val="white"/>
              </a:solidFill>
              <a:latin typeface="Calibri" panose="020F0502020204030204"/>
              <a:ea typeface="宋体" panose="02010600030101010101" pitchFamily="2" charset="-122"/>
            </a:endParaRPr>
          </a:p>
        </p:txBody>
      </p:sp>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flipV="1">
            <a:off x="1038535" y="2076182"/>
            <a:ext cx="10207704" cy="4054543"/>
            <a:chOff x="1038535" y="2076182"/>
            <a:chExt cx="10207704" cy="4054543"/>
          </a:xfrm>
        </p:grpSpPr>
        <p:sp>
          <p:nvSpPr>
            <p:cNvPr id="7" name="矩形 6"/>
            <p:cNvSpPr/>
            <p:nvPr/>
          </p:nvSpPr>
          <p:spPr>
            <a:xfrm flipV="1">
              <a:off x="4451636" y="2076182"/>
              <a:ext cx="3370291" cy="1978362"/>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此处添加详细文本描述，建议与标题相关并符合整体语言风格，语言描述尽量简洁生动。尽量将每页幻灯片的字数控制在  </a:t>
              </a:r>
              <a:r>
                <a:rPr lang="en-US" altLang="zh-CN" sz="1400" dirty="0"/>
                <a:t>200</a:t>
              </a:r>
              <a:r>
                <a:rPr lang="zh-CN" altLang="en-US" sz="1400" dirty="0"/>
                <a:t>字以内</a:t>
              </a:r>
              <a:endParaRPr lang="zh-CN" altLang="en-US" sz="1400" dirty="0"/>
            </a:p>
          </p:txBody>
        </p:sp>
        <p:sp>
          <p:nvSpPr>
            <p:cNvPr id="9" name="圆角矩形 7"/>
            <p:cNvSpPr/>
            <p:nvPr/>
          </p:nvSpPr>
          <p:spPr>
            <a:xfrm>
              <a:off x="1038535" y="4152363"/>
              <a:ext cx="6783392" cy="1978362"/>
            </a:xfrm>
            <a:prstGeom prst="roundRect">
              <a:avLst>
                <a:gd name="adj" fmla="val 0"/>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
          <p:nvSpPr>
            <p:cNvPr id="10" name="TextBox 8"/>
            <p:cNvSpPr txBox="1"/>
            <p:nvPr/>
          </p:nvSpPr>
          <p:spPr>
            <a:xfrm flipV="1">
              <a:off x="1343450" y="4356815"/>
              <a:ext cx="6216372" cy="1452321"/>
            </a:xfrm>
            <a:prstGeom prst="rect">
              <a:avLst/>
            </a:prstGeom>
            <a:noFill/>
          </p:spPr>
          <p:txBody>
            <a:bodyPr wrap="square" lIns="0" tIns="0" rIns="0" bIns="0" rtlCol="0">
              <a:spAutoFit/>
            </a:bodyPr>
            <a:lstStyle/>
            <a:p>
              <a:pPr algn="just">
                <a:lnSpc>
                  <a:spcPct val="120000"/>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写内容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flipV="1">
              <a:off x="7875948" y="4152363"/>
              <a:ext cx="3370291" cy="1978362"/>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400" dirty="0"/>
                <a:t>此处添加详细文本描述，建议与标题相关并符合整体语言风格，语言描述尽量简洁生动。尽量将每页幻灯片的字数控制在  </a:t>
              </a:r>
              <a:r>
                <a:rPr lang="en-US" altLang="zh-CN" sz="1400" dirty="0"/>
                <a:t>200</a:t>
              </a:r>
              <a:r>
                <a:rPr lang="zh-CN" altLang="en-US" sz="1400" dirty="0"/>
                <a:t>字以内</a:t>
              </a:r>
              <a:endParaRPr lang="zh-CN" altLang="en-US" sz="1400" dirty="0"/>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ppt_x"/>
                                          </p:val>
                                        </p:tav>
                                        <p:tav tm="100000">
                                          <p:val>
                                            <p:strVal val="#ppt_x"/>
                                          </p:val>
                                        </p:tav>
                                      </p:tavLst>
                                    </p:anim>
                                    <p:anim calcmode="lin" valueType="num">
                                      <p:cBhvr additive="base">
                                        <p:cTn id="12" dur="25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250" fill="hold"/>
                                        <p:tgtEl>
                                          <p:spTgt spid="13"/>
                                        </p:tgtEl>
                                        <p:attrNameLst>
                                          <p:attrName>ppt_x</p:attrName>
                                        </p:attrNameLst>
                                      </p:cBhvr>
                                      <p:tavLst>
                                        <p:tav tm="0">
                                          <p:val>
                                            <p:strVal val="#ppt_x"/>
                                          </p:val>
                                        </p:tav>
                                        <p:tav tm="100000">
                                          <p:val>
                                            <p:strVal val="#ppt_x"/>
                                          </p:val>
                                        </p:tav>
                                      </p:tavLst>
                                    </p:anim>
                                    <p:anim calcmode="lin" valueType="num">
                                      <p:cBhvr additive="base">
                                        <p:cTn id="17" dur="2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任意多边形 3"/>
          <p:cNvSpPr/>
          <p:nvPr/>
        </p:nvSpPr>
        <p:spPr>
          <a:xfrm>
            <a:off x="3820018"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6" name="任意多边形 4"/>
          <p:cNvSpPr/>
          <p:nvPr/>
        </p:nvSpPr>
        <p:spPr>
          <a:xfrm>
            <a:off x="3820018"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sp>
        <p:nvSpPr>
          <p:cNvPr id="7" name="任意多边形 5"/>
          <p:cNvSpPr/>
          <p:nvPr/>
        </p:nvSpPr>
        <p:spPr>
          <a:xfrm>
            <a:off x="6470912"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9" name="任意多边形 6"/>
          <p:cNvSpPr/>
          <p:nvPr/>
        </p:nvSpPr>
        <p:spPr>
          <a:xfrm>
            <a:off x="6470912"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dirty="0">
              <a:solidFill>
                <a:srgbClr val="FFFFFF"/>
              </a:solidFill>
              <a:latin typeface="Calibri" panose="020F0502020204030204"/>
            </a:endParaRPr>
          </a:p>
        </p:txBody>
      </p:sp>
      <p:sp>
        <p:nvSpPr>
          <p:cNvPr id="10" name="任意多边形 15"/>
          <p:cNvSpPr/>
          <p:nvPr/>
        </p:nvSpPr>
        <p:spPr>
          <a:xfrm>
            <a:off x="912180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1" name="任意多边形 16"/>
          <p:cNvSpPr/>
          <p:nvPr/>
        </p:nvSpPr>
        <p:spPr>
          <a:xfrm>
            <a:off x="912180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endParaRPr lang="zh-CN" altLang="en-US" kern="0">
              <a:solidFill>
                <a:srgbClr val="FFFFFF"/>
              </a:solidFill>
              <a:latin typeface="Calibri" panose="020F0502020204030204"/>
            </a:endParaRPr>
          </a:p>
        </p:txBody>
      </p:sp>
      <p:sp>
        <p:nvSpPr>
          <p:cNvPr id="12" name="任意多边形 35"/>
          <p:cNvSpPr/>
          <p:nvPr/>
        </p:nvSpPr>
        <p:spPr>
          <a:xfrm>
            <a:off x="1169125" y="2189735"/>
            <a:ext cx="1954087" cy="3819179"/>
          </a:xfrm>
          <a:custGeom>
            <a:avLst/>
            <a:gdLst>
              <a:gd name="connsiteX0" fmla="*/ 495242 w 1638688"/>
              <a:gd name="connsiteY0" fmla="*/ 3158802 h 3202290"/>
              <a:gd name="connsiteX1" fmla="*/ 496136 w 1638688"/>
              <a:gd name="connsiteY1" fmla="*/ 3159001 h 3202290"/>
              <a:gd name="connsiteX2" fmla="*/ 496213 w 1638688"/>
              <a:gd name="connsiteY2" fmla="*/ 3159024 h 3202290"/>
              <a:gd name="connsiteX3" fmla="*/ 325316 w 1638688"/>
              <a:gd name="connsiteY3" fmla="*/ 3000745 h 3202290"/>
              <a:gd name="connsiteX4" fmla="*/ 327203 w 1638688"/>
              <a:gd name="connsiteY4" fmla="*/ 3003430 h 3202290"/>
              <a:gd name="connsiteX5" fmla="*/ 327126 w 1638688"/>
              <a:gd name="connsiteY5" fmla="*/ 3003354 h 3202290"/>
              <a:gd name="connsiteX6" fmla="*/ 325316 w 1638688"/>
              <a:gd name="connsiteY6" fmla="*/ 3000745 h 3202290"/>
              <a:gd name="connsiteX7" fmla="*/ 0 w 1638688"/>
              <a:gd name="connsiteY7" fmla="*/ 0 h 3202290"/>
              <a:gd name="connsiteX8" fmla="*/ 1638688 w 1638688"/>
              <a:gd name="connsiteY8" fmla="*/ 0 h 3202290"/>
              <a:gd name="connsiteX9" fmla="*/ 1638688 w 1638688"/>
              <a:gd name="connsiteY9" fmla="*/ 2946769 h 3202290"/>
              <a:gd name="connsiteX10" fmla="*/ 1625270 w 1638688"/>
              <a:gd name="connsiteY10" fmla="*/ 2942296 h 3202290"/>
              <a:gd name="connsiteX11" fmla="*/ 1566334 w 1638688"/>
              <a:gd name="connsiteY11" fmla="*/ 2922651 h 3202290"/>
              <a:gd name="connsiteX12" fmla="*/ 1540934 w 1638688"/>
              <a:gd name="connsiteY12" fmla="*/ 2931118 h 3202290"/>
              <a:gd name="connsiteX13" fmla="*/ 1532467 w 1638688"/>
              <a:gd name="connsiteY13" fmla="*/ 2956518 h 3202290"/>
              <a:gd name="connsiteX14" fmla="*/ 1507067 w 1638688"/>
              <a:gd name="connsiteY14" fmla="*/ 2964984 h 3202290"/>
              <a:gd name="connsiteX15" fmla="*/ 1481667 w 1638688"/>
              <a:gd name="connsiteY15" fmla="*/ 2973451 h 3202290"/>
              <a:gd name="connsiteX16" fmla="*/ 1430867 w 1638688"/>
              <a:gd name="connsiteY16" fmla="*/ 2990384 h 3202290"/>
              <a:gd name="connsiteX17" fmla="*/ 1388534 w 1638688"/>
              <a:gd name="connsiteY17" fmla="*/ 3041184 h 3202290"/>
              <a:gd name="connsiteX18" fmla="*/ 1329267 w 1638688"/>
              <a:gd name="connsiteY18" fmla="*/ 3049651 h 3202290"/>
              <a:gd name="connsiteX19" fmla="*/ 1270000 w 1638688"/>
              <a:gd name="connsiteY19" fmla="*/ 3032718 h 3202290"/>
              <a:gd name="connsiteX20" fmla="*/ 1210734 w 1638688"/>
              <a:gd name="connsiteY20" fmla="*/ 3024251 h 3202290"/>
              <a:gd name="connsiteX21" fmla="*/ 1185334 w 1638688"/>
              <a:gd name="connsiteY21" fmla="*/ 3007318 h 3202290"/>
              <a:gd name="connsiteX22" fmla="*/ 1159934 w 1638688"/>
              <a:gd name="connsiteY22" fmla="*/ 2998851 h 3202290"/>
              <a:gd name="connsiteX23" fmla="*/ 1134534 w 1638688"/>
              <a:gd name="connsiteY23" fmla="*/ 2981918 h 3202290"/>
              <a:gd name="connsiteX24" fmla="*/ 1109134 w 1638688"/>
              <a:gd name="connsiteY24" fmla="*/ 2973451 h 3202290"/>
              <a:gd name="connsiteX25" fmla="*/ 1066800 w 1638688"/>
              <a:gd name="connsiteY25" fmla="*/ 2939584 h 3202290"/>
              <a:gd name="connsiteX26" fmla="*/ 1058334 w 1638688"/>
              <a:gd name="connsiteY26" fmla="*/ 2905718 h 3202290"/>
              <a:gd name="connsiteX27" fmla="*/ 1041400 w 1638688"/>
              <a:gd name="connsiteY27" fmla="*/ 2888784 h 3202290"/>
              <a:gd name="connsiteX28" fmla="*/ 1032934 w 1638688"/>
              <a:gd name="connsiteY28" fmla="*/ 2854918 h 3202290"/>
              <a:gd name="connsiteX29" fmla="*/ 982134 w 1638688"/>
              <a:gd name="connsiteY29" fmla="*/ 2846451 h 3202290"/>
              <a:gd name="connsiteX30" fmla="*/ 956734 w 1638688"/>
              <a:gd name="connsiteY30" fmla="*/ 2854918 h 3202290"/>
              <a:gd name="connsiteX31" fmla="*/ 880534 w 1638688"/>
              <a:gd name="connsiteY31" fmla="*/ 2880318 h 3202290"/>
              <a:gd name="connsiteX32" fmla="*/ 838200 w 1638688"/>
              <a:gd name="connsiteY32" fmla="*/ 2914184 h 3202290"/>
              <a:gd name="connsiteX33" fmla="*/ 821267 w 1638688"/>
              <a:gd name="connsiteY33" fmla="*/ 2939584 h 3202290"/>
              <a:gd name="connsiteX34" fmla="*/ 778934 w 1638688"/>
              <a:gd name="connsiteY34" fmla="*/ 2990384 h 3202290"/>
              <a:gd name="connsiteX35" fmla="*/ 728134 w 1638688"/>
              <a:gd name="connsiteY35" fmla="*/ 3024251 h 3202290"/>
              <a:gd name="connsiteX36" fmla="*/ 677334 w 1638688"/>
              <a:gd name="connsiteY36" fmla="*/ 3049651 h 3202290"/>
              <a:gd name="connsiteX37" fmla="*/ 635000 w 1638688"/>
              <a:gd name="connsiteY37" fmla="*/ 3100451 h 3202290"/>
              <a:gd name="connsiteX38" fmla="*/ 626534 w 1638688"/>
              <a:gd name="connsiteY38" fmla="*/ 3142784 h 3202290"/>
              <a:gd name="connsiteX39" fmla="*/ 609600 w 1638688"/>
              <a:gd name="connsiteY39" fmla="*/ 3168184 h 3202290"/>
              <a:gd name="connsiteX40" fmla="*/ 601134 w 1638688"/>
              <a:gd name="connsiteY40" fmla="*/ 3193584 h 3202290"/>
              <a:gd name="connsiteX41" fmla="*/ 567267 w 1638688"/>
              <a:gd name="connsiteY41" fmla="*/ 3202051 h 3202290"/>
              <a:gd name="connsiteX42" fmla="*/ 524934 w 1638688"/>
              <a:gd name="connsiteY42" fmla="*/ 3168184 h 3202290"/>
              <a:gd name="connsiteX43" fmla="*/ 504840 w 1638688"/>
              <a:gd name="connsiteY43" fmla="*/ 3161637 h 3202290"/>
              <a:gd name="connsiteX44" fmla="*/ 496213 w 1638688"/>
              <a:gd name="connsiteY44" fmla="*/ 3159024 h 3202290"/>
              <a:gd name="connsiteX45" fmla="*/ 498576 w 1638688"/>
              <a:gd name="connsiteY45" fmla="*/ 3159566 h 3202290"/>
              <a:gd name="connsiteX46" fmla="*/ 482600 w 1638688"/>
              <a:gd name="connsiteY46" fmla="*/ 3142784 h 3202290"/>
              <a:gd name="connsiteX47" fmla="*/ 457200 w 1638688"/>
              <a:gd name="connsiteY47" fmla="*/ 3134318 h 3202290"/>
              <a:gd name="connsiteX48" fmla="*/ 423334 w 1638688"/>
              <a:gd name="connsiteY48" fmla="*/ 3108918 h 3202290"/>
              <a:gd name="connsiteX49" fmla="*/ 397934 w 1638688"/>
              <a:gd name="connsiteY49" fmla="*/ 3100451 h 3202290"/>
              <a:gd name="connsiteX50" fmla="*/ 364067 w 1638688"/>
              <a:gd name="connsiteY50" fmla="*/ 3058118 h 3202290"/>
              <a:gd name="connsiteX51" fmla="*/ 328502 w 1638688"/>
              <a:gd name="connsiteY51" fmla="*/ 3005277 h 3202290"/>
              <a:gd name="connsiteX52" fmla="*/ 327203 w 1638688"/>
              <a:gd name="connsiteY52" fmla="*/ 3003430 h 3202290"/>
              <a:gd name="connsiteX53" fmla="*/ 331520 w 1638688"/>
              <a:gd name="connsiteY53" fmla="*/ 3007646 h 3202290"/>
              <a:gd name="connsiteX54" fmla="*/ 313267 w 1638688"/>
              <a:gd name="connsiteY54" fmla="*/ 2973451 h 3202290"/>
              <a:gd name="connsiteX55" fmla="*/ 296334 w 1638688"/>
              <a:gd name="connsiteY55" fmla="*/ 2948051 h 3202290"/>
              <a:gd name="connsiteX56" fmla="*/ 279400 w 1638688"/>
              <a:gd name="connsiteY56" fmla="*/ 2880318 h 3202290"/>
              <a:gd name="connsiteX57" fmla="*/ 262467 w 1638688"/>
              <a:gd name="connsiteY57" fmla="*/ 2854918 h 3202290"/>
              <a:gd name="connsiteX58" fmla="*/ 237067 w 1638688"/>
              <a:gd name="connsiteY58" fmla="*/ 2812584 h 3202290"/>
              <a:gd name="connsiteX59" fmla="*/ 177800 w 1638688"/>
              <a:gd name="connsiteY59" fmla="*/ 2804118 h 3202290"/>
              <a:gd name="connsiteX60" fmla="*/ 152400 w 1638688"/>
              <a:gd name="connsiteY60" fmla="*/ 2812584 h 3202290"/>
              <a:gd name="connsiteX61" fmla="*/ 127000 w 1638688"/>
              <a:gd name="connsiteY61" fmla="*/ 2821051 h 3202290"/>
              <a:gd name="connsiteX62" fmla="*/ 59267 w 1638688"/>
              <a:gd name="connsiteY62" fmla="*/ 2854918 h 3202290"/>
              <a:gd name="connsiteX63" fmla="*/ 33867 w 1638688"/>
              <a:gd name="connsiteY63" fmla="*/ 2863384 h 3202290"/>
              <a:gd name="connsiteX64" fmla="*/ 5213 w 1638688"/>
              <a:gd name="connsiteY64" fmla="*/ 2895431 h 3202290"/>
              <a:gd name="connsiteX65" fmla="*/ 0 w 1638688"/>
              <a:gd name="connsiteY65" fmla="*/ 2912257 h 320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38688" h="3202290">
                <a:moveTo>
                  <a:pt x="495242" y="3158802"/>
                </a:moveTo>
                <a:cubicBezTo>
                  <a:pt x="494636" y="3158626"/>
                  <a:pt x="494736" y="3158610"/>
                  <a:pt x="496136" y="3159001"/>
                </a:cubicBezTo>
                <a:lnTo>
                  <a:pt x="496213" y="3159024"/>
                </a:lnTo>
                <a:close/>
                <a:moveTo>
                  <a:pt x="325316" y="3000745"/>
                </a:moveTo>
                <a:lnTo>
                  <a:pt x="327203" y="3003430"/>
                </a:lnTo>
                <a:lnTo>
                  <a:pt x="327126" y="3003354"/>
                </a:lnTo>
                <a:cubicBezTo>
                  <a:pt x="326085" y="3001915"/>
                  <a:pt x="325284" y="3000735"/>
                  <a:pt x="325316" y="3000745"/>
                </a:cubicBezTo>
                <a:close/>
                <a:moveTo>
                  <a:pt x="0" y="0"/>
                </a:moveTo>
                <a:lnTo>
                  <a:pt x="1638688" y="0"/>
                </a:lnTo>
                <a:lnTo>
                  <a:pt x="1638688" y="2946769"/>
                </a:lnTo>
                <a:lnTo>
                  <a:pt x="1625270" y="2942296"/>
                </a:lnTo>
                <a:cubicBezTo>
                  <a:pt x="1602054" y="2934557"/>
                  <a:pt x="1566338" y="2922652"/>
                  <a:pt x="1566334" y="2922651"/>
                </a:cubicBezTo>
                <a:cubicBezTo>
                  <a:pt x="1557464" y="2921666"/>
                  <a:pt x="1547245" y="2924807"/>
                  <a:pt x="1540934" y="2931118"/>
                </a:cubicBezTo>
                <a:cubicBezTo>
                  <a:pt x="1534623" y="2937429"/>
                  <a:pt x="1535289" y="2948051"/>
                  <a:pt x="1532467" y="2956518"/>
                </a:cubicBezTo>
                <a:lnTo>
                  <a:pt x="1507067" y="2964984"/>
                </a:lnTo>
                <a:lnTo>
                  <a:pt x="1481667" y="2973451"/>
                </a:lnTo>
                <a:cubicBezTo>
                  <a:pt x="1464734" y="2979095"/>
                  <a:pt x="1446003" y="2980924"/>
                  <a:pt x="1430867" y="2990384"/>
                </a:cubicBezTo>
                <a:cubicBezTo>
                  <a:pt x="1389477" y="3016253"/>
                  <a:pt x="1442093" y="3019760"/>
                  <a:pt x="1388534" y="3041184"/>
                </a:cubicBezTo>
                <a:cubicBezTo>
                  <a:pt x="1370005" y="3048596"/>
                  <a:pt x="1349023" y="3046829"/>
                  <a:pt x="1329267" y="3049651"/>
                </a:cubicBezTo>
                <a:cubicBezTo>
                  <a:pt x="1307499" y="3042395"/>
                  <a:pt x="1293396" y="3036972"/>
                  <a:pt x="1270000" y="3032718"/>
                </a:cubicBezTo>
                <a:cubicBezTo>
                  <a:pt x="1250366" y="3029148"/>
                  <a:pt x="1229848" y="3029985"/>
                  <a:pt x="1210734" y="3024251"/>
                </a:cubicBezTo>
                <a:cubicBezTo>
                  <a:pt x="1200988" y="3021327"/>
                  <a:pt x="1194435" y="3011869"/>
                  <a:pt x="1185334" y="3007318"/>
                </a:cubicBezTo>
                <a:cubicBezTo>
                  <a:pt x="1177352" y="3003327"/>
                  <a:pt x="1167916" y="3002842"/>
                  <a:pt x="1159934" y="2998851"/>
                </a:cubicBezTo>
                <a:cubicBezTo>
                  <a:pt x="1150833" y="2994300"/>
                  <a:pt x="1143635" y="2986469"/>
                  <a:pt x="1134534" y="2981918"/>
                </a:cubicBezTo>
                <a:cubicBezTo>
                  <a:pt x="1126552" y="2977927"/>
                  <a:pt x="1117116" y="2977442"/>
                  <a:pt x="1109134" y="2973451"/>
                </a:cubicBezTo>
                <a:cubicBezTo>
                  <a:pt x="1101157" y="2969462"/>
                  <a:pt x="1072050" y="2950085"/>
                  <a:pt x="1066800" y="2939584"/>
                </a:cubicBezTo>
                <a:cubicBezTo>
                  <a:pt x="1061596" y="2929176"/>
                  <a:pt x="1061156" y="2917007"/>
                  <a:pt x="1058334" y="2905718"/>
                </a:cubicBezTo>
                <a:cubicBezTo>
                  <a:pt x="1052689" y="2900073"/>
                  <a:pt x="1044970" y="2895924"/>
                  <a:pt x="1041400" y="2888784"/>
                </a:cubicBezTo>
                <a:cubicBezTo>
                  <a:pt x="1036196" y="2878376"/>
                  <a:pt x="1042403" y="2861681"/>
                  <a:pt x="1032934" y="2854918"/>
                </a:cubicBezTo>
                <a:cubicBezTo>
                  <a:pt x="1018965" y="2844940"/>
                  <a:pt x="999067" y="2849273"/>
                  <a:pt x="982134" y="2846451"/>
                </a:cubicBezTo>
                <a:lnTo>
                  <a:pt x="956734" y="2854918"/>
                </a:lnTo>
                <a:cubicBezTo>
                  <a:pt x="944021" y="2859156"/>
                  <a:pt x="880559" y="2880307"/>
                  <a:pt x="880534" y="2880318"/>
                </a:cubicBezTo>
                <a:cubicBezTo>
                  <a:pt x="866878" y="2886387"/>
                  <a:pt x="847906" y="2902052"/>
                  <a:pt x="838200" y="2914184"/>
                </a:cubicBezTo>
                <a:cubicBezTo>
                  <a:pt x="831843" y="2922130"/>
                  <a:pt x="827781" y="2931767"/>
                  <a:pt x="821267" y="2939584"/>
                </a:cubicBezTo>
                <a:cubicBezTo>
                  <a:pt x="766942" y="3004774"/>
                  <a:pt x="820975" y="2927321"/>
                  <a:pt x="778934" y="2990384"/>
                </a:cubicBezTo>
                <a:cubicBezTo>
                  <a:pt x="778934" y="2990384"/>
                  <a:pt x="745924" y="3014367"/>
                  <a:pt x="728134" y="3024251"/>
                </a:cubicBezTo>
                <a:cubicBezTo>
                  <a:pt x="682313" y="3049708"/>
                  <a:pt x="722437" y="3012066"/>
                  <a:pt x="677334" y="3049651"/>
                </a:cubicBezTo>
                <a:cubicBezTo>
                  <a:pt x="665356" y="3059632"/>
                  <a:pt x="641054" y="3084307"/>
                  <a:pt x="635000" y="3100451"/>
                </a:cubicBezTo>
                <a:cubicBezTo>
                  <a:pt x="629947" y="3113925"/>
                  <a:pt x="631587" y="3129310"/>
                  <a:pt x="626534" y="3142784"/>
                </a:cubicBezTo>
                <a:cubicBezTo>
                  <a:pt x="622961" y="3152312"/>
                  <a:pt x="614151" y="3159082"/>
                  <a:pt x="609600" y="3168184"/>
                </a:cubicBezTo>
                <a:cubicBezTo>
                  <a:pt x="605609" y="3176166"/>
                  <a:pt x="603956" y="3185117"/>
                  <a:pt x="601134" y="3193584"/>
                </a:cubicBezTo>
                <a:cubicBezTo>
                  <a:pt x="589845" y="3196406"/>
                  <a:pt x="578787" y="3203697"/>
                  <a:pt x="567267" y="3202051"/>
                </a:cubicBezTo>
                <a:cubicBezTo>
                  <a:pt x="554805" y="3200271"/>
                  <a:pt x="533702" y="3176953"/>
                  <a:pt x="524934" y="3168184"/>
                </a:cubicBezTo>
                <a:cubicBezTo>
                  <a:pt x="515940" y="3165186"/>
                  <a:pt x="509441" y="3163086"/>
                  <a:pt x="504840" y="3161637"/>
                </a:cubicBezTo>
                <a:lnTo>
                  <a:pt x="496213" y="3159024"/>
                </a:lnTo>
                <a:lnTo>
                  <a:pt x="498576" y="3159566"/>
                </a:lnTo>
                <a:cubicBezTo>
                  <a:pt x="504251" y="3160572"/>
                  <a:pt x="511655" y="3160217"/>
                  <a:pt x="482600" y="3142784"/>
                </a:cubicBezTo>
                <a:cubicBezTo>
                  <a:pt x="474947" y="3138192"/>
                  <a:pt x="464949" y="3138746"/>
                  <a:pt x="457200" y="3134318"/>
                </a:cubicBezTo>
                <a:cubicBezTo>
                  <a:pt x="444948" y="3127317"/>
                  <a:pt x="434623" y="3117385"/>
                  <a:pt x="423334" y="3108918"/>
                </a:cubicBezTo>
                <a:cubicBezTo>
                  <a:pt x="414867" y="3106096"/>
                  <a:pt x="405587" y="3105043"/>
                  <a:pt x="397934" y="3100451"/>
                </a:cubicBezTo>
                <a:cubicBezTo>
                  <a:pt x="384527" y="3092407"/>
                  <a:pt x="371760" y="3069657"/>
                  <a:pt x="364067" y="3058118"/>
                </a:cubicBezTo>
                <a:cubicBezTo>
                  <a:pt x="343356" y="3027051"/>
                  <a:pt x="333080" y="3011921"/>
                  <a:pt x="328502" y="3005277"/>
                </a:cubicBezTo>
                <a:lnTo>
                  <a:pt x="327203" y="3003430"/>
                </a:lnTo>
                <a:lnTo>
                  <a:pt x="331520" y="3007646"/>
                </a:lnTo>
                <a:cubicBezTo>
                  <a:pt x="330790" y="3005146"/>
                  <a:pt x="326284" y="2996231"/>
                  <a:pt x="313267" y="2973451"/>
                </a:cubicBezTo>
                <a:cubicBezTo>
                  <a:pt x="308219" y="2964616"/>
                  <a:pt x="300885" y="2957152"/>
                  <a:pt x="296334" y="2948051"/>
                </a:cubicBezTo>
                <a:cubicBezTo>
                  <a:pt x="287655" y="2930694"/>
                  <a:pt x="282621" y="2896421"/>
                  <a:pt x="279400" y="2880318"/>
                </a:cubicBezTo>
                <a:cubicBezTo>
                  <a:pt x="273756" y="2871851"/>
                  <a:pt x="267018" y="2864019"/>
                  <a:pt x="262467" y="2854918"/>
                </a:cubicBezTo>
                <a:cubicBezTo>
                  <a:pt x="255277" y="2840538"/>
                  <a:pt x="256910" y="2819198"/>
                  <a:pt x="237067" y="2812584"/>
                </a:cubicBezTo>
                <a:cubicBezTo>
                  <a:pt x="218135" y="2806273"/>
                  <a:pt x="197556" y="2806940"/>
                  <a:pt x="177800" y="2804118"/>
                </a:cubicBezTo>
                <a:lnTo>
                  <a:pt x="152400" y="2812584"/>
                </a:lnTo>
                <a:lnTo>
                  <a:pt x="127000" y="2821051"/>
                </a:lnTo>
                <a:cubicBezTo>
                  <a:pt x="68627" y="2840509"/>
                  <a:pt x="88821" y="2825362"/>
                  <a:pt x="59267" y="2854918"/>
                </a:cubicBezTo>
                <a:cubicBezTo>
                  <a:pt x="50800" y="2857740"/>
                  <a:pt x="41293" y="2858434"/>
                  <a:pt x="33867" y="2863384"/>
                </a:cubicBezTo>
                <a:cubicBezTo>
                  <a:pt x="17572" y="2874247"/>
                  <a:pt x="10144" y="2883830"/>
                  <a:pt x="5213" y="2895431"/>
                </a:cubicBezTo>
                <a:lnTo>
                  <a:pt x="0" y="2912257"/>
                </a:lnTo>
                <a:close/>
              </a:path>
            </a:pathLst>
          </a:custGeom>
          <a:solidFill>
            <a:srgbClr val="D5493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13" name="任意多边形 36"/>
          <p:cNvSpPr/>
          <p:nvPr/>
        </p:nvSpPr>
        <p:spPr>
          <a:xfrm>
            <a:off x="1169125" y="5404888"/>
            <a:ext cx="1954087" cy="604024"/>
          </a:xfrm>
          <a:custGeom>
            <a:avLst/>
            <a:gdLst>
              <a:gd name="connsiteX0" fmla="*/ 495242 w 1638688"/>
              <a:gd name="connsiteY0" fmla="*/ 463800 h 507288"/>
              <a:gd name="connsiteX1" fmla="*/ 496136 w 1638688"/>
              <a:gd name="connsiteY1" fmla="*/ 463999 h 507288"/>
              <a:gd name="connsiteX2" fmla="*/ 496213 w 1638688"/>
              <a:gd name="connsiteY2" fmla="*/ 464022 h 507288"/>
              <a:gd name="connsiteX3" fmla="*/ 325316 w 1638688"/>
              <a:gd name="connsiteY3" fmla="*/ 305743 h 507288"/>
              <a:gd name="connsiteX4" fmla="*/ 327203 w 1638688"/>
              <a:gd name="connsiteY4" fmla="*/ 308428 h 507288"/>
              <a:gd name="connsiteX5" fmla="*/ 327126 w 1638688"/>
              <a:gd name="connsiteY5" fmla="*/ 308352 h 507288"/>
              <a:gd name="connsiteX6" fmla="*/ 325316 w 1638688"/>
              <a:gd name="connsiteY6" fmla="*/ 305743 h 507288"/>
              <a:gd name="connsiteX7" fmla="*/ 177800 w 1638688"/>
              <a:gd name="connsiteY7" fmla="*/ 0 h 507288"/>
              <a:gd name="connsiteX8" fmla="*/ 237067 w 1638688"/>
              <a:gd name="connsiteY8" fmla="*/ 8466 h 507288"/>
              <a:gd name="connsiteX9" fmla="*/ 262467 w 1638688"/>
              <a:gd name="connsiteY9" fmla="*/ 50800 h 507288"/>
              <a:gd name="connsiteX10" fmla="*/ 279400 w 1638688"/>
              <a:gd name="connsiteY10" fmla="*/ 76200 h 507288"/>
              <a:gd name="connsiteX11" fmla="*/ 296334 w 1638688"/>
              <a:gd name="connsiteY11" fmla="*/ 143933 h 507288"/>
              <a:gd name="connsiteX12" fmla="*/ 313267 w 1638688"/>
              <a:gd name="connsiteY12" fmla="*/ 169333 h 507288"/>
              <a:gd name="connsiteX13" fmla="*/ 331520 w 1638688"/>
              <a:gd name="connsiteY13" fmla="*/ 203528 h 507288"/>
              <a:gd name="connsiteX14" fmla="*/ 327203 w 1638688"/>
              <a:gd name="connsiteY14" fmla="*/ 199312 h 507288"/>
              <a:gd name="connsiteX15" fmla="*/ 325316 w 1638688"/>
              <a:gd name="connsiteY15" fmla="*/ 196627 h 507288"/>
              <a:gd name="connsiteX16" fmla="*/ 327126 w 1638688"/>
              <a:gd name="connsiteY16" fmla="*/ 199236 h 507288"/>
              <a:gd name="connsiteX17" fmla="*/ 327203 w 1638688"/>
              <a:gd name="connsiteY17" fmla="*/ 199312 h 507288"/>
              <a:gd name="connsiteX18" fmla="*/ 328502 w 1638688"/>
              <a:gd name="connsiteY18" fmla="*/ 201159 h 507288"/>
              <a:gd name="connsiteX19" fmla="*/ 364067 w 1638688"/>
              <a:gd name="connsiteY19" fmla="*/ 254000 h 507288"/>
              <a:gd name="connsiteX20" fmla="*/ 397934 w 1638688"/>
              <a:gd name="connsiteY20" fmla="*/ 296333 h 507288"/>
              <a:gd name="connsiteX21" fmla="*/ 423334 w 1638688"/>
              <a:gd name="connsiteY21" fmla="*/ 304800 h 507288"/>
              <a:gd name="connsiteX22" fmla="*/ 457200 w 1638688"/>
              <a:gd name="connsiteY22" fmla="*/ 330200 h 507288"/>
              <a:gd name="connsiteX23" fmla="*/ 482600 w 1638688"/>
              <a:gd name="connsiteY23" fmla="*/ 338666 h 507288"/>
              <a:gd name="connsiteX24" fmla="*/ 498576 w 1638688"/>
              <a:gd name="connsiteY24" fmla="*/ 355448 h 507288"/>
              <a:gd name="connsiteX25" fmla="*/ 496213 w 1638688"/>
              <a:gd name="connsiteY25" fmla="*/ 354906 h 507288"/>
              <a:gd name="connsiteX26" fmla="*/ 496136 w 1638688"/>
              <a:gd name="connsiteY26" fmla="*/ 354883 h 507288"/>
              <a:gd name="connsiteX27" fmla="*/ 495242 w 1638688"/>
              <a:gd name="connsiteY27" fmla="*/ 354684 h 507288"/>
              <a:gd name="connsiteX28" fmla="*/ 496213 w 1638688"/>
              <a:gd name="connsiteY28" fmla="*/ 354906 h 507288"/>
              <a:gd name="connsiteX29" fmla="*/ 504840 w 1638688"/>
              <a:gd name="connsiteY29" fmla="*/ 357519 h 507288"/>
              <a:gd name="connsiteX30" fmla="*/ 524934 w 1638688"/>
              <a:gd name="connsiteY30" fmla="*/ 364066 h 507288"/>
              <a:gd name="connsiteX31" fmla="*/ 567267 w 1638688"/>
              <a:gd name="connsiteY31" fmla="*/ 397933 h 507288"/>
              <a:gd name="connsiteX32" fmla="*/ 601134 w 1638688"/>
              <a:gd name="connsiteY32" fmla="*/ 389466 h 507288"/>
              <a:gd name="connsiteX33" fmla="*/ 609600 w 1638688"/>
              <a:gd name="connsiteY33" fmla="*/ 364066 h 507288"/>
              <a:gd name="connsiteX34" fmla="*/ 626534 w 1638688"/>
              <a:gd name="connsiteY34" fmla="*/ 338666 h 507288"/>
              <a:gd name="connsiteX35" fmla="*/ 635000 w 1638688"/>
              <a:gd name="connsiteY35" fmla="*/ 296333 h 507288"/>
              <a:gd name="connsiteX36" fmla="*/ 677334 w 1638688"/>
              <a:gd name="connsiteY36" fmla="*/ 245533 h 507288"/>
              <a:gd name="connsiteX37" fmla="*/ 728134 w 1638688"/>
              <a:gd name="connsiteY37" fmla="*/ 220133 h 507288"/>
              <a:gd name="connsiteX38" fmla="*/ 778934 w 1638688"/>
              <a:gd name="connsiteY38" fmla="*/ 186266 h 507288"/>
              <a:gd name="connsiteX39" fmla="*/ 821267 w 1638688"/>
              <a:gd name="connsiteY39" fmla="*/ 135466 h 507288"/>
              <a:gd name="connsiteX40" fmla="*/ 838200 w 1638688"/>
              <a:gd name="connsiteY40" fmla="*/ 110066 h 507288"/>
              <a:gd name="connsiteX41" fmla="*/ 880534 w 1638688"/>
              <a:gd name="connsiteY41" fmla="*/ 76200 h 507288"/>
              <a:gd name="connsiteX42" fmla="*/ 956734 w 1638688"/>
              <a:gd name="connsiteY42" fmla="*/ 50800 h 507288"/>
              <a:gd name="connsiteX43" fmla="*/ 982134 w 1638688"/>
              <a:gd name="connsiteY43" fmla="*/ 42333 h 507288"/>
              <a:gd name="connsiteX44" fmla="*/ 1032934 w 1638688"/>
              <a:gd name="connsiteY44" fmla="*/ 50800 h 507288"/>
              <a:gd name="connsiteX45" fmla="*/ 1041400 w 1638688"/>
              <a:gd name="connsiteY45" fmla="*/ 84666 h 507288"/>
              <a:gd name="connsiteX46" fmla="*/ 1058334 w 1638688"/>
              <a:gd name="connsiteY46" fmla="*/ 101600 h 507288"/>
              <a:gd name="connsiteX47" fmla="*/ 1066800 w 1638688"/>
              <a:gd name="connsiteY47" fmla="*/ 135466 h 507288"/>
              <a:gd name="connsiteX48" fmla="*/ 1109134 w 1638688"/>
              <a:gd name="connsiteY48" fmla="*/ 169333 h 507288"/>
              <a:gd name="connsiteX49" fmla="*/ 1134534 w 1638688"/>
              <a:gd name="connsiteY49" fmla="*/ 177800 h 507288"/>
              <a:gd name="connsiteX50" fmla="*/ 1159934 w 1638688"/>
              <a:gd name="connsiteY50" fmla="*/ 194733 h 507288"/>
              <a:gd name="connsiteX51" fmla="*/ 1185334 w 1638688"/>
              <a:gd name="connsiteY51" fmla="*/ 203200 h 507288"/>
              <a:gd name="connsiteX52" fmla="*/ 1210734 w 1638688"/>
              <a:gd name="connsiteY52" fmla="*/ 220133 h 507288"/>
              <a:gd name="connsiteX53" fmla="*/ 1270000 w 1638688"/>
              <a:gd name="connsiteY53" fmla="*/ 228600 h 507288"/>
              <a:gd name="connsiteX54" fmla="*/ 1329267 w 1638688"/>
              <a:gd name="connsiteY54" fmla="*/ 245533 h 507288"/>
              <a:gd name="connsiteX55" fmla="*/ 1388534 w 1638688"/>
              <a:gd name="connsiteY55" fmla="*/ 237066 h 507288"/>
              <a:gd name="connsiteX56" fmla="*/ 1430867 w 1638688"/>
              <a:gd name="connsiteY56" fmla="*/ 186266 h 507288"/>
              <a:gd name="connsiteX57" fmla="*/ 1481667 w 1638688"/>
              <a:gd name="connsiteY57" fmla="*/ 169333 h 507288"/>
              <a:gd name="connsiteX58" fmla="*/ 1507067 w 1638688"/>
              <a:gd name="connsiteY58" fmla="*/ 160866 h 507288"/>
              <a:gd name="connsiteX59" fmla="*/ 1532467 w 1638688"/>
              <a:gd name="connsiteY59" fmla="*/ 152400 h 507288"/>
              <a:gd name="connsiteX60" fmla="*/ 1540934 w 1638688"/>
              <a:gd name="connsiteY60" fmla="*/ 127000 h 507288"/>
              <a:gd name="connsiteX61" fmla="*/ 1566334 w 1638688"/>
              <a:gd name="connsiteY61" fmla="*/ 118533 h 507288"/>
              <a:gd name="connsiteX62" fmla="*/ 1625270 w 1638688"/>
              <a:gd name="connsiteY62" fmla="*/ 138178 h 507288"/>
              <a:gd name="connsiteX63" fmla="*/ 1638688 w 1638688"/>
              <a:gd name="connsiteY63" fmla="*/ 142651 h 507288"/>
              <a:gd name="connsiteX64" fmla="*/ 1638688 w 1638688"/>
              <a:gd name="connsiteY64" fmla="*/ 251767 h 507288"/>
              <a:gd name="connsiteX65" fmla="*/ 1625270 w 1638688"/>
              <a:gd name="connsiteY65" fmla="*/ 247294 h 507288"/>
              <a:gd name="connsiteX66" fmla="*/ 1566334 w 1638688"/>
              <a:gd name="connsiteY66" fmla="*/ 227649 h 507288"/>
              <a:gd name="connsiteX67" fmla="*/ 1540934 w 1638688"/>
              <a:gd name="connsiteY67" fmla="*/ 236116 h 507288"/>
              <a:gd name="connsiteX68" fmla="*/ 1532467 w 1638688"/>
              <a:gd name="connsiteY68" fmla="*/ 261516 h 507288"/>
              <a:gd name="connsiteX69" fmla="*/ 1507067 w 1638688"/>
              <a:gd name="connsiteY69" fmla="*/ 269982 h 507288"/>
              <a:gd name="connsiteX70" fmla="*/ 1481667 w 1638688"/>
              <a:gd name="connsiteY70" fmla="*/ 278449 h 507288"/>
              <a:gd name="connsiteX71" fmla="*/ 1430867 w 1638688"/>
              <a:gd name="connsiteY71" fmla="*/ 295382 h 507288"/>
              <a:gd name="connsiteX72" fmla="*/ 1388534 w 1638688"/>
              <a:gd name="connsiteY72" fmla="*/ 346182 h 507288"/>
              <a:gd name="connsiteX73" fmla="*/ 1329267 w 1638688"/>
              <a:gd name="connsiteY73" fmla="*/ 354649 h 507288"/>
              <a:gd name="connsiteX74" fmla="*/ 1270000 w 1638688"/>
              <a:gd name="connsiteY74" fmla="*/ 337716 h 507288"/>
              <a:gd name="connsiteX75" fmla="*/ 1210734 w 1638688"/>
              <a:gd name="connsiteY75" fmla="*/ 329249 h 507288"/>
              <a:gd name="connsiteX76" fmla="*/ 1185334 w 1638688"/>
              <a:gd name="connsiteY76" fmla="*/ 312316 h 507288"/>
              <a:gd name="connsiteX77" fmla="*/ 1159934 w 1638688"/>
              <a:gd name="connsiteY77" fmla="*/ 303849 h 507288"/>
              <a:gd name="connsiteX78" fmla="*/ 1134534 w 1638688"/>
              <a:gd name="connsiteY78" fmla="*/ 286916 h 507288"/>
              <a:gd name="connsiteX79" fmla="*/ 1109134 w 1638688"/>
              <a:gd name="connsiteY79" fmla="*/ 278449 h 507288"/>
              <a:gd name="connsiteX80" fmla="*/ 1066800 w 1638688"/>
              <a:gd name="connsiteY80" fmla="*/ 244582 h 507288"/>
              <a:gd name="connsiteX81" fmla="*/ 1058334 w 1638688"/>
              <a:gd name="connsiteY81" fmla="*/ 210716 h 507288"/>
              <a:gd name="connsiteX82" fmla="*/ 1041400 w 1638688"/>
              <a:gd name="connsiteY82" fmla="*/ 193782 h 507288"/>
              <a:gd name="connsiteX83" fmla="*/ 1032934 w 1638688"/>
              <a:gd name="connsiteY83" fmla="*/ 159916 h 507288"/>
              <a:gd name="connsiteX84" fmla="*/ 982134 w 1638688"/>
              <a:gd name="connsiteY84" fmla="*/ 151449 h 507288"/>
              <a:gd name="connsiteX85" fmla="*/ 956734 w 1638688"/>
              <a:gd name="connsiteY85" fmla="*/ 159916 h 507288"/>
              <a:gd name="connsiteX86" fmla="*/ 880534 w 1638688"/>
              <a:gd name="connsiteY86" fmla="*/ 185316 h 507288"/>
              <a:gd name="connsiteX87" fmla="*/ 838200 w 1638688"/>
              <a:gd name="connsiteY87" fmla="*/ 219182 h 507288"/>
              <a:gd name="connsiteX88" fmla="*/ 821267 w 1638688"/>
              <a:gd name="connsiteY88" fmla="*/ 244582 h 507288"/>
              <a:gd name="connsiteX89" fmla="*/ 778934 w 1638688"/>
              <a:gd name="connsiteY89" fmla="*/ 295382 h 507288"/>
              <a:gd name="connsiteX90" fmla="*/ 728134 w 1638688"/>
              <a:gd name="connsiteY90" fmla="*/ 329249 h 507288"/>
              <a:gd name="connsiteX91" fmla="*/ 677334 w 1638688"/>
              <a:gd name="connsiteY91" fmla="*/ 354649 h 507288"/>
              <a:gd name="connsiteX92" fmla="*/ 635000 w 1638688"/>
              <a:gd name="connsiteY92" fmla="*/ 405449 h 507288"/>
              <a:gd name="connsiteX93" fmla="*/ 626534 w 1638688"/>
              <a:gd name="connsiteY93" fmla="*/ 447782 h 507288"/>
              <a:gd name="connsiteX94" fmla="*/ 609600 w 1638688"/>
              <a:gd name="connsiteY94" fmla="*/ 473182 h 507288"/>
              <a:gd name="connsiteX95" fmla="*/ 601134 w 1638688"/>
              <a:gd name="connsiteY95" fmla="*/ 498582 h 507288"/>
              <a:gd name="connsiteX96" fmla="*/ 567267 w 1638688"/>
              <a:gd name="connsiteY96" fmla="*/ 507049 h 507288"/>
              <a:gd name="connsiteX97" fmla="*/ 524934 w 1638688"/>
              <a:gd name="connsiteY97" fmla="*/ 473182 h 507288"/>
              <a:gd name="connsiteX98" fmla="*/ 504840 w 1638688"/>
              <a:gd name="connsiteY98" fmla="*/ 466635 h 507288"/>
              <a:gd name="connsiteX99" fmla="*/ 496213 w 1638688"/>
              <a:gd name="connsiteY99" fmla="*/ 464022 h 507288"/>
              <a:gd name="connsiteX100" fmla="*/ 498576 w 1638688"/>
              <a:gd name="connsiteY100" fmla="*/ 464564 h 507288"/>
              <a:gd name="connsiteX101" fmla="*/ 482600 w 1638688"/>
              <a:gd name="connsiteY101" fmla="*/ 447782 h 507288"/>
              <a:gd name="connsiteX102" fmla="*/ 457200 w 1638688"/>
              <a:gd name="connsiteY102" fmla="*/ 439316 h 507288"/>
              <a:gd name="connsiteX103" fmla="*/ 423334 w 1638688"/>
              <a:gd name="connsiteY103" fmla="*/ 413916 h 507288"/>
              <a:gd name="connsiteX104" fmla="*/ 397934 w 1638688"/>
              <a:gd name="connsiteY104" fmla="*/ 405449 h 507288"/>
              <a:gd name="connsiteX105" fmla="*/ 364067 w 1638688"/>
              <a:gd name="connsiteY105" fmla="*/ 363116 h 507288"/>
              <a:gd name="connsiteX106" fmla="*/ 328502 w 1638688"/>
              <a:gd name="connsiteY106" fmla="*/ 310275 h 507288"/>
              <a:gd name="connsiteX107" fmla="*/ 327203 w 1638688"/>
              <a:gd name="connsiteY107" fmla="*/ 308428 h 507288"/>
              <a:gd name="connsiteX108" fmla="*/ 331520 w 1638688"/>
              <a:gd name="connsiteY108" fmla="*/ 312644 h 507288"/>
              <a:gd name="connsiteX109" fmla="*/ 313267 w 1638688"/>
              <a:gd name="connsiteY109" fmla="*/ 278449 h 507288"/>
              <a:gd name="connsiteX110" fmla="*/ 296334 w 1638688"/>
              <a:gd name="connsiteY110" fmla="*/ 253049 h 507288"/>
              <a:gd name="connsiteX111" fmla="*/ 279400 w 1638688"/>
              <a:gd name="connsiteY111" fmla="*/ 185316 h 507288"/>
              <a:gd name="connsiteX112" fmla="*/ 262467 w 1638688"/>
              <a:gd name="connsiteY112" fmla="*/ 159916 h 507288"/>
              <a:gd name="connsiteX113" fmla="*/ 237067 w 1638688"/>
              <a:gd name="connsiteY113" fmla="*/ 117582 h 507288"/>
              <a:gd name="connsiteX114" fmla="*/ 177800 w 1638688"/>
              <a:gd name="connsiteY114" fmla="*/ 109116 h 507288"/>
              <a:gd name="connsiteX115" fmla="*/ 152400 w 1638688"/>
              <a:gd name="connsiteY115" fmla="*/ 117582 h 507288"/>
              <a:gd name="connsiteX116" fmla="*/ 127000 w 1638688"/>
              <a:gd name="connsiteY116" fmla="*/ 126049 h 507288"/>
              <a:gd name="connsiteX117" fmla="*/ 59267 w 1638688"/>
              <a:gd name="connsiteY117" fmla="*/ 159916 h 507288"/>
              <a:gd name="connsiteX118" fmla="*/ 33867 w 1638688"/>
              <a:gd name="connsiteY118" fmla="*/ 168382 h 507288"/>
              <a:gd name="connsiteX119" fmla="*/ 5213 w 1638688"/>
              <a:gd name="connsiteY119" fmla="*/ 200429 h 507288"/>
              <a:gd name="connsiteX120" fmla="*/ 0 w 1638688"/>
              <a:gd name="connsiteY120" fmla="*/ 217255 h 507288"/>
              <a:gd name="connsiteX121" fmla="*/ 0 w 1638688"/>
              <a:gd name="connsiteY121" fmla="*/ 108139 h 507288"/>
              <a:gd name="connsiteX122" fmla="*/ 5213 w 1638688"/>
              <a:gd name="connsiteY122" fmla="*/ 91313 h 507288"/>
              <a:gd name="connsiteX123" fmla="*/ 33867 w 1638688"/>
              <a:gd name="connsiteY123" fmla="*/ 59266 h 507288"/>
              <a:gd name="connsiteX124" fmla="*/ 59267 w 1638688"/>
              <a:gd name="connsiteY124" fmla="*/ 50800 h 507288"/>
              <a:gd name="connsiteX125" fmla="*/ 127000 w 1638688"/>
              <a:gd name="connsiteY125" fmla="*/ 16933 h 507288"/>
              <a:gd name="connsiteX126" fmla="*/ 152400 w 1638688"/>
              <a:gd name="connsiteY126" fmla="*/ 8466 h 5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638688" h="507288">
                <a:moveTo>
                  <a:pt x="495242" y="463800"/>
                </a:moveTo>
                <a:cubicBezTo>
                  <a:pt x="494636" y="463624"/>
                  <a:pt x="494736" y="463608"/>
                  <a:pt x="496136" y="463999"/>
                </a:cubicBezTo>
                <a:lnTo>
                  <a:pt x="496213" y="464022"/>
                </a:lnTo>
                <a:close/>
                <a:moveTo>
                  <a:pt x="325316" y="305743"/>
                </a:moveTo>
                <a:lnTo>
                  <a:pt x="327203" y="308428"/>
                </a:lnTo>
                <a:lnTo>
                  <a:pt x="327126" y="308352"/>
                </a:lnTo>
                <a:cubicBezTo>
                  <a:pt x="326085" y="306913"/>
                  <a:pt x="325284" y="305733"/>
                  <a:pt x="325316" y="305743"/>
                </a:cubicBezTo>
                <a:close/>
                <a:moveTo>
                  <a:pt x="177800" y="0"/>
                </a:moveTo>
                <a:cubicBezTo>
                  <a:pt x="197556" y="2822"/>
                  <a:pt x="218135" y="2155"/>
                  <a:pt x="237067" y="8466"/>
                </a:cubicBezTo>
                <a:cubicBezTo>
                  <a:pt x="256910" y="15080"/>
                  <a:pt x="255277" y="36420"/>
                  <a:pt x="262467" y="50800"/>
                </a:cubicBezTo>
                <a:cubicBezTo>
                  <a:pt x="267018" y="59901"/>
                  <a:pt x="273756" y="67733"/>
                  <a:pt x="279400" y="76200"/>
                </a:cubicBezTo>
                <a:cubicBezTo>
                  <a:pt x="282621" y="92303"/>
                  <a:pt x="287655" y="126576"/>
                  <a:pt x="296334" y="143933"/>
                </a:cubicBezTo>
                <a:cubicBezTo>
                  <a:pt x="300885" y="153034"/>
                  <a:pt x="308219" y="160498"/>
                  <a:pt x="313267" y="169333"/>
                </a:cubicBezTo>
                <a:cubicBezTo>
                  <a:pt x="326284" y="192113"/>
                  <a:pt x="330790" y="201028"/>
                  <a:pt x="331520" y="203528"/>
                </a:cubicBezTo>
                <a:lnTo>
                  <a:pt x="327203" y="199312"/>
                </a:lnTo>
                <a:lnTo>
                  <a:pt x="325316" y="196627"/>
                </a:lnTo>
                <a:cubicBezTo>
                  <a:pt x="325284" y="196617"/>
                  <a:pt x="326085" y="197797"/>
                  <a:pt x="327126" y="199236"/>
                </a:cubicBezTo>
                <a:lnTo>
                  <a:pt x="327203" y="199312"/>
                </a:lnTo>
                <a:lnTo>
                  <a:pt x="328502" y="201159"/>
                </a:lnTo>
                <a:cubicBezTo>
                  <a:pt x="333080" y="207803"/>
                  <a:pt x="343356" y="222933"/>
                  <a:pt x="364067" y="254000"/>
                </a:cubicBezTo>
                <a:cubicBezTo>
                  <a:pt x="371760" y="265539"/>
                  <a:pt x="384527" y="288289"/>
                  <a:pt x="397934" y="296333"/>
                </a:cubicBezTo>
                <a:cubicBezTo>
                  <a:pt x="405587" y="300925"/>
                  <a:pt x="414867" y="301978"/>
                  <a:pt x="423334" y="304800"/>
                </a:cubicBezTo>
                <a:cubicBezTo>
                  <a:pt x="434623" y="313267"/>
                  <a:pt x="444948" y="323199"/>
                  <a:pt x="457200" y="330200"/>
                </a:cubicBezTo>
                <a:cubicBezTo>
                  <a:pt x="464949" y="334628"/>
                  <a:pt x="474947" y="334074"/>
                  <a:pt x="482600" y="338666"/>
                </a:cubicBezTo>
                <a:cubicBezTo>
                  <a:pt x="511655" y="356099"/>
                  <a:pt x="504251" y="356454"/>
                  <a:pt x="498576" y="355448"/>
                </a:cubicBezTo>
                <a:lnTo>
                  <a:pt x="496213" y="354906"/>
                </a:lnTo>
                <a:lnTo>
                  <a:pt x="496136" y="354883"/>
                </a:lnTo>
                <a:cubicBezTo>
                  <a:pt x="494736" y="354492"/>
                  <a:pt x="494636" y="354508"/>
                  <a:pt x="495242" y="354684"/>
                </a:cubicBezTo>
                <a:lnTo>
                  <a:pt x="496213" y="354906"/>
                </a:lnTo>
                <a:lnTo>
                  <a:pt x="504840" y="357519"/>
                </a:lnTo>
                <a:cubicBezTo>
                  <a:pt x="509441" y="358968"/>
                  <a:pt x="515940" y="361068"/>
                  <a:pt x="524934" y="364066"/>
                </a:cubicBezTo>
                <a:cubicBezTo>
                  <a:pt x="533702" y="372835"/>
                  <a:pt x="554805" y="396153"/>
                  <a:pt x="567267" y="397933"/>
                </a:cubicBezTo>
                <a:cubicBezTo>
                  <a:pt x="578787" y="399579"/>
                  <a:pt x="589845" y="392288"/>
                  <a:pt x="601134" y="389466"/>
                </a:cubicBezTo>
                <a:cubicBezTo>
                  <a:pt x="603956" y="380999"/>
                  <a:pt x="605609" y="372048"/>
                  <a:pt x="609600" y="364066"/>
                </a:cubicBezTo>
                <a:cubicBezTo>
                  <a:pt x="614151" y="354964"/>
                  <a:pt x="622961" y="348194"/>
                  <a:pt x="626534" y="338666"/>
                </a:cubicBezTo>
                <a:cubicBezTo>
                  <a:pt x="631587" y="325192"/>
                  <a:pt x="629947" y="309807"/>
                  <a:pt x="635000" y="296333"/>
                </a:cubicBezTo>
                <a:cubicBezTo>
                  <a:pt x="641054" y="280189"/>
                  <a:pt x="665356" y="255514"/>
                  <a:pt x="677334" y="245533"/>
                </a:cubicBezTo>
                <a:cubicBezTo>
                  <a:pt x="722437" y="207948"/>
                  <a:pt x="682313" y="245590"/>
                  <a:pt x="728134" y="220133"/>
                </a:cubicBezTo>
                <a:cubicBezTo>
                  <a:pt x="745924" y="210249"/>
                  <a:pt x="778934" y="186266"/>
                  <a:pt x="778934" y="186266"/>
                </a:cubicBezTo>
                <a:cubicBezTo>
                  <a:pt x="820975" y="123203"/>
                  <a:pt x="766942" y="200656"/>
                  <a:pt x="821267" y="135466"/>
                </a:cubicBezTo>
                <a:cubicBezTo>
                  <a:pt x="827781" y="127649"/>
                  <a:pt x="831843" y="118012"/>
                  <a:pt x="838200" y="110066"/>
                </a:cubicBezTo>
                <a:cubicBezTo>
                  <a:pt x="847906" y="97934"/>
                  <a:pt x="866878" y="82269"/>
                  <a:pt x="880534" y="76200"/>
                </a:cubicBezTo>
                <a:cubicBezTo>
                  <a:pt x="880559" y="76189"/>
                  <a:pt x="944021" y="55038"/>
                  <a:pt x="956734" y="50800"/>
                </a:cubicBezTo>
                <a:lnTo>
                  <a:pt x="982134" y="42333"/>
                </a:lnTo>
                <a:cubicBezTo>
                  <a:pt x="999067" y="45155"/>
                  <a:pt x="1018965" y="40822"/>
                  <a:pt x="1032934" y="50800"/>
                </a:cubicBezTo>
                <a:cubicBezTo>
                  <a:pt x="1042403" y="57563"/>
                  <a:pt x="1036196" y="74258"/>
                  <a:pt x="1041400" y="84666"/>
                </a:cubicBezTo>
                <a:cubicBezTo>
                  <a:pt x="1044970" y="91806"/>
                  <a:pt x="1052689" y="95955"/>
                  <a:pt x="1058334" y="101600"/>
                </a:cubicBezTo>
                <a:cubicBezTo>
                  <a:pt x="1061156" y="112889"/>
                  <a:pt x="1061596" y="125058"/>
                  <a:pt x="1066800" y="135466"/>
                </a:cubicBezTo>
                <a:cubicBezTo>
                  <a:pt x="1072050" y="145967"/>
                  <a:pt x="1101157" y="165344"/>
                  <a:pt x="1109134" y="169333"/>
                </a:cubicBezTo>
                <a:cubicBezTo>
                  <a:pt x="1117116" y="173324"/>
                  <a:pt x="1126552" y="173809"/>
                  <a:pt x="1134534" y="177800"/>
                </a:cubicBezTo>
                <a:cubicBezTo>
                  <a:pt x="1143635" y="182351"/>
                  <a:pt x="1150833" y="190182"/>
                  <a:pt x="1159934" y="194733"/>
                </a:cubicBezTo>
                <a:cubicBezTo>
                  <a:pt x="1167916" y="198724"/>
                  <a:pt x="1177352" y="199209"/>
                  <a:pt x="1185334" y="203200"/>
                </a:cubicBezTo>
                <a:cubicBezTo>
                  <a:pt x="1194435" y="207751"/>
                  <a:pt x="1200988" y="217209"/>
                  <a:pt x="1210734" y="220133"/>
                </a:cubicBezTo>
                <a:cubicBezTo>
                  <a:pt x="1229848" y="225867"/>
                  <a:pt x="1250366" y="225030"/>
                  <a:pt x="1270000" y="228600"/>
                </a:cubicBezTo>
                <a:cubicBezTo>
                  <a:pt x="1293396" y="232854"/>
                  <a:pt x="1307499" y="238277"/>
                  <a:pt x="1329267" y="245533"/>
                </a:cubicBezTo>
                <a:cubicBezTo>
                  <a:pt x="1349023" y="242711"/>
                  <a:pt x="1370005" y="244478"/>
                  <a:pt x="1388534" y="237066"/>
                </a:cubicBezTo>
                <a:cubicBezTo>
                  <a:pt x="1442093" y="215642"/>
                  <a:pt x="1389477" y="212135"/>
                  <a:pt x="1430867" y="186266"/>
                </a:cubicBezTo>
                <a:cubicBezTo>
                  <a:pt x="1446003" y="176806"/>
                  <a:pt x="1464734" y="174977"/>
                  <a:pt x="1481667" y="169333"/>
                </a:cubicBezTo>
                <a:lnTo>
                  <a:pt x="1507067" y="160866"/>
                </a:lnTo>
                <a:lnTo>
                  <a:pt x="1532467" y="152400"/>
                </a:lnTo>
                <a:cubicBezTo>
                  <a:pt x="1535289" y="143933"/>
                  <a:pt x="1534623" y="133311"/>
                  <a:pt x="1540934" y="127000"/>
                </a:cubicBezTo>
                <a:cubicBezTo>
                  <a:pt x="1547245" y="120689"/>
                  <a:pt x="1557464" y="117548"/>
                  <a:pt x="1566334" y="118533"/>
                </a:cubicBezTo>
                <a:cubicBezTo>
                  <a:pt x="1566338" y="118534"/>
                  <a:pt x="1602054" y="130439"/>
                  <a:pt x="1625270" y="138178"/>
                </a:cubicBezTo>
                <a:lnTo>
                  <a:pt x="1638688" y="142651"/>
                </a:lnTo>
                <a:lnTo>
                  <a:pt x="1638688" y="251767"/>
                </a:lnTo>
                <a:lnTo>
                  <a:pt x="1625270" y="247294"/>
                </a:lnTo>
                <a:cubicBezTo>
                  <a:pt x="1602054" y="239555"/>
                  <a:pt x="1566338" y="227650"/>
                  <a:pt x="1566334" y="227649"/>
                </a:cubicBezTo>
                <a:cubicBezTo>
                  <a:pt x="1557464" y="226664"/>
                  <a:pt x="1547245" y="229805"/>
                  <a:pt x="1540934" y="236116"/>
                </a:cubicBezTo>
                <a:cubicBezTo>
                  <a:pt x="1534623" y="242427"/>
                  <a:pt x="1535289" y="253049"/>
                  <a:pt x="1532467" y="261516"/>
                </a:cubicBezTo>
                <a:lnTo>
                  <a:pt x="1507067" y="269982"/>
                </a:lnTo>
                <a:lnTo>
                  <a:pt x="1481667" y="278449"/>
                </a:lnTo>
                <a:cubicBezTo>
                  <a:pt x="1464734" y="284093"/>
                  <a:pt x="1446003" y="285922"/>
                  <a:pt x="1430867" y="295382"/>
                </a:cubicBezTo>
                <a:cubicBezTo>
                  <a:pt x="1389477" y="321251"/>
                  <a:pt x="1442093" y="324758"/>
                  <a:pt x="1388534" y="346182"/>
                </a:cubicBezTo>
                <a:cubicBezTo>
                  <a:pt x="1370005" y="353594"/>
                  <a:pt x="1349023" y="351827"/>
                  <a:pt x="1329267" y="354649"/>
                </a:cubicBezTo>
                <a:cubicBezTo>
                  <a:pt x="1307499" y="347393"/>
                  <a:pt x="1293396" y="341970"/>
                  <a:pt x="1270000" y="337716"/>
                </a:cubicBezTo>
                <a:cubicBezTo>
                  <a:pt x="1250366" y="334146"/>
                  <a:pt x="1229848" y="334983"/>
                  <a:pt x="1210734" y="329249"/>
                </a:cubicBezTo>
                <a:cubicBezTo>
                  <a:pt x="1200988" y="326325"/>
                  <a:pt x="1194435" y="316867"/>
                  <a:pt x="1185334" y="312316"/>
                </a:cubicBezTo>
                <a:cubicBezTo>
                  <a:pt x="1177352" y="308325"/>
                  <a:pt x="1167916" y="307840"/>
                  <a:pt x="1159934" y="303849"/>
                </a:cubicBezTo>
                <a:cubicBezTo>
                  <a:pt x="1150833" y="299298"/>
                  <a:pt x="1143635" y="291467"/>
                  <a:pt x="1134534" y="286916"/>
                </a:cubicBezTo>
                <a:cubicBezTo>
                  <a:pt x="1126552" y="282925"/>
                  <a:pt x="1117116" y="282440"/>
                  <a:pt x="1109134" y="278449"/>
                </a:cubicBezTo>
                <a:cubicBezTo>
                  <a:pt x="1101157" y="274460"/>
                  <a:pt x="1072050" y="255083"/>
                  <a:pt x="1066800" y="244582"/>
                </a:cubicBezTo>
                <a:cubicBezTo>
                  <a:pt x="1061596" y="234174"/>
                  <a:pt x="1061156" y="222005"/>
                  <a:pt x="1058334" y="210716"/>
                </a:cubicBezTo>
                <a:cubicBezTo>
                  <a:pt x="1052689" y="205071"/>
                  <a:pt x="1044970" y="200922"/>
                  <a:pt x="1041400" y="193782"/>
                </a:cubicBezTo>
                <a:cubicBezTo>
                  <a:pt x="1036196" y="183374"/>
                  <a:pt x="1042403" y="166679"/>
                  <a:pt x="1032934" y="159916"/>
                </a:cubicBezTo>
                <a:cubicBezTo>
                  <a:pt x="1018965" y="149938"/>
                  <a:pt x="999067" y="154271"/>
                  <a:pt x="982134" y="151449"/>
                </a:cubicBezTo>
                <a:lnTo>
                  <a:pt x="956734" y="159916"/>
                </a:lnTo>
                <a:cubicBezTo>
                  <a:pt x="944021" y="164154"/>
                  <a:pt x="880559" y="185305"/>
                  <a:pt x="880534" y="185316"/>
                </a:cubicBezTo>
                <a:cubicBezTo>
                  <a:pt x="866878" y="191385"/>
                  <a:pt x="847906" y="207050"/>
                  <a:pt x="838200" y="219182"/>
                </a:cubicBezTo>
                <a:cubicBezTo>
                  <a:pt x="831843" y="227128"/>
                  <a:pt x="827781" y="236765"/>
                  <a:pt x="821267" y="244582"/>
                </a:cubicBezTo>
                <a:cubicBezTo>
                  <a:pt x="766942" y="309772"/>
                  <a:pt x="820975" y="232319"/>
                  <a:pt x="778934" y="295382"/>
                </a:cubicBezTo>
                <a:cubicBezTo>
                  <a:pt x="778934" y="295382"/>
                  <a:pt x="745924" y="319365"/>
                  <a:pt x="728134" y="329249"/>
                </a:cubicBezTo>
                <a:cubicBezTo>
                  <a:pt x="682313" y="354706"/>
                  <a:pt x="722437" y="317064"/>
                  <a:pt x="677334" y="354649"/>
                </a:cubicBezTo>
                <a:cubicBezTo>
                  <a:pt x="665356" y="364630"/>
                  <a:pt x="641054" y="389305"/>
                  <a:pt x="635000" y="405449"/>
                </a:cubicBezTo>
                <a:cubicBezTo>
                  <a:pt x="629947" y="418923"/>
                  <a:pt x="631587" y="434308"/>
                  <a:pt x="626534" y="447782"/>
                </a:cubicBezTo>
                <a:cubicBezTo>
                  <a:pt x="622961" y="457310"/>
                  <a:pt x="614151" y="464080"/>
                  <a:pt x="609600" y="473182"/>
                </a:cubicBezTo>
                <a:cubicBezTo>
                  <a:pt x="605609" y="481164"/>
                  <a:pt x="603956" y="490115"/>
                  <a:pt x="601134" y="498582"/>
                </a:cubicBezTo>
                <a:cubicBezTo>
                  <a:pt x="589845" y="501404"/>
                  <a:pt x="578787" y="508695"/>
                  <a:pt x="567267" y="507049"/>
                </a:cubicBezTo>
                <a:cubicBezTo>
                  <a:pt x="554805" y="505269"/>
                  <a:pt x="533702" y="481951"/>
                  <a:pt x="524934" y="473182"/>
                </a:cubicBezTo>
                <a:cubicBezTo>
                  <a:pt x="515940" y="470184"/>
                  <a:pt x="509441" y="468084"/>
                  <a:pt x="504840" y="466635"/>
                </a:cubicBezTo>
                <a:lnTo>
                  <a:pt x="496213" y="464022"/>
                </a:lnTo>
                <a:lnTo>
                  <a:pt x="498576" y="464564"/>
                </a:lnTo>
                <a:cubicBezTo>
                  <a:pt x="504251" y="465570"/>
                  <a:pt x="511655" y="465215"/>
                  <a:pt x="482600" y="447782"/>
                </a:cubicBezTo>
                <a:cubicBezTo>
                  <a:pt x="474947" y="443190"/>
                  <a:pt x="464949" y="443744"/>
                  <a:pt x="457200" y="439316"/>
                </a:cubicBezTo>
                <a:cubicBezTo>
                  <a:pt x="444948" y="432315"/>
                  <a:pt x="434623" y="422383"/>
                  <a:pt x="423334" y="413916"/>
                </a:cubicBezTo>
                <a:cubicBezTo>
                  <a:pt x="414867" y="411094"/>
                  <a:pt x="405587" y="410041"/>
                  <a:pt x="397934" y="405449"/>
                </a:cubicBezTo>
                <a:cubicBezTo>
                  <a:pt x="384527" y="397405"/>
                  <a:pt x="371760" y="374655"/>
                  <a:pt x="364067" y="363116"/>
                </a:cubicBezTo>
                <a:cubicBezTo>
                  <a:pt x="343356" y="332049"/>
                  <a:pt x="333080" y="316919"/>
                  <a:pt x="328502" y="310275"/>
                </a:cubicBezTo>
                <a:lnTo>
                  <a:pt x="327203" y="308428"/>
                </a:lnTo>
                <a:lnTo>
                  <a:pt x="331520" y="312644"/>
                </a:lnTo>
                <a:cubicBezTo>
                  <a:pt x="330790" y="310144"/>
                  <a:pt x="326284" y="301229"/>
                  <a:pt x="313267" y="278449"/>
                </a:cubicBezTo>
                <a:cubicBezTo>
                  <a:pt x="308219" y="269614"/>
                  <a:pt x="300885" y="262150"/>
                  <a:pt x="296334" y="253049"/>
                </a:cubicBezTo>
                <a:cubicBezTo>
                  <a:pt x="287655" y="235692"/>
                  <a:pt x="282621" y="201419"/>
                  <a:pt x="279400" y="185316"/>
                </a:cubicBezTo>
                <a:cubicBezTo>
                  <a:pt x="273756" y="176849"/>
                  <a:pt x="267018" y="169017"/>
                  <a:pt x="262467" y="159916"/>
                </a:cubicBezTo>
                <a:cubicBezTo>
                  <a:pt x="255277" y="145536"/>
                  <a:pt x="256910" y="124196"/>
                  <a:pt x="237067" y="117582"/>
                </a:cubicBezTo>
                <a:cubicBezTo>
                  <a:pt x="218135" y="111271"/>
                  <a:pt x="197556" y="111938"/>
                  <a:pt x="177800" y="109116"/>
                </a:cubicBezTo>
                <a:lnTo>
                  <a:pt x="152400" y="117582"/>
                </a:lnTo>
                <a:lnTo>
                  <a:pt x="127000" y="126049"/>
                </a:lnTo>
                <a:cubicBezTo>
                  <a:pt x="68627" y="145507"/>
                  <a:pt x="88821" y="130360"/>
                  <a:pt x="59267" y="159916"/>
                </a:cubicBezTo>
                <a:cubicBezTo>
                  <a:pt x="50800" y="162738"/>
                  <a:pt x="41293" y="163432"/>
                  <a:pt x="33867" y="168382"/>
                </a:cubicBezTo>
                <a:cubicBezTo>
                  <a:pt x="17572" y="179245"/>
                  <a:pt x="10144" y="188828"/>
                  <a:pt x="5213" y="200429"/>
                </a:cubicBezTo>
                <a:lnTo>
                  <a:pt x="0" y="217255"/>
                </a:lnTo>
                <a:lnTo>
                  <a:pt x="0" y="108139"/>
                </a:lnTo>
                <a:lnTo>
                  <a:pt x="5213" y="91313"/>
                </a:lnTo>
                <a:cubicBezTo>
                  <a:pt x="10144" y="79712"/>
                  <a:pt x="17572" y="70129"/>
                  <a:pt x="33867" y="59266"/>
                </a:cubicBezTo>
                <a:cubicBezTo>
                  <a:pt x="41293" y="54316"/>
                  <a:pt x="50800" y="53622"/>
                  <a:pt x="59267" y="50800"/>
                </a:cubicBezTo>
                <a:cubicBezTo>
                  <a:pt x="88821" y="21244"/>
                  <a:pt x="68627" y="36391"/>
                  <a:pt x="127000" y="16933"/>
                </a:cubicBezTo>
                <a:lnTo>
                  <a:pt x="152400" y="8466"/>
                </a:lnTo>
                <a:close/>
              </a:path>
            </a:pathLst>
          </a:custGeom>
          <a:solidFill>
            <a:schemeClr val="bg1">
              <a:lumMod val="75000"/>
            </a:schemeClr>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ndParaRPr>
          </a:p>
        </p:txBody>
      </p:sp>
      <p:sp>
        <p:nvSpPr>
          <p:cNvPr id="14" name="文本框 53"/>
          <p:cNvSpPr txBox="1"/>
          <p:nvPr/>
        </p:nvSpPr>
        <p:spPr>
          <a:xfrm>
            <a:off x="1269277" y="2952624"/>
            <a:ext cx="1951175" cy="1915909"/>
          </a:xfrm>
          <a:prstGeom prst="rect">
            <a:avLst/>
          </a:prstGeom>
          <a:noFill/>
          <a:effectLst/>
        </p:spPr>
        <p:txBody>
          <a:bodyPr wrap="none" rtlCol="0">
            <a:spAutoFit/>
          </a:bodyPr>
          <a:lstStyle/>
          <a:p>
            <a:r>
              <a:rPr lang="en-US" altLang="zh-CN" sz="1600" b="1" dirty="0">
                <a:solidFill>
                  <a:srgbClr val="292929"/>
                </a:solidFill>
                <a:latin typeface="方正姚体" panose="02010601030101010101" pitchFamily="2" charset="-122"/>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endParaRPr lang="en-US" altLang="zh-CN" sz="1600" b="1" dirty="0">
              <a:solidFill>
                <a:srgbClr val="FEFEFE"/>
              </a:solidFill>
              <a:latin typeface="方正姚体" panose="02010601030101010101" pitchFamily="2" charset="-122"/>
              <a:ea typeface="方正姚体" panose="02010601030101010101" pitchFamily="2" charset="-122"/>
            </a:endParaRPr>
          </a:p>
          <a:p>
            <a:r>
              <a:rPr lang="en-US" altLang="zh-CN" sz="1600" b="1" dirty="0">
                <a:solidFill>
                  <a:srgbClr val="FEFEFE"/>
                </a:solidFill>
                <a:latin typeface="方正姚体" panose="02010601030101010101" pitchFamily="2" charset="-122"/>
                <a:ea typeface="方正姚体" panose="02010601030101010101" pitchFamily="2" charset="-122"/>
              </a:rPr>
              <a:t>      TEMPLATE</a:t>
            </a:r>
            <a:endParaRPr lang="en-US" altLang="zh-CN" sz="1600" b="1" dirty="0">
              <a:solidFill>
                <a:srgbClr val="FEFEFE"/>
              </a:solidFill>
              <a:latin typeface="方正姚体" panose="02010601030101010101" pitchFamily="2" charset="-122"/>
              <a:ea typeface="方正姚体" panose="02010601030101010101" pitchFamily="2" charset="-122"/>
            </a:endParaRP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narrative thought</a:t>
            </a:r>
            <a:endParaRPr lang="en-US" altLang="zh-CN" sz="1200" dirty="0">
              <a:solidFill>
                <a:srgbClr val="FEFEFE"/>
              </a:solidFill>
              <a:latin typeface="方正姚体" panose="02010601030101010101" pitchFamily="2" charset="-122"/>
              <a:ea typeface="方正姚体" panose="02010601030101010101" pitchFamily="2" charset="-122"/>
            </a:endParaRP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15" name="文本框 54"/>
          <p:cNvSpPr txBox="1"/>
          <p:nvPr/>
        </p:nvSpPr>
        <p:spPr>
          <a:xfrm>
            <a:off x="3887512" y="2955154"/>
            <a:ext cx="1951175" cy="1915909"/>
          </a:xfrm>
          <a:prstGeom prst="rect">
            <a:avLst/>
          </a:prstGeom>
          <a:noFill/>
          <a:effectLst/>
        </p:spPr>
        <p:txBody>
          <a:bodyPr wrap="none" rtlCol="0">
            <a:spAutoFit/>
          </a:bodyPr>
          <a:lstStyle/>
          <a:p>
            <a:r>
              <a:rPr lang="en-US" altLang="zh-CN" sz="1600" b="1" dirty="0">
                <a:solidFill>
                  <a:srgbClr val="292929"/>
                </a:solidFill>
                <a:latin typeface="方正姚体" panose="02010601030101010101" pitchFamily="2" charset="-122"/>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endParaRPr lang="en-US" altLang="zh-CN" sz="1600" b="1" dirty="0">
              <a:solidFill>
                <a:srgbClr val="FEFEFE"/>
              </a:solidFill>
              <a:latin typeface="方正姚体" panose="02010601030101010101" pitchFamily="2" charset="-122"/>
              <a:ea typeface="方正姚体" panose="02010601030101010101" pitchFamily="2" charset="-122"/>
            </a:endParaRPr>
          </a:p>
          <a:p>
            <a:r>
              <a:rPr lang="en-US" altLang="zh-CN" sz="1600" b="1" dirty="0">
                <a:solidFill>
                  <a:srgbClr val="FEFEFE"/>
                </a:solidFill>
                <a:latin typeface="方正姚体" panose="02010601030101010101" pitchFamily="2" charset="-122"/>
                <a:ea typeface="方正姚体" panose="02010601030101010101" pitchFamily="2" charset="-122"/>
              </a:rPr>
              <a:t>      TEMPLATE</a:t>
            </a:r>
            <a:endParaRPr lang="en-US" altLang="zh-CN" sz="1600" b="1" dirty="0">
              <a:solidFill>
                <a:srgbClr val="FEFEFE"/>
              </a:solidFill>
              <a:latin typeface="方正姚体" panose="02010601030101010101" pitchFamily="2" charset="-122"/>
              <a:ea typeface="方正姚体" panose="02010601030101010101" pitchFamily="2" charset="-122"/>
            </a:endParaRP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narrative thought</a:t>
            </a:r>
            <a:endParaRPr lang="en-US" altLang="zh-CN" sz="1200" dirty="0">
              <a:solidFill>
                <a:srgbClr val="FEFEFE"/>
              </a:solidFill>
              <a:latin typeface="方正姚体" panose="02010601030101010101" pitchFamily="2" charset="-122"/>
              <a:ea typeface="方正姚体" panose="02010601030101010101" pitchFamily="2" charset="-122"/>
            </a:endParaRP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16" name="文本框 55"/>
          <p:cNvSpPr txBox="1"/>
          <p:nvPr/>
        </p:nvSpPr>
        <p:spPr>
          <a:xfrm>
            <a:off x="6524259" y="2952624"/>
            <a:ext cx="1951175" cy="1977464"/>
          </a:xfrm>
          <a:prstGeom prst="rect">
            <a:avLst/>
          </a:prstGeom>
          <a:noFill/>
          <a:effectLst/>
        </p:spPr>
        <p:txBody>
          <a:bodyPr wrap="none" rtlCol="0">
            <a:spAutoFit/>
          </a:bodyPr>
          <a:lstStyle/>
          <a:p>
            <a:r>
              <a:rPr lang="en-US" altLang="zh-CN" sz="2000" b="1" dirty="0">
                <a:solidFill>
                  <a:srgbClr val="70797C"/>
                </a:solidFill>
                <a:latin typeface="Agency FB" panose="020B0503020202020204" pitchFamily="34" charset="0"/>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endParaRPr lang="en-US" altLang="zh-CN" sz="1600" b="1" dirty="0">
              <a:solidFill>
                <a:srgbClr val="FEFEFE"/>
              </a:solidFill>
              <a:latin typeface="方正姚体" panose="02010601030101010101" pitchFamily="2" charset="-122"/>
              <a:ea typeface="方正姚体" panose="02010601030101010101" pitchFamily="2" charset="-122"/>
            </a:endParaRPr>
          </a:p>
          <a:p>
            <a:r>
              <a:rPr lang="en-US" altLang="zh-CN" sz="1600" b="1" dirty="0">
                <a:solidFill>
                  <a:srgbClr val="FEFEFE"/>
                </a:solidFill>
                <a:latin typeface="方正姚体" panose="02010601030101010101" pitchFamily="2" charset="-122"/>
                <a:ea typeface="方正姚体" panose="02010601030101010101" pitchFamily="2" charset="-122"/>
              </a:rPr>
              <a:t>      TEMPLATE</a:t>
            </a:r>
            <a:endParaRPr lang="en-US" altLang="zh-CN" sz="1600" b="1" dirty="0">
              <a:solidFill>
                <a:srgbClr val="FEFEFE"/>
              </a:solidFill>
              <a:latin typeface="方正姚体" panose="02010601030101010101" pitchFamily="2" charset="-122"/>
              <a:ea typeface="方正姚体" panose="02010601030101010101" pitchFamily="2" charset="-122"/>
            </a:endParaRP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narrative thought</a:t>
            </a:r>
            <a:endParaRPr lang="en-US" altLang="zh-CN" sz="1200" dirty="0">
              <a:solidFill>
                <a:srgbClr val="FEFEFE"/>
              </a:solidFill>
              <a:latin typeface="方正姚体" panose="02010601030101010101" pitchFamily="2" charset="-122"/>
              <a:ea typeface="方正姚体" panose="02010601030101010101" pitchFamily="2" charset="-122"/>
            </a:endParaRP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
        <p:nvSpPr>
          <p:cNvPr id="17" name="文本框 56"/>
          <p:cNvSpPr txBox="1"/>
          <p:nvPr/>
        </p:nvSpPr>
        <p:spPr>
          <a:xfrm>
            <a:off x="9152836" y="2960235"/>
            <a:ext cx="1951175" cy="1977464"/>
          </a:xfrm>
          <a:prstGeom prst="rect">
            <a:avLst/>
          </a:prstGeom>
          <a:noFill/>
          <a:effectLst/>
        </p:spPr>
        <p:txBody>
          <a:bodyPr wrap="none" rtlCol="0">
            <a:spAutoFit/>
          </a:bodyPr>
          <a:lstStyle/>
          <a:p>
            <a:r>
              <a:rPr lang="en-US" altLang="zh-CN" sz="2000" b="1" dirty="0">
                <a:solidFill>
                  <a:srgbClr val="70797C"/>
                </a:solidFill>
                <a:latin typeface="Agency FB" panose="020B0503020202020204" pitchFamily="34" charset="0"/>
                <a:ea typeface="方正姚体" panose="02010601030101010101" pitchFamily="2" charset="-122"/>
              </a:rPr>
              <a:t>     </a:t>
            </a:r>
            <a:r>
              <a:rPr lang="en-US" altLang="zh-CN" sz="1600" b="1" dirty="0">
                <a:solidFill>
                  <a:srgbClr val="FEFEFE"/>
                </a:solidFill>
                <a:latin typeface="方正姚体" panose="02010601030101010101" pitchFamily="2" charset="-122"/>
                <a:ea typeface="方正姚体" panose="02010601030101010101" pitchFamily="2" charset="-122"/>
              </a:rPr>
              <a:t>MORE  THEN </a:t>
            </a:r>
            <a:endParaRPr lang="en-US" altLang="zh-CN" sz="1600" b="1" dirty="0">
              <a:solidFill>
                <a:srgbClr val="FEFEFE"/>
              </a:solidFill>
              <a:latin typeface="方正姚体" panose="02010601030101010101" pitchFamily="2" charset="-122"/>
              <a:ea typeface="方正姚体" panose="02010601030101010101" pitchFamily="2" charset="-122"/>
            </a:endParaRPr>
          </a:p>
          <a:p>
            <a:r>
              <a:rPr lang="en-US" altLang="zh-CN" sz="1600" b="1" dirty="0">
                <a:solidFill>
                  <a:srgbClr val="FEFEFE"/>
                </a:solidFill>
                <a:latin typeface="方正姚体" panose="02010601030101010101" pitchFamily="2" charset="-122"/>
                <a:ea typeface="方正姚体" panose="02010601030101010101" pitchFamily="2" charset="-122"/>
              </a:rPr>
              <a:t>      TEMPLATE</a:t>
            </a:r>
            <a:endParaRPr lang="en-US" altLang="zh-CN" sz="1600" b="1" dirty="0">
              <a:solidFill>
                <a:srgbClr val="FEFEFE"/>
              </a:solidFill>
              <a:latin typeface="方正姚体" panose="02010601030101010101" pitchFamily="2" charset="-122"/>
              <a:ea typeface="方正姚体" panose="02010601030101010101" pitchFamily="2" charset="-122"/>
            </a:endParaRPr>
          </a:p>
          <a:p>
            <a:endParaRPr lang="en-US" altLang="zh-CN" sz="1050" b="1"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Click here to add  you to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center  of the  narrative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thought Click here  to add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you to the  center  of the </a:t>
            </a:r>
            <a:endParaRPr lang="en-US" altLang="zh-CN" sz="1200" dirty="0">
              <a:solidFill>
                <a:srgbClr val="FEFEFE"/>
              </a:solidFill>
              <a:latin typeface="方正姚体" panose="02010601030101010101" pitchFamily="2" charset="-122"/>
              <a:ea typeface="方正姚体" panose="02010601030101010101" pitchFamily="2" charset="-122"/>
            </a:endParaRPr>
          </a:p>
          <a:p>
            <a:r>
              <a:rPr lang="en-US" altLang="zh-CN" sz="1200" dirty="0">
                <a:solidFill>
                  <a:srgbClr val="FEFEFE"/>
                </a:solidFill>
                <a:latin typeface="方正姚体" panose="02010601030101010101" pitchFamily="2" charset="-122"/>
                <a:ea typeface="方正姚体" panose="02010601030101010101" pitchFamily="2" charset="-122"/>
              </a:rPr>
              <a:t>narrative thought</a:t>
            </a:r>
            <a:endParaRPr lang="en-US" altLang="zh-CN" sz="1200" dirty="0">
              <a:solidFill>
                <a:srgbClr val="FEFEFE"/>
              </a:solidFill>
              <a:latin typeface="方正姚体" panose="02010601030101010101" pitchFamily="2" charset="-122"/>
              <a:ea typeface="方正姚体" panose="02010601030101010101" pitchFamily="2" charset="-122"/>
            </a:endParaRPr>
          </a:p>
          <a:p>
            <a:endParaRPr lang="en-US" altLang="zh-CN" sz="1600" dirty="0">
              <a:solidFill>
                <a:srgbClr val="FEFEFE"/>
              </a:solidFill>
              <a:latin typeface="方正姚体" panose="02010601030101010101" pitchFamily="2" charset="-122"/>
              <a:ea typeface="方正姚体" panose="02010601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756186" y="1959808"/>
            <a:ext cx="2713630" cy="2850166"/>
            <a:chOff x="0" y="986971"/>
            <a:chExt cx="4615543" cy="4847774"/>
          </a:xfrm>
        </p:grpSpPr>
        <p:sp>
          <p:nvSpPr>
            <p:cNvPr id="30" name="矩形 2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rot="2700000">
            <a:off x="1680822" y="1299176"/>
            <a:ext cx="3799246" cy="3990406"/>
            <a:chOff x="0" y="986971"/>
            <a:chExt cx="4615543" cy="4847774"/>
          </a:xfrm>
        </p:grpSpPr>
        <p:sp>
          <p:nvSpPr>
            <p:cNvPr id="34" name="矩形 33"/>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00000">
            <a:off x="4445388" y="1323797"/>
            <a:ext cx="1409610" cy="1480534"/>
            <a:chOff x="0" y="986971"/>
            <a:chExt cx="4615543" cy="4847774"/>
          </a:xfrm>
        </p:grpSpPr>
        <p:sp>
          <p:nvSpPr>
            <p:cNvPr id="37" name="矩形 36"/>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rot="2700000">
            <a:off x="4526822" y="5309795"/>
            <a:ext cx="712090" cy="747916"/>
            <a:chOff x="0" y="986971"/>
            <a:chExt cx="4615543" cy="4847774"/>
          </a:xfrm>
        </p:grpSpPr>
        <p:sp>
          <p:nvSpPr>
            <p:cNvPr id="40" name="矩形 3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Rectangle 18"/>
          <p:cNvSpPr>
            <a:spLocks noChangeArrowheads="1"/>
          </p:cNvSpPr>
          <p:nvPr/>
        </p:nvSpPr>
        <p:spPr bwMode="auto">
          <a:xfrm>
            <a:off x="2842710" y="2142916"/>
            <a:ext cx="830997" cy="218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5400" b="1" dirty="0">
                <a:solidFill>
                  <a:schemeClr val="bg1"/>
                </a:solidFill>
                <a:latin typeface="华文中宋" panose="02010600040101010101" pitchFamily="2" charset="-122"/>
                <a:ea typeface="华文中宋" panose="02010600040101010101" pitchFamily="2" charset="-122"/>
                <a:cs typeface="宋体" panose="02010600030101010101" pitchFamily="2" charset="-122"/>
              </a:rPr>
              <a:t>目 录</a:t>
            </a:r>
            <a:endParaRPr lang="en-US" altLang="zh-CN" sz="5400" b="1" dirty="0">
              <a:solidFill>
                <a:schemeClr val="bg1"/>
              </a:solidFill>
              <a:latin typeface="华文中宋" panose="02010600040101010101" pitchFamily="2" charset="-122"/>
              <a:ea typeface="华文中宋" panose="02010600040101010101" pitchFamily="2" charset="-122"/>
              <a:cs typeface="宋体" panose="02010600030101010101" pitchFamily="2" charset="-122"/>
            </a:endParaRPr>
          </a:p>
        </p:txBody>
      </p:sp>
      <p:sp>
        <p:nvSpPr>
          <p:cNvPr id="44" name="Rectangle 18"/>
          <p:cNvSpPr>
            <a:spLocks noChangeArrowheads="1"/>
          </p:cNvSpPr>
          <p:nvPr/>
        </p:nvSpPr>
        <p:spPr bwMode="auto">
          <a:xfrm>
            <a:off x="3793826" y="2450259"/>
            <a:ext cx="184666" cy="17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200" dirty="0">
                <a:solidFill>
                  <a:schemeClr val="bg1"/>
                </a:solidFill>
                <a:latin typeface="+mn-ea"/>
                <a:cs typeface="宋体" panose="02010600030101010101" pitchFamily="2" charset="-122"/>
              </a:rPr>
              <a:t>CONTENTS</a:t>
            </a:r>
            <a:endParaRPr lang="en-US" altLang="zh-CN" sz="1200" dirty="0">
              <a:solidFill>
                <a:schemeClr val="bg1"/>
              </a:solidFill>
              <a:latin typeface="+mn-ea"/>
              <a:cs typeface="宋体" panose="02010600030101010101" pitchFamily="2" charset="-122"/>
            </a:endParaRPr>
          </a:p>
        </p:txBody>
      </p:sp>
      <p:sp>
        <p:nvSpPr>
          <p:cNvPr id="50" name="Line 21"/>
          <p:cNvSpPr>
            <a:spLocks noChangeShapeType="1"/>
          </p:cNvSpPr>
          <p:nvPr/>
        </p:nvSpPr>
        <p:spPr bwMode="auto">
          <a:xfrm>
            <a:off x="3673706" y="2406718"/>
            <a:ext cx="0" cy="1748177"/>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anose="020B0604020202020204" pitchFamily="34" charset="0"/>
            </a:endParaRPr>
          </a:p>
        </p:txBody>
      </p:sp>
      <p:grpSp>
        <p:nvGrpSpPr>
          <p:cNvPr id="54" name="组合 53"/>
          <p:cNvGrpSpPr/>
          <p:nvPr/>
        </p:nvGrpSpPr>
        <p:grpSpPr>
          <a:xfrm>
            <a:off x="7521170" y="1713916"/>
            <a:ext cx="4432320" cy="3637898"/>
            <a:chOff x="6429563" y="2186763"/>
            <a:chExt cx="3551068" cy="2914599"/>
          </a:xfrm>
        </p:grpSpPr>
        <p:sp>
          <p:nvSpPr>
            <p:cNvPr id="55" name="Rectangle 39"/>
            <p:cNvSpPr>
              <a:spLocks noChangeArrowheads="1"/>
            </p:cNvSpPr>
            <p:nvPr/>
          </p:nvSpPr>
          <p:spPr bwMode="auto">
            <a:xfrm>
              <a:off x="6918195" y="2186763"/>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01</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6" name="Rectangle 39"/>
            <p:cNvSpPr>
              <a:spLocks noChangeArrowheads="1"/>
            </p:cNvSpPr>
            <p:nvPr/>
          </p:nvSpPr>
          <p:spPr bwMode="auto">
            <a:xfrm>
              <a:off x="6956295" y="2484896"/>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57" name="组合 56"/>
            <p:cNvGrpSpPr/>
            <p:nvPr/>
          </p:nvGrpSpPr>
          <p:grpSpPr>
            <a:xfrm>
              <a:off x="6429563" y="2237293"/>
              <a:ext cx="257184" cy="257184"/>
              <a:chOff x="4923349" y="1378653"/>
              <a:chExt cx="305414" cy="305414"/>
            </a:xfrm>
            <a:solidFill>
              <a:srgbClr val="E94E60"/>
            </a:solidFill>
          </p:grpSpPr>
          <p:sp>
            <p:nvSpPr>
              <p:cNvPr id="73" name="椭圆 72"/>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74" name="椭圆 73"/>
              <p:cNvSpPr/>
              <p:nvPr/>
            </p:nvSpPr>
            <p:spPr>
              <a:xfrm>
                <a:off x="5008132" y="1463436"/>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E94E60"/>
                  </a:solidFill>
                  <a:latin typeface="微软雅黑" panose="020B0503020204020204" pitchFamily="34" charset="-122"/>
                  <a:ea typeface="微软雅黑" panose="020B0503020204020204" pitchFamily="34" charset="-122"/>
                </a:endParaRPr>
              </a:p>
            </p:txBody>
          </p:sp>
        </p:grpSp>
        <p:sp>
          <p:nvSpPr>
            <p:cNvPr id="58" name="Rectangle 39"/>
            <p:cNvSpPr>
              <a:spLocks noChangeArrowheads="1"/>
            </p:cNvSpPr>
            <p:nvPr/>
          </p:nvSpPr>
          <p:spPr bwMode="auto">
            <a:xfrm>
              <a:off x="6918195" y="3015178"/>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02</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59" name="Rectangle 39"/>
            <p:cNvSpPr>
              <a:spLocks noChangeArrowheads="1"/>
            </p:cNvSpPr>
            <p:nvPr/>
          </p:nvSpPr>
          <p:spPr bwMode="auto">
            <a:xfrm>
              <a:off x="6956295" y="3313308"/>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60" name="组合 59"/>
            <p:cNvGrpSpPr/>
            <p:nvPr/>
          </p:nvGrpSpPr>
          <p:grpSpPr>
            <a:xfrm>
              <a:off x="6429563" y="3065708"/>
              <a:ext cx="257184" cy="257184"/>
              <a:chOff x="4923349" y="1378653"/>
              <a:chExt cx="305414" cy="305414"/>
            </a:xfrm>
            <a:solidFill>
              <a:srgbClr val="E94E60"/>
            </a:solidFill>
          </p:grpSpPr>
          <p:sp>
            <p:nvSpPr>
              <p:cNvPr id="71" name="椭圆 70"/>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72" name="椭圆 71"/>
              <p:cNvSpPr/>
              <p:nvPr/>
            </p:nvSpPr>
            <p:spPr>
              <a:xfrm>
                <a:off x="5008132" y="1463434"/>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61" name="Rectangle 39"/>
            <p:cNvSpPr>
              <a:spLocks noChangeArrowheads="1"/>
            </p:cNvSpPr>
            <p:nvPr/>
          </p:nvSpPr>
          <p:spPr bwMode="auto">
            <a:xfrm>
              <a:off x="6918195" y="3845356"/>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03</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2" name="Rectangle 39"/>
            <p:cNvSpPr>
              <a:spLocks noChangeArrowheads="1"/>
            </p:cNvSpPr>
            <p:nvPr/>
          </p:nvSpPr>
          <p:spPr bwMode="auto">
            <a:xfrm>
              <a:off x="6956295" y="4143488"/>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6429563" y="3895886"/>
              <a:ext cx="257184" cy="257184"/>
              <a:chOff x="4923349" y="1378653"/>
              <a:chExt cx="305414" cy="305414"/>
            </a:xfrm>
            <a:solidFill>
              <a:srgbClr val="E94E60"/>
            </a:solidFill>
          </p:grpSpPr>
          <p:sp>
            <p:nvSpPr>
              <p:cNvPr id="69" name="椭圆 68"/>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70" name="椭圆 69"/>
              <p:cNvSpPr/>
              <p:nvPr/>
            </p:nvSpPr>
            <p:spPr>
              <a:xfrm>
                <a:off x="5008132" y="1463433"/>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sp>
          <p:nvSpPr>
            <p:cNvPr id="64" name="Rectangle 39"/>
            <p:cNvSpPr>
              <a:spLocks noChangeArrowheads="1"/>
            </p:cNvSpPr>
            <p:nvPr/>
          </p:nvSpPr>
          <p:spPr bwMode="auto">
            <a:xfrm>
              <a:off x="6918195" y="4673771"/>
              <a:ext cx="3024336" cy="24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zh-CN" altLang="en-US" sz="2000" dirty="0">
                  <a:solidFill>
                    <a:schemeClr val="bg1">
                      <a:lumMod val="65000"/>
                    </a:schemeClr>
                  </a:solidFill>
                  <a:latin typeface="微软雅黑" panose="020B0503020204020204" pitchFamily="34" charset="-122"/>
                  <a:ea typeface="微软雅黑" panose="020B0503020204020204" pitchFamily="34" charset="-122"/>
                </a:rPr>
                <a:t>此处添加标题文本</a:t>
              </a:r>
              <a:r>
                <a:rPr lang="en-US" altLang="zh-CN" sz="2000" dirty="0">
                  <a:solidFill>
                    <a:schemeClr val="bg1">
                      <a:lumMod val="65000"/>
                    </a:schemeClr>
                  </a:solidFill>
                  <a:latin typeface="微软雅黑" panose="020B0503020204020204" pitchFamily="34" charset="-122"/>
                  <a:ea typeface="微软雅黑" panose="020B0503020204020204" pitchFamily="34" charset="-122"/>
                </a:rPr>
                <a:t>04</a:t>
              </a:r>
              <a:endParaRPr lang="en-US" altLang="zh-CN" sz="2000" dirty="0">
                <a:solidFill>
                  <a:schemeClr val="bg1">
                    <a:lumMod val="65000"/>
                  </a:schemeClr>
                </a:solidFill>
                <a:latin typeface="微软雅黑" panose="020B0503020204020204" pitchFamily="34" charset="-122"/>
                <a:ea typeface="微软雅黑" panose="020B0503020204020204" pitchFamily="34" charset="-122"/>
              </a:endParaRPr>
            </a:p>
          </p:txBody>
        </p:sp>
        <p:sp>
          <p:nvSpPr>
            <p:cNvPr id="65" name="Rectangle 39"/>
            <p:cNvSpPr>
              <a:spLocks noChangeArrowheads="1"/>
            </p:cNvSpPr>
            <p:nvPr/>
          </p:nvSpPr>
          <p:spPr bwMode="auto">
            <a:xfrm>
              <a:off x="6956295" y="4971906"/>
              <a:ext cx="3024336" cy="1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anose="020B0604020202020204" pitchFamily="34" charset="0"/>
                <a:buNone/>
              </a:pPr>
              <a:r>
                <a:rPr lang="en-US" altLang="zh-CN" sz="1050" dirty="0">
                  <a:solidFill>
                    <a:schemeClr val="bg1">
                      <a:lumMod val="65000"/>
                    </a:schemeClr>
                  </a:solidFill>
                  <a:latin typeface="微软雅黑" panose="020B0503020204020204" pitchFamily="34" charset="-122"/>
                  <a:ea typeface="微软雅黑" panose="020B0503020204020204" pitchFamily="34" charset="-122"/>
                </a:rPr>
                <a:t>write your great  title here</a:t>
              </a:r>
              <a:endParaRPr lang="en-US" altLang="zh-CN" sz="1050" dirty="0">
                <a:solidFill>
                  <a:schemeClr val="bg1">
                    <a:lumMod val="65000"/>
                  </a:schemeClr>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6429563" y="4724301"/>
              <a:ext cx="257184" cy="257184"/>
              <a:chOff x="4923349" y="1378653"/>
              <a:chExt cx="305414" cy="305414"/>
            </a:xfrm>
            <a:solidFill>
              <a:srgbClr val="E94E60"/>
            </a:solidFill>
          </p:grpSpPr>
          <p:sp>
            <p:nvSpPr>
              <p:cNvPr id="67" name="椭圆 66"/>
              <p:cNvSpPr/>
              <p:nvPr/>
            </p:nvSpPr>
            <p:spPr>
              <a:xfrm>
                <a:off x="4923349" y="1378653"/>
                <a:ext cx="305414" cy="305414"/>
              </a:xfrm>
              <a:prstGeom prst="ellipse">
                <a:avLst/>
              </a:prstGeom>
              <a:no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sp>
            <p:nvSpPr>
              <p:cNvPr id="68" name="椭圆 67"/>
              <p:cNvSpPr/>
              <p:nvPr/>
            </p:nvSpPr>
            <p:spPr>
              <a:xfrm>
                <a:off x="5008132" y="1463434"/>
                <a:ext cx="135848" cy="135848"/>
              </a:xfrm>
              <a:prstGeom prst="ellipse">
                <a:avLst/>
              </a:prstGeom>
              <a:solidFill>
                <a:srgbClr val="D5493A"/>
              </a:solidFill>
              <a:ln w="6350">
                <a:solidFill>
                  <a:srgbClr val="D549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4E60"/>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250" fill="hold"/>
                                        <p:tgtEl>
                                          <p:spTgt spid="29"/>
                                        </p:tgtEl>
                                        <p:attrNameLst>
                                          <p:attrName>ppt_w</p:attrName>
                                        </p:attrNameLst>
                                      </p:cBhvr>
                                      <p:tavLst>
                                        <p:tav tm="0">
                                          <p:val>
                                            <p:fltVal val="0"/>
                                          </p:val>
                                        </p:tav>
                                        <p:tav tm="100000">
                                          <p:val>
                                            <p:strVal val="#ppt_w"/>
                                          </p:val>
                                        </p:tav>
                                      </p:tavLst>
                                    </p:anim>
                                    <p:anim calcmode="lin" valueType="num">
                                      <p:cBhvr>
                                        <p:cTn id="8" dur="1250" fill="hold"/>
                                        <p:tgtEl>
                                          <p:spTgt spid="29"/>
                                        </p:tgtEl>
                                        <p:attrNameLst>
                                          <p:attrName>ppt_h</p:attrName>
                                        </p:attrNameLst>
                                      </p:cBhvr>
                                      <p:tavLst>
                                        <p:tav tm="0">
                                          <p:val>
                                            <p:fltVal val="0"/>
                                          </p:val>
                                        </p:tav>
                                        <p:tav tm="100000">
                                          <p:val>
                                            <p:strVal val="#ppt_h"/>
                                          </p:val>
                                        </p:tav>
                                      </p:tavLst>
                                    </p:anim>
                                    <p:animEffect transition="in" filter="fade">
                                      <p:cBhvr>
                                        <p:cTn id="9" dur="1250"/>
                                        <p:tgtEl>
                                          <p:spTgt spid="29"/>
                                        </p:tgtEl>
                                      </p:cBhvr>
                                    </p:animEffect>
                                  </p:childTnLst>
                                </p:cTn>
                              </p:par>
                              <p:par>
                                <p:cTn id="10" presetID="53" presetClass="entr" presetSubtype="16" fill="hold" nodeType="withEffect">
                                  <p:stCondLst>
                                    <p:cond delay="25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250" fill="hold"/>
                                        <p:tgtEl>
                                          <p:spTgt spid="36"/>
                                        </p:tgtEl>
                                        <p:attrNameLst>
                                          <p:attrName>ppt_w</p:attrName>
                                        </p:attrNameLst>
                                      </p:cBhvr>
                                      <p:tavLst>
                                        <p:tav tm="0">
                                          <p:val>
                                            <p:fltVal val="0"/>
                                          </p:val>
                                        </p:tav>
                                        <p:tav tm="100000">
                                          <p:val>
                                            <p:strVal val="#ppt_w"/>
                                          </p:val>
                                        </p:tav>
                                      </p:tavLst>
                                    </p:anim>
                                    <p:anim calcmode="lin" valueType="num">
                                      <p:cBhvr>
                                        <p:cTn id="13" dur="1250" fill="hold"/>
                                        <p:tgtEl>
                                          <p:spTgt spid="36"/>
                                        </p:tgtEl>
                                        <p:attrNameLst>
                                          <p:attrName>ppt_h</p:attrName>
                                        </p:attrNameLst>
                                      </p:cBhvr>
                                      <p:tavLst>
                                        <p:tav tm="0">
                                          <p:val>
                                            <p:fltVal val="0"/>
                                          </p:val>
                                        </p:tav>
                                        <p:tav tm="100000">
                                          <p:val>
                                            <p:strVal val="#ppt_h"/>
                                          </p:val>
                                        </p:tav>
                                      </p:tavLst>
                                    </p:anim>
                                    <p:animEffect transition="in" filter="fade">
                                      <p:cBhvr>
                                        <p:cTn id="14" dur="1250"/>
                                        <p:tgtEl>
                                          <p:spTgt spid="36"/>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1250" fill="hold"/>
                                        <p:tgtEl>
                                          <p:spTgt spid="39"/>
                                        </p:tgtEl>
                                        <p:attrNameLst>
                                          <p:attrName>ppt_w</p:attrName>
                                        </p:attrNameLst>
                                      </p:cBhvr>
                                      <p:tavLst>
                                        <p:tav tm="0">
                                          <p:val>
                                            <p:fltVal val="0"/>
                                          </p:val>
                                        </p:tav>
                                        <p:tav tm="100000">
                                          <p:val>
                                            <p:strVal val="#ppt_w"/>
                                          </p:val>
                                        </p:tav>
                                      </p:tavLst>
                                    </p:anim>
                                    <p:anim calcmode="lin" valueType="num">
                                      <p:cBhvr>
                                        <p:cTn id="18" dur="1250" fill="hold"/>
                                        <p:tgtEl>
                                          <p:spTgt spid="39"/>
                                        </p:tgtEl>
                                        <p:attrNameLst>
                                          <p:attrName>ppt_h</p:attrName>
                                        </p:attrNameLst>
                                      </p:cBhvr>
                                      <p:tavLst>
                                        <p:tav tm="0">
                                          <p:val>
                                            <p:fltVal val="0"/>
                                          </p:val>
                                        </p:tav>
                                        <p:tav tm="100000">
                                          <p:val>
                                            <p:strVal val="#ppt_h"/>
                                          </p:val>
                                        </p:tav>
                                      </p:tavLst>
                                    </p:anim>
                                    <p:animEffect transition="in" filter="fade">
                                      <p:cBhvr>
                                        <p:cTn id="19" dur="1250"/>
                                        <p:tgtEl>
                                          <p:spTgt spid="39"/>
                                        </p:tgtEl>
                                      </p:cBhvr>
                                    </p:animEffect>
                                  </p:childTnLst>
                                </p:cTn>
                              </p:par>
                              <p:par>
                                <p:cTn id="20" presetID="53" presetClass="entr" presetSubtype="16"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500" fill="hold"/>
                                        <p:tgtEl>
                                          <p:spTgt spid="33"/>
                                        </p:tgtEl>
                                        <p:attrNameLst>
                                          <p:attrName>ppt_w</p:attrName>
                                        </p:attrNameLst>
                                      </p:cBhvr>
                                      <p:tavLst>
                                        <p:tav tm="0">
                                          <p:val>
                                            <p:fltVal val="0"/>
                                          </p:val>
                                        </p:tav>
                                        <p:tav tm="100000">
                                          <p:val>
                                            <p:strVal val="#ppt_w"/>
                                          </p:val>
                                        </p:tav>
                                      </p:tavLst>
                                    </p:anim>
                                    <p:anim calcmode="lin" valueType="num">
                                      <p:cBhvr>
                                        <p:cTn id="23" dur="1500" fill="hold"/>
                                        <p:tgtEl>
                                          <p:spTgt spid="33"/>
                                        </p:tgtEl>
                                        <p:attrNameLst>
                                          <p:attrName>ppt_h</p:attrName>
                                        </p:attrNameLst>
                                      </p:cBhvr>
                                      <p:tavLst>
                                        <p:tav tm="0">
                                          <p:val>
                                            <p:fltVal val="0"/>
                                          </p:val>
                                        </p:tav>
                                        <p:tav tm="100000">
                                          <p:val>
                                            <p:strVal val="#ppt_h"/>
                                          </p:val>
                                        </p:tav>
                                      </p:tavLst>
                                    </p:anim>
                                    <p:animEffect transition="in" filter="fade">
                                      <p:cBhvr>
                                        <p:cTn id="24" dur="1500"/>
                                        <p:tgtEl>
                                          <p:spTgt spid="33"/>
                                        </p:tgtEl>
                                      </p:cBhvr>
                                    </p:animEffect>
                                  </p:childTnLst>
                                </p:cTn>
                              </p:par>
                              <p:par>
                                <p:cTn id="25" presetID="47" presetClass="entr" presetSubtype="0" fill="hold" grpId="0" nodeType="withEffect">
                                  <p:stCondLst>
                                    <p:cond delay="70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750"/>
                                        <p:tgtEl>
                                          <p:spTgt spid="43"/>
                                        </p:tgtEl>
                                      </p:cBhvr>
                                    </p:animEffect>
                                    <p:anim calcmode="lin" valueType="num">
                                      <p:cBhvr>
                                        <p:cTn id="28" dur="750" fill="hold"/>
                                        <p:tgtEl>
                                          <p:spTgt spid="43"/>
                                        </p:tgtEl>
                                        <p:attrNameLst>
                                          <p:attrName>ppt_x</p:attrName>
                                        </p:attrNameLst>
                                      </p:cBhvr>
                                      <p:tavLst>
                                        <p:tav tm="0">
                                          <p:val>
                                            <p:strVal val="#ppt_x"/>
                                          </p:val>
                                        </p:tav>
                                        <p:tav tm="100000">
                                          <p:val>
                                            <p:strVal val="#ppt_x"/>
                                          </p:val>
                                        </p:tav>
                                      </p:tavLst>
                                    </p:anim>
                                    <p:anim calcmode="lin" valueType="num">
                                      <p:cBhvr>
                                        <p:cTn id="29" dur="750" fill="hold"/>
                                        <p:tgtEl>
                                          <p:spTgt spid="4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70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750"/>
                                        <p:tgtEl>
                                          <p:spTgt spid="44"/>
                                        </p:tgtEl>
                                      </p:cBhvr>
                                    </p:animEffect>
                                    <p:anim calcmode="lin" valueType="num">
                                      <p:cBhvr>
                                        <p:cTn id="33" dur="750" fill="hold"/>
                                        <p:tgtEl>
                                          <p:spTgt spid="44"/>
                                        </p:tgtEl>
                                        <p:attrNameLst>
                                          <p:attrName>ppt_x</p:attrName>
                                        </p:attrNameLst>
                                      </p:cBhvr>
                                      <p:tavLst>
                                        <p:tav tm="0">
                                          <p:val>
                                            <p:strVal val="#ppt_x"/>
                                          </p:val>
                                        </p:tav>
                                        <p:tav tm="100000">
                                          <p:val>
                                            <p:strVal val="#ppt_x"/>
                                          </p:val>
                                        </p:tav>
                                      </p:tavLst>
                                    </p:anim>
                                    <p:anim calcmode="lin" valueType="num">
                                      <p:cBhvr>
                                        <p:cTn id="34" dur="750" fill="hold"/>
                                        <p:tgtEl>
                                          <p:spTgt spid="44"/>
                                        </p:tgtEl>
                                        <p:attrNameLst>
                                          <p:attrName>ppt_y</p:attrName>
                                        </p:attrNameLst>
                                      </p:cBhvr>
                                      <p:tavLst>
                                        <p:tav tm="0">
                                          <p:val>
                                            <p:strVal val="#ppt_y-.1"/>
                                          </p:val>
                                        </p:tav>
                                        <p:tav tm="100000">
                                          <p:val>
                                            <p:strVal val="#ppt_y"/>
                                          </p:val>
                                        </p:tav>
                                      </p:tavLst>
                                    </p:anim>
                                  </p:childTnLst>
                                </p:cTn>
                              </p:par>
                              <p:par>
                                <p:cTn id="35" presetID="16" presetClass="entr" presetSubtype="42" fill="hold" grpId="0" nodeType="withEffect">
                                  <p:stCondLst>
                                    <p:cond delay="1000"/>
                                  </p:stCondLst>
                                  <p:childTnLst>
                                    <p:set>
                                      <p:cBhvr>
                                        <p:cTn id="36" dur="1" fill="hold">
                                          <p:stCondLst>
                                            <p:cond delay="0"/>
                                          </p:stCondLst>
                                        </p:cTn>
                                        <p:tgtEl>
                                          <p:spTgt spid="50"/>
                                        </p:tgtEl>
                                        <p:attrNameLst>
                                          <p:attrName>style.visibility</p:attrName>
                                        </p:attrNameLst>
                                      </p:cBhvr>
                                      <p:to>
                                        <p:strVal val="visible"/>
                                      </p:to>
                                    </p:set>
                                    <p:animEffect transition="in" filter="barn(outHorizontal)">
                                      <p:cBhvr>
                                        <p:cTn id="37" dur="750"/>
                                        <p:tgtEl>
                                          <p:spTgt spid="50"/>
                                        </p:tgtEl>
                                      </p:cBhvr>
                                    </p:animEffect>
                                  </p:childTnLst>
                                </p:cTn>
                              </p:par>
                            </p:childTnLst>
                          </p:cTn>
                        </p:par>
                        <p:par>
                          <p:cTn id="38" fill="hold">
                            <p:stCondLst>
                              <p:cond delay="1500"/>
                            </p:stCondLst>
                            <p:childTnLst>
                              <p:par>
                                <p:cTn id="39" presetID="42" presetClass="entr" presetSubtype="0"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anim calcmode="lin" valueType="num">
                                      <p:cBhvr>
                                        <p:cTn id="42" dur="1000" fill="hold"/>
                                        <p:tgtEl>
                                          <p:spTgt spid="54"/>
                                        </p:tgtEl>
                                        <p:attrNameLst>
                                          <p:attrName>ppt_x</p:attrName>
                                        </p:attrNameLst>
                                      </p:cBhvr>
                                      <p:tavLst>
                                        <p:tav tm="0">
                                          <p:val>
                                            <p:strVal val="#ppt_x"/>
                                          </p:val>
                                        </p:tav>
                                        <p:tav tm="100000">
                                          <p:val>
                                            <p:strVal val="#ppt_x"/>
                                          </p:val>
                                        </p:tav>
                                      </p:tavLst>
                                    </p:anim>
                                    <p:anim calcmode="lin" valueType="num">
                                      <p:cBhvr>
                                        <p:cTn id="4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endParaRPr lang="zh-CN" altLang="en-US" sz="20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04</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 name="1"/>
          <p:cNvSpPr>
            <a:spLocks noChangeArrowheads="1"/>
          </p:cNvSpPr>
          <p:nvPr/>
        </p:nvSpPr>
        <p:spPr bwMode="auto">
          <a:xfrm>
            <a:off x="840717" y="3163456"/>
            <a:ext cx="2474023" cy="1853202"/>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7" name="4"/>
          <p:cNvSpPr>
            <a:spLocks noChangeArrowheads="1"/>
          </p:cNvSpPr>
          <p:nvPr/>
        </p:nvSpPr>
        <p:spPr bwMode="auto">
          <a:xfrm>
            <a:off x="3528017" y="3163456"/>
            <a:ext cx="2474023" cy="1853202"/>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9" name="7"/>
          <p:cNvSpPr>
            <a:spLocks noChangeArrowheads="1"/>
          </p:cNvSpPr>
          <p:nvPr/>
        </p:nvSpPr>
        <p:spPr bwMode="auto">
          <a:xfrm>
            <a:off x="8900264" y="3163456"/>
            <a:ext cx="2471654" cy="185320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0" name="品 9"/>
          <p:cNvSpPr>
            <a:spLocks noChangeArrowheads="1"/>
          </p:cNvSpPr>
          <p:nvPr/>
        </p:nvSpPr>
        <p:spPr bwMode="auto">
          <a:xfrm>
            <a:off x="6212949" y="3163456"/>
            <a:ext cx="2474023" cy="1853202"/>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endParaRPr lang="zh-CN" altLang="en-US" sz="1180">
              <a:solidFill>
                <a:srgbClr val="FFFFFF"/>
              </a:solidFill>
              <a:latin typeface="微软雅黑" panose="020B0503020204020204" pitchFamily="34" charset="-122"/>
            </a:endParaRPr>
          </a:p>
        </p:txBody>
      </p:sp>
      <p:sp>
        <p:nvSpPr>
          <p:cNvPr id="11" name="TextBox 15"/>
          <p:cNvSpPr txBox="1">
            <a:spLocks noChangeArrowheads="1"/>
          </p:cNvSpPr>
          <p:nvPr/>
        </p:nvSpPr>
        <p:spPr bwMode="auto">
          <a:xfrm>
            <a:off x="3270884" y="5199763"/>
            <a:ext cx="5725324" cy="552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29" tIns="40815" rIns="81629" bIns="40815"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sz="2400" b="1" dirty="0">
                <a:solidFill>
                  <a:schemeClr val="bg1">
                    <a:lumMod val="50000"/>
                  </a:schemeClr>
                </a:solidFill>
                <a:latin typeface="微软雅黑" panose="020B0503020204020204" pitchFamily="34" charset="-122"/>
              </a:rPr>
              <a:t>注明内容重要或说明情况</a:t>
            </a:r>
            <a:endParaRPr lang="zh-CN" altLang="en-US" sz="2400" b="1" dirty="0">
              <a:solidFill>
                <a:schemeClr val="bg1">
                  <a:lumMod val="50000"/>
                </a:schemeClr>
              </a:solidFill>
              <a:latin typeface="微软雅黑" panose="020B0503020204020204" pitchFamily="34" charset="-122"/>
            </a:endParaRPr>
          </a:p>
        </p:txBody>
      </p:sp>
      <p:sp>
        <p:nvSpPr>
          <p:cNvPr id="12" name="10"/>
          <p:cNvSpPr/>
          <p:nvPr/>
        </p:nvSpPr>
        <p:spPr bwMode="auto">
          <a:xfrm>
            <a:off x="1081242"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3" name="11"/>
          <p:cNvSpPr/>
          <p:nvPr/>
        </p:nvSpPr>
        <p:spPr bwMode="auto">
          <a:xfrm>
            <a:off x="3768548"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4" name="12"/>
          <p:cNvSpPr/>
          <p:nvPr/>
        </p:nvSpPr>
        <p:spPr bwMode="auto">
          <a:xfrm>
            <a:off x="9138410"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5" name="13"/>
          <p:cNvSpPr/>
          <p:nvPr/>
        </p:nvSpPr>
        <p:spPr bwMode="auto">
          <a:xfrm>
            <a:off x="6453480" y="1835345"/>
            <a:ext cx="2042727" cy="1634657"/>
          </a:xfrm>
          <a:prstGeom prst="rect">
            <a:avLst/>
          </a:prstGeom>
          <a:solidFill>
            <a:srgbClr val="D5493A">
              <a:alpha val="85000"/>
            </a:srgbClr>
          </a:solidFill>
          <a:ln>
            <a:noFill/>
          </a:ln>
          <a:effectLst/>
        </p:spPr>
        <p:txBody>
          <a:bodyPr lIns="81629" tIns="40815" rIns="81629" bIns="40815" anchor="ctr"/>
          <a:lstStyle/>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添加文字内容</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说明内容情况</a:t>
            </a:r>
            <a:endParaRPr lang="en-US" altLang="zh-CN" sz="1400" b="1" dirty="0">
              <a:solidFill>
                <a:srgbClr val="F8F8F8"/>
              </a:solidFill>
              <a:latin typeface="微软雅黑" panose="020B0503020204020204" pitchFamily="34" charset="-122"/>
              <a:ea typeface="微软雅黑" panose="020B0503020204020204" pitchFamily="34" charset="-122"/>
            </a:endParaRPr>
          </a:p>
          <a:p>
            <a:pPr algn="ctr">
              <a:lnSpc>
                <a:spcPct val="130000"/>
              </a:lnSpc>
              <a:defRPr/>
            </a:pPr>
            <a:r>
              <a:rPr lang="zh-CN" altLang="en-US" sz="1400" b="1" dirty="0">
                <a:solidFill>
                  <a:srgbClr val="F8F8F8"/>
                </a:solidFill>
                <a:latin typeface="微软雅黑" panose="020B0503020204020204" pitchFamily="34" charset="-122"/>
                <a:ea typeface="微软雅黑" panose="020B0503020204020204" pitchFamily="34" charset="-122"/>
              </a:rPr>
              <a:t>以完成的项目</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16" name="47"/>
          <p:cNvSpPr>
            <a:spLocks noChangeArrowheads="1"/>
          </p:cNvSpPr>
          <p:nvPr/>
        </p:nvSpPr>
        <p:spPr bwMode="auto">
          <a:xfrm>
            <a:off x="840717" y="5818798"/>
            <a:ext cx="10608794" cy="52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a:lnSpc>
                <a:spcPct val="130000"/>
              </a:lnSpc>
              <a:spcBef>
                <a:spcPct val="0"/>
              </a:spcBef>
              <a:buFont typeface="Arial" panose="020B0604020202020204" pitchFamily="34" charset="0"/>
              <a:buNone/>
            </a:pPr>
            <a:r>
              <a:rPr lang="zh-CN" altLang="en-US" sz="1200" dirty="0">
                <a:solidFill>
                  <a:schemeClr val="bg1">
                    <a:lumMod val="50000"/>
                  </a:schemeClr>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图表的综合描述说明，在此录入上述图表的综合描述说明。</a:t>
            </a:r>
            <a:endParaRPr lang="zh-CN" altLang="en-US" sz="16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1" name="出品 2"/>
          <p:cNvSpPr>
            <a:spLocks noChangeArrowheads="1"/>
          </p:cNvSpPr>
          <p:nvPr>
            <p:custDataLst>
              <p:tags r:id="rId1"/>
            </p:custDataLst>
          </p:nvPr>
        </p:nvSpPr>
        <p:spPr bwMode="auto">
          <a:xfrm>
            <a:off x="3981450" y="2173288"/>
            <a:ext cx="4371975" cy="403701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2" name="0907出品 9"/>
          <p:cNvSpPr>
            <a:spLocks noChangeArrowheads="1"/>
          </p:cNvSpPr>
          <p:nvPr>
            <p:custDataLst>
              <p:tags r:id="rId2"/>
            </p:custDataLst>
          </p:nvPr>
        </p:nvSpPr>
        <p:spPr bwMode="auto">
          <a:xfrm>
            <a:off x="2487613" y="2801938"/>
            <a:ext cx="1493837" cy="67786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3" name="品 10"/>
          <p:cNvSpPr>
            <a:spLocks noChangeArrowheads="1"/>
          </p:cNvSpPr>
          <p:nvPr>
            <p:custDataLst>
              <p:tags r:id="rId3"/>
            </p:custDataLst>
          </p:nvPr>
        </p:nvSpPr>
        <p:spPr bwMode="auto">
          <a:xfrm>
            <a:off x="1231900" y="3495675"/>
            <a:ext cx="2749550" cy="774700"/>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4" name="07出品 11"/>
          <p:cNvSpPr>
            <a:spLocks noChangeArrowheads="1"/>
          </p:cNvSpPr>
          <p:nvPr>
            <p:custDataLst>
              <p:tags r:id="rId4"/>
            </p:custDataLst>
          </p:nvPr>
        </p:nvSpPr>
        <p:spPr bwMode="auto">
          <a:xfrm>
            <a:off x="355600" y="4287838"/>
            <a:ext cx="3625850" cy="69691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5" name="出品 12"/>
          <p:cNvSpPr>
            <a:spLocks noChangeArrowheads="1"/>
          </p:cNvSpPr>
          <p:nvPr>
            <p:custDataLst>
              <p:tags r:id="rId5"/>
            </p:custDataLst>
          </p:nvPr>
        </p:nvSpPr>
        <p:spPr bwMode="auto">
          <a:xfrm>
            <a:off x="1525588" y="5002213"/>
            <a:ext cx="2455862" cy="715962"/>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6" name="5"/>
          <p:cNvSpPr>
            <a:spLocks noChangeArrowheads="1"/>
          </p:cNvSpPr>
          <p:nvPr>
            <p:custDataLst>
              <p:tags r:id="rId6"/>
            </p:custDataLst>
          </p:nvPr>
        </p:nvSpPr>
        <p:spPr bwMode="auto">
          <a:xfrm>
            <a:off x="8353425" y="2801938"/>
            <a:ext cx="1920875" cy="728662"/>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7" name="6"/>
          <p:cNvSpPr>
            <a:spLocks noChangeArrowheads="1"/>
          </p:cNvSpPr>
          <p:nvPr>
            <p:custDataLst>
              <p:tags r:id="rId7"/>
            </p:custDataLst>
          </p:nvPr>
        </p:nvSpPr>
        <p:spPr bwMode="auto">
          <a:xfrm>
            <a:off x="8353425" y="3541713"/>
            <a:ext cx="3482975" cy="774700"/>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38" name="7"/>
          <p:cNvSpPr>
            <a:spLocks noChangeArrowheads="1"/>
          </p:cNvSpPr>
          <p:nvPr>
            <p:custDataLst>
              <p:tags r:id="rId8"/>
            </p:custDataLst>
          </p:nvPr>
        </p:nvSpPr>
        <p:spPr bwMode="auto">
          <a:xfrm>
            <a:off x="8353425" y="4329113"/>
            <a:ext cx="2355850" cy="660400"/>
          </a:xfrm>
          <a:prstGeom prst="rect">
            <a:avLst/>
          </a:prstGeom>
          <a:solidFill>
            <a:srgbClr val="D5493A"/>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1"/>
              </a:solidFill>
              <a:latin typeface="宋体" panose="02010600030101010101" pitchFamily="2" charset="-122"/>
              <a:sym typeface="宋体" panose="02010600030101010101" pitchFamily="2" charset="-122"/>
            </a:endParaRPr>
          </a:p>
        </p:txBody>
      </p:sp>
      <p:sp>
        <p:nvSpPr>
          <p:cNvPr id="39" name="品 8"/>
          <p:cNvSpPr>
            <a:spLocks noChangeArrowheads="1"/>
          </p:cNvSpPr>
          <p:nvPr>
            <p:custDataLst>
              <p:tags r:id="rId9"/>
            </p:custDataLst>
          </p:nvPr>
        </p:nvSpPr>
        <p:spPr bwMode="auto">
          <a:xfrm>
            <a:off x="8353425" y="5002213"/>
            <a:ext cx="2840038" cy="715962"/>
          </a:xfrm>
          <a:prstGeom prst="rect">
            <a:avLst/>
          </a:prstGeom>
          <a:solidFill>
            <a:schemeClr val="tx2">
              <a:lumMod val="5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40" name="品 1"/>
          <p:cNvSpPr>
            <a:spLocks noChangeArrowheads="1"/>
          </p:cNvSpPr>
          <p:nvPr>
            <p:custDataLst>
              <p:tags r:id="rId10"/>
            </p:custDataLst>
          </p:nvPr>
        </p:nvSpPr>
        <p:spPr bwMode="auto">
          <a:xfrm>
            <a:off x="5934075" y="2520950"/>
            <a:ext cx="18859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dirty="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dirty="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dirty="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dirty="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dirty="0">
              <a:solidFill>
                <a:schemeClr val="bg1"/>
              </a:solidFill>
              <a:latin typeface="Arial" panose="020B0604020202020204" pitchFamily="34" charset="0"/>
            </a:endParaRPr>
          </a:p>
        </p:txBody>
      </p:sp>
      <p:sp>
        <p:nvSpPr>
          <p:cNvPr id="41" name="品 1"/>
          <p:cNvSpPr>
            <a:spLocks noChangeArrowheads="1"/>
          </p:cNvSpPr>
          <p:nvPr>
            <p:custDataLst>
              <p:tags r:id="rId11"/>
            </p:custDataLst>
          </p:nvPr>
        </p:nvSpPr>
        <p:spPr bwMode="auto">
          <a:xfrm>
            <a:off x="4486275" y="4422775"/>
            <a:ext cx="18843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6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en-US" altLang="zh-CN" sz="1600">
              <a:solidFill>
                <a:schemeClr val="bg1"/>
              </a:solidFill>
              <a:latin typeface="Franklin Gothic Book" pitchFamily="2" charset="0"/>
              <a:ea typeface="微软雅黑" panose="020B0503020204020204" pitchFamily="34" charset="-122"/>
              <a:sym typeface="Franklin Gothic Book" pitchFamily="2" charset="0"/>
            </a:endParaRPr>
          </a:p>
          <a:p>
            <a:pPr algn="ctr" eaLnBrk="1" hangingPunct="1">
              <a:lnSpc>
                <a:spcPct val="150000"/>
              </a:lnSpc>
              <a:spcBef>
                <a:spcPct val="0"/>
              </a:spcBef>
              <a:buFont typeface="Arial" panose="020B0604020202020204" pitchFamily="34" charset="0"/>
              <a:buNone/>
            </a:pPr>
            <a:r>
              <a:rPr lang="zh-CN" altLang="en-US" sz="1600">
                <a:solidFill>
                  <a:schemeClr val="bg1"/>
                </a:solidFill>
                <a:latin typeface="Franklin Gothic Book" pitchFamily="2" charset="0"/>
                <a:ea typeface="微软雅黑" panose="020B0503020204020204" pitchFamily="34" charset="-122"/>
                <a:sym typeface="Franklin Gothic Book" pitchFamily="2" charset="0"/>
              </a:rPr>
              <a:t>点击添加文字说明</a:t>
            </a:r>
            <a:endParaRPr lang="zh-CN" altLang="en-US" sz="1800">
              <a:solidFill>
                <a:schemeClr val="bg1"/>
              </a:solidFill>
              <a:latin typeface="Arial" panose="020B0604020202020204" pitchFamily="34" charset="0"/>
            </a:endParaRPr>
          </a:p>
        </p:txBody>
      </p:sp>
      <p:sp>
        <p:nvSpPr>
          <p:cNvPr id="42" name="品 27"/>
          <p:cNvSpPr>
            <a:spLocks noChangeArrowheads="1"/>
          </p:cNvSpPr>
          <p:nvPr>
            <p:custDataLst>
              <p:tags r:id="rId12"/>
            </p:custDataLst>
          </p:nvPr>
        </p:nvSpPr>
        <p:spPr bwMode="auto">
          <a:xfrm>
            <a:off x="2663825" y="2955925"/>
            <a:ext cx="11414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3" name="PA_28"/>
          <p:cNvSpPr>
            <a:spLocks noChangeArrowheads="1"/>
          </p:cNvSpPr>
          <p:nvPr>
            <p:custDataLst>
              <p:tags r:id="rId13"/>
            </p:custDataLst>
          </p:nvPr>
        </p:nvSpPr>
        <p:spPr bwMode="auto">
          <a:xfrm>
            <a:off x="2211388" y="5219700"/>
            <a:ext cx="1141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4" name="29"/>
          <p:cNvSpPr>
            <a:spLocks noChangeArrowheads="1"/>
          </p:cNvSpPr>
          <p:nvPr>
            <p:custDataLst>
              <p:tags r:id="rId14"/>
            </p:custDataLst>
          </p:nvPr>
        </p:nvSpPr>
        <p:spPr bwMode="auto">
          <a:xfrm>
            <a:off x="2003425" y="3732213"/>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5" name="30"/>
          <p:cNvSpPr>
            <a:spLocks noChangeArrowheads="1"/>
          </p:cNvSpPr>
          <p:nvPr>
            <p:custDataLst>
              <p:tags r:id="rId15"/>
            </p:custDataLst>
          </p:nvPr>
        </p:nvSpPr>
        <p:spPr bwMode="auto">
          <a:xfrm>
            <a:off x="1657350" y="4468813"/>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6" name="31"/>
          <p:cNvSpPr>
            <a:spLocks noChangeArrowheads="1"/>
          </p:cNvSpPr>
          <p:nvPr>
            <p:custDataLst>
              <p:tags r:id="rId16"/>
            </p:custDataLst>
          </p:nvPr>
        </p:nvSpPr>
        <p:spPr bwMode="auto">
          <a:xfrm>
            <a:off x="9136063" y="5187950"/>
            <a:ext cx="114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7" name="32"/>
          <p:cNvSpPr>
            <a:spLocks noChangeArrowheads="1"/>
          </p:cNvSpPr>
          <p:nvPr>
            <p:custDataLst>
              <p:tags r:id="rId17"/>
            </p:custDataLst>
          </p:nvPr>
        </p:nvSpPr>
        <p:spPr bwMode="auto">
          <a:xfrm>
            <a:off x="8853488" y="4489450"/>
            <a:ext cx="1141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8" name="品 33"/>
          <p:cNvSpPr>
            <a:spLocks noChangeArrowheads="1"/>
          </p:cNvSpPr>
          <p:nvPr>
            <p:custDataLst>
              <p:tags r:id="rId18"/>
            </p:custDataLst>
          </p:nvPr>
        </p:nvSpPr>
        <p:spPr bwMode="auto">
          <a:xfrm>
            <a:off x="9520238" y="3716338"/>
            <a:ext cx="114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49" name="34"/>
          <p:cNvSpPr>
            <a:spLocks noChangeArrowheads="1"/>
          </p:cNvSpPr>
          <p:nvPr>
            <p:custDataLst>
              <p:tags r:id="rId19"/>
            </p:custDataLst>
          </p:nvPr>
        </p:nvSpPr>
        <p:spPr bwMode="auto">
          <a:xfrm>
            <a:off x="8766175" y="2986088"/>
            <a:ext cx="114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添加文字</a:t>
            </a:r>
            <a:endParaRPr lang="zh-CN" altLang="en-US" sz="1800">
              <a:solidFill>
                <a:schemeClr val="bg1"/>
              </a:solidFill>
              <a:sym typeface="宋体" panose="02010600030101010101" pitchFamily="2" charset="-122"/>
            </a:endParaRPr>
          </a:p>
        </p:txBody>
      </p:sp>
      <p:sp>
        <p:nvSpPr>
          <p:cNvPr id="50" name="PA_KSO_Shape"/>
          <p:cNvSpPr>
            <a:spLocks noChangeArrowheads="1"/>
          </p:cNvSpPr>
          <p:nvPr>
            <p:custDataLst>
              <p:tags r:id="rId20"/>
            </p:custDataLst>
          </p:nvPr>
        </p:nvSpPr>
        <p:spPr bwMode="auto">
          <a:xfrm>
            <a:off x="4835525" y="2606675"/>
            <a:ext cx="522288" cy="1293813"/>
          </a:xfrm>
          <a:custGeom>
            <a:avLst/>
            <a:gdLst>
              <a:gd name="T0" fmla="*/ 65657 w 771525"/>
              <a:gd name="T1" fmla="*/ 163693 h 1912713"/>
              <a:gd name="T2" fmla="*/ 287908 w 771525"/>
              <a:gd name="T3" fmla="*/ 163693 h 1912713"/>
              <a:gd name="T4" fmla="*/ 353566 w 771525"/>
              <a:gd name="T5" fmla="*/ 229248 h 1912713"/>
              <a:gd name="T6" fmla="*/ 353566 w 771525"/>
              <a:gd name="T7" fmla="*/ 301851 h 1912713"/>
              <a:gd name="T8" fmla="*/ 353566 w 771525"/>
              <a:gd name="T9" fmla="*/ 367257 h 1912713"/>
              <a:gd name="T10" fmla="*/ 353566 w 771525"/>
              <a:gd name="T11" fmla="*/ 465499 h 1912713"/>
              <a:gd name="T12" fmla="*/ 319737 w 771525"/>
              <a:gd name="T13" fmla="*/ 499275 h 1912713"/>
              <a:gd name="T14" fmla="*/ 285908 w 771525"/>
              <a:gd name="T15" fmla="*/ 465499 h 1912713"/>
              <a:gd name="T16" fmla="*/ 285908 w 771525"/>
              <a:gd name="T17" fmla="*/ 301851 h 1912713"/>
              <a:gd name="T18" fmla="*/ 285908 w 771525"/>
              <a:gd name="T19" fmla="*/ 301848 h 1912713"/>
              <a:gd name="T20" fmla="*/ 285908 w 771525"/>
              <a:gd name="T21" fmla="*/ 261516 h 1912713"/>
              <a:gd name="T22" fmla="*/ 273359 w 771525"/>
              <a:gd name="T23" fmla="*/ 248986 h 1912713"/>
              <a:gd name="T24" fmla="*/ 260810 w 771525"/>
              <a:gd name="T25" fmla="*/ 261516 h 1912713"/>
              <a:gd name="T26" fmla="*/ 260810 w 771525"/>
              <a:gd name="T27" fmla="*/ 432813 h 1912713"/>
              <a:gd name="T28" fmla="*/ 260809 w 771525"/>
              <a:gd name="T29" fmla="*/ 432813 h 1912713"/>
              <a:gd name="T30" fmla="*/ 260809 w 771525"/>
              <a:gd name="T31" fmla="*/ 534663 h 1912713"/>
              <a:gd name="T32" fmla="*/ 260809 w 771525"/>
              <a:gd name="T33" fmla="*/ 536637 h 1912713"/>
              <a:gd name="T34" fmla="*/ 260809 w 771525"/>
              <a:gd name="T35" fmla="*/ 839216 h 1912713"/>
              <a:gd name="T36" fmla="*/ 224798 w 771525"/>
              <a:gd name="T37" fmla="*/ 875171 h 1912713"/>
              <a:gd name="T38" fmla="*/ 188787 w 771525"/>
              <a:gd name="T39" fmla="*/ 839216 h 1912713"/>
              <a:gd name="T40" fmla="*/ 188787 w 771525"/>
              <a:gd name="T41" fmla="*/ 564603 h 1912713"/>
              <a:gd name="T42" fmla="*/ 188787 w 771525"/>
              <a:gd name="T43" fmla="*/ 537649 h 1912713"/>
              <a:gd name="T44" fmla="*/ 176237 w 771525"/>
              <a:gd name="T45" fmla="*/ 525119 h 1912713"/>
              <a:gd name="T46" fmla="*/ 163688 w 771525"/>
              <a:gd name="T47" fmla="*/ 537648 h 1912713"/>
              <a:gd name="T48" fmla="*/ 163688 w 771525"/>
              <a:gd name="T49" fmla="*/ 839761 h 1912713"/>
              <a:gd name="T50" fmla="*/ 128221 w 771525"/>
              <a:gd name="T51" fmla="*/ 875172 h 1912713"/>
              <a:gd name="T52" fmla="*/ 128222 w 771525"/>
              <a:gd name="T53" fmla="*/ 875171 h 1912713"/>
              <a:gd name="T54" fmla="*/ 92756 w 771525"/>
              <a:gd name="T55" fmla="*/ 839761 h 1912713"/>
              <a:gd name="T56" fmla="*/ 92756 w 771525"/>
              <a:gd name="T57" fmla="*/ 534119 h 1912713"/>
              <a:gd name="T58" fmla="*/ 92757 w 771525"/>
              <a:gd name="T59" fmla="*/ 534116 h 1912713"/>
              <a:gd name="T60" fmla="*/ 92757 w 771525"/>
              <a:gd name="T61" fmla="*/ 432813 h 1912713"/>
              <a:gd name="T62" fmla="*/ 92756 w 771525"/>
              <a:gd name="T63" fmla="*/ 432813 h 1912713"/>
              <a:gd name="T64" fmla="*/ 92756 w 771525"/>
              <a:gd name="T65" fmla="*/ 261516 h 1912713"/>
              <a:gd name="T66" fmla="*/ 80207 w 771525"/>
              <a:gd name="T67" fmla="*/ 248986 h 1912713"/>
              <a:gd name="T68" fmla="*/ 67658 w 771525"/>
              <a:gd name="T69" fmla="*/ 261516 h 1912713"/>
              <a:gd name="T70" fmla="*/ 67658 w 771525"/>
              <a:gd name="T71" fmla="*/ 301851 h 1912713"/>
              <a:gd name="T72" fmla="*/ 67658 w 771525"/>
              <a:gd name="T73" fmla="*/ 432813 h 1912713"/>
              <a:gd name="T74" fmla="*/ 67658 w 771525"/>
              <a:gd name="T75" fmla="*/ 465499 h 1912713"/>
              <a:gd name="T76" fmla="*/ 33829 w 771525"/>
              <a:gd name="T77" fmla="*/ 499275 h 1912713"/>
              <a:gd name="T78" fmla="*/ 0 w 771525"/>
              <a:gd name="T79" fmla="*/ 465499 h 1912713"/>
              <a:gd name="T80" fmla="*/ 0 w 771525"/>
              <a:gd name="T81" fmla="*/ 367257 h 1912713"/>
              <a:gd name="T82" fmla="*/ 0 w 771525"/>
              <a:gd name="T83" fmla="*/ 301851 h 1912713"/>
              <a:gd name="T84" fmla="*/ 0 w 771525"/>
              <a:gd name="T85" fmla="*/ 229248 h 1912713"/>
              <a:gd name="T86" fmla="*/ 65657 w 771525"/>
              <a:gd name="T87" fmla="*/ 163693 h 1912713"/>
              <a:gd name="T88" fmla="*/ 175822 w 771525"/>
              <a:gd name="T89" fmla="*/ 0 h 1912713"/>
              <a:gd name="T90" fmla="*/ 247976 w 771525"/>
              <a:gd name="T91" fmla="*/ 72041 h 1912713"/>
              <a:gd name="T92" fmla="*/ 175822 w 771525"/>
              <a:gd name="T93" fmla="*/ 144081 h 1912713"/>
              <a:gd name="T94" fmla="*/ 103670 w 771525"/>
              <a:gd name="T95" fmla="*/ 72041 h 1912713"/>
              <a:gd name="T96" fmla="*/ 175822 w 771525"/>
              <a:gd name="T97" fmla="*/ 0 h 19127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1525"/>
              <a:gd name="T148" fmla="*/ 0 h 1912713"/>
              <a:gd name="T149" fmla="*/ 771525 w 771525"/>
              <a:gd name="T150" fmla="*/ 1912713 h 19127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chemeClr val="bg1"/>
          </a:solidFill>
          <a:ln>
            <a:noFill/>
          </a:ln>
        </p:spPr>
        <p:txBody>
          <a:bodyPr anchor="ctr"/>
          <a:lstStyle/>
          <a:p>
            <a:endParaRPr lang="zh-CN" altLang="en-US"/>
          </a:p>
        </p:txBody>
      </p:sp>
      <p:sp>
        <p:nvSpPr>
          <p:cNvPr id="51" name="PA_KSO_Shape"/>
          <p:cNvSpPr>
            <a:spLocks noChangeArrowheads="1"/>
          </p:cNvSpPr>
          <p:nvPr>
            <p:custDataLst>
              <p:tags r:id="rId21"/>
            </p:custDataLst>
          </p:nvPr>
        </p:nvSpPr>
        <p:spPr bwMode="auto">
          <a:xfrm>
            <a:off x="6767513" y="4540250"/>
            <a:ext cx="668337" cy="1295400"/>
          </a:xfrm>
          <a:custGeom>
            <a:avLst/>
            <a:gdLst>
              <a:gd name="T0" fmla="*/ 131640 w 987290"/>
              <a:gd name="T1" fmla="*/ 164094 h 1912712"/>
              <a:gd name="T2" fmla="*/ 318958 w 987290"/>
              <a:gd name="T3" fmla="*/ 164094 h 1912712"/>
              <a:gd name="T4" fmla="*/ 376364 w 987290"/>
              <a:gd name="T5" fmla="*/ 200467 h 1912712"/>
              <a:gd name="T6" fmla="*/ 383608 w 987290"/>
              <a:gd name="T7" fmla="*/ 212992 h 1912712"/>
              <a:gd name="T8" fmla="*/ 451291 w 987290"/>
              <a:gd name="T9" fmla="*/ 458971 h 1912712"/>
              <a:gd name="T10" fmla="*/ 429372 w 987290"/>
              <a:gd name="T11" fmla="*/ 497588 h 1912712"/>
              <a:gd name="T12" fmla="*/ 429373 w 987290"/>
              <a:gd name="T13" fmla="*/ 497589 h 1912712"/>
              <a:gd name="T14" fmla="*/ 391724 w 987290"/>
              <a:gd name="T15" fmla="*/ 477496 h 1912712"/>
              <a:gd name="T16" fmla="*/ 332718 w 987290"/>
              <a:gd name="T17" fmla="*/ 263051 h 1912712"/>
              <a:gd name="T18" fmla="*/ 313561 w 987290"/>
              <a:gd name="T19" fmla="*/ 252157 h 1912712"/>
              <a:gd name="T20" fmla="*/ 302677 w 987290"/>
              <a:gd name="T21" fmla="*/ 271332 h 1912712"/>
              <a:gd name="T22" fmla="*/ 390606 w 987290"/>
              <a:gd name="T23" fmla="*/ 590892 h 1912712"/>
              <a:gd name="T24" fmla="*/ 395526 w 987290"/>
              <a:gd name="T25" fmla="*/ 613000 h 1912712"/>
              <a:gd name="T26" fmla="*/ 311505 w 987290"/>
              <a:gd name="T27" fmla="*/ 613000 h 1912712"/>
              <a:gd name="T28" fmla="*/ 311505 w 987290"/>
              <a:gd name="T29" fmla="*/ 841277 h 1912712"/>
              <a:gd name="T30" fmla="*/ 275495 w 987290"/>
              <a:gd name="T31" fmla="*/ 877320 h 1912712"/>
              <a:gd name="T32" fmla="*/ 239485 w 987290"/>
              <a:gd name="T33" fmla="*/ 841277 h 1912712"/>
              <a:gd name="T34" fmla="*/ 239485 w 987290"/>
              <a:gd name="T35" fmla="*/ 613000 h 1912712"/>
              <a:gd name="T36" fmla="*/ 214388 w 987290"/>
              <a:gd name="T37" fmla="*/ 613000 h 1912712"/>
              <a:gd name="T38" fmla="*/ 214387 w 987290"/>
              <a:gd name="T39" fmla="*/ 841823 h 1912712"/>
              <a:gd name="T40" fmla="*/ 178923 w 987290"/>
              <a:gd name="T41" fmla="*/ 877320 h 1912712"/>
              <a:gd name="T42" fmla="*/ 178924 w 987290"/>
              <a:gd name="T43" fmla="*/ 877320 h 1912712"/>
              <a:gd name="T44" fmla="*/ 143459 w 987290"/>
              <a:gd name="T45" fmla="*/ 841823 h 1912712"/>
              <a:gd name="T46" fmla="*/ 143459 w 987290"/>
              <a:gd name="T47" fmla="*/ 613000 h 1912712"/>
              <a:gd name="T48" fmla="*/ 56223 w 987290"/>
              <a:gd name="T49" fmla="*/ 613000 h 1912712"/>
              <a:gd name="T50" fmla="*/ 150235 w 987290"/>
              <a:gd name="T51" fmla="*/ 271332 h 1912712"/>
              <a:gd name="T52" fmla="*/ 139351 w 987290"/>
              <a:gd name="T53" fmla="*/ 252157 h 1912712"/>
              <a:gd name="T54" fmla="*/ 120194 w 987290"/>
              <a:gd name="T55" fmla="*/ 263051 h 1912712"/>
              <a:gd name="T56" fmla="*/ 80846 w 987290"/>
              <a:gd name="T57" fmla="*/ 406054 h 1912712"/>
              <a:gd name="T58" fmla="*/ 80798 w 987290"/>
              <a:gd name="T59" fmla="*/ 405997 h 1912712"/>
              <a:gd name="T60" fmla="*/ 61633 w 987290"/>
              <a:gd name="T61" fmla="*/ 475650 h 1912712"/>
              <a:gd name="T62" fmla="*/ 23052 w 987290"/>
              <a:gd name="T63" fmla="*/ 497589 h 1912712"/>
              <a:gd name="T64" fmla="*/ 23053 w 987290"/>
              <a:gd name="T65" fmla="*/ 497589 h 1912712"/>
              <a:gd name="T66" fmla="*/ 1134 w 987290"/>
              <a:gd name="T67" fmla="*/ 458972 h 1912712"/>
              <a:gd name="T68" fmla="*/ 68816 w 987290"/>
              <a:gd name="T69" fmla="*/ 212992 h 1912712"/>
              <a:gd name="T70" fmla="*/ 71198 w 987290"/>
              <a:gd name="T71" fmla="*/ 208276 h 1912712"/>
              <a:gd name="T72" fmla="*/ 131640 w 987290"/>
              <a:gd name="T73" fmla="*/ 164094 h 1912712"/>
              <a:gd name="T74" fmla="*/ 226521 w 987290"/>
              <a:gd name="T75" fmla="*/ 0 h 1912712"/>
              <a:gd name="T76" fmla="*/ 298672 w 987290"/>
              <a:gd name="T77" fmla="*/ 72217 h 1912712"/>
              <a:gd name="T78" fmla="*/ 226521 w 987290"/>
              <a:gd name="T79" fmla="*/ 144435 h 1912712"/>
              <a:gd name="T80" fmla="*/ 154372 w 987290"/>
              <a:gd name="T81" fmla="*/ 72217 h 1912712"/>
              <a:gd name="T82" fmla="*/ 226521 w 987290"/>
              <a:gd name="T83" fmla="*/ 0 h 1912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87290"/>
              <a:gd name="T127" fmla="*/ 0 h 1912712"/>
              <a:gd name="T128" fmla="*/ 987290 w 987290"/>
              <a:gd name="T129" fmla="*/ 1912712 h 1912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chemeClr val="bg1"/>
          </a:solidFill>
          <a:ln>
            <a:noFill/>
          </a:ln>
        </p:spPr>
        <p:txBody>
          <a:bodyPr anchor="ctr"/>
          <a:lstStyle/>
          <a:p>
            <a:endParaRPr lang="zh-C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60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80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14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10" presetClass="entr" presetSubtype="0" fill="hold" grpId="0" nodeType="withEffect">
                                  <p:stCondLst>
                                    <p:cond delay="160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par>
                                <p:cTn id="35" presetID="10" presetClass="entr" presetSubtype="0" fill="hold" grpId="0" nodeType="withEffect">
                                  <p:stCondLst>
                                    <p:cond delay="18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200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par>
                                <p:cTn id="41" presetID="10" presetClass="entr" presetSubtype="0" fill="hold" grpId="0" nodeType="withEffect">
                                  <p:stCondLst>
                                    <p:cond delay="22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grpId="0" nodeType="withEffect">
                                  <p:stCondLst>
                                    <p:cond delay="240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26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arn(inVertical)">
                                      <p:cBhvr>
                                        <p:cTn id="52" dur="500"/>
                                        <p:tgtEl>
                                          <p:spTgt spid="45"/>
                                        </p:tgtEl>
                                      </p:cBhvr>
                                    </p:animEffect>
                                  </p:childTnLst>
                                </p:cTn>
                              </p:par>
                              <p:par>
                                <p:cTn id="53" presetID="10" presetClass="entr" presetSubtype="0" fill="hold" grpId="0" nodeType="withEffect">
                                  <p:stCondLst>
                                    <p:cond delay="20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500"/>
                                        <p:tgtEl>
                                          <p:spTgt spid="46"/>
                                        </p:tgtEl>
                                      </p:cBhvr>
                                    </p:animEffect>
                                  </p:childTnLst>
                                </p:cTn>
                              </p:par>
                              <p:par>
                                <p:cTn id="56" presetID="10" presetClass="entr" presetSubtype="0" fill="hold" grpId="0" nodeType="withEffect">
                                  <p:stCondLst>
                                    <p:cond delay="40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cTn>
                              </p:par>
                              <p:par>
                                <p:cTn id="59" presetID="10" presetClass="entr" presetSubtype="0" fill="hold" grpId="0" nodeType="withEffect">
                                  <p:stCondLst>
                                    <p:cond delay="60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80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0" nodeType="withEffect">
                                  <p:stCondLst>
                                    <p:cond delay="120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autoUpdateAnimBg="0"/>
      <p:bldP spid="34" grpId="0" animBg="1" autoUpdateAnimBg="0"/>
      <p:bldP spid="35" grpId="0" animBg="1" autoUpdateAnimBg="0"/>
      <p:bldP spid="36" grpId="0" animBg="1"/>
      <p:bldP spid="37" grpId="0" animBg="1"/>
      <p:bldP spid="38" grpId="0" animBg="1"/>
      <p:bldP spid="39" grpId="0" animBg="1"/>
      <p:bldP spid="40" grpId="0"/>
      <p:bldP spid="41" grpId="0"/>
      <p:bldP spid="42" grpId="0" animBg="1" autoUpdateAnimBg="0"/>
      <p:bldP spid="43" grpId="0" animBg="1" autoUpdateAnimBg="0"/>
      <p:bldP spid="44" grpId="0"/>
      <p:bldP spid="45" grpId="0"/>
      <p:bldP spid="46" grpId="0"/>
      <p:bldP spid="47" grpId="0" animBg="1" autoUpdateAnimBg="0"/>
      <p:bldP spid="48" grpId="0" animBg="1" autoUpdateAnimBg="0"/>
      <p:bldP spid="49" grpId="0" animBg="1" autoUpdateAnimBg="0"/>
      <p:bldP spid="50" grpId="0" animBg="1"/>
      <p:bldP spid="5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9"/>
          <p:cNvSpPr>
            <a:spLocks noChangeArrowheads="1"/>
          </p:cNvSpPr>
          <p:nvPr/>
        </p:nvSpPr>
        <p:spPr bwMode="auto">
          <a:xfrm>
            <a:off x="7395517" y="1320379"/>
            <a:ext cx="4003675" cy="5337211"/>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nvGrpSpPr>
          <p:cNvPr id="6" name="品 1"/>
          <p:cNvGrpSpPr/>
          <p:nvPr>
            <p:custDataLst>
              <p:tags r:id="rId2"/>
            </p:custDataLst>
          </p:nvPr>
        </p:nvGrpSpPr>
        <p:grpSpPr bwMode="auto">
          <a:xfrm>
            <a:off x="891799" y="1320379"/>
            <a:ext cx="6356350" cy="3081337"/>
            <a:chOff x="0" y="0"/>
            <a:chExt cx="12192000" cy="630377"/>
          </a:xfrm>
          <a:solidFill>
            <a:srgbClr val="01B0F1"/>
          </a:solidFill>
        </p:grpSpPr>
        <p:sp>
          <p:nvSpPr>
            <p:cNvPr id="7" name="品 2"/>
            <p:cNvSpPr>
              <a:spLocks noChangeArrowheads="1"/>
            </p:cNvSpPr>
            <p:nvPr/>
          </p:nvSpPr>
          <p:spPr bwMode="auto">
            <a:xfrm>
              <a:off x="0" y="28562"/>
              <a:ext cx="12192000" cy="601815"/>
            </a:xfrm>
            <a:prstGeom prst="rect">
              <a:avLst/>
            </a:prstGeom>
            <a:solidFill>
              <a:srgbClr val="D5493A"/>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9" name="出品 3"/>
            <p:cNvSpPr>
              <a:spLocks noChangeArrowheads="1"/>
            </p:cNvSpPr>
            <p:nvPr/>
          </p:nvSpPr>
          <p:spPr bwMode="auto">
            <a:xfrm>
              <a:off x="0" y="0"/>
              <a:ext cx="12192000" cy="28562"/>
            </a:xfrm>
            <a:prstGeom prst="rect">
              <a:avLst/>
            </a:prstGeom>
            <a:solidFill>
              <a:srgbClr val="D5493A"/>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grpSp>
      <p:sp>
        <p:nvSpPr>
          <p:cNvPr id="10" name="15"/>
          <p:cNvSpPr>
            <a:spLocks noChangeArrowheads="1"/>
          </p:cNvSpPr>
          <p:nvPr>
            <p:custDataLst>
              <p:tags r:id="rId3"/>
            </p:custDataLst>
          </p:nvPr>
        </p:nvSpPr>
        <p:spPr bwMode="auto">
          <a:xfrm>
            <a:off x="1012449" y="2661816"/>
            <a:ext cx="58372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50000"/>
              </a:lnSpc>
              <a:spcBef>
                <a:spcPct val="0"/>
              </a:spcBef>
              <a:buFont typeface="Arial" panose="020B0604020202020204" pitchFamily="34" charset="0"/>
              <a:buNone/>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endPar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9"/>
          <p:cNvSpPr>
            <a:spLocks noChangeArrowheads="1"/>
          </p:cNvSpPr>
          <p:nvPr/>
        </p:nvSpPr>
        <p:spPr bwMode="auto">
          <a:xfrm>
            <a:off x="902950" y="4515204"/>
            <a:ext cx="6356350" cy="211218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宋体" panose="02010600030101010101" pitchFamily="2" charset="-122"/>
              <a:sym typeface="宋体" panose="02010600030101010101" pitchFamily="2" charset="-122"/>
            </a:endParaRPr>
          </a:p>
        </p:txBody>
      </p:sp>
      <p:sp>
        <p:nvSpPr>
          <p:cNvPr id="12" name="12"/>
          <p:cNvSpPr>
            <a:spLocks noChangeArrowheads="1"/>
          </p:cNvSpPr>
          <p:nvPr>
            <p:custDataLst>
              <p:tags r:id="rId5"/>
            </p:custDataLst>
          </p:nvPr>
        </p:nvSpPr>
        <p:spPr bwMode="auto">
          <a:xfrm>
            <a:off x="1012449" y="1893466"/>
            <a:ext cx="469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这里输入简单的文字概述</a:t>
            </a:r>
            <a:endParaRPr lang="zh-CN" altLang="en-US" sz="3200" b="1">
              <a:solidFill>
                <a:srgbClr val="000000"/>
              </a:solidFill>
              <a:sym typeface="宋体" panose="02010600030101010101"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2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anim calcmode="lin" valueType="num">
                                      <p:cBhvr>
                                        <p:cTn id="21" dur="500" fill="hold"/>
                                        <p:tgtEl>
                                          <p:spTgt spid="5"/>
                                        </p:tgtEl>
                                        <p:attrNameLst>
                                          <p:attrName>ppt_x</p:attrName>
                                        </p:attrNameLst>
                                      </p:cBhvr>
                                      <p:tavLst>
                                        <p:tav tm="0">
                                          <p:val>
                                            <p:strVal val="#ppt_x"/>
                                          </p:val>
                                        </p:tav>
                                        <p:tav tm="100000">
                                          <p:val>
                                            <p:strVal val="#ppt_x"/>
                                          </p:val>
                                        </p:tav>
                                      </p:tavLst>
                                    </p:anim>
                                    <p:anim calcmode="lin" valueType="num">
                                      <p:cBhvr>
                                        <p:cTn id="22" dur="500" fill="hold"/>
                                        <p:tgtEl>
                                          <p:spTgt spid="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autoUpdateAnimBg="0"/>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矩形 9"/>
          <p:cNvSpPr>
            <a:spLocks noChangeArrowheads="1"/>
          </p:cNvSpPr>
          <p:nvPr/>
        </p:nvSpPr>
        <p:spPr bwMode="auto">
          <a:xfrm>
            <a:off x="1378627" y="5385516"/>
            <a:ext cx="9689306"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6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a:p>
            <a:pPr algn="just">
              <a:lnSpc>
                <a:spcPct val="130000"/>
              </a:lnSpc>
            </a:pP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矩形 16"/>
          <p:cNvSpPr>
            <a:spLocks noChangeArrowheads="1"/>
          </p:cNvSpPr>
          <p:nvPr/>
        </p:nvSpPr>
        <p:spPr bwMode="auto">
          <a:xfrm>
            <a:off x="1033463" y="3041997"/>
            <a:ext cx="3021012" cy="1956448"/>
          </a:xfrm>
          <a:prstGeom prst="rect">
            <a:avLst/>
          </a:prstGeom>
          <a:noFill/>
          <a:ln w="19050">
            <a:solidFill>
              <a:srgbClr val="D5493A"/>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7" name="圆角矩形 17"/>
          <p:cNvSpPr>
            <a:spLocks noChangeArrowheads="1"/>
          </p:cNvSpPr>
          <p:nvPr/>
        </p:nvSpPr>
        <p:spPr bwMode="auto">
          <a:xfrm>
            <a:off x="1909253" y="1685537"/>
            <a:ext cx="1269432" cy="1269015"/>
          </a:xfrm>
          <a:prstGeom prst="roundRect">
            <a:avLst>
              <a:gd name="adj" fmla="val 16667"/>
            </a:avLst>
          </a:prstGeom>
          <a:solidFill>
            <a:srgbClr val="D5493A"/>
          </a:solidFill>
          <a:ln>
            <a:noFill/>
          </a:ln>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9" name="文本框 13"/>
          <p:cNvSpPr txBox="1">
            <a:spLocks noChangeArrowheads="1"/>
          </p:cNvSpPr>
          <p:nvPr/>
        </p:nvSpPr>
        <p:spPr bwMode="auto">
          <a:xfrm>
            <a:off x="1408510" y="3323210"/>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0" name="文本框 14"/>
          <p:cNvSpPr txBox="1">
            <a:spLocks noChangeArrowheads="1"/>
          </p:cNvSpPr>
          <p:nvPr/>
        </p:nvSpPr>
        <p:spPr bwMode="auto">
          <a:xfrm>
            <a:off x="1437902" y="3856296"/>
            <a:ext cx="2241523"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a:t>
            </a:r>
            <a:r>
              <a:rPr lang="zh-CN" altLang="en-US" sz="1600" dirty="0" smtClean="0">
                <a:solidFill>
                  <a:schemeClr val="tx1">
                    <a:lumMod val="50000"/>
                    <a:lumOff val="50000"/>
                  </a:schemeClr>
                </a:solidFill>
                <a:latin typeface="微软雅黑" panose="020B0503020204020204" pitchFamily="34" charset="-122"/>
                <a:ea typeface="微软雅黑" panose="020B0503020204020204" pitchFamily="34" charset="-122"/>
              </a:rPr>
              <a:t>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Freeform 394"/>
          <p:cNvSpPr>
            <a:spLocks noEditPoints="1"/>
          </p:cNvSpPr>
          <p:nvPr/>
        </p:nvSpPr>
        <p:spPr bwMode="auto">
          <a:xfrm>
            <a:off x="2293144" y="2039564"/>
            <a:ext cx="501647" cy="434830"/>
          </a:xfrm>
          <a:custGeom>
            <a:avLst/>
            <a:gdLst>
              <a:gd name="T0" fmla="*/ 2147483647 w 183"/>
              <a:gd name="T1" fmla="*/ 2147483647 h 159"/>
              <a:gd name="T2" fmla="*/ 2147483647 w 183"/>
              <a:gd name="T3" fmla="*/ 2147483647 h 159"/>
              <a:gd name="T4" fmla="*/ 2147483647 w 183"/>
              <a:gd name="T5" fmla="*/ 2147483647 h 159"/>
              <a:gd name="T6" fmla="*/ 2147483647 w 183"/>
              <a:gd name="T7" fmla="*/ 2147483647 h 159"/>
              <a:gd name="T8" fmla="*/ 2147483647 w 183"/>
              <a:gd name="T9" fmla="*/ 2147483647 h 159"/>
              <a:gd name="T10" fmla="*/ 2147483647 w 183"/>
              <a:gd name="T11" fmla="*/ 2147483647 h 159"/>
              <a:gd name="T12" fmla="*/ 2147483647 w 183"/>
              <a:gd name="T13" fmla="*/ 2147483647 h 159"/>
              <a:gd name="T14" fmla="*/ 2147483647 w 183"/>
              <a:gd name="T15" fmla="*/ 2147483647 h 159"/>
              <a:gd name="T16" fmla="*/ 2147483647 w 183"/>
              <a:gd name="T17" fmla="*/ 2147483647 h 159"/>
              <a:gd name="T18" fmla="*/ 2147483647 w 183"/>
              <a:gd name="T19" fmla="*/ 2147483647 h 159"/>
              <a:gd name="T20" fmla="*/ 2147483647 w 183"/>
              <a:gd name="T21" fmla="*/ 2147483647 h 159"/>
              <a:gd name="T22" fmla="*/ 2147483647 w 183"/>
              <a:gd name="T23" fmla="*/ 2147483647 h 159"/>
              <a:gd name="T24" fmla="*/ 2147483647 w 183"/>
              <a:gd name="T25" fmla="*/ 2147483647 h 159"/>
              <a:gd name="T26" fmla="*/ 2147483647 w 183"/>
              <a:gd name="T27" fmla="*/ 2147483647 h 159"/>
              <a:gd name="T28" fmla="*/ 2147483647 w 183"/>
              <a:gd name="T29" fmla="*/ 2147483647 h 159"/>
              <a:gd name="T30" fmla="*/ 2147483647 w 183"/>
              <a:gd name="T31" fmla="*/ 2147483647 h 159"/>
              <a:gd name="T32" fmla="*/ 2147483647 w 183"/>
              <a:gd name="T33" fmla="*/ 2147483647 h 159"/>
              <a:gd name="T34" fmla="*/ 2147483647 w 183"/>
              <a:gd name="T35" fmla="*/ 2147483647 h 159"/>
              <a:gd name="T36" fmla="*/ 2147483647 w 183"/>
              <a:gd name="T37" fmla="*/ 2147483647 h 159"/>
              <a:gd name="T38" fmla="*/ 2147483647 w 183"/>
              <a:gd name="T39" fmla="*/ 2147483647 h 159"/>
              <a:gd name="T40" fmla="*/ 2147483647 w 183"/>
              <a:gd name="T41" fmla="*/ 2147483647 h 159"/>
              <a:gd name="T42" fmla="*/ 2147483647 w 183"/>
              <a:gd name="T43" fmla="*/ 2147483647 h 159"/>
              <a:gd name="T44" fmla="*/ 2147483647 w 183"/>
              <a:gd name="T45" fmla="*/ 2147483647 h 159"/>
              <a:gd name="T46" fmla="*/ 2147483647 w 183"/>
              <a:gd name="T47" fmla="*/ 2147483647 h 159"/>
              <a:gd name="T48" fmla="*/ 2147483647 w 183"/>
              <a:gd name="T49" fmla="*/ 2147483647 h 159"/>
              <a:gd name="T50" fmla="*/ 2147483647 w 183"/>
              <a:gd name="T51" fmla="*/ 2147483647 h 159"/>
              <a:gd name="T52" fmla="*/ 2147483647 w 183"/>
              <a:gd name="T53" fmla="*/ 2147483647 h 159"/>
              <a:gd name="T54" fmla="*/ 2147483647 w 183"/>
              <a:gd name="T55" fmla="*/ 0 h 159"/>
              <a:gd name="T56" fmla="*/ 2147483647 w 183"/>
              <a:gd name="T57" fmla="*/ 2147483647 h 159"/>
              <a:gd name="T58" fmla="*/ 2147483647 w 183"/>
              <a:gd name="T59" fmla="*/ 2147483647 h 159"/>
              <a:gd name="T60" fmla="*/ 0 w 183"/>
              <a:gd name="T61" fmla="*/ 2147483647 h 159"/>
              <a:gd name="T62" fmla="*/ 0 w 183"/>
              <a:gd name="T63" fmla="*/ 2147483647 h 159"/>
              <a:gd name="T64" fmla="*/ 2147483647 w 183"/>
              <a:gd name="T65" fmla="*/ 2147483647 h 159"/>
              <a:gd name="T66" fmla="*/ 2147483647 w 183"/>
              <a:gd name="T67" fmla="*/ 2147483647 h 159"/>
              <a:gd name="T68" fmla="*/ 2147483647 w 183"/>
              <a:gd name="T69" fmla="*/ 2147483647 h 159"/>
              <a:gd name="T70" fmla="*/ 2147483647 w 183"/>
              <a:gd name="T71" fmla="*/ 2147483647 h 159"/>
              <a:gd name="T72" fmla="*/ 2147483647 w 183"/>
              <a:gd name="T73" fmla="*/ 2147483647 h 159"/>
              <a:gd name="T74" fmla="*/ 2147483647 w 183"/>
              <a:gd name="T75" fmla="*/ 2147483647 h 159"/>
              <a:gd name="T76" fmla="*/ 2147483647 w 183"/>
              <a:gd name="T77" fmla="*/ 0 h 159"/>
              <a:gd name="T78" fmla="*/ 2147483647 w 183"/>
              <a:gd name="T79" fmla="*/ 0 h 1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sz="2000">
              <a:solidFill>
                <a:schemeClr val="bg1">
                  <a:lumMod val="50000"/>
                </a:schemeClr>
              </a:solidFill>
            </a:endParaRPr>
          </a:p>
        </p:txBody>
      </p:sp>
      <p:sp>
        <p:nvSpPr>
          <p:cNvPr id="12" name="矩形 23"/>
          <p:cNvSpPr>
            <a:spLocks noChangeArrowheads="1"/>
          </p:cNvSpPr>
          <p:nvPr/>
        </p:nvSpPr>
        <p:spPr bwMode="auto">
          <a:xfrm>
            <a:off x="4633913" y="3041997"/>
            <a:ext cx="3021012" cy="1956448"/>
          </a:xfrm>
          <a:prstGeom prst="rect">
            <a:avLst/>
          </a:prstGeom>
          <a:noFill/>
          <a:ln w="19050">
            <a:solidFill>
              <a:srgbClr val="D5493A"/>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3" name="圆角矩形 24"/>
          <p:cNvSpPr>
            <a:spLocks noChangeArrowheads="1"/>
          </p:cNvSpPr>
          <p:nvPr/>
        </p:nvSpPr>
        <p:spPr bwMode="auto">
          <a:xfrm>
            <a:off x="5509703" y="1669771"/>
            <a:ext cx="1269432" cy="1269015"/>
          </a:xfrm>
          <a:prstGeom prst="roundRect">
            <a:avLst>
              <a:gd name="adj" fmla="val 16667"/>
            </a:avLst>
          </a:prstGeom>
          <a:solidFill>
            <a:srgbClr val="D5493A"/>
          </a:solidFill>
          <a:ln>
            <a:noFill/>
          </a:ln>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4" name="文本框 20"/>
          <p:cNvSpPr txBox="1">
            <a:spLocks noChangeArrowheads="1"/>
          </p:cNvSpPr>
          <p:nvPr/>
        </p:nvSpPr>
        <p:spPr bwMode="auto">
          <a:xfrm>
            <a:off x="5008960" y="3323210"/>
            <a:ext cx="22709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21"/>
          <p:cNvSpPr txBox="1">
            <a:spLocks noChangeArrowheads="1"/>
          </p:cNvSpPr>
          <p:nvPr/>
        </p:nvSpPr>
        <p:spPr bwMode="auto">
          <a:xfrm>
            <a:off x="5073201" y="3887063"/>
            <a:ext cx="2241523"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Freeform 15"/>
          <p:cNvSpPr>
            <a:spLocks noEditPoints="1"/>
          </p:cNvSpPr>
          <p:nvPr/>
        </p:nvSpPr>
        <p:spPr bwMode="auto">
          <a:xfrm>
            <a:off x="5948363" y="2039564"/>
            <a:ext cx="392110" cy="466569"/>
          </a:xfrm>
          <a:custGeom>
            <a:avLst/>
            <a:gdLst>
              <a:gd name="T0" fmla="*/ 2147483647 w 671"/>
              <a:gd name="T1" fmla="*/ 2147483647 h 798"/>
              <a:gd name="T2" fmla="*/ 2147483647 w 671"/>
              <a:gd name="T3" fmla="*/ 2147483647 h 798"/>
              <a:gd name="T4" fmla="*/ 2147483647 w 671"/>
              <a:gd name="T5" fmla="*/ 2147483647 h 798"/>
              <a:gd name="T6" fmla="*/ 2147483647 w 671"/>
              <a:gd name="T7" fmla="*/ 2147483647 h 798"/>
              <a:gd name="T8" fmla="*/ 2147483647 w 671"/>
              <a:gd name="T9" fmla="*/ 2147483647 h 798"/>
              <a:gd name="T10" fmla="*/ 2147483647 w 671"/>
              <a:gd name="T11" fmla="*/ 2147483647 h 798"/>
              <a:gd name="T12" fmla="*/ 2147483647 w 671"/>
              <a:gd name="T13" fmla="*/ 2147483647 h 798"/>
              <a:gd name="T14" fmla="*/ 2147483647 w 671"/>
              <a:gd name="T15" fmla="*/ 2147483647 h 798"/>
              <a:gd name="T16" fmla="*/ 2147483647 w 671"/>
              <a:gd name="T17" fmla="*/ 2147483647 h 798"/>
              <a:gd name="T18" fmla="*/ 2147483647 w 671"/>
              <a:gd name="T19" fmla="*/ 2147483647 h 798"/>
              <a:gd name="T20" fmla="*/ 2147483647 w 671"/>
              <a:gd name="T21" fmla="*/ 2147483647 h 798"/>
              <a:gd name="T22" fmla="*/ 2147483647 w 671"/>
              <a:gd name="T23" fmla="*/ 2147483647 h 798"/>
              <a:gd name="T24" fmla="*/ 2147483647 w 671"/>
              <a:gd name="T25" fmla="*/ 2147483647 h 798"/>
              <a:gd name="T26" fmla="*/ 2147483647 w 671"/>
              <a:gd name="T27" fmla="*/ 2147483647 h 798"/>
              <a:gd name="T28" fmla="*/ 2147483647 w 671"/>
              <a:gd name="T29" fmla="*/ 2147483647 h 798"/>
              <a:gd name="T30" fmla="*/ 2147483647 w 671"/>
              <a:gd name="T31" fmla="*/ 2147483647 h 798"/>
              <a:gd name="T32" fmla="*/ 2147483647 w 671"/>
              <a:gd name="T33" fmla="*/ 2147483647 h 798"/>
              <a:gd name="T34" fmla="*/ 2147483647 w 671"/>
              <a:gd name="T35" fmla="*/ 2147483647 h 798"/>
              <a:gd name="T36" fmla="*/ 2147483647 w 671"/>
              <a:gd name="T37" fmla="*/ 2147483647 h 798"/>
              <a:gd name="T38" fmla="*/ 2147483647 w 671"/>
              <a:gd name="T39" fmla="*/ 2147483647 h 798"/>
              <a:gd name="T40" fmla="*/ 2147483647 w 671"/>
              <a:gd name="T41" fmla="*/ 2147483647 h 798"/>
              <a:gd name="T42" fmla="*/ 2147483647 w 671"/>
              <a:gd name="T43" fmla="*/ 2147483647 h 798"/>
              <a:gd name="T44" fmla="*/ 2147483647 w 671"/>
              <a:gd name="T45" fmla="*/ 2147483647 h 798"/>
              <a:gd name="T46" fmla="*/ 2147483647 w 671"/>
              <a:gd name="T47" fmla="*/ 2147483647 h 798"/>
              <a:gd name="T48" fmla="*/ 2147483647 w 671"/>
              <a:gd name="T49" fmla="*/ 2147483647 h 798"/>
              <a:gd name="T50" fmla="*/ 2147483647 w 671"/>
              <a:gd name="T51" fmla="*/ 2147483647 h 798"/>
              <a:gd name="T52" fmla="*/ 2147483647 w 671"/>
              <a:gd name="T53" fmla="*/ 2147483647 h 798"/>
              <a:gd name="T54" fmla="*/ 2147483647 w 671"/>
              <a:gd name="T55" fmla="*/ 2147483647 h 798"/>
              <a:gd name="T56" fmla="*/ 2147483647 w 671"/>
              <a:gd name="T57" fmla="*/ 2147483647 h 798"/>
              <a:gd name="T58" fmla="*/ 0 w 671"/>
              <a:gd name="T59" fmla="*/ 2147483647 h 798"/>
              <a:gd name="T60" fmla="*/ 0 w 671"/>
              <a:gd name="T61" fmla="*/ 2147483647 h 798"/>
              <a:gd name="T62" fmla="*/ 2147483647 w 671"/>
              <a:gd name="T63" fmla="*/ 2147483647 h 798"/>
              <a:gd name="T64" fmla="*/ 2147483647 w 671"/>
              <a:gd name="T65" fmla="*/ 2147483647 h 798"/>
              <a:gd name="T66" fmla="*/ 2147483647 w 671"/>
              <a:gd name="T67" fmla="*/ 2147483647 h 798"/>
              <a:gd name="T68" fmla="*/ 2147483647 w 671"/>
              <a:gd name="T69" fmla="*/ 2147483647 h 798"/>
              <a:gd name="T70" fmla="*/ 2147483647 w 671"/>
              <a:gd name="T71" fmla="*/ 2147483647 h 798"/>
              <a:gd name="T72" fmla="*/ 2147483647 w 671"/>
              <a:gd name="T73" fmla="*/ 2147483647 h 798"/>
              <a:gd name="T74" fmla="*/ 2147483647 w 671"/>
              <a:gd name="T75" fmla="*/ 2147483647 h 798"/>
              <a:gd name="T76" fmla="*/ 2147483647 w 671"/>
              <a:gd name="T77" fmla="*/ 2147483647 h 798"/>
              <a:gd name="T78" fmla="*/ 2147483647 w 671"/>
              <a:gd name="T79" fmla="*/ 2147483647 h 798"/>
              <a:gd name="T80" fmla="*/ 2147483647 w 671"/>
              <a:gd name="T81" fmla="*/ 2147483647 h 798"/>
              <a:gd name="T82" fmla="*/ 2147483647 w 671"/>
              <a:gd name="T83" fmla="*/ 2147483647 h 798"/>
              <a:gd name="T84" fmla="*/ 2147483647 w 671"/>
              <a:gd name="T85" fmla="*/ 2147483647 h 798"/>
              <a:gd name="T86" fmla="*/ 2147483647 w 671"/>
              <a:gd name="T87" fmla="*/ 2147483647 h 798"/>
              <a:gd name="T88" fmla="*/ 2147483647 w 671"/>
              <a:gd name="T89" fmla="*/ 2147483647 h 798"/>
              <a:gd name="T90" fmla="*/ 2147483647 w 671"/>
              <a:gd name="T91" fmla="*/ 2147483647 h 798"/>
              <a:gd name="T92" fmla="*/ 2147483647 w 671"/>
              <a:gd name="T93" fmla="*/ 2147483647 h 798"/>
              <a:gd name="T94" fmla="*/ 2147483647 w 671"/>
              <a:gd name="T95" fmla="*/ 2147483647 h 798"/>
              <a:gd name="T96" fmla="*/ 2147483647 w 671"/>
              <a:gd name="T97" fmla="*/ 2147483647 h 798"/>
              <a:gd name="T98" fmla="*/ 2147483647 w 671"/>
              <a:gd name="T99" fmla="*/ 2147483647 h 798"/>
              <a:gd name="T100" fmla="*/ 2147483647 w 671"/>
              <a:gd name="T101" fmla="*/ 2147483647 h 798"/>
              <a:gd name="T102" fmla="*/ 2147483647 w 671"/>
              <a:gd name="T103" fmla="*/ 2147483647 h 798"/>
              <a:gd name="T104" fmla="*/ 2147483647 w 671"/>
              <a:gd name="T105" fmla="*/ 2147483647 h 7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71" h="798">
                <a:moveTo>
                  <a:pt x="323" y="326"/>
                </a:moveTo>
                <a:lnTo>
                  <a:pt x="323" y="798"/>
                </a:lnTo>
                <a:lnTo>
                  <a:pt x="671" y="675"/>
                </a:lnTo>
                <a:lnTo>
                  <a:pt x="671" y="203"/>
                </a:lnTo>
                <a:lnTo>
                  <a:pt x="323" y="326"/>
                </a:lnTo>
                <a:close/>
                <a:moveTo>
                  <a:pt x="292" y="356"/>
                </a:moveTo>
                <a:lnTo>
                  <a:pt x="292" y="422"/>
                </a:lnTo>
                <a:cubicBezTo>
                  <a:pt x="260" y="416"/>
                  <a:pt x="228" y="391"/>
                  <a:pt x="228" y="391"/>
                </a:cubicBezTo>
                <a:lnTo>
                  <a:pt x="228" y="320"/>
                </a:lnTo>
                <a:cubicBezTo>
                  <a:pt x="267" y="352"/>
                  <a:pt x="292" y="356"/>
                  <a:pt x="292" y="356"/>
                </a:cubicBezTo>
                <a:close/>
                <a:moveTo>
                  <a:pt x="577" y="152"/>
                </a:moveTo>
                <a:cubicBezTo>
                  <a:pt x="575" y="145"/>
                  <a:pt x="567" y="141"/>
                  <a:pt x="559" y="143"/>
                </a:cubicBezTo>
                <a:lnTo>
                  <a:pt x="224" y="260"/>
                </a:lnTo>
                <a:cubicBezTo>
                  <a:pt x="219" y="261"/>
                  <a:pt x="215" y="265"/>
                  <a:pt x="214" y="269"/>
                </a:cubicBezTo>
                <a:lnTo>
                  <a:pt x="214" y="748"/>
                </a:lnTo>
                <a:cubicBezTo>
                  <a:pt x="226" y="772"/>
                  <a:pt x="275" y="797"/>
                  <a:pt x="305" y="797"/>
                </a:cubicBezTo>
                <a:lnTo>
                  <a:pt x="305" y="326"/>
                </a:lnTo>
                <a:cubicBezTo>
                  <a:pt x="289" y="324"/>
                  <a:pt x="253" y="305"/>
                  <a:pt x="231" y="287"/>
                </a:cubicBezTo>
                <a:cubicBezTo>
                  <a:pt x="231" y="286"/>
                  <a:pt x="232" y="286"/>
                  <a:pt x="232" y="286"/>
                </a:cubicBezTo>
                <a:lnTo>
                  <a:pt x="568" y="170"/>
                </a:lnTo>
                <a:cubicBezTo>
                  <a:pt x="575" y="167"/>
                  <a:pt x="579" y="159"/>
                  <a:pt x="577" y="152"/>
                </a:cubicBezTo>
                <a:close/>
                <a:moveTo>
                  <a:pt x="78" y="216"/>
                </a:moveTo>
                <a:lnTo>
                  <a:pt x="78" y="281"/>
                </a:lnTo>
                <a:cubicBezTo>
                  <a:pt x="46" y="275"/>
                  <a:pt x="14" y="250"/>
                  <a:pt x="14" y="250"/>
                </a:cubicBezTo>
                <a:lnTo>
                  <a:pt x="14" y="180"/>
                </a:lnTo>
                <a:cubicBezTo>
                  <a:pt x="53" y="212"/>
                  <a:pt x="78" y="216"/>
                  <a:pt x="78" y="216"/>
                </a:cubicBezTo>
                <a:close/>
                <a:moveTo>
                  <a:pt x="363" y="11"/>
                </a:moveTo>
                <a:cubicBezTo>
                  <a:pt x="361" y="4"/>
                  <a:pt x="353" y="0"/>
                  <a:pt x="346" y="2"/>
                </a:cubicBezTo>
                <a:lnTo>
                  <a:pt x="10" y="119"/>
                </a:lnTo>
                <a:cubicBezTo>
                  <a:pt x="5" y="121"/>
                  <a:pt x="2" y="124"/>
                  <a:pt x="0" y="128"/>
                </a:cubicBezTo>
                <a:lnTo>
                  <a:pt x="0" y="608"/>
                </a:lnTo>
                <a:cubicBezTo>
                  <a:pt x="12" y="631"/>
                  <a:pt x="61" y="656"/>
                  <a:pt x="92" y="656"/>
                </a:cubicBezTo>
                <a:lnTo>
                  <a:pt x="92" y="186"/>
                </a:lnTo>
                <a:cubicBezTo>
                  <a:pt x="76" y="183"/>
                  <a:pt x="40" y="164"/>
                  <a:pt x="17" y="146"/>
                </a:cubicBezTo>
                <a:cubicBezTo>
                  <a:pt x="18" y="146"/>
                  <a:pt x="18" y="146"/>
                  <a:pt x="18" y="146"/>
                </a:cubicBezTo>
                <a:lnTo>
                  <a:pt x="354" y="29"/>
                </a:lnTo>
                <a:cubicBezTo>
                  <a:pt x="362" y="26"/>
                  <a:pt x="366" y="19"/>
                  <a:pt x="363" y="11"/>
                </a:cubicBezTo>
                <a:close/>
                <a:moveTo>
                  <a:pt x="185" y="290"/>
                </a:moveTo>
                <a:lnTo>
                  <a:pt x="185" y="355"/>
                </a:lnTo>
                <a:cubicBezTo>
                  <a:pt x="153" y="349"/>
                  <a:pt x="121" y="324"/>
                  <a:pt x="121" y="324"/>
                </a:cubicBezTo>
                <a:lnTo>
                  <a:pt x="121" y="254"/>
                </a:lnTo>
                <a:cubicBezTo>
                  <a:pt x="160" y="286"/>
                  <a:pt x="185" y="290"/>
                  <a:pt x="185" y="290"/>
                </a:cubicBezTo>
                <a:close/>
                <a:moveTo>
                  <a:pt x="470" y="85"/>
                </a:moveTo>
                <a:cubicBezTo>
                  <a:pt x="468" y="78"/>
                  <a:pt x="460" y="74"/>
                  <a:pt x="453" y="76"/>
                </a:cubicBezTo>
                <a:lnTo>
                  <a:pt x="117" y="193"/>
                </a:lnTo>
                <a:cubicBezTo>
                  <a:pt x="112" y="195"/>
                  <a:pt x="108" y="198"/>
                  <a:pt x="107" y="202"/>
                </a:cubicBezTo>
                <a:lnTo>
                  <a:pt x="107" y="682"/>
                </a:lnTo>
                <a:cubicBezTo>
                  <a:pt x="119" y="705"/>
                  <a:pt x="168" y="730"/>
                  <a:pt x="199" y="730"/>
                </a:cubicBezTo>
                <a:lnTo>
                  <a:pt x="199" y="260"/>
                </a:lnTo>
                <a:cubicBezTo>
                  <a:pt x="183" y="257"/>
                  <a:pt x="146" y="238"/>
                  <a:pt x="124" y="220"/>
                </a:cubicBezTo>
                <a:cubicBezTo>
                  <a:pt x="125" y="220"/>
                  <a:pt x="125" y="220"/>
                  <a:pt x="125" y="219"/>
                </a:cubicBezTo>
                <a:lnTo>
                  <a:pt x="461" y="103"/>
                </a:lnTo>
                <a:cubicBezTo>
                  <a:pt x="469" y="100"/>
                  <a:pt x="473" y="93"/>
                  <a:pt x="470" y="8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lumMod val="50000"/>
                </a:schemeClr>
              </a:solidFill>
            </a:endParaRPr>
          </a:p>
        </p:txBody>
      </p:sp>
      <p:sp>
        <p:nvSpPr>
          <p:cNvPr id="17" name="矩形 26"/>
          <p:cNvSpPr>
            <a:spLocks noChangeArrowheads="1"/>
          </p:cNvSpPr>
          <p:nvPr/>
        </p:nvSpPr>
        <p:spPr bwMode="auto">
          <a:xfrm>
            <a:off x="8232775" y="3041997"/>
            <a:ext cx="3021013" cy="1956448"/>
          </a:xfrm>
          <a:prstGeom prst="rect">
            <a:avLst/>
          </a:prstGeom>
          <a:noFill/>
          <a:ln w="19050">
            <a:solidFill>
              <a:srgbClr val="D5493A"/>
            </a:solidFill>
            <a:miter lim="800000"/>
          </a:ln>
          <a:extLst>
            <a:ext uri="{909E8E84-426E-40DD-AFC4-6F175D3DCCD1}">
              <a14:hiddenFill xmlns:a14="http://schemas.microsoft.com/office/drawing/2010/main">
                <a:solidFill>
                  <a:srgbClr val="FFFFFF"/>
                </a:solidFill>
              </a14:hiddenFill>
            </a:ext>
          </a:extLst>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8" name="圆角矩形 27"/>
          <p:cNvSpPr>
            <a:spLocks noChangeArrowheads="1"/>
          </p:cNvSpPr>
          <p:nvPr/>
        </p:nvSpPr>
        <p:spPr bwMode="auto">
          <a:xfrm>
            <a:off x="9108566" y="1622473"/>
            <a:ext cx="1269433" cy="1269015"/>
          </a:xfrm>
          <a:prstGeom prst="roundRect">
            <a:avLst>
              <a:gd name="adj" fmla="val 16667"/>
            </a:avLst>
          </a:prstGeom>
          <a:solidFill>
            <a:srgbClr val="D5493A"/>
          </a:solidFill>
          <a:ln>
            <a:noFill/>
          </a:ln>
        </p:spPr>
        <p:txBody>
          <a:bodyPr anchor="ctr"/>
          <a:lstStyle/>
          <a:p>
            <a:pPr algn="ctr">
              <a:buFont typeface="Arial" panose="020B0604020202020204" pitchFamily="34" charset="0"/>
              <a:buNone/>
            </a:pPr>
            <a:endParaRPr lang="zh-CN" altLang="en-US" sz="2000">
              <a:solidFill>
                <a:schemeClr val="bg1">
                  <a:lumMod val="50000"/>
                </a:schemeClr>
              </a:solidFill>
            </a:endParaRPr>
          </a:p>
        </p:txBody>
      </p:sp>
      <p:sp>
        <p:nvSpPr>
          <p:cNvPr id="19" name="文本框 28"/>
          <p:cNvSpPr txBox="1">
            <a:spLocks noChangeArrowheads="1"/>
          </p:cNvSpPr>
          <p:nvPr/>
        </p:nvSpPr>
        <p:spPr bwMode="auto">
          <a:xfrm>
            <a:off x="8607823" y="3331885"/>
            <a:ext cx="2270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a:solidFill>
                  <a:schemeClr val="bg1">
                    <a:lumMod val="50000"/>
                  </a:schemeClr>
                </a:solidFill>
                <a:latin typeface="微软雅黑" panose="020B0503020204020204" pitchFamily="34" charset="-122"/>
                <a:ea typeface="微软雅黑" panose="020B0503020204020204" pitchFamily="34" charset="-122"/>
              </a:rPr>
              <a:t>单击添加标题</a:t>
            </a:r>
            <a:endParaRPr lang="zh-CN" altLang="en-US" b="1">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29"/>
          <p:cNvSpPr txBox="1">
            <a:spLocks noChangeArrowheads="1"/>
          </p:cNvSpPr>
          <p:nvPr/>
        </p:nvSpPr>
        <p:spPr bwMode="auto">
          <a:xfrm>
            <a:off x="8637216" y="3887064"/>
            <a:ext cx="2241524" cy="7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1" name="组合 19"/>
          <p:cNvPicPr>
            <a:picLocks noChangeAspect="1" noChangeArrowheads="1"/>
          </p:cNvPicPr>
          <p:nvPr/>
        </p:nvPicPr>
        <p:blipFill>
          <a:blip r:embed="rId1" cstate="email"/>
          <a:srcRect/>
          <a:stretch>
            <a:fillRect/>
          </a:stretch>
        </p:blipFill>
        <p:spPr bwMode="auto">
          <a:xfrm>
            <a:off x="9473240" y="2001343"/>
            <a:ext cx="512061" cy="51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2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20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20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20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20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200"/>
                                  </p:stCondLst>
                                  <p:childTnLst>
                                    <p:set>
                                      <p:cBhvr>
                                        <p:cTn id="80" dur="1" fill="hold">
                                          <p:stCondLst>
                                            <p:cond delay="0"/>
                                          </p:stCondLst>
                                        </p:cTn>
                                        <p:tgtEl>
                                          <p:spTgt spid="15"/>
                                        </p:tgtEl>
                                        <p:attrNameLst>
                                          <p:attrName>style.visibility</p:attrName>
                                        </p:attrNameLst>
                                      </p:cBhvr>
                                      <p:to>
                                        <p:strVal val="visible"/>
                                      </p:to>
                                    </p:set>
                                    <p:animEffect transition="in" filter="fade">
                                      <p:cBhvr>
                                        <p:cTn id="81" dur="1000"/>
                                        <p:tgtEl>
                                          <p:spTgt spid="15"/>
                                        </p:tgtEl>
                                      </p:cBhvr>
                                    </p:animEffect>
                                    <p:anim calcmode="lin" valueType="num">
                                      <p:cBhvr>
                                        <p:cTn id="82" dur="1000" fill="hold"/>
                                        <p:tgtEl>
                                          <p:spTgt spid="15"/>
                                        </p:tgtEl>
                                        <p:attrNameLst>
                                          <p:attrName>ppt_x</p:attrName>
                                        </p:attrNameLst>
                                      </p:cBhvr>
                                      <p:tavLst>
                                        <p:tav tm="0">
                                          <p:val>
                                            <p:strVal val="#ppt_x"/>
                                          </p:val>
                                        </p:tav>
                                        <p:tav tm="100000">
                                          <p:val>
                                            <p:strVal val="#ppt_x"/>
                                          </p:val>
                                        </p:tav>
                                      </p:tavLst>
                                    </p:anim>
                                    <p:anim calcmode="lin" valueType="num">
                                      <p:cBhvr>
                                        <p:cTn id="83" dur="1000" fill="hold"/>
                                        <p:tgtEl>
                                          <p:spTgt spid="15"/>
                                        </p:tgtEl>
                                        <p:attrNameLst>
                                          <p:attrName>ppt_y</p:attrName>
                                        </p:attrNameLst>
                                      </p:cBhvr>
                                      <p:tavLst>
                                        <p:tav tm="0">
                                          <p:val>
                                            <p:strVal val="#ppt_y+.1"/>
                                          </p:val>
                                        </p:tav>
                                        <p:tav tm="100000">
                                          <p:val>
                                            <p:strVal val="#ppt_y"/>
                                          </p:val>
                                        </p:tav>
                                      </p:tavLst>
                                    </p:anim>
                                  </p:childTnLst>
                                </p:cTn>
                              </p:par>
                            </p:childTnLst>
                          </p:cTn>
                        </p:par>
                        <p:par>
                          <p:cTn id="84" fill="hold">
                            <p:stCondLst>
                              <p:cond delay="1500"/>
                            </p:stCondLst>
                            <p:childTnLst>
                              <p:par>
                                <p:cTn id="85" presetID="42" presetClass="entr" presetSubtype="0" fill="hold" grpId="0" nodeType="after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1000"/>
                                        <p:tgtEl>
                                          <p:spTgt spid="5"/>
                                        </p:tgtEl>
                                      </p:cBhvr>
                                    </p:animEffect>
                                    <p:anim calcmode="lin" valueType="num">
                                      <p:cBhvr>
                                        <p:cTn id="88" dur="1000" fill="hold"/>
                                        <p:tgtEl>
                                          <p:spTgt spid="5"/>
                                        </p:tgtEl>
                                        <p:attrNameLst>
                                          <p:attrName>ppt_x</p:attrName>
                                        </p:attrNameLst>
                                      </p:cBhvr>
                                      <p:tavLst>
                                        <p:tav tm="0">
                                          <p:val>
                                            <p:strVal val="#ppt_x"/>
                                          </p:val>
                                        </p:tav>
                                        <p:tav tm="100000">
                                          <p:val>
                                            <p:strVal val="#ppt_x"/>
                                          </p:val>
                                        </p:tav>
                                      </p:tavLst>
                                    </p:anim>
                                    <p:anim calcmode="lin" valueType="num">
                                      <p:cBhvr>
                                        <p:cTn id="8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p:bldP spid="11" grpId="0" animBg="1"/>
      <p:bldP spid="12" grpId="0" animBg="1"/>
      <p:bldP spid="13" grpId="0" animBg="1"/>
      <p:bldP spid="14" grpId="0"/>
      <p:bldP spid="15" grpId="0"/>
      <p:bldP spid="16" grpId="0" animBg="1"/>
      <p:bldP spid="17" grpId="0" animBg="1"/>
      <p:bldP spid="18"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对角圆角矩形 43"/>
          <p:cNvSpPr/>
          <p:nvPr/>
        </p:nvSpPr>
        <p:spPr>
          <a:xfrm>
            <a:off x="731583" y="2816745"/>
            <a:ext cx="3501782" cy="1770206"/>
          </a:xfrm>
          <a:prstGeom prst="round2DiagRect">
            <a:avLst/>
          </a:prstGeom>
          <a:blipFill dpi="0" rotWithShape="0">
            <a:blip r:embed="rId1" cstate="email">
              <a:grayscl/>
            </a:blip>
            <a:srcRect/>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6" name="对角圆角矩形 44"/>
          <p:cNvSpPr/>
          <p:nvPr/>
        </p:nvSpPr>
        <p:spPr>
          <a:xfrm>
            <a:off x="4365269" y="2816745"/>
            <a:ext cx="3501782" cy="1770206"/>
          </a:xfrm>
          <a:prstGeom prst="round2DiagRect">
            <a:avLst/>
          </a:prstGeom>
          <a:blipFill dpi="0" rotWithShape="0">
            <a:blip r:embed="rId2" cstate="email">
              <a:grayscl/>
            </a:blip>
            <a:srcRect/>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7" name="对角圆角矩形 45"/>
          <p:cNvSpPr/>
          <p:nvPr/>
        </p:nvSpPr>
        <p:spPr>
          <a:xfrm>
            <a:off x="7984679" y="2816745"/>
            <a:ext cx="3501782" cy="1770206"/>
          </a:xfrm>
          <a:prstGeom prst="round2DiagRect">
            <a:avLst/>
          </a:prstGeom>
          <a:blipFill dpi="0" rotWithShape="0">
            <a:blip r:embed="rId3" cstate="email">
              <a:grayscl/>
            </a:blip>
            <a:srcRect/>
            <a:stretch>
              <a:fillRect/>
            </a:stretch>
          </a:blip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1792706"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endParaRPr lang="zh-CN" altLang="en-US" sz="1400" dirty="0">
              <a:latin typeface="Avant GardeBook" pitchFamily="50" charset="0"/>
              <a:ea typeface="微软雅黑" panose="020B0503020204020204" pitchFamily="34" charset="-122"/>
            </a:endParaRPr>
          </a:p>
        </p:txBody>
      </p:sp>
      <p:sp>
        <p:nvSpPr>
          <p:cNvPr id="10" name="矩形 9"/>
          <p:cNvSpPr/>
          <p:nvPr/>
        </p:nvSpPr>
        <p:spPr>
          <a:xfrm>
            <a:off x="5426392"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latin typeface="Avant GardeBook" pitchFamily="50" charset="0"/>
                <a:ea typeface="微软雅黑" panose="020B0503020204020204" pitchFamily="34" charset="-122"/>
              </a:rPr>
              <a:t>添加标题</a:t>
            </a:r>
            <a:endParaRPr lang="zh-CN" altLang="en-US" sz="1400" dirty="0">
              <a:latin typeface="Avant GardeBook" pitchFamily="50" charset="0"/>
              <a:ea typeface="微软雅黑" panose="020B0503020204020204" pitchFamily="34" charset="-122"/>
            </a:endParaRPr>
          </a:p>
        </p:txBody>
      </p:sp>
      <p:sp>
        <p:nvSpPr>
          <p:cNvPr id="11" name="矩形 10"/>
          <p:cNvSpPr/>
          <p:nvPr/>
        </p:nvSpPr>
        <p:spPr>
          <a:xfrm>
            <a:off x="9060316" y="2092742"/>
            <a:ext cx="1580254" cy="473872"/>
          </a:xfrm>
          <a:prstGeom prst="rect">
            <a:avLst/>
          </a:prstGeom>
          <a:solidFill>
            <a:srgbClr val="D5493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sz="1400" dirty="0">
                <a:solidFill>
                  <a:schemeClr val="bg1"/>
                </a:solidFill>
                <a:latin typeface="Avant GardeBook" pitchFamily="50" charset="0"/>
                <a:ea typeface="微软雅黑" panose="020B0503020204020204" pitchFamily="34" charset="-122"/>
              </a:rPr>
              <a:t>添加标题</a:t>
            </a:r>
            <a:endParaRPr lang="zh-CN" altLang="en-US" sz="1400" dirty="0">
              <a:solidFill>
                <a:schemeClr val="bg1"/>
              </a:solidFill>
              <a:latin typeface="Avant GardeBook" pitchFamily="50" charset="0"/>
              <a:ea typeface="微软雅黑" panose="020B0503020204020204" pitchFamily="34" charset="-122"/>
            </a:endParaRPr>
          </a:p>
        </p:txBody>
      </p:sp>
      <p:sp>
        <p:nvSpPr>
          <p:cNvPr id="12" name="TextBox 49"/>
          <p:cNvSpPr txBox="1"/>
          <p:nvPr/>
        </p:nvSpPr>
        <p:spPr>
          <a:xfrm>
            <a:off x="770117" y="4854851"/>
            <a:ext cx="3327054"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50"/>
          <p:cNvSpPr txBox="1"/>
          <p:nvPr/>
        </p:nvSpPr>
        <p:spPr>
          <a:xfrm>
            <a:off x="4495002" y="4884014"/>
            <a:ext cx="3228202"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51"/>
          <p:cNvSpPr txBox="1"/>
          <p:nvPr/>
        </p:nvSpPr>
        <p:spPr>
          <a:xfrm>
            <a:off x="8129818" y="4884013"/>
            <a:ext cx="3211504" cy="1021433"/>
          </a:xfrm>
          <a:prstGeom prst="rect">
            <a:avLst/>
          </a:prstGeom>
          <a:noFill/>
        </p:spPr>
        <p:txBody>
          <a:bodyPr wrap="square" rtlCol="0">
            <a:spAutoFit/>
          </a:bodyPr>
          <a:lstStyle/>
          <a:p>
            <a:pPr algn="just">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down)">
                                      <p:cBhvr>
                                        <p:cTn id="25" dur="500"/>
                                        <p:tgtEl>
                                          <p:spTgt spid="9"/>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p:tgtEl>
                                          <p:spTgt spid="10"/>
                                        </p:tgtEl>
                                        <p:attrNameLst>
                                          <p:attrName>ppt_y</p:attrName>
                                        </p:attrNameLst>
                                      </p:cBhvr>
                                      <p:tavLst>
                                        <p:tav tm="0">
                                          <p:val>
                                            <p:strVal val="#ppt_y-#ppt_h*1.125000"/>
                                          </p:val>
                                        </p:tav>
                                        <p:tav tm="100000">
                                          <p:val>
                                            <p:strVal val="#ppt_y"/>
                                          </p:val>
                                        </p:tav>
                                      </p:tavLst>
                                    </p:anim>
                                    <p:animEffect transition="in" filter="wipe(down)">
                                      <p:cBhvr>
                                        <p:cTn id="29" dur="500"/>
                                        <p:tgtEl>
                                          <p:spTgt spid="10"/>
                                        </p:tgtEl>
                                      </p:cBhvr>
                                    </p:animEffect>
                                  </p:childTnLst>
                                </p:cTn>
                              </p:par>
                              <p:par>
                                <p:cTn id="30" presetID="12" presetClass="entr" presetSubtype="1"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p:tgtEl>
                                          <p:spTgt spid="11"/>
                                        </p:tgtEl>
                                        <p:attrNameLst>
                                          <p:attrName>ppt_y</p:attrName>
                                        </p:attrNameLst>
                                      </p:cBhvr>
                                      <p:tavLst>
                                        <p:tav tm="0">
                                          <p:val>
                                            <p:strVal val="#ppt_y-#ppt_h*1.125000"/>
                                          </p:val>
                                        </p:tav>
                                        <p:tav tm="100000">
                                          <p:val>
                                            <p:strVal val="#ppt_y"/>
                                          </p:val>
                                        </p:tav>
                                      </p:tavLst>
                                    </p:anim>
                                    <p:animEffect transition="in" filter="wipe(down)">
                                      <p:cBhvr>
                                        <p:cTn id="33" dur="500"/>
                                        <p:tgtEl>
                                          <p:spTgt spid="11"/>
                                        </p:tgtEl>
                                      </p:cBhvr>
                                    </p:animEffect>
                                  </p:childTnLst>
                                </p:cTn>
                              </p:par>
                            </p:childTnLst>
                          </p:cTn>
                        </p:par>
                        <p:par>
                          <p:cTn id="34" fill="hold">
                            <p:stCondLst>
                              <p:cond delay="1500"/>
                            </p:stCondLst>
                            <p:childTnLst>
                              <p:par>
                                <p:cTn id="35" presetID="1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down)">
                                      <p:cBhvr>
                                        <p:cTn id="38" dur="500"/>
                                        <p:tgtEl>
                                          <p:spTgt spid="12"/>
                                        </p:tgtEl>
                                      </p:cBhvr>
                                    </p:animEffect>
                                  </p:childTnLst>
                                </p:cTn>
                              </p:par>
                            </p:childTnLst>
                          </p:cTn>
                        </p:par>
                        <p:par>
                          <p:cTn id="39" fill="hold">
                            <p:stCondLst>
                              <p:cond delay="2000"/>
                            </p:stCondLst>
                            <p:childTnLst>
                              <p:par>
                                <p:cTn id="40" presetID="12" presetClass="entr" presetSubtype="1"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p:tgtEl>
                                          <p:spTgt spid="13"/>
                                        </p:tgtEl>
                                        <p:attrNameLst>
                                          <p:attrName>ppt_y</p:attrName>
                                        </p:attrNameLst>
                                      </p:cBhvr>
                                      <p:tavLst>
                                        <p:tav tm="0">
                                          <p:val>
                                            <p:strVal val="#ppt_y-#ppt_h*1.125000"/>
                                          </p:val>
                                        </p:tav>
                                        <p:tav tm="100000">
                                          <p:val>
                                            <p:strVal val="#ppt_y"/>
                                          </p:val>
                                        </p:tav>
                                      </p:tavLst>
                                    </p:anim>
                                    <p:animEffect transition="in" filter="wipe(down)">
                                      <p:cBhvr>
                                        <p:cTn id="43" dur="500"/>
                                        <p:tgtEl>
                                          <p:spTgt spid="13"/>
                                        </p:tgtEl>
                                      </p:cBhvr>
                                    </p:animEffect>
                                  </p:childTnLst>
                                </p:cTn>
                              </p:par>
                            </p:childTnLst>
                          </p:cTn>
                        </p:par>
                        <p:par>
                          <p:cTn id="44" fill="hold">
                            <p:stCondLst>
                              <p:cond delay="2500"/>
                            </p:stCondLst>
                            <p:childTnLst>
                              <p:par>
                                <p:cTn id="45" presetID="12" presetClass="entr" presetSubtype="1"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p:tgtEl>
                                          <p:spTgt spid="14"/>
                                        </p:tgtEl>
                                        <p:attrNameLst>
                                          <p:attrName>ppt_y</p:attrName>
                                        </p:attrNameLst>
                                      </p:cBhvr>
                                      <p:tavLst>
                                        <p:tav tm="0">
                                          <p:val>
                                            <p:strVal val="#ppt_y-#ppt_h*1.125000"/>
                                          </p:val>
                                        </p:tav>
                                        <p:tav tm="100000">
                                          <p:val>
                                            <p:strVal val="#ppt_y"/>
                                          </p:val>
                                        </p:tav>
                                      </p:tavLst>
                                    </p:anim>
                                    <p:animEffect transition="in" filter="wipe(down)">
                                      <p:cBhvr>
                                        <p:cTn id="4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rot="2700000">
            <a:off x="681829" y="1864125"/>
            <a:ext cx="2862343" cy="3006362"/>
            <a:chOff x="0" y="986971"/>
            <a:chExt cx="4615543" cy="4847774"/>
          </a:xfrm>
        </p:grpSpPr>
        <p:sp>
          <p:nvSpPr>
            <p:cNvPr id="30" name="矩形 29"/>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rot="2700000">
            <a:off x="1998748" y="1264908"/>
            <a:ext cx="4007454" cy="4209090"/>
            <a:chOff x="0" y="986971"/>
            <a:chExt cx="4615543" cy="4847774"/>
          </a:xfrm>
        </p:grpSpPr>
        <p:sp>
          <p:nvSpPr>
            <p:cNvPr id="33" name="矩形 32"/>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0" y="1320801"/>
              <a:ext cx="4180114" cy="4180114"/>
            </a:xfrm>
            <a:prstGeom prst="rect">
              <a:avLst/>
            </a:prstGeom>
            <a:blipFill dpi="0" rotWithShape="0">
              <a:blip r:embed="rId1" cstate="email"/>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rot="2700000">
            <a:off x="5182811" y="1190047"/>
            <a:ext cx="1486859" cy="1561670"/>
            <a:chOff x="0" y="986971"/>
            <a:chExt cx="4615543" cy="4847774"/>
          </a:xfrm>
        </p:grpSpPr>
        <p:sp>
          <p:nvSpPr>
            <p:cNvPr id="43" name="矩形 42"/>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2700000">
            <a:off x="4879379" y="5449963"/>
            <a:ext cx="751113" cy="788905"/>
            <a:chOff x="0" y="986971"/>
            <a:chExt cx="4615543" cy="4847774"/>
          </a:xfrm>
        </p:grpSpPr>
        <p:sp>
          <p:nvSpPr>
            <p:cNvPr id="46" name="矩形 4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TextBox 18"/>
          <p:cNvSpPr txBox="1"/>
          <p:nvPr/>
        </p:nvSpPr>
        <p:spPr>
          <a:xfrm>
            <a:off x="7457943" y="5061147"/>
            <a:ext cx="1909445" cy="398780"/>
          </a:xfrm>
          <a:prstGeom prst="rect">
            <a:avLst/>
          </a:prstGeom>
          <a:noFill/>
        </p:spPr>
        <p:txBody>
          <a:bodyPr wrap="none" rtlCol="0">
            <a:spAutoFit/>
          </a:bodyPr>
          <a:lstStyle/>
          <a:p>
            <a:r>
              <a:rPr lang="zh-CN" altLang="en-US" sz="2000"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演讲人</a:t>
            </a:r>
            <a:r>
              <a:rPr lang="zh-CN" altLang="en-US"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营</a:t>
            </a:r>
            <a:endParaRPr lang="zh-CN" altLang="en-US" sz="2000" dirty="0" smtClean="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18"/>
          <p:cNvSpPr>
            <a:spLocks noChangeArrowheads="1"/>
          </p:cNvSpPr>
          <p:nvPr>
            <p:custDataLst>
              <p:tags r:id="rId2"/>
            </p:custDataLst>
          </p:nvPr>
        </p:nvSpPr>
        <p:spPr bwMode="auto">
          <a:xfrm>
            <a:off x="7434676" y="2868365"/>
            <a:ext cx="5054976" cy="73866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zh-CN" altLang="en-US" sz="4800" dirty="0">
                <a:solidFill>
                  <a:srgbClr val="D5493A"/>
                </a:solidFill>
                <a:latin typeface="方正正大黑简体" pitchFamily="2" charset="-122"/>
                <a:ea typeface="方正正大黑简体" pitchFamily="2" charset="-122"/>
                <a:cs typeface="宋体" panose="02010600030101010101" pitchFamily="2" charset="-122"/>
              </a:rPr>
              <a:t>谢谢您的观看</a:t>
            </a:r>
            <a:r>
              <a:rPr lang="en-US" altLang="zh-CN" sz="4800" dirty="0">
                <a:solidFill>
                  <a:srgbClr val="D5493A"/>
                </a:solidFill>
                <a:latin typeface="方正正大黑简体" pitchFamily="2" charset="-122"/>
                <a:ea typeface="方正正大黑简体" pitchFamily="2" charset="-122"/>
                <a:cs typeface="宋体" panose="02010600030101010101" pitchFamily="2" charset="-122"/>
              </a:rPr>
              <a:t>!</a:t>
            </a:r>
            <a:endParaRPr lang="en-US" altLang="zh-CN" sz="4800" dirty="0">
              <a:solidFill>
                <a:srgbClr val="D5493A"/>
              </a:solidFill>
              <a:latin typeface="方正正大黑简体" pitchFamily="2" charset="-122"/>
              <a:ea typeface="方正正大黑简体" pitchFamily="2" charset="-122"/>
              <a:cs typeface="宋体" panose="02010600030101010101" pitchFamily="2" charset="-122"/>
            </a:endParaRPr>
          </a:p>
        </p:txBody>
      </p:sp>
      <p:sp>
        <p:nvSpPr>
          <p:cNvPr id="50" name="20"/>
          <p:cNvSpPr>
            <a:spLocks noChangeArrowheads="1"/>
          </p:cNvSpPr>
          <p:nvPr>
            <p:custDataLst>
              <p:tags r:id="rId3"/>
            </p:custDataLst>
          </p:nvPr>
        </p:nvSpPr>
        <p:spPr bwMode="auto">
          <a:xfrm>
            <a:off x="7478687" y="3872129"/>
            <a:ext cx="423928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cs typeface="Arial" panose="020B0604020202020204" pitchFamily="34" charset="0"/>
              </a:rPr>
              <a:t>We have many PowerPoint </a:t>
            </a:r>
            <a:r>
              <a:rPr lang="zh-CN" altLang="en-US" sz="1050" dirty="0">
                <a:solidFill>
                  <a:schemeClr val="bg1">
                    <a:lumMod val="65000"/>
                  </a:schemeClr>
                </a:solidFill>
                <a:cs typeface="Arial" panose="020B0604020202020204" pitchFamily="34" charset="0"/>
              </a:rPr>
              <a:t>templates</a:t>
            </a:r>
            <a:r>
              <a:rPr lang="en-US" altLang="zh-CN" sz="1050" dirty="0">
                <a:solidFill>
                  <a:schemeClr val="bg1">
                    <a:lumMod val="65000"/>
                  </a:schemeClr>
                </a:solidFill>
                <a:cs typeface="Arial" panose="020B0604020202020204" pitchFamily="34" charset="0"/>
              </a:rPr>
              <a:t> that has been specifically designed to help anyone that is stepping into the world of the very first time.</a:t>
            </a:r>
            <a:endParaRPr lang="zh-CN" altLang="en-US" sz="1050" dirty="0">
              <a:solidFill>
                <a:schemeClr val="bg1">
                  <a:lumMod val="65000"/>
                </a:schemeClr>
              </a:solidFill>
              <a:cs typeface="Arial" panose="020B0604020202020204" pitchFamily="34" charset="0"/>
            </a:endParaRPr>
          </a:p>
        </p:txBody>
      </p:sp>
      <p:sp>
        <p:nvSpPr>
          <p:cNvPr id="51" name="PA_Line 21"/>
          <p:cNvSpPr>
            <a:spLocks noChangeShapeType="1"/>
          </p:cNvSpPr>
          <p:nvPr>
            <p:custDataLst>
              <p:tags r:id="rId4"/>
            </p:custDataLst>
          </p:nvPr>
        </p:nvSpPr>
        <p:spPr bwMode="auto">
          <a:xfrm>
            <a:off x="7478688" y="3672336"/>
            <a:ext cx="4355400" cy="0"/>
          </a:xfrm>
          <a:prstGeom prst="line">
            <a:avLst/>
          </a:prstGeom>
          <a:noFill/>
          <a:ln w="6350">
            <a:solidFill>
              <a:srgbClr val="D5493A"/>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rgbClr val="E94E60"/>
              </a:solidFill>
              <a:latin typeface="Arial" panose="020B0604020202020204" pitchFamily="34" charset="0"/>
            </a:endParaRPr>
          </a:p>
        </p:txBody>
      </p:sp>
      <p:sp>
        <p:nvSpPr>
          <p:cNvPr id="52" name="18"/>
          <p:cNvSpPr>
            <a:spLocks noChangeArrowheads="1"/>
          </p:cNvSpPr>
          <p:nvPr>
            <p:custDataLst>
              <p:tags r:id="rId5"/>
            </p:custDataLst>
          </p:nvPr>
        </p:nvSpPr>
        <p:spPr bwMode="auto">
          <a:xfrm>
            <a:off x="7553284" y="1456396"/>
            <a:ext cx="2075100" cy="49244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fontAlgn="base">
              <a:spcBef>
                <a:spcPct val="0"/>
              </a:spcBef>
              <a:spcAft>
                <a:spcPct val="0"/>
              </a:spcAft>
            </a:pPr>
            <a:r>
              <a:rPr lang="en-US" altLang="zh-CN" sz="3200" dirty="0">
                <a:solidFill>
                  <a:srgbClr val="D5493A"/>
                </a:solidFill>
                <a:latin typeface="方正正大黑简体" pitchFamily="2" charset="-122"/>
                <a:ea typeface="方正正大黑简体" pitchFamily="2" charset="-122"/>
                <a:cs typeface="宋体" panose="02010600030101010101" pitchFamily="2" charset="-122"/>
              </a:rPr>
              <a:t>LOGO</a:t>
            </a:r>
            <a:endParaRPr lang="en-US" altLang="zh-CN" sz="3200" dirty="0">
              <a:solidFill>
                <a:srgbClr val="D5493A"/>
              </a:solidFill>
              <a:latin typeface="方正正大黑简体" pitchFamily="2" charset="-122"/>
              <a:ea typeface="方正正大黑简体" pitchFamily="2" charset="-122"/>
              <a:cs typeface="宋体" panose="02010600030101010101" pitchFamily="2" charset="-122"/>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250" fill="hold"/>
                                        <p:tgtEl>
                                          <p:spTgt spid="29"/>
                                        </p:tgtEl>
                                        <p:attrNameLst>
                                          <p:attrName>ppt_w</p:attrName>
                                        </p:attrNameLst>
                                      </p:cBhvr>
                                      <p:tavLst>
                                        <p:tav tm="0">
                                          <p:val>
                                            <p:fltVal val="0"/>
                                          </p:val>
                                        </p:tav>
                                        <p:tav tm="100000">
                                          <p:val>
                                            <p:strVal val="#ppt_w"/>
                                          </p:val>
                                        </p:tav>
                                      </p:tavLst>
                                    </p:anim>
                                    <p:anim calcmode="lin" valueType="num">
                                      <p:cBhvr>
                                        <p:cTn id="8" dur="1250" fill="hold"/>
                                        <p:tgtEl>
                                          <p:spTgt spid="29"/>
                                        </p:tgtEl>
                                        <p:attrNameLst>
                                          <p:attrName>ppt_h</p:attrName>
                                        </p:attrNameLst>
                                      </p:cBhvr>
                                      <p:tavLst>
                                        <p:tav tm="0">
                                          <p:val>
                                            <p:fltVal val="0"/>
                                          </p:val>
                                        </p:tav>
                                        <p:tav tm="100000">
                                          <p:val>
                                            <p:strVal val="#ppt_h"/>
                                          </p:val>
                                        </p:tav>
                                      </p:tavLst>
                                    </p:anim>
                                    <p:animEffect transition="in" filter="fade">
                                      <p:cBhvr>
                                        <p:cTn id="9" dur="1250"/>
                                        <p:tgtEl>
                                          <p:spTgt spid="29"/>
                                        </p:tgtEl>
                                      </p:cBhvr>
                                    </p:animEffect>
                                  </p:childTnLst>
                                </p:cTn>
                              </p:par>
                              <p:par>
                                <p:cTn id="10" presetID="53" presetClass="entr" presetSubtype="16" fill="hold" nodeType="withEffect">
                                  <p:stCondLst>
                                    <p:cond delay="250"/>
                                  </p:stCondLst>
                                  <p:childTnLst>
                                    <p:set>
                                      <p:cBhvr>
                                        <p:cTn id="11" dur="1" fill="hold">
                                          <p:stCondLst>
                                            <p:cond delay="0"/>
                                          </p:stCondLst>
                                        </p:cTn>
                                        <p:tgtEl>
                                          <p:spTgt spid="42"/>
                                        </p:tgtEl>
                                        <p:attrNameLst>
                                          <p:attrName>style.visibility</p:attrName>
                                        </p:attrNameLst>
                                      </p:cBhvr>
                                      <p:to>
                                        <p:strVal val="visible"/>
                                      </p:to>
                                    </p:set>
                                    <p:anim calcmode="lin" valueType="num">
                                      <p:cBhvr>
                                        <p:cTn id="12" dur="1250" fill="hold"/>
                                        <p:tgtEl>
                                          <p:spTgt spid="42"/>
                                        </p:tgtEl>
                                        <p:attrNameLst>
                                          <p:attrName>ppt_w</p:attrName>
                                        </p:attrNameLst>
                                      </p:cBhvr>
                                      <p:tavLst>
                                        <p:tav tm="0">
                                          <p:val>
                                            <p:fltVal val="0"/>
                                          </p:val>
                                        </p:tav>
                                        <p:tav tm="100000">
                                          <p:val>
                                            <p:strVal val="#ppt_w"/>
                                          </p:val>
                                        </p:tav>
                                      </p:tavLst>
                                    </p:anim>
                                    <p:anim calcmode="lin" valueType="num">
                                      <p:cBhvr>
                                        <p:cTn id="13" dur="1250" fill="hold"/>
                                        <p:tgtEl>
                                          <p:spTgt spid="42"/>
                                        </p:tgtEl>
                                        <p:attrNameLst>
                                          <p:attrName>ppt_h</p:attrName>
                                        </p:attrNameLst>
                                      </p:cBhvr>
                                      <p:tavLst>
                                        <p:tav tm="0">
                                          <p:val>
                                            <p:fltVal val="0"/>
                                          </p:val>
                                        </p:tav>
                                        <p:tav tm="100000">
                                          <p:val>
                                            <p:strVal val="#ppt_h"/>
                                          </p:val>
                                        </p:tav>
                                      </p:tavLst>
                                    </p:anim>
                                    <p:animEffect transition="in" filter="fade">
                                      <p:cBhvr>
                                        <p:cTn id="14" dur="1250"/>
                                        <p:tgtEl>
                                          <p:spTgt spid="42"/>
                                        </p:tgtEl>
                                      </p:cBhvr>
                                    </p:animEffect>
                                  </p:childTnLst>
                                </p:cTn>
                              </p:par>
                              <p:par>
                                <p:cTn id="15" presetID="53" presetClass="entr" presetSubtype="16"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p:cTn id="17" dur="1250" fill="hold"/>
                                        <p:tgtEl>
                                          <p:spTgt spid="45"/>
                                        </p:tgtEl>
                                        <p:attrNameLst>
                                          <p:attrName>ppt_w</p:attrName>
                                        </p:attrNameLst>
                                      </p:cBhvr>
                                      <p:tavLst>
                                        <p:tav tm="0">
                                          <p:val>
                                            <p:fltVal val="0"/>
                                          </p:val>
                                        </p:tav>
                                        <p:tav tm="100000">
                                          <p:val>
                                            <p:strVal val="#ppt_w"/>
                                          </p:val>
                                        </p:tav>
                                      </p:tavLst>
                                    </p:anim>
                                    <p:anim calcmode="lin" valueType="num">
                                      <p:cBhvr>
                                        <p:cTn id="18" dur="1250" fill="hold"/>
                                        <p:tgtEl>
                                          <p:spTgt spid="45"/>
                                        </p:tgtEl>
                                        <p:attrNameLst>
                                          <p:attrName>ppt_h</p:attrName>
                                        </p:attrNameLst>
                                      </p:cBhvr>
                                      <p:tavLst>
                                        <p:tav tm="0">
                                          <p:val>
                                            <p:fltVal val="0"/>
                                          </p:val>
                                        </p:tav>
                                        <p:tav tm="100000">
                                          <p:val>
                                            <p:strVal val="#ppt_h"/>
                                          </p:val>
                                        </p:tav>
                                      </p:tavLst>
                                    </p:anim>
                                    <p:animEffect transition="in" filter="fade">
                                      <p:cBhvr>
                                        <p:cTn id="19" dur="1250"/>
                                        <p:tgtEl>
                                          <p:spTgt spid="45"/>
                                        </p:tgtEl>
                                      </p:cBhvr>
                                    </p:animEffect>
                                  </p:childTnLst>
                                </p:cTn>
                              </p:par>
                              <p:par>
                                <p:cTn id="20" presetID="53" presetClass="entr" presetSubtype="16" fill="hold" nodeType="withEffect">
                                  <p:stCondLst>
                                    <p:cond delay="500"/>
                                  </p:stCondLst>
                                  <p:childTnLst>
                                    <p:set>
                                      <p:cBhvr>
                                        <p:cTn id="21" dur="1" fill="hold">
                                          <p:stCondLst>
                                            <p:cond delay="0"/>
                                          </p:stCondLst>
                                        </p:cTn>
                                        <p:tgtEl>
                                          <p:spTgt spid="32"/>
                                        </p:tgtEl>
                                        <p:attrNameLst>
                                          <p:attrName>style.visibility</p:attrName>
                                        </p:attrNameLst>
                                      </p:cBhvr>
                                      <p:to>
                                        <p:strVal val="visible"/>
                                      </p:to>
                                    </p:set>
                                    <p:anim calcmode="lin" valueType="num">
                                      <p:cBhvr>
                                        <p:cTn id="22" dur="1500" fill="hold"/>
                                        <p:tgtEl>
                                          <p:spTgt spid="32"/>
                                        </p:tgtEl>
                                        <p:attrNameLst>
                                          <p:attrName>ppt_w</p:attrName>
                                        </p:attrNameLst>
                                      </p:cBhvr>
                                      <p:tavLst>
                                        <p:tav tm="0">
                                          <p:val>
                                            <p:fltVal val="0"/>
                                          </p:val>
                                        </p:tav>
                                        <p:tav tm="100000">
                                          <p:val>
                                            <p:strVal val="#ppt_w"/>
                                          </p:val>
                                        </p:tav>
                                      </p:tavLst>
                                    </p:anim>
                                    <p:anim calcmode="lin" valueType="num">
                                      <p:cBhvr>
                                        <p:cTn id="23" dur="1500" fill="hold"/>
                                        <p:tgtEl>
                                          <p:spTgt spid="32"/>
                                        </p:tgtEl>
                                        <p:attrNameLst>
                                          <p:attrName>ppt_h</p:attrName>
                                        </p:attrNameLst>
                                      </p:cBhvr>
                                      <p:tavLst>
                                        <p:tav tm="0">
                                          <p:val>
                                            <p:fltVal val="0"/>
                                          </p:val>
                                        </p:tav>
                                        <p:tav tm="100000">
                                          <p:val>
                                            <p:strVal val="#ppt_h"/>
                                          </p:val>
                                        </p:tav>
                                      </p:tavLst>
                                    </p:anim>
                                    <p:animEffect transition="in" filter="fade">
                                      <p:cBhvr>
                                        <p:cTn id="24" dur="1500"/>
                                        <p:tgtEl>
                                          <p:spTgt spid="32"/>
                                        </p:tgtEl>
                                      </p:cBhvr>
                                    </p:animEffect>
                                  </p:childTnLst>
                                </p:cTn>
                              </p:par>
                            </p:childTnLst>
                          </p:cTn>
                        </p:par>
                        <p:par>
                          <p:cTn id="25" fill="hold">
                            <p:stCondLst>
                              <p:cond delay="15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9"/>
                                        </p:tgtEl>
                                        <p:attrNameLst>
                                          <p:attrName>style.visibility</p:attrName>
                                        </p:attrNameLst>
                                      </p:cBhvr>
                                      <p:to>
                                        <p:strVal val="visible"/>
                                      </p:to>
                                    </p:set>
                                    <p:anim calcmode="lin" valueType="num">
                                      <p:cBhvr>
                                        <p:cTn id="28" dur="75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9" dur="750" fill="hold"/>
                                        <p:tgtEl>
                                          <p:spTgt spid="49"/>
                                        </p:tgtEl>
                                        <p:attrNameLst>
                                          <p:attrName>ppt_y</p:attrName>
                                        </p:attrNameLst>
                                      </p:cBhvr>
                                      <p:tavLst>
                                        <p:tav tm="0">
                                          <p:val>
                                            <p:strVal val="#ppt_y"/>
                                          </p:val>
                                        </p:tav>
                                        <p:tav tm="100000">
                                          <p:val>
                                            <p:strVal val="#ppt_y"/>
                                          </p:val>
                                        </p:tav>
                                      </p:tavLst>
                                    </p:anim>
                                    <p:anim calcmode="lin" valueType="num">
                                      <p:cBhvr>
                                        <p:cTn id="30" dur="75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31" dur="75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2" dur="750" tmFilter="0,0; .5, 1; 1, 1"/>
                                        <p:tgtEl>
                                          <p:spTgt spid="49"/>
                                        </p:tgtEl>
                                      </p:cBhvr>
                                    </p:animEffect>
                                  </p:childTnLst>
                                </p:cTn>
                              </p:par>
                              <p:par>
                                <p:cTn id="33" presetID="42" presetClass="entr" presetSubtype="0" fill="hold" grpId="0" nodeType="withEffect">
                                  <p:stCondLst>
                                    <p:cond delay="210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750"/>
                                        <p:tgtEl>
                                          <p:spTgt spid="50"/>
                                        </p:tgtEl>
                                      </p:cBhvr>
                                    </p:animEffect>
                                    <p:anim calcmode="lin" valueType="num">
                                      <p:cBhvr>
                                        <p:cTn id="36" dur="750" fill="hold"/>
                                        <p:tgtEl>
                                          <p:spTgt spid="50"/>
                                        </p:tgtEl>
                                        <p:attrNameLst>
                                          <p:attrName>ppt_x</p:attrName>
                                        </p:attrNameLst>
                                      </p:cBhvr>
                                      <p:tavLst>
                                        <p:tav tm="0">
                                          <p:val>
                                            <p:strVal val="#ppt_x"/>
                                          </p:val>
                                        </p:tav>
                                        <p:tav tm="100000">
                                          <p:val>
                                            <p:strVal val="#ppt_x"/>
                                          </p:val>
                                        </p:tav>
                                      </p:tavLst>
                                    </p:anim>
                                    <p:anim calcmode="lin" valueType="num">
                                      <p:cBhvr>
                                        <p:cTn id="37" dur="750" fill="hold"/>
                                        <p:tgtEl>
                                          <p:spTgt spid="50"/>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60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750"/>
                                        <p:tgtEl>
                                          <p:spTgt spid="51"/>
                                        </p:tgtEl>
                                      </p:cBhvr>
                                    </p:animEffect>
                                  </p:childTnLst>
                                </p:cTn>
                              </p:par>
                            </p:childTnLst>
                          </p:cTn>
                        </p:par>
                        <p:par>
                          <p:cTn id="41" fill="hold">
                            <p:stCondLst>
                              <p:cond delay="2849"/>
                            </p:stCondLst>
                            <p:childTnLst>
                              <p:par>
                                <p:cTn id="42" presetID="41" presetClass="entr" presetSubtype="0" fill="hold" grpId="0" nodeType="afterEffect">
                                  <p:stCondLst>
                                    <p:cond delay="0"/>
                                  </p:stCondLst>
                                  <p:iterate type="lt">
                                    <p:tmPct val="8000"/>
                                  </p:iterate>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48"/>
                                        </p:tgtEl>
                                        <p:attrNameLst>
                                          <p:attrName>ppt_y</p:attrName>
                                        </p:attrNameLst>
                                      </p:cBhvr>
                                      <p:tavLst>
                                        <p:tav tm="0">
                                          <p:val>
                                            <p:strVal val="#ppt_y"/>
                                          </p:val>
                                        </p:tav>
                                        <p:tav tm="100000">
                                          <p:val>
                                            <p:strVal val="#ppt_y"/>
                                          </p:val>
                                        </p:tav>
                                      </p:tavLst>
                                    </p:anim>
                                    <p:anim calcmode="lin" valueType="num">
                                      <p:cBhvr>
                                        <p:cTn id="46"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48"/>
                                        </p:tgtEl>
                                      </p:cBhvr>
                                    </p:animEffect>
                                  </p:childTnLst>
                                </p:cTn>
                              </p:par>
                              <p:par>
                                <p:cTn id="49" presetID="41" presetClass="entr" presetSubtype="0" fill="hold" grpId="0" nodeType="withEffect">
                                  <p:stCondLst>
                                    <p:cond delay="500"/>
                                  </p:stCondLst>
                                  <p:iterate type="lt">
                                    <p:tmPct val="10000"/>
                                  </p:iterate>
                                  <p:childTnLst>
                                    <p:set>
                                      <p:cBhvr>
                                        <p:cTn id="50" dur="1" fill="hold">
                                          <p:stCondLst>
                                            <p:cond delay="0"/>
                                          </p:stCondLst>
                                        </p:cTn>
                                        <p:tgtEl>
                                          <p:spTgt spid="52"/>
                                        </p:tgtEl>
                                        <p:attrNameLst>
                                          <p:attrName>style.visibility</p:attrName>
                                        </p:attrNameLst>
                                      </p:cBhvr>
                                      <p:to>
                                        <p:strVal val="visible"/>
                                      </p:to>
                                    </p:set>
                                    <p:anim calcmode="lin" valueType="num">
                                      <p:cBhvr>
                                        <p:cTn id="51" dur="7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2" dur="750" fill="hold"/>
                                        <p:tgtEl>
                                          <p:spTgt spid="52"/>
                                        </p:tgtEl>
                                        <p:attrNameLst>
                                          <p:attrName>ppt_y</p:attrName>
                                        </p:attrNameLst>
                                      </p:cBhvr>
                                      <p:tavLst>
                                        <p:tav tm="0">
                                          <p:val>
                                            <p:strVal val="#ppt_y"/>
                                          </p:val>
                                        </p:tav>
                                        <p:tav tm="100000">
                                          <p:val>
                                            <p:strVal val="#ppt_y"/>
                                          </p:val>
                                        </p:tav>
                                      </p:tavLst>
                                    </p:anim>
                                    <p:anim calcmode="lin" valueType="num">
                                      <p:cBhvr>
                                        <p:cTn id="53" dur="7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4" dur="7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5" dur="75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animBg="1"/>
      <p:bldP spid="5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89" y="-34128"/>
            <a:ext cx="12177439" cy="68913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2" y="2587974"/>
            <a:ext cx="12186325" cy="123710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2711" y="1401650"/>
            <a:ext cx="2504040" cy="761685"/>
          </a:xfrm>
          <a:prstGeom prst="rect">
            <a:avLst/>
          </a:prstGeom>
        </p:spPr>
      </p:pic>
      <p:sp>
        <p:nvSpPr>
          <p:cNvPr id="5" name="文本框 4"/>
          <p:cNvSpPr txBox="1"/>
          <p:nvPr/>
        </p:nvSpPr>
        <p:spPr>
          <a:xfrm>
            <a:off x="4200356" y="4134830"/>
            <a:ext cx="3798904"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endParaRPr lang="zh-CN" altLang="en-US" sz="20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01</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Freeform 6"/>
          <p:cNvSpPr/>
          <p:nvPr/>
        </p:nvSpPr>
        <p:spPr bwMode="auto">
          <a:xfrm>
            <a:off x="567535" y="2389489"/>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6" name="Text Box 10"/>
          <p:cNvSpPr txBox="1">
            <a:spLocks noChangeArrowheads="1"/>
          </p:cNvSpPr>
          <p:nvPr/>
        </p:nvSpPr>
        <p:spPr bwMode="auto">
          <a:xfrm>
            <a:off x="633435" y="2292225"/>
            <a:ext cx="2456475" cy="1092607"/>
          </a:xfrm>
          <a:prstGeom prst="rect">
            <a:avLst/>
          </a:prstGeom>
          <a:noFill/>
          <a:ln w="9525">
            <a:noFill/>
            <a:miter lim="800000"/>
          </a:ln>
        </p:spPr>
        <p:txBody>
          <a:bodyPr wrap="square" lIns="45720" tIns="22860" rIns="45720" bIns="22860">
            <a:spAutoFit/>
          </a:bodyPr>
          <a:lstStyle/>
          <a:p>
            <a:pPr algn="r" defTabSz="1088390">
              <a:lnSpc>
                <a:spcPct val="200000"/>
              </a:lnSpc>
            </a:pPr>
            <a:r>
              <a:rPr lang="en-US" sz="1600" b="1" dirty="0">
                <a:solidFill>
                  <a:schemeClr val="bg1"/>
                </a:solidFill>
                <a:latin typeface="Open Sans" pitchFamily="34" charset="0"/>
                <a:ea typeface="Open Sans" pitchFamily="34" charset="0"/>
                <a:cs typeface="Open Sans" pitchFamily="34" charset="0"/>
              </a:rPr>
              <a:t>Technology</a:t>
            </a:r>
            <a:endParaRPr lang="en-US" sz="1600" b="1" dirty="0">
              <a:solidFill>
                <a:schemeClr val="bg1"/>
              </a:solidFill>
              <a:latin typeface="Open Sans" pitchFamily="34" charset="0"/>
              <a:ea typeface="Open Sans" pitchFamily="34" charset="0"/>
              <a:cs typeface="Open Sans" pitchFamily="34" charset="0"/>
            </a:endParaRPr>
          </a:p>
          <a:p>
            <a:pPr algn="r" defTabSz="1088390"/>
            <a:r>
              <a:rPr lang="en-US" sz="1200" dirty="0" err="1">
                <a:solidFill>
                  <a:schemeClr val="bg1"/>
                </a:solidFill>
                <a:latin typeface="Open Sans" pitchFamily="34" charset="0"/>
                <a:ea typeface="Open Sans" pitchFamily="34" charset="0"/>
                <a:cs typeface="Open Sans" pitchFamily="34" charset="0"/>
              </a:rPr>
              <a:t>Mauris</a:t>
            </a:r>
            <a:r>
              <a:rPr lang="en-US" sz="1200" dirty="0">
                <a:solidFill>
                  <a:schemeClr val="bg1"/>
                </a:solidFill>
                <a:latin typeface="Open Sans" pitchFamily="34" charset="0"/>
                <a:ea typeface="Open Sans" pitchFamily="34" charset="0"/>
                <a:cs typeface="Open Sans" pitchFamily="34" charset="0"/>
              </a:rPr>
              <a:t> quam dolor, </a:t>
            </a:r>
            <a:r>
              <a:rPr lang="en-US" sz="1200" dirty="0" err="1">
                <a:solidFill>
                  <a:schemeClr val="bg1"/>
                </a:solidFill>
                <a:latin typeface="Open Sans" pitchFamily="34" charset="0"/>
                <a:ea typeface="Open Sans" pitchFamily="34" charset="0"/>
                <a:cs typeface="Open Sans" pitchFamily="34" charset="0"/>
              </a:rPr>
              <a:t>cursus</a:t>
            </a:r>
            <a:r>
              <a:rPr lang="en-US" sz="1200" dirty="0">
                <a:solidFill>
                  <a:schemeClr val="bg1"/>
                </a:solidFill>
                <a:latin typeface="Open Sans" pitchFamily="34" charset="0"/>
                <a:ea typeface="Open Sans" pitchFamily="34" charset="0"/>
                <a:cs typeface="Open Sans" pitchFamily="34" charset="0"/>
              </a:rPr>
              <a:t> at </a:t>
            </a:r>
            <a:r>
              <a:rPr lang="en-US" sz="1200" dirty="0" err="1">
                <a:solidFill>
                  <a:schemeClr val="bg1"/>
                </a:solidFill>
                <a:latin typeface="Open Sans" pitchFamily="34" charset="0"/>
                <a:ea typeface="Open Sans" pitchFamily="34" charset="0"/>
                <a:cs typeface="Open Sans" pitchFamily="34" charset="0"/>
              </a:rPr>
              <a:t>porta</a:t>
            </a:r>
            <a:r>
              <a:rPr lang="en-US" sz="1200" dirty="0">
                <a:solidFill>
                  <a:schemeClr val="bg1"/>
                </a:solidFill>
                <a:latin typeface="Open Sans" pitchFamily="34" charset="0"/>
                <a:ea typeface="Open Sans" pitchFamily="34" charset="0"/>
                <a:cs typeface="Open Sans" pitchFamily="34" charset="0"/>
              </a:rPr>
              <a:t> et,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eget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interdum</a:t>
            </a:r>
            <a:r>
              <a:rPr lang="en-US" sz="1200" dirty="0">
                <a:solidFill>
                  <a:schemeClr val="bg1"/>
                </a:solidFill>
                <a:latin typeface="Open Sans" pitchFamily="34" charset="0"/>
                <a:ea typeface="Open Sans" pitchFamily="34" charset="0"/>
                <a:cs typeface="Open Sans" pitchFamily="34" charset="0"/>
              </a:rPr>
              <a:t>. </a:t>
            </a:r>
            <a:endParaRPr lang="en-US" sz="1200" dirty="0">
              <a:solidFill>
                <a:schemeClr val="bg1"/>
              </a:solidFill>
              <a:latin typeface="Open Sans" pitchFamily="34" charset="0"/>
              <a:ea typeface="Open Sans" pitchFamily="34" charset="0"/>
              <a:cs typeface="Open Sans" pitchFamily="34" charset="0"/>
            </a:endParaRPr>
          </a:p>
        </p:txBody>
      </p:sp>
      <p:sp>
        <p:nvSpPr>
          <p:cNvPr id="7" name="Freeform 6"/>
          <p:cNvSpPr/>
          <p:nvPr/>
        </p:nvSpPr>
        <p:spPr bwMode="auto">
          <a:xfrm>
            <a:off x="567535" y="4468250"/>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9" name="Text Box 10"/>
          <p:cNvSpPr txBox="1">
            <a:spLocks noChangeArrowheads="1"/>
          </p:cNvSpPr>
          <p:nvPr/>
        </p:nvSpPr>
        <p:spPr bwMode="auto">
          <a:xfrm>
            <a:off x="633435" y="4370986"/>
            <a:ext cx="2456475" cy="1092607"/>
          </a:xfrm>
          <a:prstGeom prst="rect">
            <a:avLst/>
          </a:prstGeom>
          <a:noFill/>
          <a:ln w="9525">
            <a:noFill/>
            <a:miter lim="800000"/>
          </a:ln>
        </p:spPr>
        <p:txBody>
          <a:bodyPr wrap="square" lIns="45720" tIns="22860" rIns="45720" bIns="22860">
            <a:spAutoFit/>
          </a:bodyPr>
          <a:lstStyle/>
          <a:p>
            <a:pPr algn="r" defTabSz="1088390">
              <a:lnSpc>
                <a:spcPct val="200000"/>
              </a:lnSpc>
            </a:pPr>
            <a:r>
              <a:rPr lang="en-US" sz="1600" b="1">
                <a:solidFill>
                  <a:schemeClr val="bg1"/>
                </a:solidFill>
                <a:latin typeface="Open Sans" pitchFamily="34" charset="0"/>
                <a:ea typeface="Open Sans" pitchFamily="34" charset="0"/>
                <a:cs typeface="Open Sans" pitchFamily="34" charset="0"/>
              </a:rPr>
              <a:t>Deadline</a:t>
            </a:r>
            <a:endParaRPr lang="en-US" sz="1600" b="1">
              <a:solidFill>
                <a:schemeClr val="bg1"/>
              </a:solidFill>
              <a:latin typeface="Open Sans" pitchFamily="34" charset="0"/>
              <a:ea typeface="Open Sans" pitchFamily="34" charset="0"/>
              <a:cs typeface="Open Sans" pitchFamily="34" charset="0"/>
            </a:endParaRPr>
          </a:p>
          <a:p>
            <a:pPr algn="r" defTabSz="1088390"/>
            <a:r>
              <a:rPr lang="en-US" sz="1200">
                <a:solidFill>
                  <a:schemeClr val="bg1"/>
                </a:solidFill>
                <a:latin typeface="Open Sans" pitchFamily="34" charset="0"/>
                <a:ea typeface="Open Sans" pitchFamily="34" charset="0"/>
                <a:cs typeface="Open Sans" pitchFamily="34" charset="0"/>
              </a:rPr>
              <a:t>Mauris quam dolor, cursus at porta et, luctus eget purus. Nunc tempor luctus interdum. </a:t>
            </a:r>
            <a:endParaRPr lang="en-US" sz="1200">
              <a:solidFill>
                <a:schemeClr val="bg1"/>
              </a:solidFill>
              <a:latin typeface="Open Sans" pitchFamily="34" charset="0"/>
              <a:ea typeface="Open Sans" pitchFamily="34" charset="0"/>
              <a:cs typeface="Open Sans" pitchFamily="34" charset="0"/>
            </a:endParaRPr>
          </a:p>
        </p:txBody>
      </p:sp>
      <p:sp>
        <p:nvSpPr>
          <p:cNvPr id="10" name="Freeform 6"/>
          <p:cNvSpPr/>
          <p:nvPr/>
        </p:nvSpPr>
        <p:spPr bwMode="auto">
          <a:xfrm flipH="1">
            <a:off x="8712742" y="2493427"/>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11" name="Text Box 10"/>
          <p:cNvSpPr txBox="1">
            <a:spLocks noChangeArrowheads="1"/>
          </p:cNvSpPr>
          <p:nvPr/>
        </p:nvSpPr>
        <p:spPr bwMode="auto">
          <a:xfrm>
            <a:off x="9077736" y="2396163"/>
            <a:ext cx="2456475" cy="1092607"/>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dirty="0">
                <a:solidFill>
                  <a:schemeClr val="bg1"/>
                </a:solidFill>
                <a:latin typeface="Open Sans" pitchFamily="34" charset="0"/>
                <a:ea typeface="Open Sans" pitchFamily="34" charset="0"/>
                <a:cs typeface="Open Sans" pitchFamily="34" charset="0"/>
              </a:rPr>
              <a:t>New Idea</a:t>
            </a:r>
            <a:endParaRPr lang="en-US" sz="1600" b="1" dirty="0">
              <a:solidFill>
                <a:schemeClr val="bg1"/>
              </a:solidFill>
              <a:latin typeface="Open Sans" pitchFamily="34" charset="0"/>
              <a:ea typeface="Open Sans" pitchFamily="34" charset="0"/>
              <a:cs typeface="Open Sans" pitchFamily="34" charset="0"/>
            </a:endParaRPr>
          </a:p>
          <a:p>
            <a:pPr defTabSz="1088390"/>
            <a:r>
              <a:rPr lang="en-US" sz="1200" dirty="0" err="1">
                <a:solidFill>
                  <a:schemeClr val="bg1"/>
                </a:solidFill>
                <a:latin typeface="Open Sans" pitchFamily="34" charset="0"/>
                <a:ea typeface="Open Sans" pitchFamily="34" charset="0"/>
                <a:cs typeface="Open Sans" pitchFamily="34" charset="0"/>
              </a:rPr>
              <a:t>Mauris</a:t>
            </a:r>
            <a:r>
              <a:rPr lang="en-US" sz="1200" dirty="0">
                <a:solidFill>
                  <a:schemeClr val="bg1"/>
                </a:solidFill>
                <a:latin typeface="Open Sans" pitchFamily="34" charset="0"/>
                <a:ea typeface="Open Sans" pitchFamily="34" charset="0"/>
                <a:cs typeface="Open Sans" pitchFamily="34" charset="0"/>
              </a:rPr>
              <a:t> quam dolor, </a:t>
            </a:r>
            <a:r>
              <a:rPr lang="en-US" sz="1200" dirty="0" err="1">
                <a:solidFill>
                  <a:schemeClr val="bg1"/>
                </a:solidFill>
                <a:latin typeface="Open Sans" pitchFamily="34" charset="0"/>
                <a:ea typeface="Open Sans" pitchFamily="34" charset="0"/>
                <a:cs typeface="Open Sans" pitchFamily="34" charset="0"/>
              </a:rPr>
              <a:t>cursus</a:t>
            </a:r>
            <a:r>
              <a:rPr lang="en-US" sz="1200" dirty="0">
                <a:solidFill>
                  <a:schemeClr val="bg1"/>
                </a:solidFill>
                <a:latin typeface="Open Sans" pitchFamily="34" charset="0"/>
                <a:ea typeface="Open Sans" pitchFamily="34" charset="0"/>
                <a:cs typeface="Open Sans" pitchFamily="34" charset="0"/>
              </a:rPr>
              <a:t> at </a:t>
            </a:r>
            <a:r>
              <a:rPr lang="en-US" sz="1200" dirty="0" err="1">
                <a:solidFill>
                  <a:schemeClr val="bg1"/>
                </a:solidFill>
                <a:latin typeface="Open Sans" pitchFamily="34" charset="0"/>
                <a:ea typeface="Open Sans" pitchFamily="34" charset="0"/>
                <a:cs typeface="Open Sans" pitchFamily="34" charset="0"/>
              </a:rPr>
              <a:t>porta</a:t>
            </a:r>
            <a:r>
              <a:rPr lang="en-US" sz="1200" dirty="0">
                <a:solidFill>
                  <a:schemeClr val="bg1"/>
                </a:solidFill>
                <a:latin typeface="Open Sans" pitchFamily="34" charset="0"/>
                <a:ea typeface="Open Sans" pitchFamily="34" charset="0"/>
                <a:cs typeface="Open Sans" pitchFamily="34" charset="0"/>
              </a:rPr>
              <a:t> et,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eget</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purus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Nunc</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tempor</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luctus</a:t>
            </a:r>
            <a:r>
              <a:rPr lang="en-US" sz="1200" dirty="0">
                <a:solidFill>
                  <a:schemeClr val="bg1"/>
                </a:solidFill>
                <a:latin typeface="Open Sans" pitchFamily="34" charset="0"/>
                <a:ea typeface="Open Sans" pitchFamily="34" charset="0"/>
                <a:cs typeface="Open Sans" pitchFamily="34" charset="0"/>
              </a:rPr>
              <a:t> </a:t>
            </a:r>
            <a:r>
              <a:rPr lang="en-US" sz="1200" dirty="0" err="1">
                <a:solidFill>
                  <a:schemeClr val="bg1"/>
                </a:solidFill>
                <a:latin typeface="Open Sans" pitchFamily="34" charset="0"/>
                <a:ea typeface="Open Sans" pitchFamily="34" charset="0"/>
                <a:cs typeface="Open Sans" pitchFamily="34" charset="0"/>
              </a:rPr>
              <a:t>interdum</a:t>
            </a:r>
            <a:r>
              <a:rPr lang="en-US" sz="1200" dirty="0">
                <a:solidFill>
                  <a:schemeClr val="bg1"/>
                </a:solidFill>
                <a:latin typeface="Open Sans" pitchFamily="34" charset="0"/>
                <a:ea typeface="Open Sans" pitchFamily="34" charset="0"/>
                <a:cs typeface="Open Sans" pitchFamily="34" charset="0"/>
              </a:rPr>
              <a:t>. </a:t>
            </a:r>
            <a:endParaRPr lang="en-US" sz="1200" dirty="0">
              <a:solidFill>
                <a:schemeClr val="bg1"/>
              </a:solidFill>
              <a:latin typeface="Open Sans" pitchFamily="34" charset="0"/>
              <a:ea typeface="Open Sans" pitchFamily="34" charset="0"/>
              <a:cs typeface="Open Sans" pitchFamily="34" charset="0"/>
            </a:endParaRPr>
          </a:p>
        </p:txBody>
      </p:sp>
      <p:sp>
        <p:nvSpPr>
          <p:cNvPr id="12" name="Freeform 6"/>
          <p:cNvSpPr/>
          <p:nvPr/>
        </p:nvSpPr>
        <p:spPr bwMode="auto">
          <a:xfrm flipH="1">
            <a:off x="8703076" y="4534696"/>
            <a:ext cx="2872228" cy="1319424"/>
          </a:xfrm>
          <a:custGeom>
            <a:avLst/>
            <a:gdLst>
              <a:gd name="T0" fmla="*/ 16 w 1028"/>
              <a:gd name="T1" fmla="*/ 0 h 522"/>
              <a:gd name="T2" fmla="*/ 941 w 1028"/>
              <a:gd name="T3" fmla="*/ 0 h 522"/>
              <a:gd name="T4" fmla="*/ 958 w 1028"/>
              <a:gd name="T5" fmla="*/ 16 h 522"/>
              <a:gd name="T6" fmla="*/ 958 w 1028"/>
              <a:gd name="T7" fmla="*/ 225 h 522"/>
              <a:gd name="T8" fmla="*/ 1028 w 1028"/>
              <a:gd name="T9" fmla="*/ 262 h 522"/>
              <a:gd name="T10" fmla="*/ 958 w 1028"/>
              <a:gd name="T11" fmla="*/ 302 h 522"/>
              <a:gd name="T12" fmla="*/ 958 w 1028"/>
              <a:gd name="T13" fmla="*/ 506 h 522"/>
              <a:gd name="T14" fmla="*/ 941 w 1028"/>
              <a:gd name="T15" fmla="*/ 522 h 522"/>
              <a:gd name="T16" fmla="*/ 16 w 1028"/>
              <a:gd name="T17" fmla="*/ 522 h 522"/>
              <a:gd name="T18" fmla="*/ 0 w 1028"/>
              <a:gd name="T19" fmla="*/ 506 h 522"/>
              <a:gd name="T20" fmla="*/ 0 w 1028"/>
              <a:gd name="T21" fmla="*/ 16 h 522"/>
              <a:gd name="T22" fmla="*/ 16 w 1028"/>
              <a:gd name="T23"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8" h="522">
                <a:moveTo>
                  <a:pt x="16" y="0"/>
                </a:moveTo>
                <a:cubicBezTo>
                  <a:pt x="941" y="0"/>
                  <a:pt x="941" y="0"/>
                  <a:pt x="941" y="0"/>
                </a:cubicBezTo>
                <a:cubicBezTo>
                  <a:pt x="950" y="0"/>
                  <a:pt x="958" y="7"/>
                  <a:pt x="958" y="16"/>
                </a:cubicBezTo>
                <a:cubicBezTo>
                  <a:pt x="958" y="225"/>
                  <a:pt x="958" y="225"/>
                  <a:pt x="958" y="225"/>
                </a:cubicBezTo>
                <a:cubicBezTo>
                  <a:pt x="1028" y="262"/>
                  <a:pt x="1028" y="262"/>
                  <a:pt x="1028" y="262"/>
                </a:cubicBezTo>
                <a:cubicBezTo>
                  <a:pt x="958" y="302"/>
                  <a:pt x="958" y="302"/>
                  <a:pt x="958" y="302"/>
                </a:cubicBezTo>
                <a:cubicBezTo>
                  <a:pt x="958" y="506"/>
                  <a:pt x="958" y="506"/>
                  <a:pt x="958" y="506"/>
                </a:cubicBezTo>
                <a:cubicBezTo>
                  <a:pt x="958" y="514"/>
                  <a:pt x="950" y="522"/>
                  <a:pt x="941" y="522"/>
                </a:cubicBezTo>
                <a:cubicBezTo>
                  <a:pt x="16" y="522"/>
                  <a:pt x="16" y="522"/>
                  <a:pt x="16" y="522"/>
                </a:cubicBezTo>
                <a:cubicBezTo>
                  <a:pt x="7" y="522"/>
                  <a:pt x="0" y="514"/>
                  <a:pt x="0" y="506"/>
                </a:cubicBezTo>
                <a:cubicBezTo>
                  <a:pt x="0" y="16"/>
                  <a:pt x="0" y="16"/>
                  <a:pt x="0" y="16"/>
                </a:cubicBezTo>
                <a:cubicBezTo>
                  <a:pt x="0" y="7"/>
                  <a:pt x="7" y="0"/>
                  <a:pt x="16" y="0"/>
                </a:cubicBezTo>
                <a:close/>
              </a:path>
            </a:pathLst>
          </a:custGeom>
          <a:solidFill>
            <a:srgbClr val="D5493A"/>
          </a:solidFill>
          <a:ln>
            <a:noFill/>
          </a:ln>
        </p:spPr>
        <p:txBody>
          <a:bodyPr vert="horz" wrap="square" lIns="91440" tIns="45720" rIns="91440" bIns="45720" numCol="1" anchor="t" anchorCtr="0" compatLnSpc="1"/>
          <a:lstStyle/>
          <a:p>
            <a:endParaRPr lang="en-US" sz="2400">
              <a:solidFill>
                <a:schemeClr val="bg1"/>
              </a:solidFill>
            </a:endParaRPr>
          </a:p>
        </p:txBody>
      </p:sp>
      <p:sp>
        <p:nvSpPr>
          <p:cNvPr id="13" name="Text Box 10"/>
          <p:cNvSpPr txBox="1">
            <a:spLocks noChangeArrowheads="1"/>
          </p:cNvSpPr>
          <p:nvPr/>
        </p:nvSpPr>
        <p:spPr bwMode="auto">
          <a:xfrm>
            <a:off x="9068069" y="4437432"/>
            <a:ext cx="2456475" cy="1092607"/>
          </a:xfrm>
          <a:prstGeom prst="rect">
            <a:avLst/>
          </a:prstGeom>
          <a:noFill/>
          <a:ln w="9525">
            <a:noFill/>
            <a:miter lim="800000"/>
          </a:ln>
        </p:spPr>
        <p:txBody>
          <a:bodyPr wrap="square" lIns="45720" tIns="22860" rIns="45720" bIns="22860">
            <a:spAutoFit/>
          </a:bodyPr>
          <a:lstStyle/>
          <a:p>
            <a:pPr defTabSz="1088390">
              <a:lnSpc>
                <a:spcPct val="200000"/>
              </a:lnSpc>
            </a:pPr>
            <a:r>
              <a:rPr lang="en-US" sz="1600" b="1">
                <a:solidFill>
                  <a:schemeClr val="bg1"/>
                </a:solidFill>
                <a:latin typeface="Open Sans" pitchFamily="34" charset="0"/>
                <a:ea typeface="Open Sans" pitchFamily="34" charset="0"/>
                <a:cs typeface="Open Sans" pitchFamily="34" charset="0"/>
              </a:rPr>
              <a:t>Good Capacity</a:t>
            </a:r>
            <a:endParaRPr lang="en-US" sz="1600" b="1">
              <a:solidFill>
                <a:schemeClr val="bg1"/>
              </a:solidFill>
              <a:latin typeface="Open Sans" pitchFamily="34" charset="0"/>
              <a:ea typeface="Open Sans" pitchFamily="34" charset="0"/>
              <a:cs typeface="Open Sans" pitchFamily="34" charset="0"/>
            </a:endParaRPr>
          </a:p>
          <a:p>
            <a:pPr defTabSz="1088390"/>
            <a:r>
              <a:rPr lang="en-US" sz="1200">
                <a:solidFill>
                  <a:schemeClr val="bg1"/>
                </a:solidFill>
                <a:latin typeface="Open Sans" pitchFamily="34" charset="0"/>
                <a:ea typeface="Open Sans" pitchFamily="34" charset="0"/>
                <a:cs typeface="Open Sans" pitchFamily="34" charset="0"/>
              </a:rPr>
              <a:t>Mauris quam dolor, cursus at porta et, luctus eget purus. Nunc tempor luctus interdum. </a:t>
            </a:r>
            <a:endParaRPr lang="en-US" sz="1200">
              <a:solidFill>
                <a:schemeClr val="bg1"/>
              </a:solidFill>
              <a:latin typeface="Open Sans" pitchFamily="34" charset="0"/>
              <a:ea typeface="Open Sans" pitchFamily="34" charset="0"/>
              <a:cs typeface="Open Sans" pitchFamily="34" charset="0"/>
            </a:endParaRPr>
          </a:p>
        </p:txBody>
      </p:sp>
      <p:sp>
        <p:nvSpPr>
          <p:cNvPr id="14" name="矩形 13"/>
          <p:cNvSpPr/>
          <p:nvPr/>
        </p:nvSpPr>
        <p:spPr>
          <a:xfrm>
            <a:off x="3561884" y="2133600"/>
            <a:ext cx="5028737" cy="364510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Tree>
  </p:cSld>
  <p:clrMapOvr>
    <a:masterClrMapping/>
  </p:clrMapOvr>
  <p:transition spd="slow"/>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46000">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46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P spid="12" grpId="0" animBg="1"/>
          <p:bldP spid="13" grpId="0"/>
          <p:bldP spid="1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anim calcmode="lin" valueType="num">
                                          <p:cBhvr>
                                            <p:cTn id="17" dur="500" fill="hold"/>
                                            <p:tgtEl>
                                              <p:spTgt spid="5"/>
                                            </p:tgtEl>
                                            <p:attrNameLst>
                                              <p:attrName>ppt_x</p:attrName>
                                            </p:attrNameLst>
                                          </p:cBhvr>
                                          <p:tavLst>
                                            <p:tav tm="0">
                                              <p:val>
                                                <p:strVal val="#ppt_x"/>
                                              </p:val>
                                            </p:tav>
                                            <p:tav tm="100000">
                                              <p:val>
                                                <p:strVal val="#ppt_x"/>
                                              </p:val>
                                            </p:tav>
                                          </p:tavLst>
                                        </p:anim>
                                        <p:anim calcmode="lin" valueType="num">
                                          <p:cBhvr>
                                            <p:cTn id="18" dur="500" fill="hold"/>
                                            <p:tgtEl>
                                              <p:spTgt spid="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anim calcmode="lin" valueType="num">
                                          <p:cBhvr>
                                            <p:cTn id="29" dur="500" fill="hold"/>
                                            <p:tgtEl>
                                              <p:spTgt spid="7"/>
                                            </p:tgtEl>
                                            <p:attrNameLst>
                                              <p:attrName>ppt_x</p:attrName>
                                            </p:attrNameLst>
                                          </p:cBhvr>
                                          <p:tavLst>
                                            <p:tav tm="0">
                                              <p:val>
                                                <p:strVal val="#ppt_x"/>
                                              </p:val>
                                            </p:tav>
                                            <p:tav tm="100000">
                                              <p:val>
                                                <p:strVal val="#ppt_x"/>
                                              </p:val>
                                            </p:tav>
                                          </p:tavLst>
                                        </p:anim>
                                        <p:anim calcmode="lin" valueType="num">
                                          <p:cBhvr>
                                            <p:cTn id="30" dur="5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anim calcmode="lin" valueType="num">
                                          <p:cBhvr>
                                            <p:cTn id="35" dur="500" fill="hold"/>
                                            <p:tgtEl>
                                              <p:spTgt spid="9"/>
                                            </p:tgtEl>
                                            <p:attrNameLst>
                                              <p:attrName>ppt_x</p:attrName>
                                            </p:attrNameLst>
                                          </p:cBhvr>
                                          <p:tavLst>
                                            <p:tav tm="0">
                                              <p:val>
                                                <p:strVal val="#ppt_x"/>
                                              </p:val>
                                            </p:tav>
                                            <p:tav tm="100000">
                                              <p:val>
                                                <p:strVal val="#ppt_x"/>
                                              </p:val>
                                            </p:tav>
                                          </p:tavLst>
                                        </p:anim>
                                        <p:anim calcmode="lin" valueType="num">
                                          <p:cBhvr>
                                            <p:cTn id="36" dur="500" fill="hold"/>
                                            <p:tgtEl>
                                              <p:spTgt spid="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anim calcmode="lin" valueType="num">
                                          <p:cBhvr>
                                            <p:cTn id="41" dur="500" fill="hold"/>
                                            <p:tgtEl>
                                              <p:spTgt spid="10"/>
                                            </p:tgtEl>
                                            <p:attrNameLst>
                                              <p:attrName>ppt_x</p:attrName>
                                            </p:attrNameLst>
                                          </p:cBhvr>
                                          <p:tavLst>
                                            <p:tav tm="0">
                                              <p:val>
                                                <p:strVal val="#ppt_x"/>
                                              </p:val>
                                            </p:tav>
                                            <p:tav tm="100000">
                                              <p:val>
                                                <p:strVal val="#ppt_x"/>
                                              </p:val>
                                            </p:tav>
                                          </p:tavLst>
                                        </p:anim>
                                        <p:anim calcmode="lin" valueType="num">
                                          <p:cBhvr>
                                            <p:cTn id="42" dur="5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anim calcmode="lin" valueType="num">
                                          <p:cBhvr>
                                            <p:cTn id="47" dur="500" fill="hold"/>
                                            <p:tgtEl>
                                              <p:spTgt spid="11"/>
                                            </p:tgtEl>
                                            <p:attrNameLst>
                                              <p:attrName>ppt_x</p:attrName>
                                            </p:attrNameLst>
                                          </p:cBhvr>
                                          <p:tavLst>
                                            <p:tav tm="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2" presetClass="entr" presetSubtype="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anim calcmode="lin" valueType="num">
                                          <p:cBhvr>
                                            <p:cTn id="53" dur="500" fill="hold"/>
                                            <p:tgtEl>
                                              <p:spTgt spid="12"/>
                                            </p:tgtEl>
                                            <p:attrNameLst>
                                              <p:attrName>ppt_x</p:attrName>
                                            </p:attrNameLst>
                                          </p:cBhvr>
                                          <p:tavLst>
                                            <p:tav tm="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9" grpId="0"/>
          <p:bldP spid="10" grpId="0" animBg="1"/>
          <p:bldP spid="11" grpId="0"/>
          <p:bldP spid="12" grpId="0" animBg="1"/>
          <p:bldP spid="13" grpId="0"/>
          <p:bldP spid="14"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5203161" y="1951519"/>
            <a:ext cx="6346209" cy="418706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13"/>
          <p:cNvSpPr txBox="1"/>
          <p:nvPr/>
        </p:nvSpPr>
        <p:spPr>
          <a:xfrm flipH="1">
            <a:off x="1291031" y="1892196"/>
            <a:ext cx="2786907" cy="430887"/>
          </a:xfrm>
          <a:prstGeom prst="rect">
            <a:avLst/>
          </a:prstGeom>
          <a:noFill/>
          <a:ln>
            <a:noFill/>
          </a:ln>
        </p:spPr>
        <p:txBody>
          <a:bodyPr wrap="square" lIns="91434" tIns="45717" rIns="91434" bIns="45717">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r>
              <a:rPr lang="zh-CN" altLang="en-US" dirty="0">
                <a:solidFill>
                  <a:schemeClr val="bg1">
                    <a:lumMod val="50000"/>
                  </a:schemeClr>
                </a:solidFill>
              </a:rPr>
              <a:t>点击添加关键字</a:t>
            </a:r>
            <a:endParaRPr lang="zh-CN" altLang="en-US" dirty="0">
              <a:solidFill>
                <a:schemeClr val="bg1">
                  <a:lumMod val="50000"/>
                </a:schemeClr>
              </a:solidFill>
            </a:endParaRPr>
          </a:p>
        </p:txBody>
      </p:sp>
      <p:sp>
        <p:nvSpPr>
          <p:cNvPr id="7" name="TextBox 14"/>
          <p:cNvSpPr txBox="1"/>
          <p:nvPr/>
        </p:nvSpPr>
        <p:spPr>
          <a:xfrm>
            <a:off x="1291031" y="2344111"/>
            <a:ext cx="3220866" cy="1169551"/>
          </a:xfrm>
          <a:prstGeom prst="rect">
            <a:avLst/>
          </a:prstGeom>
          <a:noFill/>
        </p:spPr>
        <p:txBody>
          <a:bodyPr wrap="square" rtlCol="0">
            <a:spAutoFit/>
          </a:bodyPr>
          <a:lstStyle/>
          <a:p>
            <a:pPr>
              <a:lnSpc>
                <a:spcPct val="125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aphicFrame>
        <p:nvGraphicFramePr>
          <p:cNvPr id="9" name="图表 8"/>
          <p:cNvGraphicFramePr/>
          <p:nvPr/>
        </p:nvGraphicFramePr>
        <p:xfrm>
          <a:off x="1195493" y="3487539"/>
          <a:ext cx="1733744" cy="1840028"/>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2870837" y="3487539"/>
          <a:ext cx="1733744" cy="184002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5"/>
          <p:cNvSpPr txBox="1"/>
          <p:nvPr/>
        </p:nvSpPr>
        <p:spPr>
          <a:xfrm>
            <a:off x="2942885" y="4176721"/>
            <a:ext cx="1589649"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50</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1267541" y="4176721"/>
            <a:ext cx="1589649" cy="461665"/>
          </a:xfrm>
          <a:prstGeom prst="rect">
            <a:avLst/>
          </a:prstGeom>
          <a:noFill/>
        </p:spPr>
        <p:txBody>
          <a:bodyPr wrap="square" rtlCol="0">
            <a:spAutoFit/>
          </a:bodyPr>
          <a:lstStyle/>
          <a:p>
            <a:pPr algn="ctr"/>
            <a:r>
              <a:rPr lang="en-US" altLang="zh-CN" sz="2400" dirty="0">
                <a:solidFill>
                  <a:schemeClr val="bg1">
                    <a:lumMod val="50000"/>
                  </a:schemeClr>
                </a:solidFill>
                <a:latin typeface="微软雅黑" panose="020B0503020204020204" pitchFamily="34" charset="-122"/>
                <a:ea typeface="微软雅黑" panose="020B0503020204020204" pitchFamily="34" charset="-122"/>
              </a:rPr>
              <a:t>25</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399315" y="5478237"/>
            <a:ext cx="660348" cy="660348"/>
            <a:chOff x="641132" y="4608587"/>
            <a:chExt cx="708547" cy="708547"/>
          </a:xfrm>
        </p:grpSpPr>
        <p:sp>
          <p:nvSpPr>
            <p:cNvPr id="14" name="椭圆 13"/>
            <p:cNvSpPr/>
            <p:nvPr/>
          </p:nvSpPr>
          <p:spPr>
            <a:xfrm>
              <a:off x="641132" y="4608587"/>
              <a:ext cx="708547" cy="708547"/>
            </a:xfrm>
            <a:prstGeom prst="ellipse">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3"/>
            <p:cNvSpPr>
              <a:spLocks noEditPoints="1"/>
            </p:cNvSpPr>
            <p:nvPr/>
          </p:nvSpPr>
          <p:spPr bwMode="auto">
            <a:xfrm>
              <a:off x="750137" y="4793025"/>
              <a:ext cx="490538" cy="371475"/>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p>
          </p:txBody>
        </p:sp>
      </p:grpSp>
      <p:sp>
        <p:nvSpPr>
          <p:cNvPr id="16" name="TextBox 14"/>
          <p:cNvSpPr txBox="1"/>
          <p:nvPr/>
        </p:nvSpPr>
        <p:spPr>
          <a:xfrm>
            <a:off x="2177293" y="5370599"/>
            <a:ext cx="2458929" cy="875624"/>
          </a:xfrm>
          <a:prstGeom prst="rect">
            <a:avLst/>
          </a:prstGeom>
          <a:noFill/>
        </p:spPr>
        <p:txBody>
          <a:bodyPr wrap="square" rtlCol="0">
            <a:spAutoFit/>
          </a:bodyPr>
          <a:lstStyle/>
          <a:p>
            <a:pPr marL="36195">
              <a:lnSpc>
                <a:spcPct val="125000"/>
              </a:lnSpc>
              <a:spcBef>
                <a:spcPct val="0"/>
              </a:spcBef>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a:t>
            </a:r>
            <a:endParaRPr lang="en-US" altLang="zh-CN"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14:presetBounceEnd="46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46000">
                                          <p:cBhvr additive="base">
                                            <p:cTn id="11" dur="500" fill="hold"/>
                                            <p:tgtEl>
                                              <p:spTgt spid="5"/>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anim calcmode="lin" valueType="num">
                                          <p:cBhvr>
                                            <p:cTn id="17" dur="250" fill="hold"/>
                                            <p:tgtEl>
                                              <p:spTgt spid="6"/>
                                            </p:tgtEl>
                                            <p:attrNameLst>
                                              <p:attrName>ppt_x</p:attrName>
                                            </p:attrNameLst>
                                          </p:cBhvr>
                                          <p:tavLst>
                                            <p:tav tm="0">
                                              <p:val>
                                                <p:strVal val="#ppt_x"/>
                                              </p:val>
                                            </p:tav>
                                            <p:tav tm="100000">
                                              <p:val>
                                                <p:strVal val="#ppt_x"/>
                                              </p:val>
                                            </p:tav>
                                          </p:tavLst>
                                        </p:anim>
                                        <p:anim calcmode="lin" valueType="num">
                                          <p:cBhvr>
                                            <p:cTn id="18" dur="25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750"/>
                                            <p:tgtEl>
                                              <p:spTgt spid="9"/>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75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Graphic spid="9" grpId="0">
            <p:bldAsOne/>
          </p:bldGraphic>
          <p:bldGraphic spid="10" grpId="0">
            <p:bldAsOne/>
          </p:bldGraphic>
          <p:bldP spid="11" grpId="0"/>
          <p:bldP spid="12"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50"/>
                                            <p:tgtEl>
                                              <p:spTgt spid="6"/>
                                            </p:tgtEl>
                                          </p:cBhvr>
                                        </p:animEffect>
                                        <p:anim calcmode="lin" valueType="num">
                                          <p:cBhvr>
                                            <p:cTn id="17" dur="250" fill="hold"/>
                                            <p:tgtEl>
                                              <p:spTgt spid="6"/>
                                            </p:tgtEl>
                                            <p:attrNameLst>
                                              <p:attrName>ppt_x</p:attrName>
                                            </p:attrNameLst>
                                          </p:cBhvr>
                                          <p:tavLst>
                                            <p:tav tm="0">
                                              <p:val>
                                                <p:strVal val="#ppt_x"/>
                                              </p:val>
                                            </p:tav>
                                            <p:tav tm="100000">
                                              <p:val>
                                                <p:strVal val="#ppt_x"/>
                                              </p:val>
                                            </p:tav>
                                          </p:tavLst>
                                        </p:anim>
                                        <p:anim calcmode="lin" valueType="num">
                                          <p:cBhvr>
                                            <p:cTn id="18" dur="25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1"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750"/>
                                            <p:tgtEl>
                                              <p:spTgt spid="9"/>
                                            </p:tgtEl>
                                          </p:cBhvr>
                                        </p:animEffect>
                                      </p:childTnLst>
                                    </p:cTn>
                                  </p:par>
                                  <p:par>
                                    <p:cTn id="29" presetID="21" presetClass="entr" presetSubtype="1"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750"/>
                                            <p:tgtEl>
                                              <p:spTgt spid="10"/>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par>
                              <p:cTn id="39" fill="hold">
                                <p:stCondLst>
                                  <p:cond delay="3500"/>
                                </p:stCondLst>
                                <p:childTnLst>
                                  <p:par>
                                    <p:cTn id="40" presetID="47"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Graphic spid="9" grpId="0">
            <p:bldAsOne/>
          </p:bldGraphic>
          <p:bldGraphic spid="10" grpId="0">
            <p:bldAsOne/>
          </p:bldGraphic>
          <p:bldP spid="11" grpId="0"/>
          <p:bldP spid="12" grpId="0"/>
          <p:bldP spid="1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 name="矩形 10"/>
          <p:cNvSpPr>
            <a:spLocks noChangeArrowheads="1"/>
          </p:cNvSpPr>
          <p:nvPr/>
        </p:nvSpPr>
        <p:spPr bwMode="auto">
          <a:xfrm>
            <a:off x="762000" y="1614488"/>
            <a:ext cx="4465638" cy="2165350"/>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矩形 11"/>
          <p:cNvSpPr>
            <a:spLocks noChangeArrowheads="1"/>
          </p:cNvSpPr>
          <p:nvPr/>
        </p:nvSpPr>
        <p:spPr bwMode="auto">
          <a:xfrm>
            <a:off x="762000" y="3903663"/>
            <a:ext cx="1858963" cy="21669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3" name="矩形 12"/>
          <p:cNvSpPr>
            <a:spLocks noChangeArrowheads="1"/>
          </p:cNvSpPr>
          <p:nvPr/>
        </p:nvSpPr>
        <p:spPr bwMode="auto">
          <a:xfrm>
            <a:off x="2755900" y="3903663"/>
            <a:ext cx="2471738" cy="2166937"/>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4" name="矩形 13"/>
          <p:cNvSpPr>
            <a:spLocks noChangeArrowheads="1"/>
          </p:cNvSpPr>
          <p:nvPr/>
        </p:nvSpPr>
        <p:spPr bwMode="auto">
          <a:xfrm>
            <a:off x="6129338" y="1509713"/>
            <a:ext cx="982662"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5" name="矩形 14"/>
          <p:cNvSpPr>
            <a:spLocks noChangeArrowheads="1"/>
          </p:cNvSpPr>
          <p:nvPr/>
        </p:nvSpPr>
        <p:spPr bwMode="auto">
          <a:xfrm>
            <a:off x="6129338" y="2732088"/>
            <a:ext cx="982662"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6" name="矩形 15"/>
          <p:cNvSpPr>
            <a:spLocks noChangeArrowheads="1"/>
          </p:cNvSpPr>
          <p:nvPr/>
        </p:nvSpPr>
        <p:spPr bwMode="auto">
          <a:xfrm>
            <a:off x="6129338" y="3954463"/>
            <a:ext cx="982662"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7" name="矩形 16"/>
          <p:cNvSpPr>
            <a:spLocks noChangeArrowheads="1"/>
          </p:cNvSpPr>
          <p:nvPr/>
        </p:nvSpPr>
        <p:spPr bwMode="auto">
          <a:xfrm>
            <a:off x="6129338" y="5175250"/>
            <a:ext cx="982662" cy="982663"/>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8" name="矩形 17"/>
          <p:cNvSpPr>
            <a:spLocks noChangeArrowheads="1"/>
          </p:cNvSpPr>
          <p:nvPr/>
        </p:nvSpPr>
        <p:spPr bwMode="auto">
          <a:xfrm>
            <a:off x="7383463" y="1509713"/>
            <a:ext cx="4165600"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9" name="矩形 18"/>
          <p:cNvSpPr>
            <a:spLocks noChangeArrowheads="1"/>
          </p:cNvSpPr>
          <p:nvPr/>
        </p:nvSpPr>
        <p:spPr bwMode="auto">
          <a:xfrm>
            <a:off x="7391400" y="2732088"/>
            <a:ext cx="4165600"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0" name="矩形 19"/>
          <p:cNvSpPr>
            <a:spLocks noChangeArrowheads="1"/>
          </p:cNvSpPr>
          <p:nvPr/>
        </p:nvSpPr>
        <p:spPr bwMode="auto">
          <a:xfrm>
            <a:off x="7391400" y="3954463"/>
            <a:ext cx="4165600" cy="982662"/>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21" name="矩形 20"/>
          <p:cNvSpPr>
            <a:spLocks noChangeArrowheads="1"/>
          </p:cNvSpPr>
          <p:nvPr/>
        </p:nvSpPr>
        <p:spPr bwMode="auto">
          <a:xfrm>
            <a:off x="7391400" y="5175250"/>
            <a:ext cx="4165600" cy="982663"/>
          </a:xfrm>
          <a:prstGeom prst="rect">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pic>
        <p:nvPicPr>
          <p:cNvPr id="22" name="图片 21"/>
          <p:cNvPicPr>
            <a:picLocks noChangeAspect="1" noChangeArrowheads="1"/>
          </p:cNvPicPr>
          <p:nvPr/>
        </p:nvPicPr>
        <p:blipFill>
          <a:blip r:embed="rId4" cstate="email"/>
          <a:srcRect/>
          <a:stretch>
            <a:fillRect/>
          </a:stretch>
        </p:blipFill>
        <p:spPr bwMode="auto">
          <a:xfrm>
            <a:off x="6388100" y="1677988"/>
            <a:ext cx="485775"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2"/>
          <p:cNvPicPr>
            <a:picLocks noChangeAspect="1" noChangeArrowheads="1"/>
          </p:cNvPicPr>
          <p:nvPr/>
        </p:nvPicPr>
        <p:blipFill>
          <a:blip r:embed="rId5" cstate="email"/>
          <a:srcRect/>
          <a:stretch>
            <a:fillRect/>
          </a:stretch>
        </p:blipFill>
        <p:spPr bwMode="auto">
          <a:xfrm>
            <a:off x="6308725" y="2901950"/>
            <a:ext cx="6238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3"/>
          <p:cNvPicPr>
            <a:picLocks noChangeAspect="1" noChangeArrowheads="1"/>
          </p:cNvPicPr>
          <p:nvPr/>
        </p:nvPicPr>
        <p:blipFill>
          <a:blip r:embed="rId6" cstate="email"/>
          <a:srcRect/>
          <a:stretch>
            <a:fillRect/>
          </a:stretch>
        </p:blipFill>
        <p:spPr bwMode="auto">
          <a:xfrm>
            <a:off x="6326188" y="4194175"/>
            <a:ext cx="5873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24"/>
          <p:cNvPicPr>
            <a:picLocks noChangeAspect="1" noChangeArrowheads="1"/>
          </p:cNvPicPr>
          <p:nvPr/>
        </p:nvPicPr>
        <p:blipFill>
          <a:blip r:embed="rId7" cstate="email"/>
          <a:srcRect/>
          <a:stretch>
            <a:fillRect/>
          </a:stretch>
        </p:blipFill>
        <p:spPr bwMode="auto">
          <a:xfrm>
            <a:off x="6397625" y="5416550"/>
            <a:ext cx="51117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a:spLocks noChangeArrowheads="1"/>
          </p:cNvSpPr>
          <p:nvPr/>
        </p:nvSpPr>
        <p:spPr bwMode="auto">
          <a:xfrm flipH="1">
            <a:off x="7727950" y="1628775"/>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文本框 26"/>
          <p:cNvSpPr>
            <a:spLocks noChangeArrowheads="1"/>
          </p:cNvSpPr>
          <p:nvPr/>
        </p:nvSpPr>
        <p:spPr bwMode="auto">
          <a:xfrm flipH="1">
            <a:off x="7727950" y="2817813"/>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文本框 27"/>
          <p:cNvSpPr>
            <a:spLocks noChangeArrowheads="1"/>
          </p:cNvSpPr>
          <p:nvPr/>
        </p:nvSpPr>
        <p:spPr bwMode="auto">
          <a:xfrm flipH="1">
            <a:off x="7727950" y="4090988"/>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文本框 28"/>
          <p:cNvSpPr>
            <a:spLocks noChangeArrowheads="1"/>
          </p:cNvSpPr>
          <p:nvPr/>
        </p:nvSpPr>
        <p:spPr bwMode="auto">
          <a:xfrm flipH="1">
            <a:off x="7735888" y="5313363"/>
            <a:ext cx="347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Click here to add  you to the</a:t>
            </a:r>
            <a:endParaRPr lang="zh-CN" altLang="en-US" sz="2000">
              <a:solidFill>
                <a:schemeClr val="bg1"/>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2000">
                <a:solidFill>
                  <a:schemeClr val="bg1"/>
                </a:solidFill>
                <a:latin typeface="Calibri" panose="020F0502020204030204" pitchFamily="34" charset="0"/>
                <a:sym typeface="Calibri" panose="020F0502020204030204" pitchFamily="34" charset="0"/>
              </a:rPr>
              <a:t> center of the narrative thought</a:t>
            </a:r>
            <a:endParaRPr lang="en-US" altLang="zh-CN" sz="200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50"/>
                                        <p:tgtEl>
                                          <p:spTgt spid="11"/>
                                        </p:tgtEl>
                                      </p:cBhvr>
                                    </p:animEffect>
                                    <p:anim calcmode="lin" valueType="num">
                                      <p:cBhvr>
                                        <p:cTn id="12" dur="250" fill="hold"/>
                                        <p:tgtEl>
                                          <p:spTgt spid="11"/>
                                        </p:tgtEl>
                                        <p:attrNameLst>
                                          <p:attrName>ppt_x</p:attrName>
                                        </p:attrNameLst>
                                      </p:cBhvr>
                                      <p:tavLst>
                                        <p:tav tm="0">
                                          <p:val>
                                            <p:strVal val="#ppt_x"/>
                                          </p:val>
                                        </p:tav>
                                        <p:tav tm="100000">
                                          <p:val>
                                            <p:strVal val="#ppt_x"/>
                                          </p:val>
                                        </p:tav>
                                      </p:tavLst>
                                    </p:anim>
                                    <p:anim calcmode="lin" valueType="num">
                                      <p:cBhvr>
                                        <p:cTn id="13" dur="25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250"/>
                                        <p:tgtEl>
                                          <p:spTgt spid="12"/>
                                        </p:tgtEl>
                                      </p:cBhvr>
                                    </p:animEffec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50"/>
                                        <p:tgtEl>
                                          <p:spTgt spid="13"/>
                                        </p:tgtEl>
                                      </p:cBhvr>
                                    </p:animEffect>
                                    <p:anim calcmode="lin" valueType="num">
                                      <p:cBhvr>
                                        <p:cTn id="24" dur="250" fill="hold"/>
                                        <p:tgtEl>
                                          <p:spTgt spid="13"/>
                                        </p:tgtEl>
                                        <p:attrNameLst>
                                          <p:attrName>ppt_x</p:attrName>
                                        </p:attrNameLst>
                                      </p:cBhvr>
                                      <p:tavLst>
                                        <p:tav tm="0">
                                          <p:val>
                                            <p:strVal val="#ppt_x"/>
                                          </p:val>
                                        </p:tav>
                                        <p:tav tm="100000">
                                          <p:val>
                                            <p:strVal val="#ppt_x"/>
                                          </p:val>
                                        </p:tav>
                                      </p:tavLst>
                                    </p:anim>
                                    <p:anim calcmode="lin" valueType="num">
                                      <p:cBhvr>
                                        <p:cTn id="25" dur="25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anim calcmode="lin" valueType="num">
                                      <p:cBhvr>
                                        <p:cTn id="30" dur="250" fill="hold"/>
                                        <p:tgtEl>
                                          <p:spTgt spid="14"/>
                                        </p:tgtEl>
                                        <p:attrNameLst>
                                          <p:attrName>ppt_x</p:attrName>
                                        </p:attrNameLst>
                                      </p:cBhvr>
                                      <p:tavLst>
                                        <p:tav tm="0">
                                          <p:val>
                                            <p:strVal val="#ppt_x"/>
                                          </p:val>
                                        </p:tav>
                                        <p:tav tm="100000">
                                          <p:val>
                                            <p:strVal val="#ppt_x"/>
                                          </p:val>
                                        </p:tav>
                                      </p:tavLst>
                                    </p:anim>
                                    <p:anim calcmode="lin" valueType="num">
                                      <p:cBhvr>
                                        <p:cTn id="31" dur="2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50"/>
                                        <p:tgtEl>
                                          <p:spTgt spid="15"/>
                                        </p:tgtEl>
                                      </p:cBhvr>
                                    </p:animEffect>
                                    <p:anim calcmode="lin" valueType="num">
                                      <p:cBhvr>
                                        <p:cTn id="36" dur="250" fill="hold"/>
                                        <p:tgtEl>
                                          <p:spTgt spid="15"/>
                                        </p:tgtEl>
                                        <p:attrNameLst>
                                          <p:attrName>ppt_x</p:attrName>
                                        </p:attrNameLst>
                                      </p:cBhvr>
                                      <p:tavLst>
                                        <p:tav tm="0">
                                          <p:val>
                                            <p:strVal val="#ppt_x"/>
                                          </p:val>
                                        </p:tav>
                                        <p:tav tm="100000">
                                          <p:val>
                                            <p:strVal val="#ppt_x"/>
                                          </p:val>
                                        </p:tav>
                                      </p:tavLst>
                                    </p:anim>
                                    <p:anim calcmode="lin" valueType="num">
                                      <p:cBhvr>
                                        <p:cTn id="37" dur="250" fill="hold"/>
                                        <p:tgtEl>
                                          <p:spTgt spid="15"/>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anim calcmode="lin" valueType="num">
                                      <p:cBhvr>
                                        <p:cTn id="42" dur="250" fill="hold"/>
                                        <p:tgtEl>
                                          <p:spTgt spid="16"/>
                                        </p:tgtEl>
                                        <p:attrNameLst>
                                          <p:attrName>ppt_x</p:attrName>
                                        </p:attrNameLst>
                                      </p:cBhvr>
                                      <p:tavLst>
                                        <p:tav tm="0">
                                          <p:val>
                                            <p:strVal val="#ppt_x"/>
                                          </p:val>
                                        </p:tav>
                                        <p:tav tm="100000">
                                          <p:val>
                                            <p:strVal val="#ppt_x"/>
                                          </p:val>
                                        </p:tav>
                                      </p:tavLst>
                                    </p:anim>
                                    <p:anim calcmode="lin" valueType="num">
                                      <p:cBhvr>
                                        <p:cTn id="43" dur="25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250"/>
                                        <p:tgtEl>
                                          <p:spTgt spid="18"/>
                                        </p:tgtEl>
                                      </p:cBhvr>
                                    </p:animEffect>
                                    <p:anim calcmode="lin" valueType="num">
                                      <p:cBhvr>
                                        <p:cTn id="54" dur="250" fill="hold"/>
                                        <p:tgtEl>
                                          <p:spTgt spid="18"/>
                                        </p:tgtEl>
                                        <p:attrNameLst>
                                          <p:attrName>ppt_x</p:attrName>
                                        </p:attrNameLst>
                                      </p:cBhvr>
                                      <p:tavLst>
                                        <p:tav tm="0">
                                          <p:val>
                                            <p:strVal val="#ppt_x"/>
                                          </p:val>
                                        </p:tav>
                                        <p:tav tm="100000">
                                          <p:val>
                                            <p:strVal val="#ppt_x"/>
                                          </p:val>
                                        </p:tav>
                                      </p:tavLst>
                                    </p:anim>
                                    <p:anim calcmode="lin" valueType="num">
                                      <p:cBhvr>
                                        <p:cTn id="55" dur="25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50"/>
                                        <p:tgtEl>
                                          <p:spTgt spid="19"/>
                                        </p:tgtEl>
                                      </p:cBhvr>
                                    </p:animEffect>
                                    <p:anim calcmode="lin" valueType="num">
                                      <p:cBhvr>
                                        <p:cTn id="60" dur="250" fill="hold"/>
                                        <p:tgtEl>
                                          <p:spTgt spid="19"/>
                                        </p:tgtEl>
                                        <p:attrNameLst>
                                          <p:attrName>ppt_x</p:attrName>
                                        </p:attrNameLst>
                                      </p:cBhvr>
                                      <p:tavLst>
                                        <p:tav tm="0">
                                          <p:val>
                                            <p:strVal val="#ppt_x"/>
                                          </p:val>
                                        </p:tav>
                                        <p:tav tm="100000">
                                          <p:val>
                                            <p:strVal val="#ppt_x"/>
                                          </p:val>
                                        </p:tav>
                                      </p:tavLst>
                                    </p:anim>
                                    <p:anim calcmode="lin" valueType="num">
                                      <p:cBhvr>
                                        <p:cTn id="61" dur="250" fill="hold"/>
                                        <p:tgtEl>
                                          <p:spTgt spid="19"/>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250"/>
                                        <p:tgtEl>
                                          <p:spTgt spid="20"/>
                                        </p:tgtEl>
                                      </p:cBhvr>
                                    </p:animEffect>
                                    <p:anim calcmode="lin" valueType="num">
                                      <p:cBhvr>
                                        <p:cTn id="66" dur="250" fill="hold"/>
                                        <p:tgtEl>
                                          <p:spTgt spid="20"/>
                                        </p:tgtEl>
                                        <p:attrNameLst>
                                          <p:attrName>ppt_x</p:attrName>
                                        </p:attrNameLst>
                                      </p:cBhvr>
                                      <p:tavLst>
                                        <p:tav tm="0">
                                          <p:val>
                                            <p:strVal val="#ppt_x"/>
                                          </p:val>
                                        </p:tav>
                                        <p:tav tm="100000">
                                          <p:val>
                                            <p:strVal val="#ppt_x"/>
                                          </p:val>
                                        </p:tav>
                                      </p:tavLst>
                                    </p:anim>
                                    <p:anim calcmode="lin" valueType="num">
                                      <p:cBhvr>
                                        <p:cTn id="67" dur="250" fill="hold"/>
                                        <p:tgtEl>
                                          <p:spTgt spid="20"/>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50"/>
                                        <p:tgtEl>
                                          <p:spTgt spid="21"/>
                                        </p:tgtEl>
                                      </p:cBhvr>
                                    </p:animEffect>
                                    <p:anim calcmode="lin" valueType="num">
                                      <p:cBhvr>
                                        <p:cTn id="72" dur="250" fill="hold"/>
                                        <p:tgtEl>
                                          <p:spTgt spid="21"/>
                                        </p:tgtEl>
                                        <p:attrNameLst>
                                          <p:attrName>ppt_x</p:attrName>
                                        </p:attrNameLst>
                                      </p:cBhvr>
                                      <p:tavLst>
                                        <p:tav tm="0">
                                          <p:val>
                                            <p:strVal val="#ppt_x"/>
                                          </p:val>
                                        </p:tav>
                                        <p:tav tm="100000">
                                          <p:val>
                                            <p:strVal val="#ppt_x"/>
                                          </p:val>
                                        </p:tav>
                                      </p:tavLst>
                                    </p:anim>
                                    <p:anim calcmode="lin" valueType="num">
                                      <p:cBhvr>
                                        <p:cTn id="73" dur="25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50"/>
                                        <p:tgtEl>
                                          <p:spTgt spid="22"/>
                                        </p:tgtEl>
                                      </p:cBhvr>
                                    </p:animEffect>
                                    <p:anim calcmode="lin" valueType="num">
                                      <p:cBhvr>
                                        <p:cTn id="78" dur="250" fill="hold"/>
                                        <p:tgtEl>
                                          <p:spTgt spid="22"/>
                                        </p:tgtEl>
                                        <p:attrNameLst>
                                          <p:attrName>ppt_x</p:attrName>
                                        </p:attrNameLst>
                                      </p:cBhvr>
                                      <p:tavLst>
                                        <p:tav tm="0">
                                          <p:val>
                                            <p:strVal val="#ppt_x"/>
                                          </p:val>
                                        </p:tav>
                                        <p:tav tm="100000">
                                          <p:val>
                                            <p:strVal val="#ppt_x"/>
                                          </p:val>
                                        </p:tav>
                                      </p:tavLst>
                                    </p:anim>
                                    <p:anim calcmode="lin" valueType="num">
                                      <p:cBhvr>
                                        <p:cTn id="79" dur="25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250"/>
                                        <p:tgtEl>
                                          <p:spTgt spid="23"/>
                                        </p:tgtEl>
                                      </p:cBhvr>
                                    </p:animEffect>
                                    <p:anim calcmode="lin" valueType="num">
                                      <p:cBhvr>
                                        <p:cTn id="84" dur="250" fill="hold"/>
                                        <p:tgtEl>
                                          <p:spTgt spid="23"/>
                                        </p:tgtEl>
                                        <p:attrNameLst>
                                          <p:attrName>ppt_x</p:attrName>
                                        </p:attrNameLst>
                                      </p:cBhvr>
                                      <p:tavLst>
                                        <p:tav tm="0">
                                          <p:val>
                                            <p:strVal val="#ppt_x"/>
                                          </p:val>
                                        </p:tav>
                                        <p:tav tm="100000">
                                          <p:val>
                                            <p:strVal val="#ppt_x"/>
                                          </p:val>
                                        </p:tav>
                                      </p:tavLst>
                                    </p:anim>
                                    <p:anim calcmode="lin" valueType="num">
                                      <p:cBhvr>
                                        <p:cTn id="85" dur="250" fill="hold"/>
                                        <p:tgtEl>
                                          <p:spTgt spid="23"/>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250"/>
                                        <p:tgtEl>
                                          <p:spTgt spid="24"/>
                                        </p:tgtEl>
                                      </p:cBhvr>
                                    </p:animEffect>
                                    <p:anim calcmode="lin" valueType="num">
                                      <p:cBhvr>
                                        <p:cTn id="90" dur="250" fill="hold"/>
                                        <p:tgtEl>
                                          <p:spTgt spid="24"/>
                                        </p:tgtEl>
                                        <p:attrNameLst>
                                          <p:attrName>ppt_x</p:attrName>
                                        </p:attrNameLst>
                                      </p:cBhvr>
                                      <p:tavLst>
                                        <p:tav tm="0">
                                          <p:val>
                                            <p:strVal val="#ppt_x"/>
                                          </p:val>
                                        </p:tav>
                                        <p:tav tm="100000">
                                          <p:val>
                                            <p:strVal val="#ppt_x"/>
                                          </p:val>
                                        </p:tav>
                                      </p:tavLst>
                                    </p:anim>
                                    <p:anim calcmode="lin" valueType="num">
                                      <p:cBhvr>
                                        <p:cTn id="91" dur="25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fade">
                                      <p:cBhvr>
                                        <p:cTn id="95" dur="250"/>
                                        <p:tgtEl>
                                          <p:spTgt spid="25"/>
                                        </p:tgtEl>
                                      </p:cBhvr>
                                    </p:animEffect>
                                    <p:anim calcmode="lin" valueType="num">
                                      <p:cBhvr>
                                        <p:cTn id="96" dur="250" fill="hold"/>
                                        <p:tgtEl>
                                          <p:spTgt spid="25"/>
                                        </p:tgtEl>
                                        <p:attrNameLst>
                                          <p:attrName>ppt_x</p:attrName>
                                        </p:attrNameLst>
                                      </p:cBhvr>
                                      <p:tavLst>
                                        <p:tav tm="0">
                                          <p:val>
                                            <p:strVal val="#ppt_x"/>
                                          </p:val>
                                        </p:tav>
                                        <p:tav tm="100000">
                                          <p:val>
                                            <p:strVal val="#ppt_x"/>
                                          </p:val>
                                        </p:tav>
                                      </p:tavLst>
                                    </p:anim>
                                    <p:anim calcmode="lin" valueType="num">
                                      <p:cBhvr>
                                        <p:cTn id="97" dur="250" fill="hold"/>
                                        <p:tgtEl>
                                          <p:spTgt spid="25"/>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250"/>
                                        <p:tgtEl>
                                          <p:spTgt spid="26"/>
                                        </p:tgtEl>
                                      </p:cBhvr>
                                    </p:animEffect>
                                    <p:anim calcmode="lin" valueType="num">
                                      <p:cBhvr>
                                        <p:cTn id="102" dur="250" fill="hold"/>
                                        <p:tgtEl>
                                          <p:spTgt spid="26"/>
                                        </p:tgtEl>
                                        <p:attrNameLst>
                                          <p:attrName>ppt_x</p:attrName>
                                        </p:attrNameLst>
                                      </p:cBhvr>
                                      <p:tavLst>
                                        <p:tav tm="0">
                                          <p:val>
                                            <p:strVal val="#ppt_x"/>
                                          </p:val>
                                        </p:tav>
                                        <p:tav tm="100000">
                                          <p:val>
                                            <p:strVal val="#ppt_x"/>
                                          </p:val>
                                        </p:tav>
                                      </p:tavLst>
                                    </p:anim>
                                    <p:anim calcmode="lin" valueType="num">
                                      <p:cBhvr>
                                        <p:cTn id="103" dur="250" fill="hold"/>
                                        <p:tgtEl>
                                          <p:spTgt spid="26"/>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42" presetClass="entr" presetSubtype="0"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250"/>
                                        <p:tgtEl>
                                          <p:spTgt spid="27"/>
                                        </p:tgtEl>
                                      </p:cBhvr>
                                    </p:animEffect>
                                    <p:anim calcmode="lin" valueType="num">
                                      <p:cBhvr>
                                        <p:cTn id="108" dur="250" fill="hold"/>
                                        <p:tgtEl>
                                          <p:spTgt spid="27"/>
                                        </p:tgtEl>
                                        <p:attrNameLst>
                                          <p:attrName>ppt_x</p:attrName>
                                        </p:attrNameLst>
                                      </p:cBhvr>
                                      <p:tavLst>
                                        <p:tav tm="0">
                                          <p:val>
                                            <p:strVal val="#ppt_x"/>
                                          </p:val>
                                        </p:tav>
                                        <p:tav tm="100000">
                                          <p:val>
                                            <p:strVal val="#ppt_x"/>
                                          </p:val>
                                        </p:tav>
                                      </p:tavLst>
                                    </p:anim>
                                    <p:anim calcmode="lin" valueType="num">
                                      <p:cBhvr>
                                        <p:cTn id="109" dur="250" fill="hold"/>
                                        <p:tgtEl>
                                          <p:spTgt spid="27"/>
                                        </p:tgtEl>
                                        <p:attrNameLst>
                                          <p:attrName>ppt_y</p:attrName>
                                        </p:attrNameLst>
                                      </p:cBhvr>
                                      <p:tavLst>
                                        <p:tav tm="0">
                                          <p:val>
                                            <p:strVal val="#ppt_y+.1"/>
                                          </p:val>
                                        </p:tav>
                                        <p:tav tm="100000">
                                          <p:val>
                                            <p:strVal val="#ppt_y"/>
                                          </p:val>
                                        </p:tav>
                                      </p:tavLst>
                                    </p:anim>
                                  </p:childTnLst>
                                </p:cTn>
                              </p:par>
                            </p:childTnLst>
                          </p:cTn>
                        </p:par>
                        <p:par>
                          <p:cTn id="110" fill="hold">
                            <p:stCondLst>
                              <p:cond delay="9000"/>
                            </p:stCondLst>
                            <p:childTnLst>
                              <p:par>
                                <p:cTn id="111" presetID="42" presetClass="entr" presetSubtype="0" fill="hold" grpId="0" nodeType="after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fade">
                                      <p:cBhvr>
                                        <p:cTn id="113" dur="250"/>
                                        <p:tgtEl>
                                          <p:spTgt spid="28"/>
                                        </p:tgtEl>
                                      </p:cBhvr>
                                    </p:animEffect>
                                    <p:anim calcmode="lin" valueType="num">
                                      <p:cBhvr>
                                        <p:cTn id="114" dur="250" fill="hold"/>
                                        <p:tgtEl>
                                          <p:spTgt spid="28"/>
                                        </p:tgtEl>
                                        <p:attrNameLst>
                                          <p:attrName>ppt_x</p:attrName>
                                        </p:attrNameLst>
                                      </p:cBhvr>
                                      <p:tavLst>
                                        <p:tav tm="0">
                                          <p:val>
                                            <p:strVal val="#ppt_x"/>
                                          </p:val>
                                        </p:tav>
                                        <p:tav tm="100000">
                                          <p:val>
                                            <p:strVal val="#ppt_x"/>
                                          </p:val>
                                        </p:tav>
                                      </p:tavLst>
                                    </p:anim>
                                    <p:anim calcmode="lin" valueType="num">
                                      <p:cBhvr>
                                        <p:cTn id="115" dur="250" fill="hold"/>
                                        <p:tgtEl>
                                          <p:spTgt spid="28"/>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42" presetClass="entr" presetSubtype="0" fill="hold" grpId="0" nodeType="after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fade">
                                      <p:cBhvr>
                                        <p:cTn id="119" dur="250"/>
                                        <p:tgtEl>
                                          <p:spTgt spid="29"/>
                                        </p:tgtEl>
                                      </p:cBhvr>
                                    </p:animEffect>
                                    <p:anim calcmode="lin" valueType="num">
                                      <p:cBhvr>
                                        <p:cTn id="120" dur="250" fill="hold"/>
                                        <p:tgtEl>
                                          <p:spTgt spid="29"/>
                                        </p:tgtEl>
                                        <p:attrNameLst>
                                          <p:attrName>ppt_x</p:attrName>
                                        </p:attrNameLst>
                                      </p:cBhvr>
                                      <p:tavLst>
                                        <p:tav tm="0">
                                          <p:val>
                                            <p:strVal val="#ppt_x"/>
                                          </p:val>
                                        </p:tav>
                                        <p:tav tm="100000">
                                          <p:val>
                                            <p:strVal val="#ppt_x"/>
                                          </p:val>
                                        </p:tav>
                                      </p:tavLst>
                                    </p:anim>
                                    <p:anim calcmode="lin" valueType="num">
                                      <p:cBhvr>
                                        <p:cTn id="121"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任意多边形 21"/>
          <p:cNvSpPr/>
          <p:nvPr/>
        </p:nvSpPr>
        <p:spPr>
          <a:xfrm rot="8017353">
            <a:off x="5155723" y="2787301"/>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6" name="任意多边形 22"/>
          <p:cNvSpPr/>
          <p:nvPr/>
        </p:nvSpPr>
        <p:spPr>
          <a:xfrm rot="13330866">
            <a:off x="4393267" y="3545761"/>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7" name="任意多边形 23"/>
          <p:cNvSpPr/>
          <p:nvPr/>
        </p:nvSpPr>
        <p:spPr>
          <a:xfrm rot="2853042">
            <a:off x="4488090" y="2029545"/>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9" name="任意多边形 24"/>
          <p:cNvSpPr/>
          <p:nvPr/>
        </p:nvSpPr>
        <p:spPr>
          <a:xfrm rot="18918822">
            <a:off x="5781292" y="2761722"/>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10" name="任意多边形 25"/>
          <p:cNvSpPr/>
          <p:nvPr/>
        </p:nvSpPr>
        <p:spPr>
          <a:xfrm rot="13330866">
            <a:off x="6486952" y="3540212"/>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sp>
        <p:nvSpPr>
          <p:cNvPr id="11" name="任意多边形 26"/>
          <p:cNvSpPr/>
          <p:nvPr/>
        </p:nvSpPr>
        <p:spPr>
          <a:xfrm rot="2853042">
            <a:off x="6517822" y="2114989"/>
            <a:ext cx="1095349" cy="1054513"/>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algn="ctr"/>
            <a:endParaRPr lang="zh-CN" altLang="en-US" sz="3200">
              <a:solidFill>
                <a:schemeClr val="tx1"/>
              </a:solidFill>
            </a:endParaRPr>
          </a:p>
        </p:txBody>
      </p:sp>
      <p:grpSp>
        <p:nvGrpSpPr>
          <p:cNvPr id="12" name="组合 354"/>
          <p:cNvGrpSpPr/>
          <p:nvPr/>
        </p:nvGrpSpPr>
        <p:grpSpPr>
          <a:xfrm>
            <a:off x="2360008" y="2046587"/>
            <a:ext cx="2348825" cy="933843"/>
            <a:chOff x="1343472" y="4037003"/>
            <a:chExt cx="1761619" cy="700382"/>
          </a:xfrm>
        </p:grpSpPr>
        <p:sp>
          <p:nvSpPr>
            <p:cNvPr id="13"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354"/>
          <p:cNvGrpSpPr/>
          <p:nvPr/>
        </p:nvGrpSpPr>
        <p:grpSpPr>
          <a:xfrm>
            <a:off x="2401221" y="3649388"/>
            <a:ext cx="2348825" cy="933843"/>
            <a:chOff x="1343472" y="4037003"/>
            <a:chExt cx="1761619" cy="700382"/>
          </a:xfrm>
        </p:grpSpPr>
        <p:sp>
          <p:nvSpPr>
            <p:cNvPr id="16"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354"/>
          <p:cNvGrpSpPr/>
          <p:nvPr/>
        </p:nvGrpSpPr>
        <p:grpSpPr>
          <a:xfrm>
            <a:off x="8071430" y="1956772"/>
            <a:ext cx="2348825" cy="933843"/>
            <a:chOff x="1343472" y="4037003"/>
            <a:chExt cx="1761619" cy="700382"/>
          </a:xfrm>
        </p:grpSpPr>
        <p:sp>
          <p:nvSpPr>
            <p:cNvPr id="19"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1" name="组合 354"/>
          <p:cNvGrpSpPr/>
          <p:nvPr/>
        </p:nvGrpSpPr>
        <p:grpSpPr>
          <a:xfrm>
            <a:off x="8179041" y="3526318"/>
            <a:ext cx="2348825" cy="933843"/>
            <a:chOff x="1343472" y="4037003"/>
            <a:chExt cx="1761619" cy="700382"/>
          </a:xfrm>
        </p:grpSpPr>
        <p:sp>
          <p:nvSpPr>
            <p:cNvPr id="22" name="文本框 355"/>
            <p:cNvSpPr txBox="1"/>
            <p:nvPr/>
          </p:nvSpPr>
          <p:spPr>
            <a:xfrm>
              <a:off x="1454173" y="4360455"/>
              <a:ext cx="1650918" cy="376930"/>
            </a:xfrm>
            <a:prstGeom prst="rect">
              <a:avLst/>
            </a:prstGeom>
            <a:noFill/>
          </p:spPr>
          <p:txBody>
            <a:bodyPr wrap="square" rtlCol="0">
              <a:spAutoFit/>
            </a:bodyPr>
            <a:lstStyle/>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 </a:t>
              </a:r>
              <a:endParaRPr lang="en-US" altLang="zh-CN" sz="1335" dirty="0">
                <a:solidFill>
                  <a:schemeClr val="bg1">
                    <a:lumMod val="50000"/>
                  </a:schemeClr>
                </a:solidFill>
                <a:latin typeface="微软雅黑" panose="020B0503020204020204" pitchFamily="34" charset="-122"/>
                <a:ea typeface="微软雅黑" panose="020B0503020204020204" pitchFamily="34" charset="-122"/>
              </a:endParaRPr>
            </a:p>
            <a:p>
              <a:r>
                <a:rPr lang="en-US" altLang="zh-CN" sz="1335" dirty="0">
                  <a:solidFill>
                    <a:schemeClr val="bg1">
                      <a:lumMod val="50000"/>
                    </a:schemeClr>
                  </a:solidFill>
                  <a:latin typeface="微软雅黑" panose="020B0503020204020204" pitchFamily="34" charset="-122"/>
                  <a:ea typeface="微软雅黑" panose="020B0503020204020204" pitchFamily="34" charset="-122"/>
                </a:rPr>
                <a:t>Your text here.</a:t>
              </a:r>
              <a:endParaRPr lang="zh-CN" altLang="en-US" sz="133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文本框 356"/>
            <p:cNvSpPr txBox="1"/>
            <p:nvPr/>
          </p:nvSpPr>
          <p:spPr>
            <a:xfrm>
              <a:off x="1343472" y="4037003"/>
              <a:ext cx="1650918" cy="284742"/>
            </a:xfrm>
            <a:prstGeom prst="rect">
              <a:avLst/>
            </a:prstGeom>
            <a:noFill/>
          </p:spPr>
          <p:txBody>
            <a:bodyPr wrap="square" rtlCol="0">
              <a:spAutoFit/>
            </a:bodyPr>
            <a:lstStyle/>
            <a:p>
              <a:r>
                <a:rPr lang="en-US" altLang="zh-CN" sz="1865" b="1" dirty="0">
                  <a:solidFill>
                    <a:schemeClr val="bg1">
                      <a:lumMod val="50000"/>
                    </a:schemeClr>
                  </a:solidFill>
                  <a:latin typeface="微软雅黑" panose="020B0503020204020204" pitchFamily="34" charset="-122"/>
                  <a:ea typeface="微软雅黑" panose="020B0503020204020204" pitchFamily="34" charset="-122"/>
                </a:rPr>
                <a:t>TEXT HERE</a:t>
              </a:r>
              <a:endParaRPr lang="zh-CN" altLang="en-US" sz="1865" b="1"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4" name="Rectangle 42"/>
          <p:cNvSpPr/>
          <p:nvPr/>
        </p:nvSpPr>
        <p:spPr>
          <a:xfrm>
            <a:off x="1185237" y="5674908"/>
            <a:ext cx="10261991" cy="974169"/>
          </a:xfrm>
          <a:prstGeom prst="rect">
            <a:avLst/>
          </a:prstGeom>
          <a:noFill/>
          <a:ln w="12700" cap="flat" cmpd="sng" algn="ctr">
            <a:noFill/>
            <a:prstDash val="solid"/>
          </a:ln>
          <a:effectLst/>
        </p:spPr>
        <p:txBody>
          <a:bodyPr lIns="91440" tIns="0" rIns="91440" bIns="0" rtlCol="0" anchor="t"/>
          <a:lstStyle/>
          <a:p>
            <a:pPr algn="just">
              <a:defRPr/>
            </a:pPr>
            <a:r>
              <a:rPr lang="en-US" sz="1400" kern="0" dirty="0">
                <a:solidFill>
                  <a:schemeClr val="bg1">
                    <a:lumMod val="50000"/>
                  </a:schemeClr>
                </a:solidFill>
                <a:latin typeface="Arial" panose="020B0604020202020204" pitchFamily="34" charset="0"/>
                <a:cs typeface="Arial" panose="020B0604020202020204" pitchFamily="34" charset="0"/>
              </a:rPr>
              <a:t>This is a sample text. Insert your desired text here. Again, this is a dummy text, enter your own text here. This is a sample text. Insert your desired text here.</a:t>
            </a:r>
            <a:endParaRPr lang="en-US" sz="1400" kern="0" dirty="0">
              <a:solidFill>
                <a:schemeClr val="bg1">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92653"/>
            <a:ext cx="12190413" cy="678897"/>
            <a:chOff x="0" y="442332"/>
            <a:chExt cx="12190413" cy="678897"/>
          </a:xfrm>
        </p:grpSpPr>
        <p:sp>
          <p:nvSpPr>
            <p:cNvPr id="2" name="矩形 1"/>
            <p:cNvSpPr/>
            <p:nvPr/>
          </p:nvSpPr>
          <p:spPr>
            <a:xfrm>
              <a:off x="0" y="1064079"/>
              <a:ext cx="12190413" cy="57150"/>
            </a:xfrm>
            <a:prstGeom prst="rect">
              <a:avLst/>
            </a:prstGeom>
            <a:solidFill>
              <a:srgbClr val="D549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2"/>
            <p:cNvSpPr txBox="1"/>
            <p:nvPr/>
          </p:nvSpPr>
          <p:spPr>
            <a:xfrm>
              <a:off x="4463990" y="442332"/>
              <a:ext cx="3262432" cy="461665"/>
            </a:xfrm>
            <a:prstGeom prst="rect">
              <a:avLst/>
            </a:prstGeom>
            <a:noFill/>
          </p:spPr>
          <p:txBody>
            <a:bodyPr wrap="none" rtlCol="0">
              <a:spAutoFit/>
            </a:bodyPr>
            <a:lstStyle/>
            <a:p>
              <a:r>
                <a:rPr lang="zh-CN" altLang="en-US" sz="2400" dirty="0">
                  <a:solidFill>
                    <a:schemeClr val="bg1">
                      <a:lumMod val="50000"/>
                    </a:schemeClr>
                  </a:solidFill>
                  <a:latin typeface="微软雅黑" panose="020B0503020204020204" pitchFamily="34" charset="-122"/>
                  <a:ea typeface="微软雅黑" panose="020B0503020204020204" pitchFamily="34" charset="-122"/>
                </a:rPr>
                <a:t>点击输入相关文字标题</a:t>
              </a:r>
              <a:endParaRPr lang="zh-CN" altLang="en-US" sz="2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 name="直接连接符 24"/>
          <p:cNvSpPr>
            <a:spLocks noChangeShapeType="1"/>
          </p:cNvSpPr>
          <p:nvPr/>
        </p:nvSpPr>
        <p:spPr bwMode="auto">
          <a:xfrm>
            <a:off x="1135063" y="3267075"/>
            <a:ext cx="10117137" cy="1588"/>
          </a:xfrm>
          <a:prstGeom prst="line">
            <a:avLst/>
          </a:prstGeom>
          <a:noFill/>
          <a:ln w="28575">
            <a:solidFill>
              <a:srgbClr val="D5493A"/>
            </a:solidFill>
            <a:prstDash val="sysDash"/>
            <a:miter lim="800000"/>
          </a:ln>
          <a:extLst>
            <a:ext uri="{909E8E84-426E-40DD-AFC4-6F175D3DCCD1}">
              <a14:hiddenFill xmlns:a14="http://schemas.microsoft.com/office/drawing/2010/main">
                <a:noFill/>
              </a14:hiddenFill>
            </a:ext>
          </a:extLst>
        </p:spPr>
        <p:txBody>
          <a:bodyPr/>
          <a:lstStyle/>
          <a:p>
            <a:endParaRPr lang="zh-CN" altLang="en-US"/>
          </a:p>
        </p:txBody>
      </p:sp>
      <p:sp>
        <p:nvSpPr>
          <p:cNvPr id="6" name="椭圆 2"/>
          <p:cNvSpPr>
            <a:spLocks noChangeArrowheads="1"/>
          </p:cNvSpPr>
          <p:nvPr/>
        </p:nvSpPr>
        <p:spPr bwMode="auto">
          <a:xfrm>
            <a:off x="5072063" y="2197100"/>
            <a:ext cx="2052637" cy="2052638"/>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7" name="椭圆 3"/>
          <p:cNvSpPr>
            <a:spLocks noChangeArrowheads="1"/>
          </p:cNvSpPr>
          <p:nvPr/>
        </p:nvSpPr>
        <p:spPr bwMode="auto">
          <a:xfrm>
            <a:off x="2917825" y="2559050"/>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9" name="椭圆 4"/>
          <p:cNvSpPr>
            <a:spLocks noChangeArrowheads="1"/>
          </p:cNvSpPr>
          <p:nvPr/>
        </p:nvSpPr>
        <p:spPr bwMode="auto">
          <a:xfrm>
            <a:off x="769938" y="2570163"/>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0" name="椭圆 5"/>
          <p:cNvSpPr>
            <a:spLocks noChangeArrowheads="1"/>
          </p:cNvSpPr>
          <p:nvPr/>
        </p:nvSpPr>
        <p:spPr bwMode="auto">
          <a:xfrm>
            <a:off x="7967663" y="2568575"/>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1" name="椭圆 6"/>
          <p:cNvSpPr>
            <a:spLocks noChangeArrowheads="1"/>
          </p:cNvSpPr>
          <p:nvPr/>
        </p:nvSpPr>
        <p:spPr bwMode="auto">
          <a:xfrm>
            <a:off x="10117138" y="2570163"/>
            <a:ext cx="1308100" cy="1308100"/>
          </a:xfrm>
          <a:prstGeom prst="ellipse">
            <a:avLst/>
          </a:prstGeom>
          <a:solidFill>
            <a:srgbClr val="D5493A"/>
          </a:solidFill>
          <a:ln>
            <a:noFill/>
          </a:ln>
        </p:spPr>
        <p:txBody>
          <a:bodyPr anchor="ctr"/>
          <a:lstStyle/>
          <a:p>
            <a:pPr algn="ctr" eaLnBrk="1" hangingPunct="1">
              <a:buFont typeface="Arial" panose="020B0604020202020204" pitchFamily="34" charset="0"/>
              <a:buNone/>
            </a:pPr>
            <a:endParaRPr lang="zh-CN" altLang="en-US">
              <a:solidFill>
                <a:srgbClr val="FFFFFF"/>
              </a:solidFill>
              <a:latin typeface="宋体" panose="02010600030101010101" pitchFamily="2" charset="-122"/>
              <a:sym typeface="宋体" panose="02010600030101010101" pitchFamily="2" charset="-122"/>
            </a:endParaRPr>
          </a:p>
        </p:txBody>
      </p:sp>
      <p:sp>
        <p:nvSpPr>
          <p:cNvPr id="12" name="文本框 13"/>
          <p:cNvSpPr>
            <a:spLocks noChangeArrowheads="1"/>
          </p:cNvSpPr>
          <p:nvPr/>
        </p:nvSpPr>
        <p:spPr bwMode="auto">
          <a:xfrm>
            <a:off x="431800" y="4572000"/>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400">
                <a:solidFill>
                  <a:schemeClr val="bg1">
                    <a:lumMod val="50000"/>
                  </a:schemeClr>
                </a:solidFill>
                <a:latin typeface="Calibri" panose="020F0502020204030204" pitchFamily="34" charset="0"/>
                <a:sym typeface="Calibri" panose="020F0502020204030204" pitchFamily="34" charset="0"/>
              </a:rPr>
              <a:t>YOUR  TITLE</a:t>
            </a:r>
            <a:endParaRPr lang="en-US" altLang="zh-CN">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sp>
        <p:nvSpPr>
          <p:cNvPr id="13" name="文本框 14"/>
          <p:cNvSpPr>
            <a:spLocks noChangeArrowheads="1"/>
          </p:cNvSpPr>
          <p:nvPr/>
        </p:nvSpPr>
        <p:spPr bwMode="auto">
          <a:xfrm>
            <a:off x="2600325" y="4554538"/>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dirty="0">
                <a:solidFill>
                  <a:schemeClr val="bg1">
                    <a:lumMod val="50000"/>
                  </a:schemeClr>
                </a:solidFill>
                <a:latin typeface="Calibri" panose="020F0502020204030204" pitchFamily="34" charset="0"/>
                <a:sym typeface="Calibri" panose="020F0502020204030204" pitchFamily="34" charset="0"/>
              </a:rPr>
              <a:t>  </a:t>
            </a:r>
            <a:r>
              <a:rPr lang="en-US" altLang="zh-CN" sz="2400" dirty="0">
                <a:solidFill>
                  <a:schemeClr val="bg1">
                    <a:lumMod val="50000"/>
                  </a:schemeClr>
                </a:solidFill>
                <a:latin typeface="Calibri" panose="020F0502020204030204" pitchFamily="34" charset="0"/>
                <a:sym typeface="Calibri" panose="020F0502020204030204" pitchFamily="34" charset="0"/>
              </a:rPr>
              <a:t>YOUR  TITLE</a:t>
            </a:r>
            <a:endParaRPr lang="en-US" altLang="zh-CN"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dirty="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dirty="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dirty="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dirty="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dirty="0">
              <a:solidFill>
                <a:schemeClr val="bg1">
                  <a:lumMod val="50000"/>
                </a:schemeClr>
              </a:solidFill>
              <a:sym typeface="Calibri" panose="020F0502020204030204" pitchFamily="34" charset="0"/>
            </a:endParaRPr>
          </a:p>
        </p:txBody>
      </p:sp>
      <p:sp>
        <p:nvSpPr>
          <p:cNvPr id="14" name="文本框 15"/>
          <p:cNvSpPr>
            <a:spLocks noChangeArrowheads="1"/>
          </p:cNvSpPr>
          <p:nvPr/>
        </p:nvSpPr>
        <p:spPr bwMode="auto">
          <a:xfrm>
            <a:off x="7659688" y="4540250"/>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400">
                <a:solidFill>
                  <a:schemeClr val="bg1">
                    <a:lumMod val="50000"/>
                  </a:schemeClr>
                </a:solidFill>
                <a:latin typeface="Calibri" panose="020F0502020204030204" pitchFamily="34" charset="0"/>
                <a:sym typeface="Calibri" panose="020F0502020204030204" pitchFamily="34" charset="0"/>
              </a:rPr>
              <a:t>YOUR  TITLE</a:t>
            </a:r>
            <a:endParaRPr lang="en-US" altLang="zh-CN">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sp>
        <p:nvSpPr>
          <p:cNvPr id="15" name="文本框 16"/>
          <p:cNvSpPr>
            <a:spLocks noChangeArrowheads="1"/>
          </p:cNvSpPr>
          <p:nvPr/>
        </p:nvSpPr>
        <p:spPr bwMode="auto">
          <a:xfrm>
            <a:off x="9783763" y="4554538"/>
            <a:ext cx="1929631"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400">
                <a:solidFill>
                  <a:schemeClr val="bg1">
                    <a:lumMod val="50000"/>
                  </a:schemeClr>
                </a:solidFill>
                <a:latin typeface="Calibri" panose="020F0502020204030204" pitchFamily="34" charset="0"/>
                <a:sym typeface="Calibri" panose="020F0502020204030204" pitchFamily="34" charset="0"/>
              </a:rPr>
              <a:t>YOUR  TITLE</a:t>
            </a:r>
            <a:endParaRPr lang="en-US" altLang="zh-CN">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sz="1600">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sz="1600">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sp>
        <p:nvSpPr>
          <p:cNvPr id="16" name="文本框 17"/>
          <p:cNvSpPr>
            <a:spLocks noChangeArrowheads="1"/>
          </p:cNvSpPr>
          <p:nvPr/>
        </p:nvSpPr>
        <p:spPr bwMode="auto">
          <a:xfrm>
            <a:off x="5068888" y="4551363"/>
            <a:ext cx="215321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a:t>
            </a:r>
            <a:r>
              <a:rPr lang="en-US" altLang="zh-CN" sz="2800" b="1">
                <a:solidFill>
                  <a:schemeClr val="bg1">
                    <a:lumMod val="50000"/>
                  </a:schemeClr>
                </a:solidFill>
                <a:latin typeface="Calibri" panose="020F0502020204030204" pitchFamily="34" charset="0"/>
                <a:sym typeface="Calibri" panose="020F0502020204030204" pitchFamily="34" charset="0"/>
              </a:rPr>
              <a:t>YOUR  TITLE</a:t>
            </a:r>
            <a:endParaRPr lang="en-US" altLang="zh-CN" sz="2000" b="1">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Click here to add you</a:t>
            </a:r>
            <a:endParaRPr lang="zh-CN" altLang="en-US">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to the  center of the</a:t>
            </a:r>
            <a:endParaRPr lang="zh-CN" altLang="en-US">
              <a:solidFill>
                <a:schemeClr val="bg1">
                  <a:lumMod val="50000"/>
                </a:schemeClr>
              </a:solidFill>
              <a:latin typeface="Calibri" panose="020F0502020204030204" pitchFamily="34" charset="0"/>
              <a:sym typeface="Calibri" panose="020F0502020204030204" pitchFamily="34" charset="0"/>
            </a:endParaRPr>
          </a:p>
          <a:p>
            <a:pPr eaLnBrk="1" hangingPunct="1">
              <a:buFont typeface="Arial" panose="020B0604020202020204" pitchFamily="34" charset="0"/>
              <a:buNone/>
            </a:pPr>
            <a:r>
              <a:rPr lang="en-US" altLang="zh-CN">
                <a:solidFill>
                  <a:schemeClr val="bg1">
                    <a:lumMod val="50000"/>
                  </a:schemeClr>
                </a:solidFill>
                <a:latin typeface="Calibri" panose="020F0502020204030204" pitchFamily="34" charset="0"/>
                <a:sym typeface="Calibri" panose="020F0502020204030204" pitchFamily="34" charset="0"/>
              </a:rPr>
              <a:t> narrative thought</a:t>
            </a:r>
            <a:endParaRPr lang="zh-CN" altLang="en-US" sz="1600">
              <a:solidFill>
                <a:schemeClr val="bg1">
                  <a:lumMod val="50000"/>
                </a:schemeClr>
              </a:solidFill>
              <a:sym typeface="Calibri" panose="020F0502020204030204" pitchFamily="34" charset="0"/>
            </a:endParaRPr>
          </a:p>
        </p:txBody>
      </p:sp>
      <p:pic>
        <p:nvPicPr>
          <p:cNvPr id="17" name="图片 25"/>
          <p:cNvPicPr>
            <a:picLocks noChangeAspect="1" noChangeArrowheads="1"/>
          </p:cNvPicPr>
          <p:nvPr/>
        </p:nvPicPr>
        <p:blipFill>
          <a:blip r:embed="rId1" cstate="email"/>
          <a:srcRect/>
          <a:stretch>
            <a:fillRect/>
          </a:stretch>
        </p:blipFill>
        <p:spPr bwMode="auto">
          <a:xfrm>
            <a:off x="8362950" y="2952750"/>
            <a:ext cx="5683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26"/>
          <p:cNvPicPr>
            <a:picLocks noChangeAspect="1" noChangeArrowheads="1"/>
          </p:cNvPicPr>
          <p:nvPr/>
        </p:nvPicPr>
        <p:blipFill>
          <a:blip r:embed="rId2" cstate="email"/>
          <a:srcRect/>
          <a:stretch>
            <a:fillRect/>
          </a:stretch>
        </p:blipFill>
        <p:spPr bwMode="auto">
          <a:xfrm>
            <a:off x="3268663" y="2898775"/>
            <a:ext cx="661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27"/>
          <p:cNvPicPr>
            <a:picLocks noChangeAspect="1" noChangeArrowheads="1"/>
          </p:cNvPicPr>
          <p:nvPr/>
        </p:nvPicPr>
        <p:blipFill>
          <a:blip r:embed="rId3" cstate="email"/>
          <a:srcRect/>
          <a:stretch>
            <a:fillRect/>
          </a:stretch>
        </p:blipFill>
        <p:spPr bwMode="auto">
          <a:xfrm>
            <a:off x="10469563" y="2925763"/>
            <a:ext cx="60007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8"/>
          <p:cNvPicPr>
            <a:picLocks noChangeAspect="1" noChangeArrowheads="1"/>
          </p:cNvPicPr>
          <p:nvPr/>
        </p:nvPicPr>
        <p:blipFill>
          <a:blip r:embed="rId4" cstate="email"/>
          <a:srcRect/>
          <a:stretch>
            <a:fillRect/>
          </a:stretch>
        </p:blipFill>
        <p:spPr bwMode="auto">
          <a:xfrm>
            <a:off x="5572125" y="2789238"/>
            <a:ext cx="10525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9"/>
          <p:cNvPicPr>
            <a:picLocks noChangeAspect="1" noChangeArrowheads="1"/>
          </p:cNvPicPr>
          <p:nvPr/>
        </p:nvPicPr>
        <p:blipFill>
          <a:blip r:embed="rId5" cstate="email"/>
          <a:srcRect/>
          <a:stretch>
            <a:fillRect/>
          </a:stretch>
        </p:blipFill>
        <p:spPr bwMode="auto">
          <a:xfrm>
            <a:off x="1108075" y="2925763"/>
            <a:ext cx="5746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anim calcmode="lin" valueType="num">
                                      <p:cBhvr>
                                        <p:cTn id="12" dur="250" fill="hold"/>
                                        <p:tgtEl>
                                          <p:spTgt spid="5"/>
                                        </p:tgtEl>
                                        <p:attrNameLst>
                                          <p:attrName>ppt_x</p:attrName>
                                        </p:attrNameLst>
                                      </p:cBhvr>
                                      <p:tavLst>
                                        <p:tav tm="0">
                                          <p:val>
                                            <p:strVal val="#ppt_x"/>
                                          </p:val>
                                        </p:tav>
                                        <p:tav tm="100000">
                                          <p:val>
                                            <p:strVal val="#ppt_x"/>
                                          </p:val>
                                        </p:tav>
                                      </p:tavLst>
                                    </p:anim>
                                    <p:anim calcmode="lin" valueType="num">
                                      <p:cBhvr>
                                        <p:cTn id="13" dur="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50"/>
                                        <p:tgtEl>
                                          <p:spTgt spid="6"/>
                                        </p:tgtEl>
                                      </p:cBhvr>
                                    </p:animEffect>
                                    <p:anim calcmode="lin" valueType="num">
                                      <p:cBhvr>
                                        <p:cTn id="18" dur="250" fill="hold"/>
                                        <p:tgtEl>
                                          <p:spTgt spid="6"/>
                                        </p:tgtEl>
                                        <p:attrNameLst>
                                          <p:attrName>ppt_x</p:attrName>
                                        </p:attrNameLst>
                                      </p:cBhvr>
                                      <p:tavLst>
                                        <p:tav tm="0">
                                          <p:val>
                                            <p:strVal val="#ppt_x"/>
                                          </p:val>
                                        </p:tav>
                                        <p:tav tm="100000">
                                          <p:val>
                                            <p:strVal val="#ppt_x"/>
                                          </p:val>
                                        </p:tav>
                                      </p:tavLst>
                                    </p:anim>
                                    <p:anim calcmode="lin" valueType="num">
                                      <p:cBhvr>
                                        <p:cTn id="19" dur="25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anim calcmode="lin" valueType="num">
                                      <p:cBhvr>
                                        <p:cTn id="24" dur="250" fill="hold"/>
                                        <p:tgtEl>
                                          <p:spTgt spid="7"/>
                                        </p:tgtEl>
                                        <p:attrNameLst>
                                          <p:attrName>ppt_x</p:attrName>
                                        </p:attrNameLst>
                                      </p:cBhvr>
                                      <p:tavLst>
                                        <p:tav tm="0">
                                          <p:val>
                                            <p:strVal val="#ppt_x"/>
                                          </p:val>
                                        </p:tav>
                                        <p:tav tm="100000">
                                          <p:val>
                                            <p:strVal val="#ppt_x"/>
                                          </p:val>
                                        </p:tav>
                                      </p:tavLst>
                                    </p:anim>
                                    <p:anim calcmode="lin" valueType="num">
                                      <p:cBhvr>
                                        <p:cTn id="25" dur="25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50"/>
                                        <p:tgtEl>
                                          <p:spTgt spid="9"/>
                                        </p:tgtEl>
                                      </p:cBhvr>
                                    </p:animEffect>
                                    <p:anim calcmode="lin" valueType="num">
                                      <p:cBhvr>
                                        <p:cTn id="30" dur="250" fill="hold"/>
                                        <p:tgtEl>
                                          <p:spTgt spid="9"/>
                                        </p:tgtEl>
                                        <p:attrNameLst>
                                          <p:attrName>ppt_x</p:attrName>
                                        </p:attrNameLst>
                                      </p:cBhvr>
                                      <p:tavLst>
                                        <p:tav tm="0">
                                          <p:val>
                                            <p:strVal val="#ppt_x"/>
                                          </p:val>
                                        </p:tav>
                                        <p:tav tm="100000">
                                          <p:val>
                                            <p:strVal val="#ppt_x"/>
                                          </p:val>
                                        </p:tav>
                                      </p:tavLst>
                                    </p:anim>
                                    <p:anim calcmode="lin" valueType="num">
                                      <p:cBhvr>
                                        <p:cTn id="31" dur="25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50"/>
                                        <p:tgtEl>
                                          <p:spTgt spid="10"/>
                                        </p:tgtEl>
                                      </p:cBhvr>
                                    </p:animEffect>
                                    <p:anim calcmode="lin" valueType="num">
                                      <p:cBhvr>
                                        <p:cTn id="36" dur="250" fill="hold"/>
                                        <p:tgtEl>
                                          <p:spTgt spid="10"/>
                                        </p:tgtEl>
                                        <p:attrNameLst>
                                          <p:attrName>ppt_x</p:attrName>
                                        </p:attrNameLst>
                                      </p:cBhvr>
                                      <p:tavLst>
                                        <p:tav tm="0">
                                          <p:val>
                                            <p:strVal val="#ppt_x"/>
                                          </p:val>
                                        </p:tav>
                                        <p:tav tm="100000">
                                          <p:val>
                                            <p:strVal val="#ppt_x"/>
                                          </p:val>
                                        </p:tav>
                                      </p:tavLst>
                                    </p:anim>
                                    <p:anim calcmode="lin" valueType="num">
                                      <p:cBhvr>
                                        <p:cTn id="37" dur="250" fill="hold"/>
                                        <p:tgtEl>
                                          <p:spTgt spid="1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50"/>
                                        <p:tgtEl>
                                          <p:spTgt spid="11"/>
                                        </p:tgtEl>
                                      </p:cBhvr>
                                    </p:animEffect>
                                    <p:anim calcmode="lin" valueType="num">
                                      <p:cBhvr>
                                        <p:cTn id="42" dur="250" fill="hold"/>
                                        <p:tgtEl>
                                          <p:spTgt spid="11"/>
                                        </p:tgtEl>
                                        <p:attrNameLst>
                                          <p:attrName>ppt_x</p:attrName>
                                        </p:attrNameLst>
                                      </p:cBhvr>
                                      <p:tavLst>
                                        <p:tav tm="0">
                                          <p:val>
                                            <p:strVal val="#ppt_x"/>
                                          </p:val>
                                        </p:tav>
                                        <p:tav tm="100000">
                                          <p:val>
                                            <p:strVal val="#ppt_x"/>
                                          </p:val>
                                        </p:tav>
                                      </p:tavLst>
                                    </p:anim>
                                    <p:anim calcmode="lin" valueType="num">
                                      <p:cBhvr>
                                        <p:cTn id="43" dur="250" fill="hold"/>
                                        <p:tgtEl>
                                          <p:spTgt spid="11"/>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250"/>
                                        <p:tgtEl>
                                          <p:spTgt spid="12"/>
                                        </p:tgtEl>
                                      </p:cBhvr>
                                    </p:animEffect>
                                    <p:anim calcmode="lin" valueType="num">
                                      <p:cBhvr>
                                        <p:cTn id="48" dur="250" fill="hold"/>
                                        <p:tgtEl>
                                          <p:spTgt spid="12"/>
                                        </p:tgtEl>
                                        <p:attrNameLst>
                                          <p:attrName>ppt_x</p:attrName>
                                        </p:attrNameLst>
                                      </p:cBhvr>
                                      <p:tavLst>
                                        <p:tav tm="0">
                                          <p:val>
                                            <p:strVal val="#ppt_x"/>
                                          </p:val>
                                        </p:tav>
                                        <p:tav tm="100000">
                                          <p:val>
                                            <p:strVal val="#ppt_x"/>
                                          </p:val>
                                        </p:tav>
                                      </p:tavLst>
                                    </p:anim>
                                    <p:anim calcmode="lin" valueType="num">
                                      <p:cBhvr>
                                        <p:cTn id="49" dur="250" fill="hold"/>
                                        <p:tgtEl>
                                          <p:spTgt spid="12"/>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2"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250"/>
                                        <p:tgtEl>
                                          <p:spTgt spid="13"/>
                                        </p:tgtEl>
                                      </p:cBhvr>
                                    </p:animEffect>
                                    <p:anim calcmode="lin" valueType="num">
                                      <p:cBhvr>
                                        <p:cTn id="54" dur="250" fill="hold"/>
                                        <p:tgtEl>
                                          <p:spTgt spid="13"/>
                                        </p:tgtEl>
                                        <p:attrNameLst>
                                          <p:attrName>ppt_x</p:attrName>
                                        </p:attrNameLst>
                                      </p:cBhvr>
                                      <p:tavLst>
                                        <p:tav tm="0">
                                          <p:val>
                                            <p:strVal val="#ppt_x"/>
                                          </p:val>
                                        </p:tav>
                                        <p:tav tm="100000">
                                          <p:val>
                                            <p:strVal val="#ppt_x"/>
                                          </p:val>
                                        </p:tav>
                                      </p:tavLst>
                                    </p:anim>
                                    <p:anim calcmode="lin" valueType="num">
                                      <p:cBhvr>
                                        <p:cTn id="55" dur="250" fill="hold"/>
                                        <p:tgtEl>
                                          <p:spTgt spid="13"/>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50"/>
                                        <p:tgtEl>
                                          <p:spTgt spid="14"/>
                                        </p:tgtEl>
                                      </p:cBhvr>
                                    </p:animEffect>
                                    <p:anim calcmode="lin" valueType="num">
                                      <p:cBhvr>
                                        <p:cTn id="60" dur="250" fill="hold"/>
                                        <p:tgtEl>
                                          <p:spTgt spid="14"/>
                                        </p:tgtEl>
                                        <p:attrNameLst>
                                          <p:attrName>ppt_x</p:attrName>
                                        </p:attrNameLst>
                                      </p:cBhvr>
                                      <p:tavLst>
                                        <p:tav tm="0">
                                          <p:val>
                                            <p:strVal val="#ppt_x"/>
                                          </p:val>
                                        </p:tav>
                                        <p:tav tm="100000">
                                          <p:val>
                                            <p:strVal val="#ppt_x"/>
                                          </p:val>
                                        </p:tav>
                                      </p:tavLst>
                                    </p:anim>
                                    <p:anim calcmode="lin" valueType="num">
                                      <p:cBhvr>
                                        <p:cTn id="61" dur="250" fill="hold"/>
                                        <p:tgtEl>
                                          <p:spTgt spid="14"/>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42" presetClass="entr" presetSubtype="0"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250"/>
                                        <p:tgtEl>
                                          <p:spTgt spid="15"/>
                                        </p:tgtEl>
                                      </p:cBhvr>
                                    </p:animEffect>
                                    <p:anim calcmode="lin" valueType="num">
                                      <p:cBhvr>
                                        <p:cTn id="66" dur="250" fill="hold"/>
                                        <p:tgtEl>
                                          <p:spTgt spid="15"/>
                                        </p:tgtEl>
                                        <p:attrNameLst>
                                          <p:attrName>ppt_x</p:attrName>
                                        </p:attrNameLst>
                                      </p:cBhvr>
                                      <p:tavLst>
                                        <p:tav tm="0">
                                          <p:val>
                                            <p:strVal val="#ppt_x"/>
                                          </p:val>
                                        </p:tav>
                                        <p:tav tm="100000">
                                          <p:val>
                                            <p:strVal val="#ppt_x"/>
                                          </p:val>
                                        </p:tav>
                                      </p:tavLst>
                                    </p:anim>
                                    <p:anim calcmode="lin" valueType="num">
                                      <p:cBhvr>
                                        <p:cTn id="67" dur="25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ppt_x</p:attrName>
                                        </p:attrNameLst>
                                      </p:cBhvr>
                                      <p:tavLst>
                                        <p:tav tm="0">
                                          <p:val>
                                            <p:strVal val="#ppt_x"/>
                                          </p:val>
                                        </p:tav>
                                        <p:tav tm="100000">
                                          <p:val>
                                            <p:strVal val="#ppt_x"/>
                                          </p:val>
                                        </p:tav>
                                      </p:tavLst>
                                    </p:anim>
                                    <p:anim calcmode="lin" valueType="num">
                                      <p:cBhvr>
                                        <p:cTn id="73" dur="250" fill="hold"/>
                                        <p:tgtEl>
                                          <p:spTgt spid="16"/>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42" presetClass="entr" presetSubtype="0"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50"/>
                                        <p:tgtEl>
                                          <p:spTgt spid="17"/>
                                        </p:tgtEl>
                                      </p:cBhvr>
                                    </p:animEffect>
                                    <p:anim calcmode="lin" valueType="num">
                                      <p:cBhvr>
                                        <p:cTn id="78" dur="250" fill="hold"/>
                                        <p:tgtEl>
                                          <p:spTgt spid="17"/>
                                        </p:tgtEl>
                                        <p:attrNameLst>
                                          <p:attrName>ppt_x</p:attrName>
                                        </p:attrNameLst>
                                      </p:cBhvr>
                                      <p:tavLst>
                                        <p:tav tm="0">
                                          <p:val>
                                            <p:strVal val="#ppt_x"/>
                                          </p:val>
                                        </p:tav>
                                        <p:tav tm="100000">
                                          <p:val>
                                            <p:strVal val="#ppt_x"/>
                                          </p:val>
                                        </p:tav>
                                      </p:tavLst>
                                    </p:anim>
                                    <p:anim calcmode="lin" valueType="num">
                                      <p:cBhvr>
                                        <p:cTn id="79" dur="250" fill="hold"/>
                                        <p:tgtEl>
                                          <p:spTgt spid="17"/>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42" presetClass="entr" presetSubtype="0" fill="hold"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250"/>
                                        <p:tgtEl>
                                          <p:spTgt spid="18"/>
                                        </p:tgtEl>
                                      </p:cBhvr>
                                    </p:animEffect>
                                    <p:anim calcmode="lin" valueType="num">
                                      <p:cBhvr>
                                        <p:cTn id="84" dur="250" fill="hold"/>
                                        <p:tgtEl>
                                          <p:spTgt spid="18"/>
                                        </p:tgtEl>
                                        <p:attrNameLst>
                                          <p:attrName>ppt_x</p:attrName>
                                        </p:attrNameLst>
                                      </p:cBhvr>
                                      <p:tavLst>
                                        <p:tav tm="0">
                                          <p:val>
                                            <p:strVal val="#ppt_x"/>
                                          </p:val>
                                        </p:tav>
                                        <p:tav tm="100000">
                                          <p:val>
                                            <p:strVal val="#ppt_x"/>
                                          </p:val>
                                        </p:tav>
                                      </p:tavLst>
                                    </p:anim>
                                    <p:anim calcmode="lin" valueType="num">
                                      <p:cBhvr>
                                        <p:cTn id="85" dur="250" fill="hold"/>
                                        <p:tgtEl>
                                          <p:spTgt spid="18"/>
                                        </p:tgtEl>
                                        <p:attrNameLst>
                                          <p:attrName>ppt_y</p:attrName>
                                        </p:attrNameLst>
                                      </p:cBhvr>
                                      <p:tavLst>
                                        <p:tav tm="0">
                                          <p:val>
                                            <p:strVal val="#ppt_y+.1"/>
                                          </p:val>
                                        </p:tav>
                                        <p:tav tm="100000">
                                          <p:val>
                                            <p:strVal val="#ppt_y"/>
                                          </p:val>
                                        </p:tav>
                                      </p:tavLst>
                                    </p:anim>
                                  </p:childTnLst>
                                </p:cTn>
                              </p:par>
                            </p:childTnLst>
                          </p:cTn>
                        </p:par>
                        <p:par>
                          <p:cTn id="86" fill="hold">
                            <p:stCondLst>
                              <p:cond delay="7000"/>
                            </p:stCondLst>
                            <p:childTnLst>
                              <p:par>
                                <p:cTn id="87" presetID="42" presetClass="entr" presetSubtype="0" fill="hold"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250"/>
                                        <p:tgtEl>
                                          <p:spTgt spid="19"/>
                                        </p:tgtEl>
                                      </p:cBhvr>
                                    </p:animEffect>
                                    <p:anim calcmode="lin" valueType="num">
                                      <p:cBhvr>
                                        <p:cTn id="90" dur="250" fill="hold"/>
                                        <p:tgtEl>
                                          <p:spTgt spid="19"/>
                                        </p:tgtEl>
                                        <p:attrNameLst>
                                          <p:attrName>ppt_x</p:attrName>
                                        </p:attrNameLst>
                                      </p:cBhvr>
                                      <p:tavLst>
                                        <p:tav tm="0">
                                          <p:val>
                                            <p:strVal val="#ppt_x"/>
                                          </p:val>
                                        </p:tav>
                                        <p:tav tm="100000">
                                          <p:val>
                                            <p:strVal val="#ppt_x"/>
                                          </p:val>
                                        </p:tav>
                                      </p:tavLst>
                                    </p:anim>
                                    <p:anim calcmode="lin" valueType="num">
                                      <p:cBhvr>
                                        <p:cTn id="91" dur="250" fill="hold"/>
                                        <p:tgtEl>
                                          <p:spTgt spid="1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42" presetClass="entr" presetSubtype="0" fill="hold"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250"/>
                                        <p:tgtEl>
                                          <p:spTgt spid="20"/>
                                        </p:tgtEl>
                                      </p:cBhvr>
                                    </p:animEffect>
                                    <p:anim calcmode="lin" valueType="num">
                                      <p:cBhvr>
                                        <p:cTn id="96" dur="250" fill="hold"/>
                                        <p:tgtEl>
                                          <p:spTgt spid="20"/>
                                        </p:tgtEl>
                                        <p:attrNameLst>
                                          <p:attrName>ppt_x</p:attrName>
                                        </p:attrNameLst>
                                      </p:cBhvr>
                                      <p:tavLst>
                                        <p:tav tm="0">
                                          <p:val>
                                            <p:strVal val="#ppt_x"/>
                                          </p:val>
                                        </p:tav>
                                        <p:tav tm="100000">
                                          <p:val>
                                            <p:strVal val="#ppt_x"/>
                                          </p:val>
                                        </p:tav>
                                      </p:tavLst>
                                    </p:anim>
                                    <p:anim calcmode="lin" valueType="num">
                                      <p:cBhvr>
                                        <p:cTn id="97" dur="250" fill="hold"/>
                                        <p:tgtEl>
                                          <p:spTgt spid="2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nodeType="afterEffect">
                                  <p:stCondLst>
                                    <p:cond delay="0"/>
                                  </p:stCondLst>
                                  <p:childTnLst>
                                    <p:set>
                                      <p:cBhvr>
                                        <p:cTn id="100" dur="1" fill="hold">
                                          <p:stCondLst>
                                            <p:cond delay="0"/>
                                          </p:stCondLst>
                                        </p:cTn>
                                        <p:tgtEl>
                                          <p:spTgt spid="21"/>
                                        </p:tgtEl>
                                        <p:attrNameLst>
                                          <p:attrName>style.visibility</p:attrName>
                                        </p:attrNameLst>
                                      </p:cBhvr>
                                      <p:to>
                                        <p:strVal val="visible"/>
                                      </p:to>
                                    </p:set>
                                    <p:animEffect transition="in" filter="fade">
                                      <p:cBhvr>
                                        <p:cTn id="101" dur="250"/>
                                        <p:tgtEl>
                                          <p:spTgt spid="21"/>
                                        </p:tgtEl>
                                      </p:cBhvr>
                                    </p:animEffect>
                                    <p:anim calcmode="lin" valueType="num">
                                      <p:cBhvr>
                                        <p:cTn id="102" dur="250" fill="hold"/>
                                        <p:tgtEl>
                                          <p:spTgt spid="21"/>
                                        </p:tgtEl>
                                        <p:attrNameLst>
                                          <p:attrName>ppt_x</p:attrName>
                                        </p:attrNameLst>
                                      </p:cBhvr>
                                      <p:tavLst>
                                        <p:tav tm="0">
                                          <p:val>
                                            <p:strVal val="#ppt_x"/>
                                          </p:val>
                                        </p:tav>
                                        <p:tav tm="100000">
                                          <p:val>
                                            <p:strVal val="#ppt_x"/>
                                          </p:val>
                                        </p:tav>
                                      </p:tavLst>
                                    </p:anim>
                                    <p:anim calcmode="lin" valueType="num">
                                      <p:cBhvr>
                                        <p:cTn id="103" dur="25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765425" y="987222"/>
            <a:ext cx="2696320" cy="2425781"/>
            <a:chOff x="687918" y="1359259"/>
            <a:chExt cx="5202542" cy="4680539"/>
          </a:xfrm>
        </p:grpSpPr>
        <p:grpSp>
          <p:nvGrpSpPr>
            <p:cNvPr id="15" name="组合 14"/>
            <p:cNvGrpSpPr/>
            <p:nvPr/>
          </p:nvGrpSpPr>
          <p:grpSpPr>
            <a:xfrm rot="2700000">
              <a:off x="756186" y="1959808"/>
              <a:ext cx="2713630" cy="2850166"/>
              <a:chOff x="0" y="986971"/>
              <a:chExt cx="4615543" cy="4847774"/>
            </a:xfrm>
          </p:grpSpPr>
          <p:sp>
            <p:nvSpPr>
              <p:cNvPr id="16" name="矩形 15"/>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rot="2700000">
              <a:off x="1680822" y="1299176"/>
              <a:ext cx="3799246" cy="3990406"/>
              <a:chOff x="0" y="986971"/>
              <a:chExt cx="4615543" cy="4847774"/>
            </a:xfrm>
          </p:grpSpPr>
          <p:sp>
            <p:nvSpPr>
              <p:cNvPr id="19" name="矩形 18"/>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0" y="1320801"/>
                <a:ext cx="4180114" cy="418011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rot="2700000">
              <a:off x="4445388" y="1323797"/>
              <a:ext cx="1409610" cy="1480534"/>
              <a:chOff x="0" y="986971"/>
              <a:chExt cx="4615543" cy="4847774"/>
            </a:xfrm>
          </p:grpSpPr>
          <p:sp>
            <p:nvSpPr>
              <p:cNvPr id="28" name="矩形 27"/>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rot="2700000">
              <a:off x="4526822" y="5309795"/>
              <a:ext cx="712090" cy="747916"/>
              <a:chOff x="0" y="986971"/>
              <a:chExt cx="4615543" cy="4847774"/>
            </a:xfrm>
          </p:grpSpPr>
          <p:sp>
            <p:nvSpPr>
              <p:cNvPr id="31" name="矩形 30"/>
              <p:cNvSpPr/>
              <p:nvPr/>
            </p:nvSpPr>
            <p:spPr>
              <a:xfrm>
                <a:off x="449943" y="986971"/>
                <a:ext cx="4165600" cy="4847774"/>
              </a:xfrm>
              <a:prstGeom prst="rect">
                <a:avLst/>
              </a:prstGeom>
              <a:noFill/>
              <a:ln>
                <a:solidFill>
                  <a:srgbClr val="D5493A">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1320801"/>
                <a:ext cx="4180114" cy="4180114"/>
              </a:xfrm>
              <a:prstGeom prst="rect">
                <a:avLst/>
              </a:prstGeom>
              <a:solidFill>
                <a:srgbClr val="D5493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矩形 69"/>
          <p:cNvSpPr>
            <a:spLocks noChangeArrowheads="1"/>
          </p:cNvSpPr>
          <p:nvPr/>
        </p:nvSpPr>
        <p:spPr bwMode="auto">
          <a:xfrm>
            <a:off x="3545047" y="4099727"/>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rPr>
              <a:t>点击添加标题</a:t>
            </a:r>
            <a:endParaRPr lang="en-US" altLang="zh-CN" sz="4800" b="1" dirty="0">
              <a:solidFill>
                <a:srgbClr val="D5493A"/>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矩形 70"/>
          <p:cNvSpPr>
            <a:spLocks noChangeArrowheads="1"/>
          </p:cNvSpPr>
          <p:nvPr/>
        </p:nvSpPr>
        <p:spPr bwMode="auto">
          <a:xfrm>
            <a:off x="2504007" y="5140462"/>
            <a:ext cx="72191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65000"/>
                  </a:schemeClr>
                </a:solidFill>
                <a:latin typeface="微软雅黑" panose="020B0503020204020204" pitchFamily="34" charset="-122"/>
                <a:ea typeface="微软雅黑" panose="020B0503020204020204" pitchFamily="34" charset="-122"/>
              </a:rPr>
              <a:t>在此处添加文字，在此处在此处添加文字在此处添加文字</a:t>
            </a:r>
            <a:endParaRPr lang="zh-CN" altLang="en-US" sz="2000" dirty="0">
              <a:solidFill>
                <a:schemeClr val="bg1">
                  <a:lumMod val="65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2380444" y="4672624"/>
            <a:ext cx="1456264"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8343544" y="4672624"/>
            <a:ext cx="1379619" cy="1"/>
          </a:xfrm>
          <a:prstGeom prst="line">
            <a:avLst/>
          </a:prstGeom>
          <a:ln w="9525">
            <a:solidFill>
              <a:srgbClr val="D5493A"/>
            </a:solidFill>
          </a:ln>
        </p:spPr>
        <p:style>
          <a:lnRef idx="1">
            <a:schemeClr val="accent1"/>
          </a:lnRef>
          <a:fillRef idx="0">
            <a:schemeClr val="accent1"/>
          </a:fillRef>
          <a:effectRef idx="0">
            <a:schemeClr val="accent1"/>
          </a:effectRef>
          <a:fontRef idx="minor">
            <a:schemeClr val="tx1"/>
          </a:fontRef>
        </p:style>
      </p:cxnSp>
      <p:sp>
        <p:nvSpPr>
          <p:cNvPr id="37" name="_14"/>
          <p:cNvSpPr txBox="1">
            <a:spLocks noChangeArrowheads="1"/>
          </p:cNvSpPr>
          <p:nvPr/>
        </p:nvSpPr>
        <p:spPr bwMode="auto">
          <a:xfrm>
            <a:off x="5051817" y="1598905"/>
            <a:ext cx="2264212" cy="642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5400" dirty="0">
                <a:solidFill>
                  <a:schemeClr val="bg1"/>
                </a:solidFill>
                <a:latin typeface="微软雅黑" panose="020B0503020204020204" pitchFamily="34" charset="-122"/>
                <a:ea typeface="微软雅黑" panose="020B0503020204020204" pitchFamily="34" charset="-122"/>
              </a:rPr>
              <a:t>02</a:t>
            </a:r>
            <a:endParaRPr lang="zh-CN" sz="5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left)">
                                      <p:cBhvr>
                                        <p:cTn id="19" dur="500"/>
                                        <p:tgtEl>
                                          <p:spTgt spid="35"/>
                                        </p:tgtEl>
                                      </p:cBhvr>
                                    </p:animEffect>
                                  </p:childTnLst>
                                </p:cTn>
                              </p:par>
                            </p:childTnLst>
                          </p:cTn>
                        </p:par>
                        <p:par>
                          <p:cTn id="20" fill="hold">
                            <p:stCondLst>
                              <p:cond delay="2500"/>
                            </p:stCondLst>
                            <p:childTnLst>
                              <p:par>
                                <p:cTn id="21" presetID="22" presetClass="entr" presetSubtype="2"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3500"/>
                            </p:stCondLst>
                            <p:childTnLst>
                              <p:par>
                                <p:cTn id="31" presetID="31" presetClass="entr" presetSubtype="0"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 calcmode="lin" valueType="num">
                                      <p:cBhvr>
                                        <p:cTn id="35" dur="750" fill="hold"/>
                                        <p:tgtEl>
                                          <p:spTgt spid="34"/>
                                        </p:tgtEl>
                                        <p:attrNameLst>
                                          <p:attrName>style.rotation</p:attrName>
                                        </p:attrNameLst>
                                      </p:cBhvr>
                                      <p:tavLst>
                                        <p:tav tm="0">
                                          <p:val>
                                            <p:fltVal val="90"/>
                                          </p:val>
                                        </p:tav>
                                        <p:tav tm="100000">
                                          <p:val>
                                            <p:fltVal val="0"/>
                                          </p:val>
                                        </p:tav>
                                      </p:tavLst>
                                    </p:anim>
                                    <p:animEffect transition="in" filter="fade">
                                      <p:cBhvr>
                                        <p:cTn id="36" dur="7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Lst>
  </p:timing>
</p:sld>
</file>

<file path=ppt/tags/tag1.xml><?xml version="1.0" encoding="utf-8"?>
<p:tagLst xmlns:p="http://schemas.openxmlformats.org/presentationml/2006/main">
  <p:tag name="PA" val="v3.0.0"/>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0"/>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9.xml><?xml version="1.0" encoding="utf-8"?>
<p:tagLst xmlns:p="http://schemas.openxmlformats.org/presentationml/2006/main">
  <p:tag name="PA" val="v3.0.0"/>
</p:tagLst>
</file>

<file path=ppt/tags/tag3.xml><?xml version="1.0" encoding="utf-8"?>
<p:tagLst xmlns:p="http://schemas.openxmlformats.org/presentationml/2006/main">
  <p:tag name="PA" val="v3.0.0"/>
</p:tagLst>
</file>

<file path=ppt/tags/tag30.xml><?xml version="1.0" encoding="utf-8"?>
<p:tagLst xmlns:p="http://schemas.openxmlformats.org/presentationml/2006/main">
  <p:tag name="PA" val="v3.0.0"/>
</p:tagLst>
</file>

<file path=ppt/tags/tag31.xml><?xml version="1.0" encoding="utf-8"?>
<p:tagLst xmlns:p="http://schemas.openxmlformats.org/presentationml/2006/main">
  <p:tag name="PA" val="v3.0.0"/>
</p:tagLst>
</file>

<file path=ppt/tags/tag32.xml><?xml version="1.0" encoding="utf-8"?>
<p:tagLst xmlns:p="http://schemas.openxmlformats.org/presentationml/2006/main">
  <p:tag name="PA" val="v3.0.0"/>
</p:tagLst>
</file>

<file path=ppt/tags/tag33.xml><?xml version="1.0" encoding="utf-8"?>
<p:tagLst xmlns:p="http://schemas.openxmlformats.org/presentationml/2006/main">
  <p:tag name="ISPRING_ULTRA_SCORM_TRACKING_SLIDES" val="1"/>
  <p:tag name="GENSWF_OUTPUT_FILE_NAME" val="33"/>
  <p:tag name="commondata" val="eyJoZGlkIjoiYTQ3YTc2YjBlNWRhYjQ0NTA0MDBkN2E0YWM4YTZjZGMifQ=="/>
</p:tagLst>
</file>

<file path=ppt/tags/tag4.xml><?xml version="1.0" encoding="utf-8"?>
<p:tagLst xmlns:p="http://schemas.openxmlformats.org/presentationml/2006/main">
  <p:tag name="PA" val="v3.0.0"/>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6714</Words>
  <Application>WPS 演示</Application>
  <PresentationFormat>自定义</PresentationFormat>
  <Paragraphs>431</Paragraphs>
  <Slides>27</Slides>
  <Notes>27</Notes>
  <HiddenSlides>0</HiddenSlides>
  <MMClips>0</MMClips>
  <ScaleCrop>false</ScaleCrop>
  <HeadingPairs>
    <vt:vector size="6" baseType="variant">
      <vt:variant>
        <vt:lpstr>已用的字体</vt:lpstr>
      </vt:variant>
      <vt:variant>
        <vt:i4>39</vt:i4>
      </vt:variant>
      <vt:variant>
        <vt:lpstr>主题</vt:lpstr>
      </vt:variant>
      <vt:variant>
        <vt:i4>10</vt:i4>
      </vt:variant>
      <vt:variant>
        <vt:lpstr>幻灯片标题</vt:lpstr>
      </vt:variant>
      <vt:variant>
        <vt:i4>27</vt:i4>
      </vt:variant>
    </vt:vector>
  </HeadingPairs>
  <TitlesOfParts>
    <vt:vector size="76" baseType="lpstr">
      <vt:lpstr>Arial</vt:lpstr>
      <vt:lpstr>宋体</vt:lpstr>
      <vt:lpstr>Wingdings</vt:lpstr>
      <vt:lpstr>Calibri</vt:lpstr>
      <vt:lpstr>Impact</vt:lpstr>
      <vt:lpstr>Signika</vt:lpstr>
      <vt:lpstr>Segoe Print</vt:lpstr>
      <vt:lpstr>Open Sans Extrabold</vt:lpstr>
      <vt:lpstr>LiHei Pro</vt:lpstr>
      <vt:lpstr>迷你简汉真广标</vt:lpstr>
      <vt:lpstr>ITC Avant Garde Std Bk</vt:lpstr>
      <vt:lpstr>NumberOnly</vt:lpstr>
      <vt:lpstr>微软雅黑</vt:lpstr>
      <vt:lpstr>方正正大黑简体</vt:lpstr>
      <vt:lpstr>黑体</vt:lpstr>
      <vt:lpstr>华文中宋</vt:lpstr>
      <vt:lpstr>Open Sans</vt:lpstr>
      <vt:lpstr>Calibri</vt:lpstr>
      <vt:lpstr>方正姚体</vt:lpstr>
      <vt:lpstr>Arial Unicode MS</vt:lpstr>
      <vt:lpstr>等线</vt:lpstr>
      <vt:lpstr>华文黑体</vt:lpstr>
      <vt:lpstr>Open Sans Light</vt:lpstr>
      <vt:lpstr>Times New Roman</vt:lpstr>
      <vt:lpstr>Lato Light</vt:lpstr>
      <vt:lpstr>MS PGothic</vt:lpstr>
      <vt:lpstr>Bebas Neue</vt:lpstr>
      <vt:lpstr>Gill Sans</vt:lpstr>
      <vt:lpstr>ヒラギノ角ゴ ProN W3</vt:lpstr>
      <vt:lpstr>Agency FB</vt:lpstr>
      <vt:lpstr>Trebuchet MS</vt:lpstr>
      <vt:lpstr>Arial Narrow</vt:lpstr>
      <vt:lpstr>方正兰亭黑_GBK</vt:lpstr>
      <vt:lpstr>Franklin Gothic Book</vt:lpstr>
      <vt:lpstr>Avant GardeBook</vt:lpstr>
      <vt:lpstr>Meiryo</vt:lpstr>
      <vt:lpstr>Yu Gothic UI</vt:lpstr>
      <vt:lpstr>等线 Light</vt:lpstr>
      <vt:lpstr>Calibri Light</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2772</cp:revision>
  <dcterms:created xsi:type="dcterms:W3CDTF">2015-12-01T09:06:00Z</dcterms:created>
  <dcterms:modified xsi:type="dcterms:W3CDTF">2024-06-04T12:45:37Z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9DDCC702275F4F3BBAAB5FB6B284F4E7_13</vt:lpwstr>
  </property>
  <property fmtid="{D5CDD505-2E9C-101B-9397-08002B2CF9AE}" pid="3" name="KSOProductBuildVer">
    <vt:lpwstr>2052-12.1.0.16417</vt:lpwstr>
  </property>
</Properties>
</file>