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0" r:id="rId5"/>
    <p:sldId id="281" r:id="rId6"/>
    <p:sldId id="279" r:id="rId7"/>
    <p:sldId id="277" r:id="rId8"/>
    <p:sldId id="278" r:id="rId9"/>
    <p:sldId id="258" r:id="rId10"/>
    <p:sldId id="282" r:id="rId11"/>
    <p:sldId id="262" r:id="rId12"/>
    <p:sldId id="266" r:id="rId13"/>
    <p:sldId id="265" r:id="rId14"/>
    <p:sldId id="264" r:id="rId15"/>
    <p:sldId id="283" r:id="rId16"/>
    <p:sldId id="263" r:id="rId17"/>
    <p:sldId id="261" r:id="rId18"/>
    <p:sldId id="260" r:id="rId19"/>
    <p:sldId id="257" r:id="rId20"/>
    <p:sldId id="267" r:id="rId21"/>
    <p:sldId id="284" r:id="rId22"/>
    <p:sldId id="268" r:id="rId23"/>
    <p:sldId id="269" r:id="rId24"/>
    <p:sldId id="270" r:id="rId25"/>
    <p:sldId id="272" r:id="rId26"/>
    <p:sldId id="285" r:id="rId27"/>
    <p:sldId id="273" r:id="rId28"/>
    <p:sldId id="274" r:id="rId29"/>
    <p:sldId id="275" r:id="rId30"/>
    <p:sldId id="276" r:id="rId31"/>
    <p:sldId id="286" r:id="rId32"/>
    <p:sldId id="309" r:id="rId33"/>
  </p:sldIdLst>
  <p:sldSz cx="9001125" cy="5039995"/>
  <p:notesSz cx="6858000" cy="9144000"/>
  <p:custDataLst>
    <p:tags r:id="rId37"/>
  </p:custDataLst>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4" autoAdjust="0"/>
  </p:normalViewPr>
  <p:slideViewPr>
    <p:cSldViewPr showGuides="1">
      <p:cViewPr varScale="1">
        <p:scale>
          <a:sx n="113" d="100"/>
          <a:sy n="113" d="100"/>
        </p:scale>
        <p:origin x="390" y="96"/>
      </p:cViewPr>
      <p:guideLst>
        <p:guide orient="horz" pos="1588"/>
        <p:guide pos="283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7.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2259AA"/>
            </a:solidFill>
            <a:ln>
              <a:noFill/>
            </a:ln>
            <a:effectLst/>
          </c:spPr>
          <c:invertIfNegative val="0"/>
          <c:dPt>
            <c:idx val="0"/>
            <c:invertIfNegative val="0"/>
            <c:bubble3D val="0"/>
            <c:spPr>
              <a:solidFill>
                <a:srgbClr val="2259AA"/>
              </a:solidFill>
              <a:ln>
                <a:noFill/>
              </a:ln>
              <a:effectLst/>
            </c:spPr>
          </c:dPt>
          <c:dPt>
            <c:idx val="2"/>
            <c:invertIfNegative val="0"/>
            <c:bubble3D val="0"/>
          </c:dPt>
          <c:dPt>
            <c:idx val="3"/>
            <c:invertIfNegative val="0"/>
            <c:bubble3D val="0"/>
          </c:dPt>
          <c:dPt>
            <c:idx val="4"/>
            <c:invertIfNegative val="0"/>
            <c:bubble3D val="0"/>
          </c:dPt>
          <c:dLbls>
            <c:spPr>
              <a:noFill/>
              <a:ln>
                <a:noFill/>
              </a:ln>
              <a:effectLst/>
            </c:spPr>
            <c:txPr>
              <a:bodyPr rot="0" spcFirstLastPara="1" vertOverflow="ellipsis" horzOverflow="overflow"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0.45</c:v>
                </c:pt>
                <c:pt idx="1">
                  <c:v>0.28</c:v>
                </c:pt>
                <c:pt idx="2">
                  <c:v>0.62</c:v>
                </c:pt>
                <c:pt idx="3">
                  <c:v>0.76</c:v>
                </c:pt>
                <c:pt idx="4">
                  <c:v>0.85</c:v>
                </c:pt>
              </c:numCache>
            </c:numRef>
          </c:val>
        </c:ser>
        <c:dLbls>
          <c:showLegendKey val="0"/>
          <c:showVal val="0"/>
          <c:showCatName val="0"/>
          <c:showSerName val="0"/>
          <c:showPercent val="0"/>
          <c:showBubbleSize val="0"/>
        </c:dLbls>
        <c:gapWidth val="80"/>
        <c:overlap val="-27"/>
        <c:axId val="336303504"/>
        <c:axId val="336304064"/>
      </c:barChart>
      <c:catAx>
        <c:axId val="336303504"/>
        <c:scaling>
          <c:orientation val="minMax"/>
        </c:scaling>
        <c:delete val="0"/>
        <c:axPos val="b"/>
        <c:numFmt formatCode="General" sourceLinked="1"/>
        <c:majorTickMark val="out"/>
        <c:minorTickMark val="none"/>
        <c:tickLblPos val="nextTo"/>
        <c:spPr>
          <a:noFill/>
          <a:ln w="9525" cap="flat" cmpd="sng" algn="ctr">
            <a:solidFill>
              <a:schemeClr val="bg1">
                <a:lumMod val="85000"/>
              </a:schemeClr>
            </a:solidFill>
            <a:prstDash val="solid"/>
            <a:round/>
          </a:ln>
          <a:effectLst/>
        </c:spPr>
        <c:txPr>
          <a:bodyPr rot="-60000000" spcFirstLastPara="1" vertOverflow="ellipsis" horzOverflow="overflow" vert="horz" wrap="square" anchor="ctr" anchorCtr="1"/>
          <a:lstStyle/>
          <a:p>
            <a:pPr>
              <a:defRPr lang="zh-CN" sz="1600" b="0" i="0" u="none" strike="noStrike" kern="1200" baseline="0">
                <a:solidFill>
                  <a:schemeClr val="tx1">
                    <a:lumMod val="65000"/>
                    <a:lumOff val="35000"/>
                  </a:schemeClr>
                </a:solidFill>
                <a:latin typeface="Roboto" pitchFamily="2" charset="0"/>
                <a:ea typeface="Roboto" pitchFamily="2" charset="0"/>
                <a:cs typeface="+mn-cs"/>
              </a:defRPr>
            </a:pPr>
          </a:p>
        </c:txPr>
        <c:crossAx val="336304064"/>
        <c:crosses val="autoZero"/>
        <c:auto val="1"/>
        <c:lblAlgn val="ctr"/>
        <c:lblOffset val="100"/>
        <c:noMultiLvlLbl val="0"/>
      </c:catAx>
      <c:valAx>
        <c:axId val="336304064"/>
        <c:scaling>
          <c:orientation val="minMax"/>
        </c:scaling>
        <c:delete val="1"/>
        <c:axPos val="l"/>
        <c:numFmt formatCode="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3630350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AF704-B559-43C6-8C29-EB530F61E0F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98F02-6816-45C3-AEBD-CE1F64FF715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320" indent="0" algn="ctr">
              <a:buNone/>
              <a:defRPr>
                <a:solidFill>
                  <a:schemeClr val="tx1">
                    <a:tint val="75000"/>
                  </a:schemeClr>
                </a:solidFill>
              </a:defRPr>
            </a:lvl2pPr>
            <a:lvl3pPr marL="802005" indent="0" algn="ctr">
              <a:buNone/>
              <a:defRPr>
                <a:solidFill>
                  <a:schemeClr val="tx1">
                    <a:tint val="75000"/>
                  </a:schemeClr>
                </a:solidFill>
              </a:defRPr>
            </a:lvl3pPr>
            <a:lvl4pPr marL="1203325" indent="0" algn="ctr">
              <a:buNone/>
              <a:defRPr>
                <a:solidFill>
                  <a:schemeClr val="tx1">
                    <a:tint val="75000"/>
                  </a:schemeClr>
                </a:solidFill>
              </a:defRPr>
            </a:lvl4pPr>
            <a:lvl5pPr marL="1604645" indent="0" algn="ctr">
              <a:buNone/>
              <a:defRPr>
                <a:solidFill>
                  <a:schemeClr val="tx1">
                    <a:tint val="75000"/>
                  </a:schemeClr>
                </a:solidFill>
              </a:defRPr>
            </a:lvl5pPr>
            <a:lvl6pPr marL="2005965" indent="0" algn="ctr">
              <a:buNone/>
              <a:defRPr>
                <a:solidFill>
                  <a:schemeClr val="tx1">
                    <a:tint val="75000"/>
                  </a:schemeClr>
                </a:solidFill>
              </a:defRPr>
            </a:lvl6pPr>
            <a:lvl7pPr marL="2406650" indent="0" algn="ctr">
              <a:buNone/>
              <a:defRPr>
                <a:solidFill>
                  <a:schemeClr val="tx1">
                    <a:tint val="75000"/>
                  </a:schemeClr>
                </a:solidFill>
              </a:defRPr>
            </a:lvl7pPr>
            <a:lvl8pPr marL="2807970" indent="0" algn="ctr">
              <a:buNone/>
              <a:defRPr>
                <a:solidFill>
                  <a:schemeClr val="tx1">
                    <a:tint val="75000"/>
                  </a:schemeClr>
                </a:solidFill>
              </a:defRPr>
            </a:lvl8pPr>
            <a:lvl9pPr marL="320929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320" indent="0">
              <a:buNone/>
              <a:defRPr sz="1600">
                <a:solidFill>
                  <a:schemeClr val="tx1">
                    <a:tint val="75000"/>
                  </a:schemeClr>
                </a:solidFill>
              </a:defRPr>
            </a:lvl2pPr>
            <a:lvl3pPr marL="802005" indent="0">
              <a:buNone/>
              <a:defRPr sz="1400">
                <a:solidFill>
                  <a:schemeClr val="tx1">
                    <a:tint val="75000"/>
                  </a:schemeClr>
                </a:solidFill>
              </a:defRPr>
            </a:lvl3pPr>
            <a:lvl4pPr marL="1203325" indent="0">
              <a:buNone/>
              <a:defRPr sz="1200">
                <a:solidFill>
                  <a:schemeClr val="tx1">
                    <a:tint val="75000"/>
                  </a:schemeClr>
                </a:solidFill>
              </a:defRPr>
            </a:lvl4pPr>
            <a:lvl5pPr marL="1604645" indent="0">
              <a:buNone/>
              <a:defRPr sz="1200">
                <a:solidFill>
                  <a:schemeClr val="tx1">
                    <a:tint val="75000"/>
                  </a:schemeClr>
                </a:solidFill>
              </a:defRPr>
            </a:lvl5pPr>
            <a:lvl6pPr marL="2005965" indent="0">
              <a:buNone/>
              <a:defRPr sz="1200">
                <a:solidFill>
                  <a:schemeClr val="tx1">
                    <a:tint val="75000"/>
                  </a:schemeClr>
                </a:solidFill>
              </a:defRPr>
            </a:lvl6pPr>
            <a:lvl7pPr marL="2406650" indent="0">
              <a:buNone/>
              <a:defRPr sz="1200">
                <a:solidFill>
                  <a:schemeClr val="tx1">
                    <a:tint val="75000"/>
                  </a:schemeClr>
                </a:solidFill>
              </a:defRPr>
            </a:lvl7pPr>
            <a:lvl8pPr marL="2807970" indent="0">
              <a:buNone/>
              <a:defRPr sz="1200">
                <a:solidFill>
                  <a:schemeClr val="tx1">
                    <a:tint val="75000"/>
                  </a:schemeClr>
                </a:solidFill>
              </a:defRPr>
            </a:lvl8pPr>
            <a:lvl9pPr marL="320929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endParaRPr lang="zh-CN" altLang="en-US"/>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965" indent="0">
              <a:buNone/>
              <a:defRPr sz="1800"/>
            </a:lvl6pPr>
            <a:lvl7pPr marL="2406650" indent="0">
              <a:buNone/>
              <a:defRPr sz="1800"/>
            </a:lvl7pPr>
            <a:lvl8pPr marL="2807970" indent="0">
              <a:buNone/>
              <a:defRPr sz="1800"/>
            </a:lvl8pPr>
            <a:lvl9pPr marL="3209290"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xStyles>
    <p:titleStyle>
      <a:lvl1pPr algn="ctr" defTabSz="802005" rtl="0" eaLnBrk="1" latinLnBrk="0" hangingPunct="1">
        <a:spcBef>
          <a:spcPct val="0"/>
        </a:spcBef>
        <a:buNone/>
        <a:defRPr sz="390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2145" indent="-250825" algn="l" defTabSz="8020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30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62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3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95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603"/>
          <p:cNvSpPr txBox="1"/>
          <p:nvPr/>
        </p:nvSpPr>
        <p:spPr bwMode="auto">
          <a:xfrm>
            <a:off x="684138" y="2448148"/>
            <a:ext cx="5081363" cy="622048"/>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600" dirty="0">
                <a:solidFill>
                  <a:schemeClr val="tx1"/>
                </a:solidFill>
              </a:rPr>
              <a:t>毕业论文答辩</a:t>
            </a:r>
            <a:r>
              <a:rPr lang="en-US" altLang="zh-CN" sz="3600" dirty="0">
                <a:solidFill>
                  <a:schemeClr val="tx1"/>
                </a:solidFill>
              </a:rPr>
              <a:t>PPT</a:t>
            </a:r>
            <a:r>
              <a:rPr lang="zh-CN" altLang="en-US" sz="3600" dirty="0">
                <a:solidFill>
                  <a:schemeClr val="tx1"/>
                </a:solidFill>
              </a:rPr>
              <a:t>模板</a:t>
            </a:r>
            <a:endParaRPr lang="zh-CN" altLang="en-US" sz="3600" dirty="0">
              <a:solidFill>
                <a:schemeClr val="tx1"/>
              </a:solidFill>
            </a:endParaRPr>
          </a:p>
        </p:txBody>
      </p:sp>
      <p:sp>
        <p:nvSpPr>
          <p:cNvPr id="3" name="TextBox 603"/>
          <p:cNvSpPr txBox="1"/>
          <p:nvPr/>
        </p:nvSpPr>
        <p:spPr bwMode="auto">
          <a:xfrm>
            <a:off x="900162" y="3096220"/>
            <a:ext cx="1800200" cy="251460"/>
          </a:xfrm>
          <a:prstGeom prst="rect">
            <a:avLst/>
          </a:prstGeom>
          <a:noFill/>
        </p:spPr>
        <p:txBody>
          <a:bodyPr wrap="squar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dirty="0">
                <a:solidFill>
                  <a:schemeClr val="tx1"/>
                </a:solidFill>
              </a:rPr>
              <a:t>演讲人</a:t>
            </a:r>
            <a:r>
              <a:rPr lang="zh-CN" altLang="en-US" sz="1200" dirty="0" smtClean="0">
                <a:solidFill>
                  <a:schemeClr val="tx1"/>
                </a:solidFill>
              </a:rPr>
              <a:t>：</a:t>
            </a:r>
            <a:r>
              <a:rPr lang="en-US" altLang="zh-CN" sz="1200" dirty="0" smtClean="0">
                <a:solidFill>
                  <a:schemeClr val="tx1"/>
                </a:solidFill>
              </a:rPr>
              <a:t>PPT</a:t>
            </a:r>
            <a:r>
              <a:rPr lang="zh-CN" altLang="en-US" sz="1200" dirty="0" smtClean="0">
                <a:solidFill>
                  <a:schemeClr val="tx1"/>
                </a:solidFill>
              </a:rPr>
              <a:t>营</a:t>
            </a:r>
            <a:endParaRPr lang="zh-CN" altLang="en-US" sz="1200" dirty="0" smtClean="0">
              <a:solidFill>
                <a:schemeClr val="tx1"/>
              </a:solidFill>
            </a:endParaRPr>
          </a:p>
        </p:txBody>
      </p:sp>
      <p:sp>
        <p:nvSpPr>
          <p:cNvPr id="4" name="TextBox 603"/>
          <p:cNvSpPr txBox="1"/>
          <p:nvPr/>
        </p:nvSpPr>
        <p:spPr bwMode="auto">
          <a:xfrm>
            <a:off x="7740922" y="359916"/>
            <a:ext cx="873864" cy="314271"/>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00" dirty="0">
                <a:solidFill>
                  <a:srgbClr val="2259AA"/>
                </a:solidFill>
              </a:rPr>
              <a:t>LOGO</a:t>
            </a:r>
            <a:endParaRPr lang="zh-CN" altLang="en-US" sz="1600" dirty="0">
              <a:solidFill>
                <a:srgbClr val="2259AA"/>
              </a:solidFill>
            </a:endParaRPr>
          </a:p>
        </p:txBody>
      </p:sp>
      <p:sp>
        <p:nvSpPr>
          <p:cNvPr id="6" name="TextBox 603"/>
          <p:cNvSpPr txBox="1"/>
          <p:nvPr/>
        </p:nvSpPr>
        <p:spPr bwMode="auto">
          <a:xfrm>
            <a:off x="396106" y="215900"/>
            <a:ext cx="1598037" cy="437382"/>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rgbClr val="2259AA"/>
                </a:solidFill>
              </a:rPr>
              <a:t>您学校的名称</a:t>
            </a:r>
            <a:endParaRPr lang="en-US" altLang="zh-CN" sz="1600" dirty="0">
              <a:solidFill>
                <a:srgbClr val="2259AA"/>
              </a:solidFill>
            </a:endParaRPr>
          </a:p>
          <a:p>
            <a:pPr algn="l"/>
            <a:r>
              <a:rPr lang="en-US" altLang="zh-CN" sz="800" spc="0" dirty="0">
                <a:solidFill>
                  <a:srgbClr val="2259AA"/>
                </a:solidFill>
              </a:rPr>
              <a:t>The name of your school</a:t>
            </a:r>
            <a:endParaRPr lang="zh-CN" altLang="en-US" sz="800" spc="0" dirty="0">
              <a:solidFill>
                <a:srgbClr val="2259AA"/>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693" y="1258913"/>
            <a:ext cx="2609089" cy="1890520"/>
          </a:xfrm>
          <a:prstGeom prst="rect">
            <a:avLst/>
          </a:prstGeom>
          <a:blipFill>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3208911" y="1258913"/>
            <a:ext cx="2609089" cy="1890520"/>
          </a:xfrm>
          <a:prstGeom prst="rect">
            <a:avLst/>
          </a:prstGeom>
          <a:blipFill>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6011129" y="1258912"/>
            <a:ext cx="2609089" cy="1890520"/>
          </a:xfrm>
          <a:prstGeom prst="rect">
            <a:avLst/>
          </a:prstGeom>
          <a:blipFill>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406692" y="3149793"/>
            <a:ext cx="2609089" cy="512835"/>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3208911" y="3149793"/>
            <a:ext cx="2609089" cy="512835"/>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单击添加标题</a:t>
            </a:r>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6011129" y="3148764"/>
            <a:ext cx="2609089" cy="512835"/>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单击添加标题</a:t>
            </a:r>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11"/>
          <p:cNvSpPr txBox="1"/>
          <p:nvPr/>
        </p:nvSpPr>
        <p:spPr>
          <a:xfrm flipH="1">
            <a:off x="406691" y="3829609"/>
            <a:ext cx="8213527" cy="375827"/>
          </a:xfrm>
          <a:prstGeom prst="rect">
            <a:avLst/>
          </a:prstGeom>
          <a:noFill/>
        </p:spPr>
        <p:txBody>
          <a:bodyPr wrap="square" lIns="67391" tIns="33696" rIns="67391" bIns="33696" rtlCol="0">
            <a:spAutoFit/>
          </a:bodyPr>
          <a:lstStyle/>
          <a:p>
            <a:pPr>
              <a:spcBef>
                <a:spcPts val="885"/>
              </a:spcBef>
            </a:pP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0605" y="1143222"/>
            <a:ext cx="2701632" cy="3285967"/>
          </a:xfrm>
          <a:prstGeom prst="rect">
            <a:avLst/>
          </a:prstGeom>
          <a:blipFill>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6"/>
          <p:cNvSpPr txBox="1"/>
          <p:nvPr/>
        </p:nvSpPr>
        <p:spPr>
          <a:xfrm flipH="1">
            <a:off x="3621881" y="1143222"/>
            <a:ext cx="4998337" cy="1414573"/>
          </a:xfrm>
          <a:prstGeom prst="rect">
            <a:avLst/>
          </a:prstGeom>
          <a:noFill/>
        </p:spPr>
        <p:txBody>
          <a:bodyPr wrap="square" lIns="67391" tIns="33696" rIns="67391" bIns="33696" rtlCol="0">
            <a:spAutoFit/>
          </a:bodyPr>
          <a:lstStyle/>
          <a:p>
            <a:pPr>
              <a:spcBef>
                <a:spcPts val="885"/>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7"/>
          <p:cNvSpPr txBox="1"/>
          <p:nvPr/>
        </p:nvSpPr>
        <p:spPr>
          <a:xfrm flipH="1">
            <a:off x="3621881" y="2616998"/>
            <a:ext cx="4998337" cy="1837765"/>
          </a:xfrm>
          <a:prstGeom prst="rect">
            <a:avLst/>
          </a:prstGeom>
          <a:noFill/>
        </p:spPr>
        <p:txBody>
          <a:bodyPr wrap="square" lIns="67391" tIns="33696" rIns="67391" bIns="33696" rtlCol="0">
            <a:spAutoFit/>
          </a:bodyPr>
          <a:lstStyle/>
          <a:p>
            <a:pPr>
              <a:spcBef>
                <a:spcPts val="885"/>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buClr>
                <a:schemeClr val="accent1"/>
              </a:buCl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buClr>
                <a:schemeClr val="accent1"/>
              </a:buCl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a:off x="3479424" y="1143222"/>
            <a:ext cx="0" cy="2767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479424" y="2616998"/>
            <a:ext cx="0" cy="2767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6990" y="1199530"/>
            <a:ext cx="4508601" cy="2596917"/>
            <a:chOff x="-296638" y="1636713"/>
            <a:chExt cx="7489372" cy="4333346"/>
          </a:xfrm>
        </p:grpSpPr>
        <p:pic>
          <p:nvPicPr>
            <p:cNvPr id="3" name="图片 2"/>
            <p:cNvPicPr>
              <a:picLocks noChangeAspect="1"/>
            </p:cNvPicPr>
            <p:nvPr/>
          </p:nvPicPr>
          <p:blipFill>
            <a:blip r:embed="rId1" cstate="email"/>
            <a:srcRect/>
            <a:stretch>
              <a:fillRect/>
            </a:stretch>
          </p:blipFill>
          <p:spPr>
            <a:xfrm>
              <a:off x="-296638" y="1636713"/>
              <a:ext cx="7489372" cy="4333346"/>
            </a:xfrm>
            <a:prstGeom prst="rect">
              <a:avLst/>
            </a:prstGeom>
          </p:spPr>
        </p:pic>
        <p:sp>
          <p:nvSpPr>
            <p:cNvPr id="4" name="矩形 3"/>
            <p:cNvSpPr/>
            <p:nvPr/>
          </p:nvSpPr>
          <p:spPr>
            <a:xfrm>
              <a:off x="1207407" y="2238763"/>
              <a:ext cx="4632960" cy="2880360"/>
            </a:xfrm>
            <a:prstGeom prst="rect">
              <a:avLst/>
            </a:prstGeom>
            <a:blipFill>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 name="文本框 26"/>
          <p:cNvSpPr txBox="1"/>
          <p:nvPr/>
        </p:nvSpPr>
        <p:spPr>
          <a:xfrm flipH="1">
            <a:off x="5357916" y="1379267"/>
            <a:ext cx="3033541" cy="529715"/>
          </a:xfrm>
          <a:prstGeom prst="rect">
            <a:avLst/>
          </a:prstGeom>
          <a:noFill/>
        </p:spPr>
        <p:txBody>
          <a:bodyPr wrap="square" lIns="67391" tIns="33696" rIns="67391" bIns="33696" rtlCol="0">
            <a:spAutoFit/>
          </a:bodyPr>
          <a:lstStyle/>
          <a:p>
            <a:pPr>
              <a:spcBef>
                <a:spcPts val="440"/>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a:t>
            </a:r>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4644775" y="1423682"/>
            <a:ext cx="580097" cy="584775"/>
            <a:chOff x="6499860" y="1879609"/>
            <a:chExt cx="678180" cy="686747"/>
          </a:xfrm>
        </p:grpSpPr>
        <p:sp>
          <p:nvSpPr>
            <p:cNvPr id="7" name="椭圆 6"/>
            <p:cNvSpPr/>
            <p:nvPr/>
          </p:nvSpPr>
          <p:spPr>
            <a:xfrm>
              <a:off x="6499860" y="1886234"/>
              <a:ext cx="678180" cy="678180"/>
            </a:xfrm>
            <a:prstGeom prst="ellipse">
              <a:avLst/>
            </a:prstGeom>
            <a:noFill/>
            <a:ln>
              <a:solidFill>
                <a:srgbClr val="225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9A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6582017" y="1879609"/>
              <a:ext cx="513862" cy="686747"/>
            </a:xfrm>
            <a:prstGeom prst="rect">
              <a:avLst/>
            </a:prstGeom>
          </p:spPr>
          <p:txBody>
            <a:bodyPr wrap="none">
              <a:spAutoFit/>
            </a:bodyPr>
            <a:lstStyle/>
            <a:p>
              <a:pPr algn="ctr"/>
              <a:r>
                <a:rPr lang="en-US" altLang="zh-CN" sz="3200" dirty="0">
                  <a:solidFill>
                    <a:srgbClr val="2259AA"/>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200" dirty="0">
                <a:solidFill>
                  <a:srgbClr val="2259AA"/>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 name="文本框 31"/>
          <p:cNvSpPr txBox="1"/>
          <p:nvPr/>
        </p:nvSpPr>
        <p:spPr>
          <a:xfrm flipH="1">
            <a:off x="5357916" y="2114440"/>
            <a:ext cx="3033541" cy="529715"/>
          </a:xfrm>
          <a:prstGeom prst="rect">
            <a:avLst/>
          </a:prstGeom>
          <a:noFill/>
        </p:spPr>
        <p:txBody>
          <a:bodyPr wrap="square" lIns="67391" tIns="33696" rIns="67391" bIns="33696" rtlCol="0">
            <a:spAutoFit/>
          </a:bodyPr>
          <a:lstStyle/>
          <a:p>
            <a:pPr>
              <a:spcBef>
                <a:spcPts val="440"/>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a:t>
            </a:r>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4644774" y="2177357"/>
            <a:ext cx="580097" cy="584775"/>
            <a:chOff x="6499860" y="1882361"/>
            <a:chExt cx="678180" cy="686746"/>
          </a:xfrm>
        </p:grpSpPr>
        <p:sp>
          <p:nvSpPr>
            <p:cNvPr id="11" name="椭圆 10"/>
            <p:cNvSpPr/>
            <p:nvPr/>
          </p:nvSpPr>
          <p:spPr>
            <a:xfrm>
              <a:off x="6499860" y="1886234"/>
              <a:ext cx="678180" cy="678180"/>
            </a:xfrm>
            <a:prstGeom prst="ellipse">
              <a:avLst/>
            </a:prstGeom>
            <a:noFill/>
            <a:ln>
              <a:solidFill>
                <a:srgbClr val="225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9A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6582018" y="1882361"/>
              <a:ext cx="513862" cy="686746"/>
            </a:xfrm>
            <a:prstGeom prst="rect">
              <a:avLst/>
            </a:prstGeom>
          </p:spPr>
          <p:txBody>
            <a:bodyPr wrap="none">
              <a:spAutoFit/>
            </a:bodyPr>
            <a:lstStyle/>
            <a:p>
              <a:pPr algn="ctr"/>
              <a:r>
                <a:rPr lang="en-US" altLang="zh-CN" sz="3200" dirty="0">
                  <a:solidFill>
                    <a:srgbClr val="2259AA"/>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200" dirty="0">
                <a:solidFill>
                  <a:srgbClr val="2259AA"/>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文本框 36"/>
          <p:cNvSpPr txBox="1"/>
          <p:nvPr/>
        </p:nvSpPr>
        <p:spPr>
          <a:xfrm flipH="1">
            <a:off x="5357916" y="2849613"/>
            <a:ext cx="3033541" cy="529715"/>
          </a:xfrm>
          <a:prstGeom prst="rect">
            <a:avLst/>
          </a:prstGeom>
          <a:noFill/>
        </p:spPr>
        <p:txBody>
          <a:bodyPr wrap="square" lIns="67391" tIns="33696" rIns="67391" bIns="33696" rtlCol="0">
            <a:spAutoFit/>
          </a:bodyPr>
          <a:lstStyle/>
          <a:p>
            <a:pPr>
              <a:spcBef>
                <a:spcPts val="440"/>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a:t>
            </a:r>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a:off x="4644773" y="2897998"/>
            <a:ext cx="580097" cy="584976"/>
            <a:chOff x="6499860" y="1886234"/>
            <a:chExt cx="678180" cy="686982"/>
          </a:xfrm>
        </p:grpSpPr>
        <p:sp>
          <p:nvSpPr>
            <p:cNvPr id="15" name="椭圆 14"/>
            <p:cNvSpPr/>
            <p:nvPr/>
          </p:nvSpPr>
          <p:spPr>
            <a:xfrm>
              <a:off x="6499860" y="1886234"/>
              <a:ext cx="678180" cy="678180"/>
            </a:xfrm>
            <a:prstGeom prst="ellipse">
              <a:avLst/>
            </a:prstGeom>
            <a:noFill/>
            <a:ln>
              <a:solidFill>
                <a:srgbClr val="225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9A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a:xfrm>
              <a:off x="6582018" y="1886470"/>
              <a:ext cx="513862" cy="686746"/>
            </a:xfrm>
            <a:prstGeom prst="rect">
              <a:avLst/>
            </a:prstGeom>
          </p:spPr>
          <p:txBody>
            <a:bodyPr wrap="none">
              <a:spAutoFit/>
            </a:bodyPr>
            <a:lstStyle/>
            <a:p>
              <a:pPr algn="ctr"/>
              <a:r>
                <a:rPr lang="en-US" altLang="zh-CN" sz="3200" dirty="0">
                  <a:solidFill>
                    <a:srgbClr val="2259AA"/>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200" dirty="0">
                <a:solidFill>
                  <a:srgbClr val="2259AA"/>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7" name="文本框 40"/>
          <p:cNvSpPr txBox="1"/>
          <p:nvPr/>
        </p:nvSpPr>
        <p:spPr>
          <a:xfrm flipH="1">
            <a:off x="590698" y="3812533"/>
            <a:ext cx="7800759" cy="375827"/>
          </a:xfrm>
          <a:prstGeom prst="rect">
            <a:avLst/>
          </a:prstGeom>
          <a:noFill/>
        </p:spPr>
        <p:txBody>
          <a:bodyPr wrap="square" lIns="67391" tIns="33696" rIns="67391" bIns="33696" rtlCol="0">
            <a:spAutoFit/>
          </a:bodyPr>
          <a:lstStyle/>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24298" y="1800076"/>
            <a:ext cx="72008" cy="1080120"/>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376140"/>
            <a:ext cx="2160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2556346" y="1907346"/>
            <a:ext cx="4404896" cy="1052935"/>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3600" dirty="0">
                <a:solidFill>
                  <a:schemeClr val="tx1"/>
                </a:solidFill>
              </a:rPr>
              <a:t>03.</a:t>
            </a:r>
            <a:r>
              <a:rPr lang="zh-CN" altLang="en-US" sz="3600" dirty="0">
                <a:solidFill>
                  <a:schemeClr val="tx1"/>
                </a:solidFill>
              </a:rPr>
              <a:t>在此处添加标题</a:t>
            </a:r>
            <a:endParaRPr lang="en-US" altLang="zh-CN" sz="3600" dirty="0">
              <a:solidFill>
                <a:schemeClr val="tx1"/>
              </a:solidFill>
            </a:endParaRPr>
          </a:p>
          <a:p>
            <a:pPr algn="l"/>
            <a:r>
              <a:rPr lang="en-US" altLang="zh-CN" sz="2800" dirty="0">
                <a:solidFill>
                  <a:schemeClr val="tx1">
                    <a:lumMod val="75000"/>
                    <a:lumOff val="25000"/>
                  </a:schemeClr>
                </a:solidFill>
              </a:rPr>
              <a:t>Add title here</a:t>
            </a:r>
            <a:endParaRPr lang="zh-CN" altLang="en-US" sz="2800" dirty="0">
              <a:solidFill>
                <a:schemeClr val="tx1">
                  <a:lumMod val="75000"/>
                  <a:lumOff val="25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6"/>
          <p:cNvSpPr/>
          <p:nvPr/>
        </p:nvSpPr>
        <p:spPr bwMode="auto">
          <a:xfrm>
            <a:off x="487561" y="2476395"/>
            <a:ext cx="1286379" cy="1105862"/>
          </a:xfrm>
          <a:custGeom>
            <a:avLst/>
            <a:gdLst>
              <a:gd name="T0" fmla="*/ 156 w 623"/>
              <a:gd name="T1" fmla="*/ 538 h 538"/>
              <a:gd name="T2" fmla="*/ 0 w 623"/>
              <a:gd name="T3" fmla="*/ 272 h 538"/>
              <a:gd name="T4" fmla="*/ 156 w 623"/>
              <a:gd name="T5" fmla="*/ 0 h 538"/>
              <a:gd name="T6" fmla="*/ 467 w 623"/>
              <a:gd name="T7" fmla="*/ 0 h 538"/>
              <a:gd name="T8" fmla="*/ 623 w 623"/>
              <a:gd name="T9" fmla="*/ 272 h 538"/>
              <a:gd name="T10" fmla="*/ 467 w 623"/>
              <a:gd name="T11" fmla="*/ 538 h 538"/>
              <a:gd name="T12" fmla="*/ 156 w 623"/>
              <a:gd name="T13" fmla="*/ 538 h 538"/>
            </a:gdLst>
            <a:ahLst/>
            <a:cxnLst>
              <a:cxn ang="0">
                <a:pos x="T0" y="T1"/>
              </a:cxn>
              <a:cxn ang="0">
                <a:pos x="T2" y="T3"/>
              </a:cxn>
              <a:cxn ang="0">
                <a:pos x="T4" y="T5"/>
              </a:cxn>
              <a:cxn ang="0">
                <a:pos x="T6" y="T7"/>
              </a:cxn>
              <a:cxn ang="0">
                <a:pos x="T8" y="T9"/>
              </a:cxn>
              <a:cxn ang="0">
                <a:pos x="T10" y="T11"/>
              </a:cxn>
              <a:cxn ang="0">
                <a:pos x="T12" y="T13"/>
              </a:cxn>
            </a:cxnLst>
            <a:rect l="0" t="0" r="r" b="b"/>
            <a:pathLst>
              <a:path w="623" h="538">
                <a:moveTo>
                  <a:pt x="156" y="538"/>
                </a:moveTo>
                <a:lnTo>
                  <a:pt x="0" y="272"/>
                </a:lnTo>
                <a:lnTo>
                  <a:pt x="156" y="0"/>
                </a:lnTo>
                <a:lnTo>
                  <a:pt x="467" y="0"/>
                </a:lnTo>
                <a:lnTo>
                  <a:pt x="623" y="272"/>
                </a:lnTo>
                <a:lnTo>
                  <a:pt x="467" y="538"/>
                </a:lnTo>
                <a:lnTo>
                  <a:pt x="156" y="538"/>
                </a:lnTo>
                <a:close/>
              </a:path>
            </a:pathLst>
          </a:custGeom>
          <a:solidFill>
            <a:srgbClr val="2259AA"/>
          </a:solidFill>
          <a:ln>
            <a:noFill/>
          </a:ln>
        </p:spPr>
        <p:txBody>
          <a:bodyPr lIns="67391" tIns="33696" rIns="67391" bIns="33696"/>
          <a:lstStyle/>
          <a:p>
            <a:endParaRPr lang="zh-CN" altLang="en-US" sz="2700">
              <a:solidFill>
                <a:schemeClr val="bg1"/>
              </a:solidFill>
            </a:endParaRPr>
          </a:p>
        </p:txBody>
      </p:sp>
      <p:sp>
        <p:nvSpPr>
          <p:cNvPr id="3" name="Freeform 197"/>
          <p:cNvSpPr/>
          <p:nvPr/>
        </p:nvSpPr>
        <p:spPr bwMode="auto">
          <a:xfrm>
            <a:off x="1879245" y="1384920"/>
            <a:ext cx="1699342" cy="1451188"/>
          </a:xfrm>
          <a:custGeom>
            <a:avLst/>
            <a:gdLst>
              <a:gd name="T0" fmla="*/ 208 w 823"/>
              <a:gd name="T1" fmla="*/ 706 h 706"/>
              <a:gd name="T2" fmla="*/ 0 w 823"/>
              <a:gd name="T3" fmla="*/ 356 h 706"/>
              <a:gd name="T4" fmla="*/ 208 w 823"/>
              <a:gd name="T5" fmla="*/ 0 h 706"/>
              <a:gd name="T6" fmla="*/ 616 w 823"/>
              <a:gd name="T7" fmla="*/ 0 h 706"/>
              <a:gd name="T8" fmla="*/ 823 w 823"/>
              <a:gd name="T9" fmla="*/ 356 h 706"/>
              <a:gd name="T10" fmla="*/ 616 w 823"/>
              <a:gd name="T11" fmla="*/ 706 h 706"/>
              <a:gd name="T12" fmla="*/ 208 w 823"/>
              <a:gd name="T13" fmla="*/ 706 h 706"/>
            </a:gdLst>
            <a:ahLst/>
            <a:cxnLst>
              <a:cxn ang="0">
                <a:pos x="T0" y="T1"/>
              </a:cxn>
              <a:cxn ang="0">
                <a:pos x="T2" y="T3"/>
              </a:cxn>
              <a:cxn ang="0">
                <a:pos x="T4" y="T5"/>
              </a:cxn>
              <a:cxn ang="0">
                <a:pos x="T6" y="T7"/>
              </a:cxn>
              <a:cxn ang="0">
                <a:pos x="T8" y="T9"/>
              </a:cxn>
              <a:cxn ang="0">
                <a:pos x="T10" y="T11"/>
              </a:cxn>
              <a:cxn ang="0">
                <a:pos x="T12" y="T13"/>
              </a:cxn>
            </a:cxnLst>
            <a:rect l="0" t="0" r="r" b="b"/>
            <a:pathLst>
              <a:path w="823" h="706">
                <a:moveTo>
                  <a:pt x="208" y="706"/>
                </a:moveTo>
                <a:lnTo>
                  <a:pt x="0" y="356"/>
                </a:lnTo>
                <a:lnTo>
                  <a:pt x="208" y="0"/>
                </a:lnTo>
                <a:lnTo>
                  <a:pt x="616" y="0"/>
                </a:lnTo>
                <a:lnTo>
                  <a:pt x="823" y="356"/>
                </a:lnTo>
                <a:lnTo>
                  <a:pt x="616" y="706"/>
                </a:lnTo>
                <a:lnTo>
                  <a:pt x="208" y="706"/>
                </a:lnTo>
                <a:close/>
              </a:path>
            </a:pathLst>
          </a:custGeom>
          <a:solidFill>
            <a:srgbClr val="2259AA"/>
          </a:solidFill>
          <a:ln>
            <a:noFill/>
          </a:ln>
        </p:spPr>
        <p:txBody>
          <a:bodyPr lIns="67391" tIns="33696" rIns="67391" bIns="33696"/>
          <a:lstStyle/>
          <a:p>
            <a:endParaRPr lang="zh-CN" altLang="en-US" sz="2700">
              <a:solidFill>
                <a:schemeClr val="bg1"/>
              </a:solidFill>
            </a:endParaRPr>
          </a:p>
        </p:txBody>
      </p:sp>
      <p:sp>
        <p:nvSpPr>
          <p:cNvPr id="4" name="Freeform 198"/>
          <p:cNvSpPr/>
          <p:nvPr/>
        </p:nvSpPr>
        <p:spPr bwMode="auto">
          <a:xfrm>
            <a:off x="1947385" y="3275986"/>
            <a:ext cx="1552739" cy="1344301"/>
          </a:xfrm>
          <a:custGeom>
            <a:avLst/>
            <a:gdLst>
              <a:gd name="T0" fmla="*/ 188 w 752"/>
              <a:gd name="T1" fmla="*/ 654 h 654"/>
              <a:gd name="T2" fmla="*/ 0 w 752"/>
              <a:gd name="T3" fmla="*/ 323 h 654"/>
              <a:gd name="T4" fmla="*/ 188 w 752"/>
              <a:gd name="T5" fmla="*/ 0 h 654"/>
              <a:gd name="T6" fmla="*/ 564 w 752"/>
              <a:gd name="T7" fmla="*/ 0 h 654"/>
              <a:gd name="T8" fmla="*/ 752 w 752"/>
              <a:gd name="T9" fmla="*/ 323 h 654"/>
              <a:gd name="T10" fmla="*/ 564 w 752"/>
              <a:gd name="T11" fmla="*/ 654 h 654"/>
              <a:gd name="T12" fmla="*/ 188 w 752"/>
              <a:gd name="T13" fmla="*/ 654 h 654"/>
            </a:gdLst>
            <a:ahLst/>
            <a:cxnLst>
              <a:cxn ang="0">
                <a:pos x="T0" y="T1"/>
              </a:cxn>
              <a:cxn ang="0">
                <a:pos x="T2" y="T3"/>
              </a:cxn>
              <a:cxn ang="0">
                <a:pos x="T4" y="T5"/>
              </a:cxn>
              <a:cxn ang="0">
                <a:pos x="T6" y="T7"/>
              </a:cxn>
              <a:cxn ang="0">
                <a:pos x="T8" y="T9"/>
              </a:cxn>
              <a:cxn ang="0">
                <a:pos x="T10" y="T11"/>
              </a:cxn>
              <a:cxn ang="0">
                <a:pos x="T12" y="T13"/>
              </a:cxn>
            </a:cxnLst>
            <a:rect l="0" t="0" r="r" b="b"/>
            <a:pathLst>
              <a:path w="752" h="654">
                <a:moveTo>
                  <a:pt x="188" y="654"/>
                </a:moveTo>
                <a:lnTo>
                  <a:pt x="0" y="323"/>
                </a:lnTo>
                <a:lnTo>
                  <a:pt x="188" y="0"/>
                </a:lnTo>
                <a:lnTo>
                  <a:pt x="564" y="0"/>
                </a:lnTo>
                <a:lnTo>
                  <a:pt x="752" y="323"/>
                </a:lnTo>
                <a:lnTo>
                  <a:pt x="564" y="654"/>
                </a:lnTo>
                <a:lnTo>
                  <a:pt x="188" y="654"/>
                </a:lnTo>
                <a:close/>
              </a:path>
            </a:pathLst>
          </a:custGeom>
          <a:solidFill>
            <a:srgbClr val="2259AA"/>
          </a:solidFill>
          <a:ln>
            <a:noFill/>
          </a:ln>
        </p:spPr>
        <p:txBody>
          <a:bodyPr lIns="67391" tIns="33696" rIns="67391" bIns="33696"/>
          <a:lstStyle/>
          <a:p>
            <a:endParaRPr lang="zh-CN" altLang="en-US" sz="2700">
              <a:solidFill>
                <a:schemeClr val="bg1"/>
              </a:solidFill>
            </a:endParaRPr>
          </a:p>
        </p:txBody>
      </p:sp>
      <p:sp>
        <p:nvSpPr>
          <p:cNvPr id="5" name="Freeform 199"/>
          <p:cNvSpPr/>
          <p:nvPr/>
        </p:nvSpPr>
        <p:spPr bwMode="auto">
          <a:xfrm>
            <a:off x="3392753" y="2116680"/>
            <a:ext cx="2114368" cy="1823235"/>
          </a:xfrm>
          <a:custGeom>
            <a:avLst/>
            <a:gdLst>
              <a:gd name="T0" fmla="*/ 252 w 1024"/>
              <a:gd name="T1" fmla="*/ 887 h 887"/>
              <a:gd name="T2" fmla="*/ 0 w 1024"/>
              <a:gd name="T3" fmla="*/ 447 h 887"/>
              <a:gd name="T4" fmla="*/ 252 w 1024"/>
              <a:gd name="T5" fmla="*/ 0 h 887"/>
              <a:gd name="T6" fmla="*/ 764 w 1024"/>
              <a:gd name="T7" fmla="*/ 0 h 887"/>
              <a:gd name="T8" fmla="*/ 1024 w 1024"/>
              <a:gd name="T9" fmla="*/ 447 h 887"/>
              <a:gd name="T10" fmla="*/ 764 w 1024"/>
              <a:gd name="T11" fmla="*/ 887 h 887"/>
              <a:gd name="T12" fmla="*/ 252 w 1024"/>
              <a:gd name="T13" fmla="*/ 887 h 887"/>
            </a:gdLst>
            <a:ahLst/>
            <a:cxnLst>
              <a:cxn ang="0">
                <a:pos x="T0" y="T1"/>
              </a:cxn>
              <a:cxn ang="0">
                <a:pos x="T2" y="T3"/>
              </a:cxn>
              <a:cxn ang="0">
                <a:pos x="T4" y="T5"/>
              </a:cxn>
              <a:cxn ang="0">
                <a:pos x="T6" y="T7"/>
              </a:cxn>
              <a:cxn ang="0">
                <a:pos x="T8" y="T9"/>
              </a:cxn>
              <a:cxn ang="0">
                <a:pos x="T10" y="T11"/>
              </a:cxn>
              <a:cxn ang="0">
                <a:pos x="T12" y="T13"/>
              </a:cxn>
            </a:cxnLst>
            <a:rect l="0" t="0" r="r" b="b"/>
            <a:pathLst>
              <a:path w="1024" h="887">
                <a:moveTo>
                  <a:pt x="252" y="887"/>
                </a:moveTo>
                <a:lnTo>
                  <a:pt x="0" y="447"/>
                </a:lnTo>
                <a:lnTo>
                  <a:pt x="252" y="0"/>
                </a:lnTo>
                <a:lnTo>
                  <a:pt x="764" y="0"/>
                </a:lnTo>
                <a:lnTo>
                  <a:pt x="1024" y="447"/>
                </a:lnTo>
                <a:lnTo>
                  <a:pt x="764" y="887"/>
                </a:lnTo>
                <a:lnTo>
                  <a:pt x="252" y="887"/>
                </a:lnTo>
                <a:close/>
              </a:path>
            </a:pathLst>
          </a:custGeom>
          <a:solidFill>
            <a:srgbClr val="2259AA"/>
          </a:solidFill>
          <a:ln>
            <a:noFill/>
          </a:ln>
        </p:spPr>
        <p:txBody>
          <a:bodyPr lIns="67391" tIns="33696" rIns="67391" bIns="33696"/>
          <a:lstStyle/>
          <a:p>
            <a:endParaRPr lang="zh-CN" altLang="en-US" sz="2700">
              <a:solidFill>
                <a:schemeClr val="bg1"/>
              </a:solidFill>
            </a:endParaRPr>
          </a:p>
        </p:txBody>
      </p:sp>
      <p:sp>
        <p:nvSpPr>
          <p:cNvPr id="6" name="TextBox 682"/>
          <p:cNvSpPr txBox="1"/>
          <p:nvPr/>
        </p:nvSpPr>
        <p:spPr>
          <a:xfrm>
            <a:off x="548832" y="2642312"/>
            <a:ext cx="1117430" cy="746465"/>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400" dirty="0">
                <a:solidFill>
                  <a:schemeClr val="bg1"/>
                </a:solidFill>
              </a:rPr>
              <a:t>20%</a:t>
            </a:r>
            <a:endParaRPr lang="zh-CN" altLang="en-US" sz="4400" dirty="0">
              <a:solidFill>
                <a:schemeClr val="bg1"/>
              </a:solidFill>
            </a:endParaRPr>
          </a:p>
        </p:txBody>
      </p:sp>
      <p:sp>
        <p:nvSpPr>
          <p:cNvPr id="7" name="TextBox 682"/>
          <p:cNvSpPr txBox="1"/>
          <p:nvPr/>
        </p:nvSpPr>
        <p:spPr>
          <a:xfrm>
            <a:off x="2170388" y="1682595"/>
            <a:ext cx="1117430" cy="746465"/>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400" dirty="0">
                <a:solidFill>
                  <a:schemeClr val="bg1"/>
                </a:solidFill>
              </a:rPr>
              <a:t>47%</a:t>
            </a:r>
            <a:endParaRPr lang="zh-CN" altLang="en-US" sz="4400" dirty="0">
              <a:solidFill>
                <a:schemeClr val="bg1"/>
              </a:solidFill>
            </a:endParaRPr>
          </a:p>
        </p:txBody>
      </p:sp>
      <p:sp>
        <p:nvSpPr>
          <p:cNvPr id="8" name="TextBox 682"/>
          <p:cNvSpPr txBox="1"/>
          <p:nvPr/>
        </p:nvSpPr>
        <p:spPr>
          <a:xfrm>
            <a:off x="2180034" y="3549369"/>
            <a:ext cx="1117430" cy="746465"/>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400" dirty="0">
                <a:solidFill>
                  <a:schemeClr val="bg1"/>
                </a:solidFill>
              </a:rPr>
              <a:t>33%</a:t>
            </a:r>
            <a:endParaRPr lang="zh-CN" altLang="en-US" sz="4400" dirty="0">
              <a:solidFill>
                <a:schemeClr val="bg1"/>
              </a:solidFill>
            </a:endParaRPr>
          </a:p>
        </p:txBody>
      </p:sp>
      <p:sp>
        <p:nvSpPr>
          <p:cNvPr id="9" name="TextBox 682"/>
          <p:cNvSpPr txBox="1"/>
          <p:nvPr/>
        </p:nvSpPr>
        <p:spPr>
          <a:xfrm>
            <a:off x="3868019" y="2651839"/>
            <a:ext cx="1117430" cy="746465"/>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400" dirty="0">
                <a:solidFill>
                  <a:schemeClr val="bg1"/>
                </a:solidFill>
              </a:rPr>
              <a:t>75%</a:t>
            </a:r>
            <a:endParaRPr lang="zh-CN" altLang="en-US" sz="4400" dirty="0">
              <a:solidFill>
                <a:schemeClr val="bg1"/>
              </a:solidFill>
            </a:endParaRPr>
          </a:p>
        </p:txBody>
      </p:sp>
      <p:sp>
        <p:nvSpPr>
          <p:cNvPr id="10" name="Content Placeholder 2"/>
          <p:cNvSpPr txBox="1"/>
          <p:nvPr/>
        </p:nvSpPr>
        <p:spPr>
          <a:xfrm>
            <a:off x="5875017" y="1526610"/>
            <a:ext cx="2742959" cy="902450"/>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11" name="Content Placeholder 2"/>
          <p:cNvSpPr txBox="1"/>
          <p:nvPr/>
        </p:nvSpPr>
        <p:spPr>
          <a:xfrm>
            <a:off x="5875017" y="2674464"/>
            <a:ext cx="2742959" cy="902450"/>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12" name="Content Placeholder 2"/>
          <p:cNvSpPr txBox="1"/>
          <p:nvPr/>
        </p:nvSpPr>
        <p:spPr>
          <a:xfrm>
            <a:off x="5875017" y="3710466"/>
            <a:ext cx="2742959" cy="902450"/>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13" name="矩形 12"/>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rot="16200000">
            <a:off x="5424369" y="3714084"/>
            <a:ext cx="1840114" cy="812343"/>
          </a:xfrm>
          <a:prstGeom prst="homePlate">
            <a:avLst>
              <a:gd name="adj" fmla="val 36842"/>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五边形 2"/>
          <p:cNvSpPr/>
          <p:nvPr/>
        </p:nvSpPr>
        <p:spPr>
          <a:xfrm rot="16200000">
            <a:off x="1737420" y="3714084"/>
            <a:ext cx="1840114" cy="812343"/>
          </a:xfrm>
          <a:prstGeom prst="homePlate">
            <a:avLst>
              <a:gd name="adj" fmla="val 36842"/>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五边形 3"/>
          <p:cNvSpPr/>
          <p:nvPr/>
        </p:nvSpPr>
        <p:spPr>
          <a:xfrm rot="16200000">
            <a:off x="2398475" y="3453401"/>
            <a:ext cx="2361479" cy="812343"/>
          </a:xfrm>
          <a:prstGeom prst="homePlate">
            <a:avLst>
              <a:gd name="adj" fmla="val 36842"/>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五边形 4"/>
          <p:cNvSpPr/>
          <p:nvPr/>
        </p:nvSpPr>
        <p:spPr>
          <a:xfrm rot="16200000">
            <a:off x="3054196" y="3187385"/>
            <a:ext cx="2893513" cy="812343"/>
          </a:xfrm>
          <a:prstGeom prst="homePlate">
            <a:avLst>
              <a:gd name="adj" fmla="val 36842"/>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五边形 5"/>
          <p:cNvSpPr/>
          <p:nvPr/>
        </p:nvSpPr>
        <p:spPr>
          <a:xfrm rot="16200000">
            <a:off x="4241950" y="3453401"/>
            <a:ext cx="2361480" cy="812343"/>
          </a:xfrm>
          <a:prstGeom prst="homePlate">
            <a:avLst>
              <a:gd name="adj" fmla="val 36842"/>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10"/>
          <p:cNvSpPr txBox="1"/>
          <p:nvPr/>
        </p:nvSpPr>
        <p:spPr>
          <a:xfrm>
            <a:off x="2251307" y="4520050"/>
            <a:ext cx="812343" cy="520263"/>
          </a:xfrm>
          <a:prstGeom prst="rect">
            <a:avLst/>
          </a:prstGeom>
          <a:noFill/>
        </p:spPr>
        <p:txBody>
          <a:bodyPr wrap="square" lIns="67391" tIns="33696" rIns="67391" bIns="33696" rtlCol="0">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01</a:t>
            </a:r>
            <a:endParaRPr lang="zh-CN" altLang="en-US"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11"/>
          <p:cNvSpPr txBox="1"/>
          <p:nvPr/>
        </p:nvSpPr>
        <p:spPr>
          <a:xfrm>
            <a:off x="3173043" y="4520050"/>
            <a:ext cx="812343" cy="520263"/>
          </a:xfrm>
          <a:prstGeom prst="rect">
            <a:avLst/>
          </a:prstGeom>
          <a:noFill/>
        </p:spPr>
        <p:txBody>
          <a:bodyPr wrap="square" lIns="67391" tIns="33696" rIns="67391" bIns="33696" rtlCol="0">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02</a:t>
            </a:r>
            <a:endParaRPr lang="zh-CN" altLang="en-US"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12"/>
          <p:cNvSpPr txBox="1"/>
          <p:nvPr/>
        </p:nvSpPr>
        <p:spPr>
          <a:xfrm>
            <a:off x="4094780" y="4520050"/>
            <a:ext cx="812343" cy="520263"/>
          </a:xfrm>
          <a:prstGeom prst="rect">
            <a:avLst/>
          </a:prstGeom>
          <a:noFill/>
        </p:spPr>
        <p:txBody>
          <a:bodyPr wrap="square" lIns="67391" tIns="33696" rIns="67391" bIns="33696" rtlCol="0">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03</a:t>
            </a:r>
            <a:endParaRPr lang="zh-CN" altLang="en-US"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13"/>
          <p:cNvSpPr txBox="1"/>
          <p:nvPr/>
        </p:nvSpPr>
        <p:spPr>
          <a:xfrm>
            <a:off x="5016517" y="4520050"/>
            <a:ext cx="812343" cy="520263"/>
          </a:xfrm>
          <a:prstGeom prst="rect">
            <a:avLst/>
          </a:prstGeom>
          <a:noFill/>
        </p:spPr>
        <p:txBody>
          <a:bodyPr wrap="square" lIns="67391" tIns="33696" rIns="67391" bIns="33696" rtlCol="0">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04</a:t>
            </a:r>
            <a:endParaRPr lang="zh-CN" altLang="en-US"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4"/>
          <p:cNvSpPr txBox="1"/>
          <p:nvPr/>
        </p:nvSpPr>
        <p:spPr>
          <a:xfrm>
            <a:off x="5938254" y="4520050"/>
            <a:ext cx="812343" cy="520263"/>
          </a:xfrm>
          <a:prstGeom prst="rect">
            <a:avLst/>
          </a:prstGeom>
          <a:noFill/>
        </p:spPr>
        <p:txBody>
          <a:bodyPr wrap="square" lIns="67391" tIns="33696" rIns="67391" bIns="33696" rtlCol="0">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05</a:t>
            </a:r>
            <a:endParaRPr lang="zh-CN" altLang="en-US"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2448478" y="3288184"/>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3370214" y="2793486"/>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4291950" y="2276388"/>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5213689" y="2794265"/>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a:xfrm>
            <a:off x="6135424" y="3288184"/>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20"/>
          <p:cNvSpPr txBox="1"/>
          <p:nvPr/>
        </p:nvSpPr>
        <p:spPr>
          <a:xfrm flipH="1">
            <a:off x="201595" y="3221818"/>
            <a:ext cx="1875616" cy="811843"/>
          </a:xfrm>
          <a:prstGeom prst="rect">
            <a:avLst/>
          </a:prstGeom>
          <a:noFill/>
        </p:spPr>
        <p:txBody>
          <a:bodyPr wrap="square" lIns="67391" tIns="33696" rIns="67391" bIns="33696" rtlCol="0">
            <a:spAutoFit/>
          </a:bodyPr>
          <a:lstStyle/>
          <a:p>
            <a:pPr algn="r">
              <a:spcBef>
                <a:spcPts val="440"/>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21"/>
          <p:cNvSpPr txBox="1"/>
          <p:nvPr/>
        </p:nvSpPr>
        <p:spPr>
          <a:xfrm flipH="1">
            <a:off x="701099" y="1990470"/>
            <a:ext cx="2536644" cy="673344"/>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22"/>
          <p:cNvSpPr txBox="1"/>
          <p:nvPr/>
        </p:nvSpPr>
        <p:spPr>
          <a:xfrm flipH="1">
            <a:off x="3232241" y="1191770"/>
            <a:ext cx="2536644" cy="673344"/>
          </a:xfrm>
          <a:prstGeom prst="rect">
            <a:avLst/>
          </a:prstGeom>
          <a:noFill/>
        </p:spPr>
        <p:txBody>
          <a:bodyPr wrap="square" lIns="67391" tIns="33696" rIns="67391" bIns="33696" rtlCol="0">
            <a:spAutoFit/>
          </a:bodyPr>
          <a:lstStyle/>
          <a:p>
            <a:pPr algn="ct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23"/>
          <p:cNvSpPr txBox="1"/>
          <p:nvPr/>
        </p:nvSpPr>
        <p:spPr>
          <a:xfrm flipH="1">
            <a:off x="5763382" y="1990470"/>
            <a:ext cx="2536644" cy="673344"/>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4"/>
          <p:cNvSpPr txBox="1"/>
          <p:nvPr/>
        </p:nvSpPr>
        <p:spPr>
          <a:xfrm flipH="1">
            <a:off x="6812615" y="3221818"/>
            <a:ext cx="1875616" cy="827232"/>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76557" y="1213154"/>
            <a:ext cx="2844496" cy="2961864"/>
            <a:chOff x="4643438" y="2116139"/>
            <a:chExt cx="2900363" cy="3033711"/>
          </a:xfrm>
          <a:solidFill>
            <a:srgbClr val="2259AA"/>
          </a:solidFill>
        </p:grpSpPr>
        <p:sp>
          <p:nvSpPr>
            <p:cNvPr id="3" name="MH_Other_1"/>
            <p:cNvSpPr/>
            <p:nvPr/>
          </p:nvSpPr>
          <p:spPr>
            <a:xfrm rot="10800000">
              <a:off x="5443539" y="3181350"/>
              <a:ext cx="1298575" cy="1968500"/>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grpFill/>
            <a:ln w="38100" cap="flat" cmpd="sng" algn="ctr">
              <a:solidFill>
                <a:srgbClr val="FFFFFF"/>
              </a:solidFill>
              <a:prstDash val="solid"/>
            </a:ln>
            <a:effectLst/>
          </p:spPr>
          <p:txBody>
            <a:bodyPr tIns="0" bIns="684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sp>
          <p:nvSpPr>
            <p:cNvPr id="4" name="MH_Other_2"/>
            <p:cNvSpPr/>
            <p:nvPr/>
          </p:nvSpPr>
          <p:spPr>
            <a:xfrm rot="7200000">
              <a:off x="5907882" y="2917032"/>
              <a:ext cx="1296987" cy="1968500"/>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grpFill/>
            <a:ln w="38100" cap="flat" cmpd="sng" algn="ctr">
              <a:solidFill>
                <a:srgbClr val="FFFFFF"/>
              </a:solidFill>
              <a:prstDash val="solid"/>
            </a:ln>
            <a:effectLst/>
          </p:spPr>
          <p:txBody>
            <a:bodyPr tIns="0" bIns="684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sp>
          <p:nvSpPr>
            <p:cNvPr id="5" name="MH_Other_3"/>
            <p:cNvSpPr/>
            <p:nvPr/>
          </p:nvSpPr>
          <p:spPr>
            <a:xfrm rot="3600000">
              <a:off x="5910263" y="2382838"/>
              <a:ext cx="1298575" cy="1968500"/>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grpFill/>
            <a:ln w="38100" cap="flat" cmpd="sng" algn="ctr">
              <a:solidFill>
                <a:srgbClr val="FFFFFF"/>
              </a:solidFill>
              <a:prstDash val="solid"/>
            </a:ln>
            <a:effectLst/>
          </p:spPr>
          <p:txBody>
            <a:bodyPr tIns="0" bIns="684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sp>
          <p:nvSpPr>
            <p:cNvPr id="6" name="MH_Other_4"/>
            <p:cNvSpPr/>
            <p:nvPr/>
          </p:nvSpPr>
          <p:spPr>
            <a:xfrm>
              <a:off x="5600700" y="2116139"/>
              <a:ext cx="1136650" cy="14319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grpFill/>
            <a:ln w="38100" cap="flat" cmpd="sng" algn="ctr">
              <a:solidFill>
                <a:srgbClr val="FFFFFF"/>
              </a:solidFill>
              <a:prstDash val="solid"/>
            </a:ln>
            <a:effectLst/>
          </p:spPr>
          <p:txBody>
            <a:bodyPr tIns="0" bIns="252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sp>
          <p:nvSpPr>
            <p:cNvPr id="7" name="MH_Other_5"/>
            <p:cNvSpPr/>
            <p:nvPr/>
          </p:nvSpPr>
          <p:spPr>
            <a:xfrm rot="18000000">
              <a:off x="4899026" y="2465388"/>
              <a:ext cx="1136650" cy="14319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grpFill/>
            <a:ln w="38100" cap="flat" cmpd="sng" algn="ctr">
              <a:solidFill>
                <a:srgbClr val="FFFFFF"/>
              </a:solidFill>
              <a:prstDash val="solid"/>
            </a:ln>
            <a:effectLst/>
          </p:spPr>
          <p:txBody>
            <a:bodyPr tIns="0" bIns="252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sp>
          <p:nvSpPr>
            <p:cNvPr id="8" name="MH_Other_6"/>
            <p:cNvSpPr/>
            <p:nvPr/>
          </p:nvSpPr>
          <p:spPr>
            <a:xfrm rot="14400000">
              <a:off x="4791076" y="3235326"/>
              <a:ext cx="1135062" cy="1430337"/>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grpFill/>
            <a:ln w="38100" cap="flat" cmpd="sng" algn="ctr">
              <a:solidFill>
                <a:srgbClr val="FFFFFF"/>
              </a:solidFill>
              <a:prstDash val="solid"/>
            </a:ln>
            <a:effectLst/>
          </p:spPr>
          <p:txBody>
            <a:bodyPr tIns="0" bIns="252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grpSp>
      <p:sp>
        <p:nvSpPr>
          <p:cNvPr id="9" name="文本框 12"/>
          <p:cNvSpPr txBox="1"/>
          <p:nvPr/>
        </p:nvSpPr>
        <p:spPr>
          <a:xfrm flipH="1">
            <a:off x="904766" y="1287854"/>
            <a:ext cx="2378453" cy="642566"/>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3538877" y="1823732"/>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3438542" y="2746674"/>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4234709" y="3253667"/>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5085631" y="2852144"/>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5103839" y="1956798"/>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4357450" y="1445516"/>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9"/>
          <p:cNvSpPr txBox="1"/>
          <p:nvPr/>
        </p:nvSpPr>
        <p:spPr>
          <a:xfrm flipH="1">
            <a:off x="406692" y="2558116"/>
            <a:ext cx="2378453" cy="642566"/>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20"/>
          <p:cNvSpPr txBox="1"/>
          <p:nvPr/>
        </p:nvSpPr>
        <p:spPr>
          <a:xfrm flipH="1">
            <a:off x="1399498" y="3713317"/>
            <a:ext cx="2378453" cy="642566"/>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21"/>
          <p:cNvSpPr txBox="1"/>
          <p:nvPr/>
        </p:nvSpPr>
        <p:spPr>
          <a:xfrm flipH="1">
            <a:off x="5210639" y="1019880"/>
            <a:ext cx="2378453" cy="642566"/>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22"/>
          <p:cNvSpPr txBox="1"/>
          <p:nvPr/>
        </p:nvSpPr>
        <p:spPr>
          <a:xfrm flipH="1">
            <a:off x="6156404" y="2152579"/>
            <a:ext cx="2378453" cy="642566"/>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23"/>
          <p:cNvSpPr txBox="1"/>
          <p:nvPr/>
        </p:nvSpPr>
        <p:spPr>
          <a:xfrm flipH="1">
            <a:off x="5718257" y="3447583"/>
            <a:ext cx="2378453" cy="642566"/>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392376" y="2170478"/>
            <a:ext cx="1727893" cy="76343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Freeform 7"/>
          <p:cNvSpPr/>
          <p:nvPr/>
        </p:nvSpPr>
        <p:spPr bwMode="auto">
          <a:xfrm>
            <a:off x="1687209" y="1594244"/>
            <a:ext cx="1727893" cy="1339666"/>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Freeform 7"/>
          <p:cNvSpPr/>
          <p:nvPr/>
        </p:nvSpPr>
        <p:spPr bwMode="auto">
          <a:xfrm>
            <a:off x="2982042" y="1192658"/>
            <a:ext cx="1727893" cy="174125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a:off x="4276875" y="1694639"/>
            <a:ext cx="1727893" cy="1239270"/>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Freeform 7"/>
          <p:cNvSpPr/>
          <p:nvPr/>
        </p:nvSpPr>
        <p:spPr bwMode="auto">
          <a:xfrm>
            <a:off x="5571708" y="927042"/>
            <a:ext cx="1727893" cy="2006867"/>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Freeform 7"/>
          <p:cNvSpPr/>
          <p:nvPr/>
        </p:nvSpPr>
        <p:spPr bwMode="auto">
          <a:xfrm>
            <a:off x="6866540" y="1293054"/>
            <a:ext cx="1727893" cy="1640856"/>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ext Box 10"/>
          <p:cNvSpPr txBox="1">
            <a:spLocks noChangeArrowheads="1"/>
          </p:cNvSpPr>
          <p:nvPr/>
        </p:nvSpPr>
        <p:spPr bwMode="auto">
          <a:xfrm>
            <a:off x="859415"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JAN</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9" name="Text Box 10"/>
          <p:cNvSpPr txBox="1">
            <a:spLocks noChangeArrowheads="1"/>
          </p:cNvSpPr>
          <p:nvPr/>
        </p:nvSpPr>
        <p:spPr bwMode="auto">
          <a:xfrm>
            <a:off x="955745" y="2454038"/>
            <a:ext cx="608592" cy="311024"/>
          </a:xfrm>
          <a:prstGeom prst="rect">
            <a:avLst/>
          </a:prstGeom>
          <a:noFill/>
          <a:ln w="9525">
            <a:noFill/>
            <a:miter lim="800000"/>
          </a:ln>
        </p:spPr>
        <p:txBody>
          <a:bodyPr wrap="square" lIns="33696" tIns="16848" rIns="33696" bIns="16848">
            <a:spAutoFit/>
          </a:bodyPr>
          <a:lstStyle/>
          <a:p>
            <a:pPr algn="ctr" defTabSz="801370"/>
            <a:r>
              <a:rPr lang="en-US" sz="1800" b="1" dirty="0">
                <a:solidFill>
                  <a:schemeClr val="bg1"/>
                </a:solidFill>
                <a:latin typeface="微软雅黑" panose="020B0503020204020204" pitchFamily="34" charset="-122"/>
                <a:ea typeface="微软雅黑" panose="020B0503020204020204" pitchFamily="34" charset="-122"/>
                <a:cs typeface="Open Sans" pitchFamily="34" charset="0"/>
              </a:rPr>
              <a:t>20%</a:t>
            </a:r>
            <a:endParaRPr lang="en-US"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0" name="Text Box 10"/>
          <p:cNvSpPr txBox="1">
            <a:spLocks noChangeArrowheads="1"/>
          </p:cNvSpPr>
          <p:nvPr/>
        </p:nvSpPr>
        <p:spPr bwMode="auto">
          <a:xfrm>
            <a:off x="2249834" y="2454038"/>
            <a:ext cx="608592" cy="311024"/>
          </a:xfrm>
          <a:prstGeom prst="rect">
            <a:avLst/>
          </a:prstGeom>
          <a:noFill/>
          <a:ln w="9525">
            <a:noFill/>
            <a:miter lim="800000"/>
          </a:ln>
        </p:spPr>
        <p:txBody>
          <a:bodyPr wrap="square" lIns="33696" tIns="16848" rIns="33696" bIns="16848">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itchFamily="34" charset="0"/>
              </a:defRPr>
            </a:lvl1pPr>
          </a:lstStyle>
          <a:p>
            <a:r>
              <a:rPr lang="en-US" sz="1800" dirty="0">
                <a:latin typeface="微软雅黑" panose="020B0503020204020204" pitchFamily="34" charset="-122"/>
                <a:ea typeface="微软雅黑" panose="020B0503020204020204" pitchFamily="34" charset="-122"/>
              </a:rPr>
              <a:t>40%</a:t>
            </a:r>
            <a:endParaRPr>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3543923" y="2454038"/>
            <a:ext cx="608592" cy="311024"/>
          </a:xfrm>
          <a:prstGeom prst="rect">
            <a:avLst/>
          </a:prstGeom>
          <a:noFill/>
          <a:ln w="9525">
            <a:noFill/>
            <a:miter lim="800000"/>
          </a:ln>
        </p:spPr>
        <p:txBody>
          <a:bodyPr wrap="square" lIns="33696" tIns="16848" rIns="33696" bIns="16848">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itchFamily="34" charset="0"/>
              </a:defRPr>
            </a:lvl1pPr>
          </a:lstStyle>
          <a:p>
            <a:r>
              <a:rPr lang="en-US" sz="1800" dirty="0">
                <a:latin typeface="微软雅黑" panose="020B0503020204020204" pitchFamily="34" charset="-122"/>
                <a:ea typeface="微软雅黑" panose="020B0503020204020204" pitchFamily="34" charset="-122"/>
              </a:rPr>
              <a:t>68%</a:t>
            </a:r>
            <a:endParaRPr>
              <a:latin typeface="微软雅黑" panose="020B0503020204020204" pitchFamily="34" charset="-122"/>
              <a:ea typeface="微软雅黑" panose="020B0503020204020204" pitchFamily="34" charset="-122"/>
            </a:endParaRPr>
          </a:p>
        </p:txBody>
      </p:sp>
      <p:sp>
        <p:nvSpPr>
          <p:cNvPr id="12" name="Text Box 10"/>
          <p:cNvSpPr txBox="1">
            <a:spLocks noChangeArrowheads="1"/>
          </p:cNvSpPr>
          <p:nvPr/>
        </p:nvSpPr>
        <p:spPr bwMode="auto">
          <a:xfrm>
            <a:off x="4838012" y="2454038"/>
            <a:ext cx="608592" cy="311024"/>
          </a:xfrm>
          <a:prstGeom prst="rect">
            <a:avLst/>
          </a:prstGeom>
          <a:noFill/>
          <a:ln w="9525">
            <a:noFill/>
            <a:miter lim="800000"/>
          </a:ln>
        </p:spPr>
        <p:txBody>
          <a:bodyPr wrap="square" lIns="33696" tIns="16848" rIns="33696" bIns="16848">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itchFamily="34" charset="0"/>
              </a:defRPr>
            </a:lvl1pPr>
          </a:lstStyle>
          <a:p>
            <a:r>
              <a:rPr lang="en-US" sz="1800" dirty="0">
                <a:latin typeface="微软雅黑" panose="020B0503020204020204" pitchFamily="34" charset="-122"/>
                <a:ea typeface="微软雅黑" panose="020B0503020204020204" pitchFamily="34" charset="-122"/>
              </a:rPr>
              <a:t>38%</a:t>
            </a:r>
            <a:endParaRPr>
              <a:latin typeface="微软雅黑" panose="020B0503020204020204" pitchFamily="34" charset="-122"/>
              <a:ea typeface="微软雅黑" panose="020B0503020204020204" pitchFamily="34" charset="-122"/>
            </a:endParaRPr>
          </a:p>
        </p:txBody>
      </p:sp>
      <p:sp>
        <p:nvSpPr>
          <p:cNvPr id="13" name="Text Box 10"/>
          <p:cNvSpPr txBox="1">
            <a:spLocks noChangeArrowheads="1"/>
          </p:cNvSpPr>
          <p:nvPr/>
        </p:nvSpPr>
        <p:spPr bwMode="auto">
          <a:xfrm>
            <a:off x="6132100" y="2454038"/>
            <a:ext cx="608592" cy="311024"/>
          </a:xfrm>
          <a:prstGeom prst="rect">
            <a:avLst/>
          </a:prstGeom>
          <a:noFill/>
          <a:ln w="9525">
            <a:noFill/>
            <a:miter lim="800000"/>
          </a:ln>
        </p:spPr>
        <p:txBody>
          <a:bodyPr wrap="square" lIns="33696" tIns="16848" rIns="33696" bIns="16848">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itchFamily="34" charset="0"/>
              </a:defRPr>
            </a:lvl1pPr>
          </a:lstStyle>
          <a:p>
            <a:r>
              <a:rPr lang="en-US" sz="1800" dirty="0">
                <a:latin typeface="微软雅黑" panose="020B0503020204020204" pitchFamily="34" charset="-122"/>
                <a:ea typeface="微软雅黑" panose="020B0503020204020204" pitchFamily="34" charset="-122"/>
              </a:rPr>
              <a:t>75%</a:t>
            </a:r>
            <a:endParaRPr>
              <a:latin typeface="微软雅黑" panose="020B0503020204020204" pitchFamily="34" charset="-122"/>
              <a:ea typeface="微软雅黑" panose="020B0503020204020204" pitchFamily="34" charset="-122"/>
            </a:endParaRPr>
          </a:p>
        </p:txBody>
      </p:sp>
      <p:sp>
        <p:nvSpPr>
          <p:cNvPr id="14" name="Text Box 10"/>
          <p:cNvSpPr txBox="1">
            <a:spLocks noChangeArrowheads="1"/>
          </p:cNvSpPr>
          <p:nvPr/>
        </p:nvSpPr>
        <p:spPr bwMode="auto">
          <a:xfrm>
            <a:off x="7426191" y="2454038"/>
            <a:ext cx="608592" cy="311024"/>
          </a:xfrm>
          <a:prstGeom prst="rect">
            <a:avLst/>
          </a:prstGeom>
          <a:noFill/>
          <a:ln w="9525">
            <a:noFill/>
            <a:miter lim="800000"/>
          </a:ln>
        </p:spPr>
        <p:txBody>
          <a:bodyPr wrap="square" lIns="33696" tIns="16848" rIns="33696" bIns="16848">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itchFamily="34" charset="0"/>
              </a:defRPr>
            </a:lvl1pPr>
          </a:lstStyle>
          <a:p>
            <a:r>
              <a:rPr lang="en-US" sz="1800" dirty="0">
                <a:latin typeface="微软雅黑" panose="020B0503020204020204" pitchFamily="34" charset="-122"/>
                <a:ea typeface="微软雅黑" panose="020B0503020204020204" pitchFamily="34" charset="-122"/>
              </a:rPr>
              <a:t>65%</a:t>
            </a:r>
            <a:endParaRPr>
              <a:latin typeface="微软雅黑" panose="020B0503020204020204" pitchFamily="34" charset="-122"/>
              <a:ea typeface="微软雅黑" panose="020B0503020204020204" pitchFamily="34" charset="-122"/>
            </a:endParaRPr>
          </a:p>
        </p:txBody>
      </p:sp>
      <p:sp>
        <p:nvSpPr>
          <p:cNvPr id="15" name="Text Box 10"/>
          <p:cNvSpPr txBox="1">
            <a:spLocks noChangeArrowheads="1"/>
          </p:cNvSpPr>
          <p:nvPr/>
        </p:nvSpPr>
        <p:spPr bwMode="auto">
          <a:xfrm>
            <a:off x="2154248"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FEB</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6" name="Text Box 10"/>
          <p:cNvSpPr txBox="1">
            <a:spLocks noChangeArrowheads="1"/>
          </p:cNvSpPr>
          <p:nvPr/>
        </p:nvSpPr>
        <p:spPr bwMode="auto">
          <a:xfrm>
            <a:off x="3449081"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MAR</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7" name="Text Box 10"/>
          <p:cNvSpPr txBox="1">
            <a:spLocks noChangeArrowheads="1"/>
          </p:cNvSpPr>
          <p:nvPr/>
        </p:nvSpPr>
        <p:spPr bwMode="auto">
          <a:xfrm>
            <a:off x="4743914"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APR</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8" name="Text Box 10"/>
          <p:cNvSpPr txBox="1">
            <a:spLocks noChangeArrowheads="1"/>
          </p:cNvSpPr>
          <p:nvPr/>
        </p:nvSpPr>
        <p:spPr bwMode="auto">
          <a:xfrm>
            <a:off x="6038747"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MAY</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9" name="Text Box 10"/>
          <p:cNvSpPr txBox="1">
            <a:spLocks noChangeArrowheads="1"/>
          </p:cNvSpPr>
          <p:nvPr/>
        </p:nvSpPr>
        <p:spPr bwMode="auto">
          <a:xfrm>
            <a:off x="7333579"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JUN</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20" name="文本框 23"/>
          <p:cNvSpPr txBox="1"/>
          <p:nvPr/>
        </p:nvSpPr>
        <p:spPr>
          <a:xfrm>
            <a:off x="433648" y="3355910"/>
            <a:ext cx="8122144" cy="709251"/>
          </a:xfrm>
          <a:prstGeom prst="rect">
            <a:avLst/>
          </a:prstGeom>
          <a:noFill/>
        </p:spPr>
        <p:txBody>
          <a:bodyPr wrap="square" lIns="67391" tIns="33696" rIns="67391" bIns="33696" rtlCol="0">
            <a:spAutoFit/>
          </a:bodyPr>
          <a:lstStyle/>
          <a:p>
            <a:pPr algn="ctr">
              <a:spcBef>
                <a:spcPts val="440"/>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559259" y="1064066"/>
            <a:ext cx="1417912" cy="980224"/>
          </a:xfrm>
          <a:custGeom>
            <a:avLst/>
            <a:gdLst>
              <a:gd name="T0" fmla="*/ 612 w 612"/>
              <a:gd name="T1" fmla="*/ 425 h 425"/>
              <a:gd name="T2" fmla="*/ 0 w 612"/>
              <a:gd name="T3" fmla="*/ 425 h 425"/>
              <a:gd name="T4" fmla="*/ 0 w 612"/>
              <a:gd name="T5" fmla="*/ 177 h 425"/>
              <a:gd name="T6" fmla="*/ 314 w 612"/>
              <a:gd name="T7" fmla="*/ 0 h 425"/>
              <a:gd name="T8" fmla="*/ 612 w 612"/>
              <a:gd name="T9" fmla="*/ 177 h 425"/>
              <a:gd name="T10" fmla="*/ 612 w 612"/>
              <a:gd name="T11" fmla="*/ 425 h 425"/>
            </a:gdLst>
            <a:ahLst/>
            <a:cxnLst>
              <a:cxn ang="0">
                <a:pos x="T0" y="T1"/>
              </a:cxn>
              <a:cxn ang="0">
                <a:pos x="T2" y="T3"/>
              </a:cxn>
              <a:cxn ang="0">
                <a:pos x="T4" y="T5"/>
              </a:cxn>
              <a:cxn ang="0">
                <a:pos x="T6" y="T7"/>
              </a:cxn>
              <a:cxn ang="0">
                <a:pos x="T8" y="T9"/>
              </a:cxn>
              <a:cxn ang="0">
                <a:pos x="T10" y="T11"/>
              </a:cxn>
            </a:cxnLst>
            <a:rect l="0" t="0" r="r" b="b"/>
            <a:pathLst>
              <a:path w="612" h="425">
                <a:moveTo>
                  <a:pt x="612" y="425"/>
                </a:moveTo>
                <a:lnTo>
                  <a:pt x="0" y="425"/>
                </a:lnTo>
                <a:lnTo>
                  <a:pt x="0" y="177"/>
                </a:lnTo>
                <a:lnTo>
                  <a:pt x="314" y="0"/>
                </a:lnTo>
                <a:lnTo>
                  <a:pt x="612" y="177"/>
                </a:lnTo>
                <a:lnTo>
                  <a:pt x="612" y="425"/>
                </a:lnTo>
                <a:close/>
              </a:path>
            </a:pathLst>
          </a:cu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3" name="Freeform 6"/>
          <p:cNvSpPr/>
          <p:nvPr/>
        </p:nvSpPr>
        <p:spPr bwMode="auto">
          <a:xfrm>
            <a:off x="3559259" y="1624523"/>
            <a:ext cx="1417912" cy="980224"/>
          </a:xfrm>
          <a:custGeom>
            <a:avLst/>
            <a:gdLst>
              <a:gd name="T0" fmla="*/ 612 w 612"/>
              <a:gd name="T1" fmla="*/ 425 h 425"/>
              <a:gd name="T2" fmla="*/ 0 w 612"/>
              <a:gd name="T3" fmla="*/ 425 h 425"/>
              <a:gd name="T4" fmla="*/ 0 w 612"/>
              <a:gd name="T5" fmla="*/ 177 h 425"/>
              <a:gd name="T6" fmla="*/ 314 w 612"/>
              <a:gd name="T7" fmla="*/ 0 h 425"/>
              <a:gd name="T8" fmla="*/ 612 w 612"/>
              <a:gd name="T9" fmla="*/ 177 h 425"/>
              <a:gd name="T10" fmla="*/ 612 w 612"/>
              <a:gd name="T11" fmla="*/ 425 h 425"/>
            </a:gdLst>
            <a:ahLst/>
            <a:cxnLst>
              <a:cxn ang="0">
                <a:pos x="T0" y="T1"/>
              </a:cxn>
              <a:cxn ang="0">
                <a:pos x="T2" y="T3"/>
              </a:cxn>
              <a:cxn ang="0">
                <a:pos x="T4" y="T5"/>
              </a:cxn>
              <a:cxn ang="0">
                <a:pos x="T6" y="T7"/>
              </a:cxn>
              <a:cxn ang="0">
                <a:pos x="T8" y="T9"/>
              </a:cxn>
              <a:cxn ang="0">
                <a:pos x="T10" y="T11"/>
              </a:cxn>
            </a:cxnLst>
            <a:rect l="0" t="0" r="r" b="b"/>
            <a:pathLst>
              <a:path w="612" h="425">
                <a:moveTo>
                  <a:pt x="612" y="425"/>
                </a:moveTo>
                <a:lnTo>
                  <a:pt x="0" y="425"/>
                </a:lnTo>
                <a:lnTo>
                  <a:pt x="0" y="177"/>
                </a:lnTo>
                <a:lnTo>
                  <a:pt x="314" y="0"/>
                </a:lnTo>
                <a:lnTo>
                  <a:pt x="612" y="177"/>
                </a:lnTo>
                <a:lnTo>
                  <a:pt x="612" y="425"/>
                </a:lnTo>
                <a:close/>
              </a:path>
            </a:pathLst>
          </a:cu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4" name="Freeform 7"/>
          <p:cNvSpPr/>
          <p:nvPr/>
        </p:nvSpPr>
        <p:spPr bwMode="auto">
          <a:xfrm>
            <a:off x="3559259" y="2115788"/>
            <a:ext cx="1417912" cy="980224"/>
          </a:xfrm>
          <a:custGeom>
            <a:avLst/>
            <a:gdLst>
              <a:gd name="T0" fmla="*/ 612 w 612"/>
              <a:gd name="T1" fmla="*/ 425 h 425"/>
              <a:gd name="T2" fmla="*/ 0 w 612"/>
              <a:gd name="T3" fmla="*/ 425 h 425"/>
              <a:gd name="T4" fmla="*/ 0 w 612"/>
              <a:gd name="T5" fmla="*/ 177 h 425"/>
              <a:gd name="T6" fmla="*/ 314 w 612"/>
              <a:gd name="T7" fmla="*/ 0 h 425"/>
              <a:gd name="T8" fmla="*/ 612 w 612"/>
              <a:gd name="T9" fmla="*/ 177 h 425"/>
              <a:gd name="T10" fmla="*/ 612 w 612"/>
              <a:gd name="T11" fmla="*/ 425 h 425"/>
            </a:gdLst>
            <a:ahLst/>
            <a:cxnLst>
              <a:cxn ang="0">
                <a:pos x="T0" y="T1"/>
              </a:cxn>
              <a:cxn ang="0">
                <a:pos x="T2" y="T3"/>
              </a:cxn>
              <a:cxn ang="0">
                <a:pos x="T4" y="T5"/>
              </a:cxn>
              <a:cxn ang="0">
                <a:pos x="T6" y="T7"/>
              </a:cxn>
              <a:cxn ang="0">
                <a:pos x="T8" y="T9"/>
              </a:cxn>
              <a:cxn ang="0">
                <a:pos x="T10" y="T11"/>
              </a:cxn>
            </a:cxnLst>
            <a:rect l="0" t="0" r="r" b="b"/>
            <a:pathLst>
              <a:path w="612" h="425">
                <a:moveTo>
                  <a:pt x="612" y="425"/>
                </a:moveTo>
                <a:lnTo>
                  <a:pt x="0" y="425"/>
                </a:lnTo>
                <a:lnTo>
                  <a:pt x="0" y="177"/>
                </a:lnTo>
                <a:lnTo>
                  <a:pt x="314" y="0"/>
                </a:lnTo>
                <a:lnTo>
                  <a:pt x="612" y="177"/>
                </a:lnTo>
                <a:lnTo>
                  <a:pt x="612" y="425"/>
                </a:lnTo>
                <a:close/>
              </a:path>
            </a:pathLst>
          </a:cu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5" name="Freeform 8"/>
          <p:cNvSpPr/>
          <p:nvPr/>
        </p:nvSpPr>
        <p:spPr bwMode="auto">
          <a:xfrm>
            <a:off x="3559259" y="2556313"/>
            <a:ext cx="1417912" cy="980224"/>
          </a:xfrm>
          <a:custGeom>
            <a:avLst/>
            <a:gdLst>
              <a:gd name="T0" fmla="*/ 612 w 612"/>
              <a:gd name="T1" fmla="*/ 425 h 425"/>
              <a:gd name="T2" fmla="*/ 0 w 612"/>
              <a:gd name="T3" fmla="*/ 425 h 425"/>
              <a:gd name="T4" fmla="*/ 0 w 612"/>
              <a:gd name="T5" fmla="*/ 177 h 425"/>
              <a:gd name="T6" fmla="*/ 314 w 612"/>
              <a:gd name="T7" fmla="*/ 0 h 425"/>
              <a:gd name="T8" fmla="*/ 612 w 612"/>
              <a:gd name="T9" fmla="*/ 177 h 425"/>
              <a:gd name="T10" fmla="*/ 612 w 612"/>
              <a:gd name="T11" fmla="*/ 425 h 425"/>
            </a:gdLst>
            <a:ahLst/>
            <a:cxnLst>
              <a:cxn ang="0">
                <a:pos x="T0" y="T1"/>
              </a:cxn>
              <a:cxn ang="0">
                <a:pos x="T2" y="T3"/>
              </a:cxn>
              <a:cxn ang="0">
                <a:pos x="T4" y="T5"/>
              </a:cxn>
              <a:cxn ang="0">
                <a:pos x="T6" y="T7"/>
              </a:cxn>
              <a:cxn ang="0">
                <a:pos x="T8" y="T9"/>
              </a:cxn>
              <a:cxn ang="0">
                <a:pos x="T10" y="T11"/>
              </a:cxn>
            </a:cxnLst>
            <a:rect l="0" t="0" r="r" b="b"/>
            <a:pathLst>
              <a:path w="612" h="425">
                <a:moveTo>
                  <a:pt x="612" y="425"/>
                </a:moveTo>
                <a:lnTo>
                  <a:pt x="0" y="425"/>
                </a:lnTo>
                <a:lnTo>
                  <a:pt x="0" y="177"/>
                </a:lnTo>
                <a:lnTo>
                  <a:pt x="314" y="0"/>
                </a:lnTo>
                <a:lnTo>
                  <a:pt x="612" y="177"/>
                </a:lnTo>
                <a:lnTo>
                  <a:pt x="612" y="425"/>
                </a:lnTo>
                <a:close/>
              </a:path>
            </a:pathLst>
          </a:cu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6" name="Freeform 9"/>
          <p:cNvSpPr/>
          <p:nvPr/>
        </p:nvSpPr>
        <p:spPr bwMode="auto">
          <a:xfrm>
            <a:off x="3559259" y="3075254"/>
            <a:ext cx="1417912" cy="980224"/>
          </a:xfrm>
          <a:custGeom>
            <a:avLst/>
            <a:gdLst>
              <a:gd name="T0" fmla="*/ 612 w 612"/>
              <a:gd name="T1" fmla="*/ 425 h 425"/>
              <a:gd name="T2" fmla="*/ 0 w 612"/>
              <a:gd name="T3" fmla="*/ 425 h 425"/>
              <a:gd name="T4" fmla="*/ 0 w 612"/>
              <a:gd name="T5" fmla="*/ 177 h 425"/>
              <a:gd name="T6" fmla="*/ 314 w 612"/>
              <a:gd name="T7" fmla="*/ 0 h 425"/>
              <a:gd name="T8" fmla="*/ 612 w 612"/>
              <a:gd name="T9" fmla="*/ 177 h 425"/>
              <a:gd name="T10" fmla="*/ 612 w 612"/>
              <a:gd name="T11" fmla="*/ 425 h 425"/>
            </a:gdLst>
            <a:ahLst/>
            <a:cxnLst>
              <a:cxn ang="0">
                <a:pos x="T0" y="T1"/>
              </a:cxn>
              <a:cxn ang="0">
                <a:pos x="T2" y="T3"/>
              </a:cxn>
              <a:cxn ang="0">
                <a:pos x="T4" y="T5"/>
              </a:cxn>
              <a:cxn ang="0">
                <a:pos x="T6" y="T7"/>
              </a:cxn>
              <a:cxn ang="0">
                <a:pos x="T8" y="T9"/>
              </a:cxn>
              <a:cxn ang="0">
                <a:pos x="T10" y="T11"/>
              </a:cxn>
            </a:cxnLst>
            <a:rect l="0" t="0" r="r" b="b"/>
            <a:pathLst>
              <a:path w="612" h="425">
                <a:moveTo>
                  <a:pt x="612" y="425"/>
                </a:moveTo>
                <a:lnTo>
                  <a:pt x="0" y="425"/>
                </a:lnTo>
                <a:lnTo>
                  <a:pt x="0" y="177"/>
                </a:lnTo>
                <a:lnTo>
                  <a:pt x="314" y="0"/>
                </a:lnTo>
                <a:lnTo>
                  <a:pt x="612" y="177"/>
                </a:lnTo>
                <a:lnTo>
                  <a:pt x="612" y="425"/>
                </a:lnTo>
                <a:close/>
              </a:path>
            </a:pathLst>
          </a:cu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7" name="Freeform 10"/>
          <p:cNvSpPr/>
          <p:nvPr/>
        </p:nvSpPr>
        <p:spPr bwMode="auto">
          <a:xfrm>
            <a:off x="3559259" y="3651855"/>
            <a:ext cx="1417912" cy="1388458"/>
          </a:xfrm>
          <a:custGeom>
            <a:avLst/>
            <a:gdLst>
              <a:gd name="T0" fmla="*/ 612 w 612"/>
              <a:gd name="T1" fmla="*/ 602 h 602"/>
              <a:gd name="T2" fmla="*/ 0 w 612"/>
              <a:gd name="T3" fmla="*/ 602 h 602"/>
              <a:gd name="T4" fmla="*/ 0 w 612"/>
              <a:gd name="T5" fmla="*/ 177 h 602"/>
              <a:gd name="T6" fmla="*/ 314 w 612"/>
              <a:gd name="T7" fmla="*/ 0 h 602"/>
              <a:gd name="T8" fmla="*/ 612 w 612"/>
              <a:gd name="T9" fmla="*/ 177 h 602"/>
              <a:gd name="T10" fmla="*/ 612 w 612"/>
              <a:gd name="T11" fmla="*/ 602 h 602"/>
            </a:gdLst>
            <a:ahLst/>
            <a:cxnLst>
              <a:cxn ang="0">
                <a:pos x="T0" y="T1"/>
              </a:cxn>
              <a:cxn ang="0">
                <a:pos x="T2" y="T3"/>
              </a:cxn>
              <a:cxn ang="0">
                <a:pos x="T4" y="T5"/>
              </a:cxn>
              <a:cxn ang="0">
                <a:pos x="T6" y="T7"/>
              </a:cxn>
              <a:cxn ang="0">
                <a:pos x="T8" y="T9"/>
              </a:cxn>
              <a:cxn ang="0">
                <a:pos x="T10" y="T11"/>
              </a:cxn>
            </a:cxnLst>
            <a:rect l="0" t="0" r="r" b="b"/>
            <a:pathLst>
              <a:path w="612" h="602">
                <a:moveTo>
                  <a:pt x="612" y="602"/>
                </a:moveTo>
                <a:lnTo>
                  <a:pt x="0" y="602"/>
                </a:lnTo>
                <a:lnTo>
                  <a:pt x="0" y="177"/>
                </a:lnTo>
                <a:lnTo>
                  <a:pt x="314" y="0"/>
                </a:lnTo>
                <a:lnTo>
                  <a:pt x="612" y="177"/>
                </a:lnTo>
                <a:lnTo>
                  <a:pt x="612" y="602"/>
                </a:lnTo>
                <a:close/>
              </a:path>
            </a:pathLst>
          </a:cu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8" name="Oval 11"/>
          <p:cNvSpPr>
            <a:spLocks noChangeArrowheads="1"/>
          </p:cNvSpPr>
          <p:nvPr/>
        </p:nvSpPr>
        <p:spPr bwMode="auto">
          <a:xfrm>
            <a:off x="5452127" y="1308545"/>
            <a:ext cx="641768" cy="631955"/>
          </a:xfrm>
          <a:prstGeom prst="ellipse">
            <a:avLst/>
          </a:pr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9" name="Rectangle 12"/>
          <p:cNvSpPr>
            <a:spLocks noChangeArrowheads="1"/>
          </p:cNvSpPr>
          <p:nvPr/>
        </p:nvSpPr>
        <p:spPr bwMode="auto">
          <a:xfrm>
            <a:off x="4965589" y="1612991"/>
            <a:ext cx="486538" cy="23064"/>
          </a:xfrm>
          <a:prstGeom prst="rect">
            <a:avLst/>
          </a:prstGeom>
          <a:solidFill>
            <a:srgbClr val="2259AA"/>
          </a:solidFill>
          <a:ln>
            <a:solidFill>
              <a:srgbClr val="2259AA"/>
            </a:solid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0" name="Oval 13"/>
          <p:cNvSpPr>
            <a:spLocks noChangeArrowheads="1"/>
          </p:cNvSpPr>
          <p:nvPr/>
        </p:nvSpPr>
        <p:spPr bwMode="auto">
          <a:xfrm>
            <a:off x="6673107" y="2344124"/>
            <a:ext cx="634816" cy="636568"/>
          </a:xfrm>
          <a:prstGeom prst="ellipse">
            <a:avLst/>
          </a:pr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1" name="Rectangle 14"/>
          <p:cNvSpPr>
            <a:spLocks noChangeArrowheads="1"/>
          </p:cNvSpPr>
          <p:nvPr/>
        </p:nvSpPr>
        <p:spPr bwMode="auto">
          <a:xfrm>
            <a:off x="4965588" y="2648569"/>
            <a:ext cx="1735322" cy="27677"/>
          </a:xfrm>
          <a:prstGeom prst="rect">
            <a:avLst/>
          </a:prstGeom>
          <a:solidFill>
            <a:srgbClr val="2259AA"/>
          </a:solidFill>
          <a:ln>
            <a:solidFill>
              <a:srgbClr val="2259AA"/>
            </a:solid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2" name="Oval 15"/>
          <p:cNvSpPr>
            <a:spLocks noChangeArrowheads="1"/>
          </p:cNvSpPr>
          <p:nvPr/>
        </p:nvSpPr>
        <p:spPr bwMode="auto">
          <a:xfrm>
            <a:off x="6026705" y="3407377"/>
            <a:ext cx="641768" cy="631955"/>
          </a:xfrm>
          <a:prstGeom prst="ellipse">
            <a:avLst/>
          </a:pr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3" name="Rectangle 16"/>
          <p:cNvSpPr>
            <a:spLocks noChangeArrowheads="1"/>
          </p:cNvSpPr>
          <p:nvPr/>
        </p:nvSpPr>
        <p:spPr bwMode="auto">
          <a:xfrm>
            <a:off x="4965588" y="3711823"/>
            <a:ext cx="1061118" cy="20759"/>
          </a:xfrm>
          <a:prstGeom prst="rect">
            <a:avLst/>
          </a:prstGeom>
          <a:solidFill>
            <a:schemeClr val="accent2"/>
          </a:solidFill>
          <a:ln>
            <a:solidFill>
              <a:srgbClr val="2259AA"/>
            </a:solid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4" name="Oval 17"/>
          <p:cNvSpPr>
            <a:spLocks noChangeArrowheads="1"/>
          </p:cNvSpPr>
          <p:nvPr/>
        </p:nvSpPr>
        <p:spPr bwMode="auto">
          <a:xfrm>
            <a:off x="2442537" y="1952034"/>
            <a:ext cx="639450" cy="631955"/>
          </a:xfrm>
          <a:prstGeom prst="ellipse">
            <a:avLst/>
          </a:pr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5" name="Rectangle 18"/>
          <p:cNvSpPr>
            <a:spLocks noChangeArrowheads="1"/>
          </p:cNvSpPr>
          <p:nvPr/>
        </p:nvSpPr>
        <p:spPr bwMode="auto">
          <a:xfrm>
            <a:off x="3081988" y="2256479"/>
            <a:ext cx="488857" cy="23064"/>
          </a:xfrm>
          <a:prstGeom prst="rect">
            <a:avLst/>
          </a:pr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6" name="Oval 19"/>
          <p:cNvSpPr>
            <a:spLocks noChangeArrowheads="1"/>
          </p:cNvSpPr>
          <p:nvPr/>
        </p:nvSpPr>
        <p:spPr bwMode="auto">
          <a:xfrm>
            <a:off x="1698829" y="2987610"/>
            <a:ext cx="634816" cy="631955"/>
          </a:xfrm>
          <a:prstGeom prst="ellipse">
            <a:avLst/>
          </a:pr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7" name="Rectangle 20"/>
          <p:cNvSpPr>
            <a:spLocks noChangeArrowheads="1"/>
          </p:cNvSpPr>
          <p:nvPr/>
        </p:nvSpPr>
        <p:spPr bwMode="auto">
          <a:xfrm>
            <a:off x="2333645" y="3292057"/>
            <a:ext cx="1237198" cy="20759"/>
          </a:xfrm>
          <a:prstGeom prst="rect">
            <a:avLst/>
          </a:pr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8" name="TextBox 682"/>
          <p:cNvSpPr txBox="1"/>
          <p:nvPr/>
        </p:nvSpPr>
        <p:spPr>
          <a:xfrm>
            <a:off x="2428916" y="2008595"/>
            <a:ext cx="666693" cy="437382"/>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rPr>
              <a:t>25%</a:t>
            </a:r>
            <a:endParaRPr lang="zh-CN" altLang="en-US" sz="2400" dirty="0">
              <a:solidFill>
                <a:schemeClr val="bg1"/>
              </a:solidFill>
            </a:endParaRPr>
          </a:p>
        </p:txBody>
      </p:sp>
      <p:sp>
        <p:nvSpPr>
          <p:cNvPr id="19" name="TextBox 682"/>
          <p:cNvSpPr txBox="1"/>
          <p:nvPr/>
        </p:nvSpPr>
        <p:spPr>
          <a:xfrm>
            <a:off x="5422241" y="1391907"/>
            <a:ext cx="666693" cy="437382"/>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rPr>
              <a:t>13%</a:t>
            </a:r>
            <a:endParaRPr lang="zh-CN" altLang="en-US" sz="2400" dirty="0">
              <a:solidFill>
                <a:schemeClr val="bg1"/>
              </a:solidFill>
            </a:endParaRPr>
          </a:p>
        </p:txBody>
      </p:sp>
      <p:sp>
        <p:nvSpPr>
          <p:cNvPr id="20" name="TextBox 682"/>
          <p:cNvSpPr txBox="1"/>
          <p:nvPr/>
        </p:nvSpPr>
        <p:spPr>
          <a:xfrm>
            <a:off x="1681096" y="3057278"/>
            <a:ext cx="666693" cy="437382"/>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rPr>
              <a:t>25%</a:t>
            </a:r>
            <a:endParaRPr lang="zh-CN" altLang="en-US" sz="2400" dirty="0">
              <a:solidFill>
                <a:schemeClr val="bg1"/>
              </a:solidFill>
            </a:endParaRPr>
          </a:p>
        </p:txBody>
      </p:sp>
      <p:sp>
        <p:nvSpPr>
          <p:cNvPr id="21" name="TextBox 682"/>
          <p:cNvSpPr txBox="1"/>
          <p:nvPr/>
        </p:nvSpPr>
        <p:spPr>
          <a:xfrm>
            <a:off x="6054695" y="3517442"/>
            <a:ext cx="666693" cy="437382"/>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rPr>
              <a:t>13%</a:t>
            </a:r>
            <a:endParaRPr lang="zh-CN" altLang="en-US" sz="2400" dirty="0">
              <a:solidFill>
                <a:schemeClr val="bg1"/>
              </a:solidFill>
            </a:endParaRPr>
          </a:p>
        </p:txBody>
      </p:sp>
      <p:sp>
        <p:nvSpPr>
          <p:cNvPr id="22" name="TextBox 682"/>
          <p:cNvSpPr txBox="1"/>
          <p:nvPr/>
        </p:nvSpPr>
        <p:spPr>
          <a:xfrm>
            <a:off x="6709038" y="2422197"/>
            <a:ext cx="666693" cy="437382"/>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rPr>
              <a:t>12%</a:t>
            </a:r>
            <a:endParaRPr lang="zh-CN" altLang="en-US" sz="2400" dirty="0">
              <a:solidFill>
                <a:schemeClr val="bg1"/>
              </a:solidFill>
            </a:endParaRPr>
          </a:p>
        </p:txBody>
      </p:sp>
      <p:sp>
        <p:nvSpPr>
          <p:cNvPr id="23" name="TextBox 149"/>
          <p:cNvSpPr txBox="1"/>
          <p:nvPr/>
        </p:nvSpPr>
        <p:spPr bwMode="auto">
          <a:xfrm>
            <a:off x="376036" y="3152216"/>
            <a:ext cx="1213316"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dirty="0">
                <a:solidFill>
                  <a:schemeClr val="tx1">
                    <a:lumMod val="65000"/>
                    <a:lumOff val="35000"/>
                  </a:schemeClr>
                </a:solidFill>
              </a:rPr>
              <a:t>添加标题</a:t>
            </a:r>
            <a:endParaRPr lang="zh-CN" altLang="en-US" sz="2100" dirty="0">
              <a:solidFill>
                <a:schemeClr val="tx1">
                  <a:lumMod val="65000"/>
                  <a:lumOff val="35000"/>
                </a:schemeClr>
              </a:solidFill>
            </a:endParaRPr>
          </a:p>
        </p:txBody>
      </p:sp>
      <p:sp>
        <p:nvSpPr>
          <p:cNvPr id="24" name="TextBox 150"/>
          <p:cNvSpPr txBox="1"/>
          <p:nvPr/>
        </p:nvSpPr>
        <p:spPr bwMode="auto">
          <a:xfrm>
            <a:off x="7382393" y="2495608"/>
            <a:ext cx="1219728"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b="1" dirty="0">
                <a:solidFill>
                  <a:schemeClr val="tx1">
                    <a:lumMod val="65000"/>
                    <a:lumOff val="35000"/>
                  </a:schemeClr>
                </a:solidFill>
              </a:rPr>
              <a:t>添加标题</a:t>
            </a:r>
            <a:endParaRPr lang="zh-CN" altLang="en-US" sz="2100" b="1" dirty="0">
              <a:solidFill>
                <a:schemeClr val="tx1">
                  <a:lumMod val="65000"/>
                  <a:lumOff val="35000"/>
                </a:schemeClr>
              </a:solidFill>
            </a:endParaRPr>
          </a:p>
        </p:txBody>
      </p:sp>
      <p:sp>
        <p:nvSpPr>
          <p:cNvPr id="25" name="TextBox 151"/>
          <p:cNvSpPr txBox="1"/>
          <p:nvPr/>
        </p:nvSpPr>
        <p:spPr bwMode="auto">
          <a:xfrm>
            <a:off x="1077480" y="2087374"/>
            <a:ext cx="1213316"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dirty="0">
                <a:solidFill>
                  <a:schemeClr val="tx1">
                    <a:lumMod val="65000"/>
                    <a:lumOff val="35000"/>
                  </a:schemeClr>
                </a:solidFill>
              </a:rPr>
              <a:t>添加标题</a:t>
            </a:r>
            <a:endParaRPr lang="zh-CN" altLang="en-US" sz="2100" dirty="0">
              <a:solidFill>
                <a:schemeClr val="tx1">
                  <a:lumMod val="65000"/>
                  <a:lumOff val="35000"/>
                </a:schemeClr>
              </a:solidFill>
            </a:endParaRPr>
          </a:p>
        </p:txBody>
      </p:sp>
      <p:sp>
        <p:nvSpPr>
          <p:cNvPr id="26" name="TextBox 152"/>
          <p:cNvSpPr txBox="1"/>
          <p:nvPr/>
        </p:nvSpPr>
        <p:spPr bwMode="auto">
          <a:xfrm>
            <a:off x="6140600" y="1457595"/>
            <a:ext cx="1219728"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b="1" dirty="0">
                <a:solidFill>
                  <a:schemeClr val="tx1">
                    <a:lumMod val="65000"/>
                    <a:lumOff val="35000"/>
                  </a:schemeClr>
                </a:solidFill>
              </a:rPr>
              <a:t>添加标题</a:t>
            </a:r>
            <a:endParaRPr lang="zh-CN" altLang="en-US" sz="2100" b="1" dirty="0">
              <a:solidFill>
                <a:schemeClr val="tx1">
                  <a:lumMod val="65000"/>
                  <a:lumOff val="35000"/>
                </a:schemeClr>
              </a:solidFill>
            </a:endParaRPr>
          </a:p>
        </p:txBody>
      </p:sp>
      <p:sp>
        <p:nvSpPr>
          <p:cNvPr id="27" name="TextBox 153"/>
          <p:cNvSpPr txBox="1"/>
          <p:nvPr/>
        </p:nvSpPr>
        <p:spPr bwMode="auto">
          <a:xfrm>
            <a:off x="3618442" y="4409755"/>
            <a:ext cx="1213316"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dirty="0">
                <a:solidFill>
                  <a:schemeClr val="bg1"/>
                </a:solidFill>
              </a:rPr>
              <a:t>添加标题</a:t>
            </a:r>
            <a:endParaRPr lang="zh-CN" altLang="en-US" sz="2100" dirty="0">
              <a:solidFill>
                <a:schemeClr val="bg1"/>
              </a:solidFill>
            </a:endParaRPr>
          </a:p>
        </p:txBody>
      </p:sp>
      <p:sp>
        <p:nvSpPr>
          <p:cNvPr id="28" name="TextBox 154"/>
          <p:cNvSpPr txBox="1"/>
          <p:nvPr/>
        </p:nvSpPr>
        <p:spPr bwMode="auto">
          <a:xfrm>
            <a:off x="6731237" y="3551167"/>
            <a:ext cx="1219728"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b="1" dirty="0">
                <a:solidFill>
                  <a:schemeClr val="tx1">
                    <a:lumMod val="65000"/>
                    <a:lumOff val="35000"/>
                  </a:schemeClr>
                </a:solidFill>
              </a:rPr>
              <a:t>添加标题</a:t>
            </a:r>
            <a:endParaRPr lang="zh-CN" altLang="en-US" sz="2100" b="1" dirty="0">
              <a:solidFill>
                <a:schemeClr val="tx1">
                  <a:lumMod val="65000"/>
                  <a:lumOff val="35000"/>
                </a:schemeClr>
              </a:solidFill>
            </a:endParaRPr>
          </a:p>
        </p:txBody>
      </p:sp>
      <p:sp>
        <p:nvSpPr>
          <p:cNvPr id="29" name="矩形 28"/>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24298" y="1800076"/>
            <a:ext cx="72008" cy="1080120"/>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376140"/>
            <a:ext cx="2160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2556346" y="1907346"/>
            <a:ext cx="4404896" cy="1052935"/>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3600" dirty="0">
                <a:solidFill>
                  <a:schemeClr val="tx1"/>
                </a:solidFill>
              </a:rPr>
              <a:t>04.</a:t>
            </a:r>
            <a:r>
              <a:rPr lang="zh-CN" altLang="en-US" sz="3600" dirty="0">
                <a:solidFill>
                  <a:schemeClr val="tx1"/>
                </a:solidFill>
              </a:rPr>
              <a:t>在此处添加标题</a:t>
            </a:r>
            <a:endParaRPr lang="en-US" altLang="zh-CN" sz="3600" dirty="0">
              <a:solidFill>
                <a:schemeClr val="tx1"/>
              </a:solidFill>
            </a:endParaRPr>
          </a:p>
          <a:p>
            <a:pPr algn="l"/>
            <a:r>
              <a:rPr lang="en-US" altLang="zh-CN" sz="2800" dirty="0">
                <a:solidFill>
                  <a:schemeClr val="tx1">
                    <a:lumMod val="75000"/>
                    <a:lumOff val="25000"/>
                  </a:schemeClr>
                </a:solidFill>
              </a:rPr>
              <a:t>Add title here</a:t>
            </a:r>
            <a:endParaRPr lang="zh-CN" altLang="en-US" sz="2800" dirty="0">
              <a:solidFill>
                <a:schemeClr val="tx1">
                  <a:lumMod val="75000"/>
                  <a:lumOff val="25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35857" y="431924"/>
            <a:ext cx="72008" cy="648072"/>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603"/>
          <p:cNvSpPr txBox="1"/>
          <p:nvPr/>
        </p:nvSpPr>
        <p:spPr bwMode="auto">
          <a:xfrm>
            <a:off x="516669" y="416881"/>
            <a:ext cx="1110724" cy="868269"/>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3200" spc="600" dirty="0">
                <a:solidFill>
                  <a:schemeClr val="tx1"/>
                </a:solidFill>
              </a:rPr>
              <a:t>目录</a:t>
            </a:r>
            <a:endParaRPr lang="en-US" altLang="zh-CN" sz="3200" spc="600" dirty="0">
              <a:solidFill>
                <a:schemeClr val="tx1"/>
              </a:solidFill>
            </a:endParaRPr>
          </a:p>
          <a:p>
            <a:pPr algn="l"/>
            <a:r>
              <a:rPr lang="en-US" altLang="zh-CN" sz="2000" spc="0" dirty="0">
                <a:solidFill>
                  <a:schemeClr val="tx1"/>
                </a:solidFill>
              </a:rPr>
              <a:t>Catalog</a:t>
            </a:r>
            <a:endParaRPr lang="zh-CN" altLang="en-US" sz="2000" spc="0" dirty="0">
              <a:solidFill>
                <a:schemeClr val="tx1"/>
              </a:solidFill>
            </a:endParaRPr>
          </a:p>
        </p:txBody>
      </p:sp>
      <p:sp>
        <p:nvSpPr>
          <p:cNvPr id="6" name="椭圆 5"/>
          <p:cNvSpPr/>
          <p:nvPr/>
        </p:nvSpPr>
        <p:spPr>
          <a:xfrm>
            <a:off x="2772370" y="863972"/>
            <a:ext cx="386673" cy="386673"/>
          </a:xfrm>
          <a:prstGeom prst="ellipse">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448148"/>
            <a:ext cx="343393"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72370" y="1701435"/>
            <a:ext cx="386673" cy="386673"/>
          </a:xfrm>
          <a:prstGeom prst="ellipse">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772370" y="2637539"/>
            <a:ext cx="386673" cy="386673"/>
          </a:xfrm>
          <a:prstGeom prst="ellipse">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370" y="3429627"/>
            <a:ext cx="386673" cy="386673"/>
          </a:xfrm>
          <a:prstGeom prst="ellipse">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3543990" y="942482"/>
            <a:ext cx="2539128" cy="56049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1800" dirty="0">
                <a:solidFill>
                  <a:schemeClr val="tx1"/>
                </a:solidFill>
              </a:rPr>
              <a:t>01.</a:t>
            </a:r>
            <a:r>
              <a:rPr lang="zh-CN" altLang="en-US" sz="1800" dirty="0">
                <a:solidFill>
                  <a:schemeClr val="tx1"/>
                </a:solidFill>
              </a:rPr>
              <a:t>在此处添加标题</a:t>
            </a:r>
            <a:endParaRPr lang="en-US" altLang="zh-CN" sz="1800" dirty="0">
              <a:solidFill>
                <a:schemeClr val="tx1"/>
              </a:solidFill>
            </a:endParaRPr>
          </a:p>
          <a:p>
            <a:pPr algn="l"/>
            <a:r>
              <a:rPr lang="en-US" altLang="zh-CN" sz="1400" dirty="0">
                <a:solidFill>
                  <a:schemeClr val="tx1">
                    <a:lumMod val="75000"/>
                    <a:lumOff val="25000"/>
                  </a:schemeClr>
                </a:solidFill>
              </a:rPr>
              <a:t>Add title here</a:t>
            </a:r>
            <a:endParaRPr lang="zh-CN" altLang="en-US" sz="1400" dirty="0">
              <a:solidFill>
                <a:schemeClr val="tx1">
                  <a:lumMod val="75000"/>
                  <a:lumOff val="25000"/>
                </a:schemeClr>
              </a:solidFill>
            </a:endParaRPr>
          </a:p>
        </p:txBody>
      </p:sp>
      <p:sp>
        <p:nvSpPr>
          <p:cNvPr id="13" name="TextBox 603"/>
          <p:cNvSpPr txBox="1"/>
          <p:nvPr/>
        </p:nvSpPr>
        <p:spPr bwMode="auto">
          <a:xfrm>
            <a:off x="3543990" y="1743639"/>
            <a:ext cx="2462056" cy="56049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1800" dirty="0">
                <a:solidFill>
                  <a:schemeClr val="tx1"/>
                </a:solidFill>
              </a:rPr>
              <a:t>02.</a:t>
            </a:r>
            <a:r>
              <a:rPr lang="zh-CN" altLang="en-US" sz="1800" dirty="0">
                <a:solidFill>
                  <a:schemeClr val="tx1"/>
                </a:solidFill>
              </a:rPr>
              <a:t>在此处添加标题</a:t>
            </a:r>
            <a:endParaRPr lang="en-US" altLang="zh-CN" sz="1800" dirty="0">
              <a:solidFill>
                <a:schemeClr val="tx1"/>
              </a:solidFill>
            </a:endParaRPr>
          </a:p>
          <a:p>
            <a:pPr algn="l"/>
            <a:r>
              <a:rPr lang="en-US" altLang="zh-CN" sz="1400" dirty="0">
                <a:solidFill>
                  <a:schemeClr val="tx1">
                    <a:lumMod val="75000"/>
                    <a:lumOff val="25000"/>
                  </a:schemeClr>
                </a:solidFill>
              </a:rPr>
              <a:t>Add title here</a:t>
            </a:r>
            <a:endParaRPr lang="zh-CN" altLang="en-US" sz="1400" dirty="0">
              <a:solidFill>
                <a:schemeClr val="tx1">
                  <a:lumMod val="75000"/>
                  <a:lumOff val="25000"/>
                </a:schemeClr>
              </a:solidFill>
            </a:endParaRPr>
          </a:p>
        </p:txBody>
      </p:sp>
      <p:sp>
        <p:nvSpPr>
          <p:cNvPr id="14" name="TextBox 603"/>
          <p:cNvSpPr txBox="1"/>
          <p:nvPr/>
        </p:nvSpPr>
        <p:spPr bwMode="auto">
          <a:xfrm>
            <a:off x="3543990" y="2535727"/>
            <a:ext cx="2462056" cy="56049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1800" dirty="0">
                <a:solidFill>
                  <a:schemeClr val="tx1"/>
                </a:solidFill>
              </a:rPr>
              <a:t>03.</a:t>
            </a:r>
            <a:r>
              <a:rPr lang="zh-CN" altLang="en-US" sz="1800" dirty="0">
                <a:solidFill>
                  <a:schemeClr val="tx1"/>
                </a:solidFill>
              </a:rPr>
              <a:t>在此处添加标题</a:t>
            </a:r>
            <a:endParaRPr lang="en-US" altLang="zh-CN" sz="1800" dirty="0">
              <a:solidFill>
                <a:schemeClr val="tx1"/>
              </a:solidFill>
            </a:endParaRPr>
          </a:p>
          <a:p>
            <a:pPr algn="l"/>
            <a:r>
              <a:rPr lang="en-US" altLang="zh-CN" sz="1400" dirty="0">
                <a:solidFill>
                  <a:schemeClr val="tx1">
                    <a:lumMod val="75000"/>
                    <a:lumOff val="25000"/>
                  </a:schemeClr>
                </a:solidFill>
              </a:rPr>
              <a:t>Add title here</a:t>
            </a:r>
            <a:endParaRPr lang="zh-CN" altLang="en-US" sz="1400" dirty="0">
              <a:solidFill>
                <a:schemeClr val="tx1">
                  <a:lumMod val="75000"/>
                  <a:lumOff val="25000"/>
                </a:schemeClr>
              </a:solidFill>
            </a:endParaRPr>
          </a:p>
        </p:txBody>
      </p:sp>
      <p:sp>
        <p:nvSpPr>
          <p:cNvPr id="15" name="TextBox 603"/>
          <p:cNvSpPr txBox="1"/>
          <p:nvPr/>
        </p:nvSpPr>
        <p:spPr bwMode="auto">
          <a:xfrm>
            <a:off x="3543990" y="3327815"/>
            <a:ext cx="2462056" cy="56049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1800" dirty="0">
                <a:solidFill>
                  <a:schemeClr val="tx1"/>
                </a:solidFill>
              </a:rPr>
              <a:t>04.</a:t>
            </a:r>
            <a:r>
              <a:rPr lang="zh-CN" altLang="en-US" sz="1800" dirty="0">
                <a:solidFill>
                  <a:schemeClr val="tx1"/>
                </a:solidFill>
              </a:rPr>
              <a:t>在此处添加标题</a:t>
            </a:r>
            <a:endParaRPr lang="en-US" altLang="zh-CN" sz="1800" dirty="0">
              <a:solidFill>
                <a:schemeClr val="tx1"/>
              </a:solidFill>
            </a:endParaRPr>
          </a:p>
          <a:p>
            <a:pPr algn="l"/>
            <a:r>
              <a:rPr lang="en-US" altLang="zh-CN" sz="1400" dirty="0">
                <a:solidFill>
                  <a:schemeClr val="tx1">
                    <a:lumMod val="75000"/>
                    <a:lumOff val="25000"/>
                  </a:schemeClr>
                </a:solidFill>
              </a:rPr>
              <a:t>Add title here</a:t>
            </a:r>
            <a:endParaRPr lang="zh-CN" altLang="en-US" sz="1400" dirty="0">
              <a:solidFill>
                <a:schemeClr val="tx1">
                  <a:lumMod val="75000"/>
                  <a:lumOff val="25000"/>
                </a:schemeClr>
              </a:solidFill>
            </a:endParaRPr>
          </a:p>
        </p:txBody>
      </p:sp>
      <p:sp>
        <p:nvSpPr>
          <p:cNvPr id="16" name="椭圆 15"/>
          <p:cNvSpPr/>
          <p:nvPr/>
        </p:nvSpPr>
        <p:spPr>
          <a:xfrm>
            <a:off x="2772370" y="4206144"/>
            <a:ext cx="386673" cy="386673"/>
          </a:xfrm>
          <a:prstGeom prst="ellipse">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603"/>
          <p:cNvSpPr txBox="1"/>
          <p:nvPr/>
        </p:nvSpPr>
        <p:spPr bwMode="auto">
          <a:xfrm>
            <a:off x="3543990" y="4104332"/>
            <a:ext cx="2462056" cy="56049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1800" dirty="0">
                <a:solidFill>
                  <a:schemeClr val="tx1"/>
                </a:solidFill>
              </a:rPr>
              <a:t>05.</a:t>
            </a:r>
            <a:r>
              <a:rPr lang="zh-CN" altLang="en-US" sz="1800" dirty="0">
                <a:solidFill>
                  <a:schemeClr val="tx1"/>
                </a:solidFill>
              </a:rPr>
              <a:t>在此处添加标题</a:t>
            </a:r>
            <a:endParaRPr lang="en-US" altLang="zh-CN" sz="1800" dirty="0">
              <a:solidFill>
                <a:schemeClr val="tx1"/>
              </a:solidFill>
            </a:endParaRPr>
          </a:p>
          <a:p>
            <a:pPr algn="l"/>
            <a:r>
              <a:rPr lang="en-US" altLang="zh-CN" sz="1400" dirty="0">
                <a:solidFill>
                  <a:schemeClr val="tx1">
                    <a:lumMod val="75000"/>
                    <a:lumOff val="25000"/>
                  </a:schemeClr>
                </a:solidFill>
              </a:rPr>
              <a:t>Add title here</a:t>
            </a:r>
            <a:endParaRPr lang="zh-CN" altLang="en-US" sz="1400" dirty="0">
              <a:solidFill>
                <a:schemeClr val="tx1">
                  <a:lumMod val="75000"/>
                  <a:lumOff val="25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1+#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animBg="1"/>
      <p:bldP spid="10" grpId="0" animBg="1"/>
      <p:bldP spid="12" grpId="0"/>
      <p:bldP spid="13" grpId="0"/>
      <p:bldP spid="14" grpId="0"/>
      <p:bldP spid="15" grpId="0"/>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433648" y="1232077"/>
          <a:ext cx="3602794" cy="3178197"/>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6"/>
          <p:cNvSpPr txBox="1"/>
          <p:nvPr/>
        </p:nvSpPr>
        <p:spPr>
          <a:xfrm flipH="1">
            <a:off x="4565358" y="1403998"/>
            <a:ext cx="4054861" cy="722075"/>
          </a:xfrm>
          <a:prstGeom prst="rect">
            <a:avLst/>
          </a:prstGeom>
          <a:noFill/>
        </p:spPr>
        <p:txBody>
          <a:bodyPr wrap="square" lIns="67391" tIns="33696" rIns="67391" bIns="33696" rtlCol="0">
            <a:spAutoFit/>
          </a:bodyPr>
          <a:lstStyle/>
          <a:p>
            <a:pPr>
              <a:spcBef>
                <a:spcPts val="885"/>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7"/>
          <p:cNvSpPr txBox="1"/>
          <p:nvPr/>
        </p:nvSpPr>
        <p:spPr>
          <a:xfrm flipH="1">
            <a:off x="4565358" y="2422569"/>
            <a:ext cx="4054861" cy="1991654"/>
          </a:xfrm>
          <a:prstGeom prst="rect">
            <a:avLst/>
          </a:prstGeom>
          <a:noFill/>
        </p:spPr>
        <p:txBody>
          <a:bodyPr wrap="square" lIns="67391" tIns="33696" rIns="67391" bIns="33696" rtlCol="0">
            <a:spAutoFit/>
          </a:bodyPr>
          <a:lstStyle/>
          <a:p>
            <a:pPr>
              <a:spcBef>
                <a:spcPts val="885"/>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a:off x="4422900" y="1403998"/>
            <a:ext cx="0" cy="276701"/>
          </a:xfrm>
          <a:prstGeom prst="line">
            <a:avLst/>
          </a:prstGeom>
          <a:ln w="38100">
            <a:solidFill>
              <a:srgbClr val="2259A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422900" y="2422569"/>
            <a:ext cx="0" cy="276701"/>
          </a:xfrm>
          <a:prstGeom prst="line">
            <a:avLst/>
          </a:prstGeom>
          <a:ln w="38100">
            <a:solidFill>
              <a:srgbClr val="2259AA"/>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90262" y="3824249"/>
            <a:ext cx="1918941" cy="741003"/>
          </a:xfrm>
          <a:prstGeom prst="rect">
            <a:avLst/>
          </a:prstGeom>
          <a:solidFill>
            <a:srgbClr val="2259AA"/>
          </a:solidFill>
          <a:ln>
            <a:noFill/>
          </a:ln>
        </p:spPr>
        <p:txBody>
          <a:bodyPr lIns="67391" tIns="33696" rIns="67391" bIns="33696"/>
          <a:lstStyle/>
          <a:p>
            <a:endParaRPr lang="zh-CN" altLang="en-US" sz="2100"/>
          </a:p>
        </p:txBody>
      </p:sp>
      <p:sp>
        <p:nvSpPr>
          <p:cNvPr id="3" name="Rectangle 10"/>
          <p:cNvSpPr>
            <a:spLocks noChangeArrowheads="1"/>
          </p:cNvSpPr>
          <p:nvPr/>
        </p:nvSpPr>
        <p:spPr bwMode="auto">
          <a:xfrm>
            <a:off x="4563016" y="3635598"/>
            <a:ext cx="1920648" cy="929653"/>
          </a:xfrm>
          <a:prstGeom prst="rect">
            <a:avLst/>
          </a:prstGeom>
          <a:solidFill>
            <a:srgbClr val="2259AA"/>
          </a:solidFill>
          <a:ln>
            <a:noFill/>
          </a:ln>
        </p:spPr>
        <p:txBody>
          <a:bodyPr lIns="67391" tIns="33696" rIns="67391" bIns="33696"/>
          <a:lstStyle/>
          <a:p>
            <a:endParaRPr lang="zh-CN" altLang="en-US" sz="2100"/>
          </a:p>
        </p:txBody>
      </p:sp>
      <p:sp>
        <p:nvSpPr>
          <p:cNvPr id="4" name="Rectangle 13"/>
          <p:cNvSpPr>
            <a:spLocks noChangeArrowheads="1"/>
          </p:cNvSpPr>
          <p:nvPr/>
        </p:nvSpPr>
        <p:spPr bwMode="auto">
          <a:xfrm>
            <a:off x="2580906" y="3074747"/>
            <a:ext cx="1918941" cy="1490504"/>
          </a:xfrm>
          <a:prstGeom prst="rect">
            <a:avLst/>
          </a:prstGeom>
          <a:solidFill>
            <a:srgbClr val="2259AA"/>
          </a:solidFill>
          <a:ln>
            <a:noFill/>
          </a:ln>
        </p:spPr>
        <p:txBody>
          <a:bodyPr lIns="67391" tIns="33696" rIns="67391" bIns="33696"/>
          <a:lstStyle/>
          <a:p>
            <a:endParaRPr lang="zh-CN" altLang="en-US" sz="2100"/>
          </a:p>
        </p:txBody>
      </p:sp>
      <p:sp>
        <p:nvSpPr>
          <p:cNvPr id="5" name="Rectangle 16"/>
          <p:cNvSpPr>
            <a:spLocks noChangeArrowheads="1"/>
          </p:cNvSpPr>
          <p:nvPr/>
        </p:nvSpPr>
        <p:spPr bwMode="auto">
          <a:xfrm>
            <a:off x="6553660" y="2355839"/>
            <a:ext cx="1918941" cy="2209412"/>
          </a:xfrm>
          <a:prstGeom prst="rect">
            <a:avLst/>
          </a:prstGeom>
          <a:solidFill>
            <a:srgbClr val="2259AA"/>
          </a:solidFill>
          <a:ln>
            <a:noFill/>
          </a:ln>
        </p:spPr>
        <p:txBody>
          <a:bodyPr lIns="67391" tIns="33696" rIns="67391" bIns="33696"/>
          <a:lstStyle/>
          <a:p>
            <a:endParaRPr lang="zh-CN" altLang="en-US" sz="2100"/>
          </a:p>
        </p:txBody>
      </p:sp>
      <p:sp>
        <p:nvSpPr>
          <p:cNvPr id="6" name="矩形 1"/>
          <p:cNvSpPr>
            <a:spLocks noChangeArrowheads="1"/>
          </p:cNvSpPr>
          <p:nvPr/>
        </p:nvSpPr>
        <p:spPr bwMode="auto">
          <a:xfrm>
            <a:off x="264503" y="1676014"/>
            <a:ext cx="8511987" cy="6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p>
            <a:pPr>
              <a:lnSpc>
                <a:spcPct val="150000"/>
              </a:lnSpc>
            </a:pPr>
            <a:r>
              <a:rPr lang="zh-CN" altLang="en-US" sz="1200" dirty="0">
                <a:solidFill>
                  <a:srgbClr val="113A59"/>
                </a:solidFill>
                <a:latin typeface="微软雅黑" panose="020B0503020204020204" pitchFamily="34" charset="-122"/>
                <a:ea typeface="微软雅黑" panose="020B0503020204020204" pitchFamily="34" charset="-122"/>
              </a:rPr>
              <a:t>单击此处可编辑文本内容单击此处可编辑文本内容单击此处可编辑文本内容单击此处可编辑文本内容单击此处可编辑文本内容单击此处可编辑文本内容</a:t>
            </a:r>
            <a:endParaRPr lang="zh-CN" altLang="en-US" sz="1200" dirty="0">
              <a:solidFill>
                <a:srgbClr val="113A59"/>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224636" y="1660725"/>
            <a:ext cx="8551854" cy="0"/>
          </a:xfrm>
          <a:prstGeom prst="line">
            <a:avLst/>
          </a:prstGeom>
          <a:solidFill>
            <a:srgbClr val="070606"/>
          </a:solidFill>
          <a:ln w="15875">
            <a:solidFill>
              <a:schemeClr val="tx1">
                <a:lumMod val="50000"/>
                <a:lumOff val="50000"/>
              </a:schemeClr>
            </a:solidFill>
            <a:round/>
          </a:ln>
        </p:spPr>
      </p:cxnSp>
      <p:sp>
        <p:nvSpPr>
          <p:cNvPr id="8" name="TextBox 215"/>
          <p:cNvSpPr txBox="1"/>
          <p:nvPr/>
        </p:nvSpPr>
        <p:spPr bwMode="auto">
          <a:xfrm>
            <a:off x="271622" y="1298276"/>
            <a:ext cx="1367204" cy="391216"/>
          </a:xfrm>
          <a:prstGeom prst="rect">
            <a:avLst/>
          </a:prstGeom>
          <a:noFill/>
        </p:spPr>
        <p:txBody>
          <a:bodyPr wrap="none" lIns="67391" tIns="33696" rIns="67391" bIns="33696">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100" dirty="0"/>
              <a:t>添加标题</a:t>
            </a:r>
            <a:endParaRPr lang="zh-CN" altLang="en-US" sz="2100" dirty="0"/>
          </a:p>
        </p:txBody>
      </p:sp>
      <p:sp>
        <p:nvSpPr>
          <p:cNvPr id="9" name="TextBox 682"/>
          <p:cNvSpPr txBox="1"/>
          <p:nvPr/>
        </p:nvSpPr>
        <p:spPr>
          <a:xfrm>
            <a:off x="1140244" y="3870879"/>
            <a:ext cx="818977" cy="483548"/>
          </a:xfrm>
          <a:prstGeom prst="rect">
            <a:avLst/>
          </a:prstGeom>
          <a:noFill/>
        </p:spPr>
        <p:txBody>
          <a:bodyPr wrap="none" lIns="67391" tIns="33696" rIns="67391" bIns="33696">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700" b="1" dirty="0"/>
              <a:t>28%</a:t>
            </a:r>
            <a:endParaRPr lang="zh-CN" altLang="en-US" sz="2700" b="1" dirty="0"/>
          </a:p>
        </p:txBody>
      </p:sp>
      <p:sp>
        <p:nvSpPr>
          <p:cNvPr id="10" name="TextBox 682"/>
          <p:cNvSpPr txBox="1"/>
          <p:nvPr/>
        </p:nvSpPr>
        <p:spPr>
          <a:xfrm>
            <a:off x="3134895" y="3185309"/>
            <a:ext cx="810962" cy="483548"/>
          </a:xfrm>
          <a:prstGeom prst="rect">
            <a:avLst/>
          </a:prstGeom>
          <a:noFill/>
        </p:spPr>
        <p:txBody>
          <a:bodyPr wrap="none" lIns="67391" tIns="33696" rIns="67391" bIns="33696">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700" b="1" dirty="0"/>
              <a:t>36%</a:t>
            </a:r>
            <a:endParaRPr lang="zh-CN" altLang="en-US" sz="2700" b="1" dirty="0"/>
          </a:p>
        </p:txBody>
      </p:sp>
      <p:sp>
        <p:nvSpPr>
          <p:cNvPr id="11" name="TextBox 682"/>
          <p:cNvSpPr txBox="1"/>
          <p:nvPr/>
        </p:nvSpPr>
        <p:spPr>
          <a:xfrm>
            <a:off x="5123469" y="3690383"/>
            <a:ext cx="799741" cy="483548"/>
          </a:xfrm>
          <a:prstGeom prst="rect">
            <a:avLst/>
          </a:prstGeom>
          <a:noFill/>
        </p:spPr>
        <p:txBody>
          <a:bodyPr wrap="none" lIns="67391" tIns="33696" rIns="67391" bIns="33696">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700" b="1" dirty="0"/>
              <a:t>30%</a:t>
            </a:r>
            <a:endParaRPr lang="zh-CN" altLang="en-US" sz="2700" b="1" dirty="0"/>
          </a:p>
        </p:txBody>
      </p:sp>
      <p:sp>
        <p:nvSpPr>
          <p:cNvPr id="12" name="TextBox 682"/>
          <p:cNvSpPr txBox="1"/>
          <p:nvPr/>
        </p:nvSpPr>
        <p:spPr>
          <a:xfrm>
            <a:off x="7106043" y="2502043"/>
            <a:ext cx="814169" cy="483548"/>
          </a:xfrm>
          <a:prstGeom prst="rect">
            <a:avLst/>
          </a:prstGeom>
          <a:noFill/>
        </p:spPr>
        <p:txBody>
          <a:bodyPr wrap="none" lIns="67391" tIns="33696" rIns="67391" bIns="33696">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700" b="1" dirty="0"/>
              <a:t>52%</a:t>
            </a:r>
            <a:endParaRPr lang="zh-CN" altLang="en-US" sz="2700" b="1" dirty="0"/>
          </a:p>
        </p:txBody>
      </p:sp>
      <p:cxnSp>
        <p:nvCxnSpPr>
          <p:cNvPr id="13" name="直接连接符 12"/>
          <p:cNvCxnSpPr/>
          <p:nvPr/>
        </p:nvCxnSpPr>
        <p:spPr>
          <a:xfrm>
            <a:off x="224636" y="4774296"/>
            <a:ext cx="8551854" cy="0"/>
          </a:xfrm>
          <a:prstGeom prst="line">
            <a:avLst/>
          </a:prstGeom>
          <a:solidFill>
            <a:srgbClr val="070606"/>
          </a:solidFill>
          <a:ln w="15875">
            <a:solidFill>
              <a:schemeClr val="tx1">
                <a:lumMod val="50000"/>
                <a:lumOff val="50000"/>
              </a:schemeClr>
            </a:solidFill>
            <a:round/>
          </a:ln>
        </p:spPr>
      </p:cxnSp>
      <p:sp>
        <p:nvSpPr>
          <p:cNvPr id="14" name="矩形 13"/>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22269" y="1263579"/>
            <a:ext cx="9009329" cy="3258702"/>
          </a:xfrm>
          <a:prstGeom prst="rect">
            <a:avLst/>
          </a:prstGeom>
          <a:solidFill>
            <a:srgbClr val="2259AA"/>
          </a:solidFill>
          <a:ln>
            <a:noFill/>
          </a:ln>
        </p:spPr>
        <p:txBody>
          <a:bodyPr lIns="89835" tIns="44917" rIns="89835" bIns="44917" anchor="ctr"/>
          <a:lstStyle/>
          <a:p>
            <a:pPr algn="ctr" defTabSz="672465"/>
            <a:endParaRPr lang="en-US" altLang="zh-CN" sz="700">
              <a:solidFill>
                <a:srgbClr val="FFFFFF"/>
              </a:solidFill>
            </a:endParaRPr>
          </a:p>
        </p:txBody>
      </p:sp>
      <p:sp>
        <p:nvSpPr>
          <p:cNvPr id="3" name="TextBox 31"/>
          <p:cNvSpPr txBox="1">
            <a:spLocks noChangeArrowheads="1"/>
          </p:cNvSpPr>
          <p:nvPr/>
        </p:nvSpPr>
        <p:spPr bwMode="auto">
          <a:xfrm>
            <a:off x="3886423" y="2219138"/>
            <a:ext cx="1296256"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defTabSz="949325" eaLnBrk="0" hangingPunc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1200" b="1" dirty="0">
                <a:solidFill>
                  <a:schemeClr val="bg1"/>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 name="Rounded Rectangle 87"/>
          <p:cNvSpPr>
            <a:spLocks noChangeArrowheads="1"/>
          </p:cNvSpPr>
          <p:nvPr/>
        </p:nvSpPr>
        <p:spPr bwMode="auto">
          <a:xfrm>
            <a:off x="3974325" y="2469987"/>
            <a:ext cx="1123968" cy="32669"/>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856" tIns="40428" rIns="80856" bIns="40428" anchor="ctr"/>
          <a:lstStyle/>
          <a:p>
            <a:pPr algn="ctr" defTabSz="672465"/>
            <a:endParaRPr lang="bg-BG" altLang="en-US" sz="700">
              <a:solidFill>
                <a:srgbClr val="D9D9D9"/>
              </a:solidFill>
            </a:endParaRPr>
          </a:p>
        </p:txBody>
      </p:sp>
      <p:sp>
        <p:nvSpPr>
          <p:cNvPr id="5" name="Freeform 74"/>
          <p:cNvSpPr/>
          <p:nvPr/>
        </p:nvSpPr>
        <p:spPr bwMode="auto">
          <a:xfrm>
            <a:off x="4311868" y="1760610"/>
            <a:ext cx="425443" cy="374523"/>
          </a:xfrm>
          <a:custGeom>
            <a:avLst/>
            <a:gdLst>
              <a:gd name="T0" fmla="*/ 2147483647 w 461"/>
              <a:gd name="T1" fmla="*/ 2147483647 h 409"/>
              <a:gd name="T2" fmla="*/ 2147483647 w 461"/>
              <a:gd name="T3" fmla="*/ 2147483647 h 409"/>
              <a:gd name="T4" fmla="*/ 2147483647 w 461"/>
              <a:gd name="T5" fmla="*/ 2147483647 h 409"/>
              <a:gd name="T6" fmla="*/ 2147483647 w 461"/>
              <a:gd name="T7" fmla="*/ 2147483647 h 409"/>
              <a:gd name="T8" fmla="*/ 2147483647 w 461"/>
              <a:gd name="T9" fmla="*/ 2147483647 h 409"/>
              <a:gd name="T10" fmla="*/ 2147483647 w 461"/>
              <a:gd name="T11" fmla="*/ 2147483647 h 409"/>
              <a:gd name="T12" fmla="*/ 2147483647 w 461"/>
              <a:gd name="T13" fmla="*/ 2147483647 h 409"/>
              <a:gd name="T14" fmla="*/ 2147483647 w 461"/>
              <a:gd name="T15" fmla="*/ 2147483647 h 409"/>
              <a:gd name="T16" fmla="*/ 2147483647 w 461"/>
              <a:gd name="T17" fmla="*/ 2147483647 h 409"/>
              <a:gd name="T18" fmla="*/ 2147483647 w 461"/>
              <a:gd name="T19" fmla="*/ 2147483647 h 409"/>
              <a:gd name="T20" fmla="*/ 2147483647 w 461"/>
              <a:gd name="T21" fmla="*/ 2147483647 h 409"/>
              <a:gd name="T22" fmla="*/ 2147483647 w 461"/>
              <a:gd name="T23" fmla="*/ 2147483647 h 409"/>
              <a:gd name="T24" fmla="*/ 2147483647 w 461"/>
              <a:gd name="T25" fmla="*/ 2147483647 h 409"/>
              <a:gd name="T26" fmla="*/ 2147483647 w 461"/>
              <a:gd name="T27" fmla="*/ 2147483647 h 409"/>
              <a:gd name="T28" fmla="*/ 2147483647 w 461"/>
              <a:gd name="T29" fmla="*/ 2147483647 h 409"/>
              <a:gd name="T30" fmla="*/ 2147483647 w 461"/>
              <a:gd name="T31" fmla="*/ 2147483647 h 409"/>
              <a:gd name="T32" fmla="*/ 2147483647 w 461"/>
              <a:gd name="T33" fmla="*/ 2147483647 h 409"/>
              <a:gd name="T34" fmla="*/ 2147483647 w 461"/>
              <a:gd name="T35" fmla="*/ 2147483647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67391" tIns="33696" rIns="67391" bIns="33696" anchor="ctr"/>
          <a:lstStyle/>
          <a:p>
            <a:endParaRPr lang="zh-CN" altLang="en-US"/>
          </a:p>
        </p:txBody>
      </p:sp>
      <p:cxnSp>
        <p:nvCxnSpPr>
          <p:cNvPr id="6" name="Straight Connector 81"/>
          <p:cNvCxnSpPr>
            <a:cxnSpLocks noChangeShapeType="1"/>
          </p:cNvCxnSpPr>
          <p:nvPr/>
        </p:nvCxnSpPr>
        <p:spPr bwMode="auto">
          <a:xfrm>
            <a:off x="5342074" y="1747776"/>
            <a:ext cx="0" cy="1991624"/>
          </a:xfrm>
          <a:prstGeom prst="line">
            <a:avLst/>
          </a:prstGeom>
          <a:noFill/>
          <a:ln w="6350">
            <a:solidFill>
              <a:schemeClr val="bg1"/>
            </a:solidFill>
            <a:prstDash val="sysDot"/>
            <a:round/>
          </a:ln>
          <a:extLst>
            <a:ext uri="{909E8E84-426E-40DD-AFC4-6F175D3DCCD1}">
              <a14:hiddenFill xmlns:a14="http://schemas.microsoft.com/office/drawing/2010/main">
                <a:noFill/>
              </a14:hiddenFill>
            </a:ext>
          </a:extLst>
        </p:spPr>
      </p:cxnSp>
      <p:cxnSp>
        <p:nvCxnSpPr>
          <p:cNvPr id="7" name="Straight Connector 82"/>
          <p:cNvCxnSpPr>
            <a:cxnSpLocks noChangeShapeType="1"/>
          </p:cNvCxnSpPr>
          <p:nvPr/>
        </p:nvCxnSpPr>
        <p:spPr bwMode="auto">
          <a:xfrm>
            <a:off x="6880939" y="1747776"/>
            <a:ext cx="0" cy="1991624"/>
          </a:xfrm>
          <a:prstGeom prst="line">
            <a:avLst/>
          </a:prstGeom>
          <a:noFill/>
          <a:ln w="6350">
            <a:solidFill>
              <a:schemeClr val="bg1"/>
            </a:solidFill>
            <a:prstDash val="sysDot"/>
            <a:round/>
          </a:ln>
          <a:extLst>
            <a:ext uri="{909E8E84-426E-40DD-AFC4-6F175D3DCCD1}">
              <a14:hiddenFill xmlns:a14="http://schemas.microsoft.com/office/drawing/2010/main">
                <a:noFill/>
              </a14:hiddenFill>
            </a:ext>
          </a:extLst>
        </p:spPr>
      </p:cxnSp>
      <p:sp>
        <p:nvSpPr>
          <p:cNvPr id="8" name="Freeform 25"/>
          <p:cNvSpPr>
            <a:spLocks noEditPoints="1"/>
          </p:cNvSpPr>
          <p:nvPr/>
        </p:nvSpPr>
        <p:spPr bwMode="auto">
          <a:xfrm>
            <a:off x="5973794" y="1747775"/>
            <a:ext cx="376219" cy="399025"/>
          </a:xfrm>
          <a:custGeom>
            <a:avLst/>
            <a:gdLst>
              <a:gd name="T0" fmla="*/ 2147483647 w 1548"/>
              <a:gd name="T1" fmla="*/ 2147483647 h 1648"/>
              <a:gd name="T2" fmla="*/ 2147483647 w 1548"/>
              <a:gd name="T3" fmla="*/ 2147483647 h 1648"/>
              <a:gd name="T4" fmla="*/ 2147483647 w 1548"/>
              <a:gd name="T5" fmla="*/ 2147483647 h 1648"/>
              <a:gd name="T6" fmla="*/ 2147483647 w 1548"/>
              <a:gd name="T7" fmla="*/ 2147483647 h 1648"/>
              <a:gd name="T8" fmla="*/ 2147483647 w 1548"/>
              <a:gd name="T9" fmla="*/ 2147483647 h 1648"/>
              <a:gd name="T10" fmla="*/ 2147483647 w 1548"/>
              <a:gd name="T11" fmla="*/ 2147483647 h 1648"/>
              <a:gd name="T12" fmla="*/ 2147483647 w 1548"/>
              <a:gd name="T13" fmla="*/ 2147483647 h 1648"/>
              <a:gd name="T14" fmla="*/ 2147483647 w 1548"/>
              <a:gd name="T15" fmla="*/ 2147483647 h 1648"/>
              <a:gd name="T16" fmla="*/ 2147483647 w 1548"/>
              <a:gd name="T17" fmla="*/ 2147483647 h 1648"/>
              <a:gd name="T18" fmla="*/ 2147483647 w 1548"/>
              <a:gd name="T19" fmla="*/ 2147483647 h 1648"/>
              <a:gd name="T20" fmla="*/ 2147483647 w 1548"/>
              <a:gd name="T21" fmla="*/ 2147483647 h 1648"/>
              <a:gd name="T22" fmla="*/ 2147483647 w 1548"/>
              <a:gd name="T23" fmla="*/ 2147483647 h 1648"/>
              <a:gd name="T24" fmla="*/ 2147483647 w 1548"/>
              <a:gd name="T25" fmla="*/ 2147483647 h 1648"/>
              <a:gd name="T26" fmla="*/ 2147483647 w 1548"/>
              <a:gd name="T27" fmla="*/ 2147483647 h 1648"/>
              <a:gd name="T28" fmla="*/ 0 w 1548"/>
              <a:gd name="T29" fmla="*/ 2147483647 h 1648"/>
              <a:gd name="T30" fmla="*/ 2147483647 w 1548"/>
              <a:gd name="T31" fmla="*/ 2147483647 h 1648"/>
              <a:gd name="T32" fmla="*/ 2147483647 w 1548"/>
              <a:gd name="T33" fmla="*/ 2147483647 h 1648"/>
              <a:gd name="T34" fmla="*/ 2147483647 w 1548"/>
              <a:gd name="T35" fmla="*/ 2147483647 h 1648"/>
              <a:gd name="T36" fmla="*/ 2147483647 w 1548"/>
              <a:gd name="T37" fmla="*/ 2147483647 h 1648"/>
              <a:gd name="T38" fmla="*/ 2147483647 w 1548"/>
              <a:gd name="T39" fmla="*/ 2147483647 h 1648"/>
              <a:gd name="T40" fmla="*/ 2147483647 w 1548"/>
              <a:gd name="T41" fmla="*/ 2147483647 h 1648"/>
              <a:gd name="T42" fmla="*/ 2147483647 w 1548"/>
              <a:gd name="T43" fmla="*/ 2147483647 h 1648"/>
              <a:gd name="T44" fmla="*/ 2147483647 w 1548"/>
              <a:gd name="T45" fmla="*/ 2147483647 h 1648"/>
              <a:gd name="T46" fmla="*/ 2147483647 w 1548"/>
              <a:gd name="T47" fmla="*/ 2147483647 h 1648"/>
              <a:gd name="T48" fmla="*/ 2147483647 w 1548"/>
              <a:gd name="T49" fmla="*/ 2147483647 h 1648"/>
              <a:gd name="T50" fmla="*/ 2147483647 w 1548"/>
              <a:gd name="T51" fmla="*/ 0 h 1648"/>
              <a:gd name="T52" fmla="*/ 2147483647 w 1548"/>
              <a:gd name="T53" fmla="*/ 2147483647 h 1648"/>
              <a:gd name="T54" fmla="*/ 2147483647 w 1548"/>
              <a:gd name="T55" fmla="*/ 2147483647 h 1648"/>
              <a:gd name="T56" fmla="*/ 2147483647 w 1548"/>
              <a:gd name="T57" fmla="*/ 2147483647 h 1648"/>
              <a:gd name="T58" fmla="*/ 2147483647 w 1548"/>
              <a:gd name="T59" fmla="*/ 2147483647 h 1648"/>
              <a:gd name="T60" fmla="*/ 2147483647 w 1548"/>
              <a:gd name="T61" fmla="*/ 2147483647 h 1648"/>
              <a:gd name="T62" fmla="*/ 2147483647 w 1548"/>
              <a:gd name="T63" fmla="*/ 2147483647 h 1648"/>
              <a:gd name="T64" fmla="*/ 2147483647 w 1548"/>
              <a:gd name="T65" fmla="*/ 2147483647 h 1648"/>
              <a:gd name="T66" fmla="*/ 2147483647 w 1548"/>
              <a:gd name="T67" fmla="*/ 2147483647 h 1648"/>
              <a:gd name="T68" fmla="*/ 2147483647 w 1548"/>
              <a:gd name="T69" fmla="*/ 2147483647 h 1648"/>
              <a:gd name="T70" fmla="*/ 2147483647 w 1548"/>
              <a:gd name="T71" fmla="*/ 2147483647 h 1648"/>
              <a:gd name="T72" fmla="*/ 2147483647 w 1548"/>
              <a:gd name="T73" fmla="*/ 2147483647 h 1648"/>
              <a:gd name="T74" fmla="*/ 2147483647 w 1548"/>
              <a:gd name="T75" fmla="*/ 2147483647 h 1648"/>
              <a:gd name="T76" fmla="*/ 2147483647 w 1548"/>
              <a:gd name="T77" fmla="*/ 2147483647 h 16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33696" tIns="16848" rIns="33696" bIns="16848"/>
          <a:lstStyle/>
          <a:p>
            <a:endParaRPr lang="zh-CN" altLang="en-US"/>
          </a:p>
        </p:txBody>
      </p:sp>
      <p:sp>
        <p:nvSpPr>
          <p:cNvPr id="9" name="Freeform 102"/>
          <p:cNvSpPr/>
          <p:nvPr/>
        </p:nvSpPr>
        <p:spPr bwMode="auto">
          <a:xfrm>
            <a:off x="7592355" y="1766443"/>
            <a:ext cx="421928" cy="375690"/>
          </a:xfrm>
          <a:custGeom>
            <a:avLst/>
            <a:gdLst>
              <a:gd name="T0" fmla="*/ 2147483647 w 498"/>
              <a:gd name="T1" fmla="*/ 2147483647 h 445"/>
              <a:gd name="T2" fmla="*/ 2147483647 w 498"/>
              <a:gd name="T3" fmla="*/ 2147483647 h 445"/>
              <a:gd name="T4" fmla="*/ 2147483647 w 498"/>
              <a:gd name="T5" fmla="*/ 2147483647 h 445"/>
              <a:gd name="T6" fmla="*/ 2147483647 w 498"/>
              <a:gd name="T7" fmla="*/ 2147483647 h 445"/>
              <a:gd name="T8" fmla="*/ 2147483647 w 498"/>
              <a:gd name="T9" fmla="*/ 2147483647 h 445"/>
              <a:gd name="T10" fmla="*/ 2147483647 w 498"/>
              <a:gd name="T11" fmla="*/ 2147483647 h 445"/>
              <a:gd name="T12" fmla="*/ 2147483647 w 498"/>
              <a:gd name="T13" fmla="*/ 2147483647 h 445"/>
              <a:gd name="T14" fmla="*/ 2147483647 w 498"/>
              <a:gd name="T15" fmla="*/ 2147483647 h 445"/>
              <a:gd name="T16" fmla="*/ 2147483647 w 498"/>
              <a:gd name="T17" fmla="*/ 0 h 445"/>
              <a:gd name="T18" fmla="*/ 2147483647 w 498"/>
              <a:gd name="T19" fmla="*/ 2147483647 h 445"/>
              <a:gd name="T20" fmla="*/ 2147483647 w 498"/>
              <a:gd name="T21" fmla="*/ 2147483647 h 445"/>
              <a:gd name="T22" fmla="*/ 2147483647 w 498"/>
              <a:gd name="T23" fmla="*/ 2147483647 h 445"/>
              <a:gd name="T24" fmla="*/ 2147483647 w 498"/>
              <a:gd name="T25" fmla="*/ 2147483647 h 445"/>
              <a:gd name="T26" fmla="*/ 0 w 498"/>
              <a:gd name="T27" fmla="*/ 2147483647 h 445"/>
              <a:gd name="T28" fmla="*/ 0 w 498"/>
              <a:gd name="T29" fmla="*/ 2147483647 h 445"/>
              <a:gd name="T30" fmla="*/ 2147483647 w 498"/>
              <a:gd name="T31" fmla="*/ 2147483647 h 445"/>
              <a:gd name="T32" fmla="*/ 2147483647 w 498"/>
              <a:gd name="T33" fmla="*/ 2147483647 h 445"/>
              <a:gd name="T34" fmla="*/ 2147483647 w 498"/>
              <a:gd name="T35" fmla="*/ 2147483647 h 445"/>
              <a:gd name="T36" fmla="*/ 2147483647 w 498"/>
              <a:gd name="T37" fmla="*/ 2147483647 h 445"/>
              <a:gd name="T38" fmla="*/ 2147483647 w 498"/>
              <a:gd name="T39" fmla="*/ 2147483647 h 445"/>
              <a:gd name="T40" fmla="*/ 2147483647 w 498"/>
              <a:gd name="T41" fmla="*/ 2147483647 h 445"/>
              <a:gd name="T42" fmla="*/ 2147483647 w 498"/>
              <a:gd name="T43" fmla="*/ 2147483647 h 445"/>
              <a:gd name="T44" fmla="*/ 2147483647 w 498"/>
              <a:gd name="T45" fmla="*/ 2147483647 h 445"/>
              <a:gd name="T46" fmla="*/ 2147483647 w 498"/>
              <a:gd name="T47" fmla="*/ 2147483647 h 445"/>
              <a:gd name="T48" fmla="*/ 2147483647 w 498"/>
              <a:gd name="T49" fmla="*/ 2147483647 h 445"/>
              <a:gd name="T50" fmla="*/ 2147483647 w 498"/>
              <a:gd name="T51" fmla="*/ 2147483647 h 445"/>
              <a:gd name="T52" fmla="*/ 2147483647 w 498"/>
              <a:gd name="T53" fmla="*/ 2147483647 h 445"/>
              <a:gd name="T54" fmla="*/ 2147483647 w 498"/>
              <a:gd name="T55" fmla="*/ 2147483647 h 445"/>
              <a:gd name="T56" fmla="*/ 2147483647 w 498"/>
              <a:gd name="T57" fmla="*/ 2147483647 h 445"/>
              <a:gd name="T58" fmla="*/ 2147483647 w 498"/>
              <a:gd name="T59" fmla="*/ 2147483647 h 445"/>
              <a:gd name="T60" fmla="*/ 2147483647 w 498"/>
              <a:gd name="T61" fmla="*/ 2147483647 h 445"/>
              <a:gd name="T62" fmla="*/ 2147483647 w 498"/>
              <a:gd name="T63" fmla="*/ 2147483647 h 445"/>
              <a:gd name="T64" fmla="*/ 2147483647 w 498"/>
              <a:gd name="T65" fmla="*/ 2147483647 h 445"/>
              <a:gd name="T66" fmla="*/ 2147483647 w 498"/>
              <a:gd name="T67" fmla="*/ 2147483647 h 445"/>
              <a:gd name="T68" fmla="*/ 2147483647 w 498"/>
              <a:gd name="T69" fmla="*/ 2147483647 h 445"/>
              <a:gd name="T70" fmla="*/ 2147483647 w 498"/>
              <a:gd name="T71" fmla="*/ 2147483647 h 445"/>
              <a:gd name="T72" fmla="*/ 2147483647 w 498"/>
              <a:gd name="T73" fmla="*/ 2147483647 h 445"/>
              <a:gd name="T74" fmla="*/ 2147483647 w 498"/>
              <a:gd name="T75" fmla="*/ 2147483647 h 445"/>
              <a:gd name="T76" fmla="*/ 2147483647 w 498"/>
              <a:gd name="T77" fmla="*/ 2147483647 h 445"/>
              <a:gd name="T78" fmla="*/ 2147483647 w 498"/>
              <a:gd name="T79" fmla="*/ 2147483647 h 445"/>
              <a:gd name="T80" fmla="*/ 2147483647 w 498"/>
              <a:gd name="T81" fmla="*/ 2147483647 h 445"/>
              <a:gd name="T82" fmla="*/ 2147483647 w 498"/>
              <a:gd name="T83" fmla="*/ 2147483647 h 445"/>
              <a:gd name="T84" fmla="*/ 2147483647 w 498"/>
              <a:gd name="T85" fmla="*/ 2147483647 h 445"/>
              <a:gd name="T86" fmla="*/ 2147483647 w 498"/>
              <a:gd name="T87" fmla="*/ 2147483647 h 445"/>
              <a:gd name="T88" fmla="*/ 2147483647 w 498"/>
              <a:gd name="T89" fmla="*/ 2147483647 h 445"/>
              <a:gd name="T90" fmla="*/ 2147483647 w 498"/>
              <a:gd name="T91" fmla="*/ 2147483647 h 445"/>
              <a:gd name="T92" fmla="*/ 2147483647 w 498"/>
              <a:gd name="T93" fmla="*/ 2147483647 h 445"/>
              <a:gd name="T94" fmla="*/ 2147483647 w 498"/>
              <a:gd name="T95" fmla="*/ 2147483647 h 445"/>
              <a:gd name="T96" fmla="*/ 2147483647 w 498"/>
              <a:gd name="T97" fmla="*/ 2147483647 h 445"/>
              <a:gd name="T98" fmla="*/ 2147483647 w 498"/>
              <a:gd name="T99" fmla="*/ 2147483647 h 445"/>
              <a:gd name="T100" fmla="*/ 2147483647 w 498"/>
              <a:gd name="T101" fmla="*/ 2147483647 h 445"/>
              <a:gd name="T102" fmla="*/ 2147483647 w 498"/>
              <a:gd name="T103" fmla="*/ 2147483647 h 445"/>
              <a:gd name="T104" fmla="*/ 2147483647 w 498"/>
              <a:gd name="T105" fmla="*/ 2147483647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67391" tIns="33696" rIns="67391" bIns="33696" anchor="ctr"/>
          <a:lstStyle/>
          <a:p>
            <a:endParaRPr lang="zh-CN" altLang="en-US"/>
          </a:p>
        </p:txBody>
      </p:sp>
      <p:sp>
        <p:nvSpPr>
          <p:cNvPr id="10" name="Text Placeholder 3"/>
          <p:cNvSpPr txBox="1">
            <a:spLocks noChangeArrowheads="1"/>
          </p:cNvSpPr>
          <p:nvPr/>
        </p:nvSpPr>
        <p:spPr bwMode="auto">
          <a:xfrm>
            <a:off x="4045818" y="2630997"/>
            <a:ext cx="9774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3130" eaLnBrk="0" hangingPunct="0">
              <a:defRPr>
                <a:solidFill>
                  <a:schemeClr val="tx1"/>
                </a:solidFill>
                <a:latin typeface="Calibri" panose="020F0502020204030204" pitchFamily="34" charset="0"/>
                <a:ea typeface="宋体" panose="02010600030101010101" pitchFamily="2" charset="-122"/>
              </a:defRPr>
            </a:lvl1pPr>
            <a:lvl2pPr marL="742950" indent="-285750" defTabSz="913130" eaLnBrk="0" hangingPunct="0">
              <a:defRPr>
                <a:solidFill>
                  <a:schemeClr val="tx1"/>
                </a:solidFill>
                <a:latin typeface="Calibri" panose="020F0502020204030204" pitchFamily="34" charset="0"/>
                <a:ea typeface="宋体" panose="02010600030101010101" pitchFamily="2" charset="-122"/>
              </a:defRPr>
            </a:lvl2pPr>
            <a:lvl3pPr marL="1143000" indent="-228600" defTabSz="913130" eaLnBrk="0" hangingPunct="0">
              <a:defRPr>
                <a:solidFill>
                  <a:schemeClr val="tx1"/>
                </a:solidFill>
                <a:latin typeface="Calibri" panose="020F0502020204030204" pitchFamily="34" charset="0"/>
                <a:ea typeface="宋体" panose="02010600030101010101" pitchFamily="2" charset="-122"/>
              </a:defRPr>
            </a:lvl3pPr>
            <a:lvl4pPr marL="1600200" indent="-228600" defTabSz="913130" eaLnBrk="0" hangingPunct="0">
              <a:defRPr>
                <a:solidFill>
                  <a:schemeClr val="tx1"/>
                </a:solidFill>
                <a:latin typeface="Calibri" panose="020F0502020204030204" pitchFamily="34" charset="0"/>
                <a:ea typeface="宋体" panose="02010600030101010101" pitchFamily="2" charset="-122"/>
              </a:defRPr>
            </a:lvl4pPr>
            <a:lvl5pPr marL="2057400" indent="-228600" defTabSz="913130" eaLnBrk="0" hangingPunct="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sym typeface="Gill Sans"/>
              </a:rPr>
              <a:t>单击此处编辑您要的内容，建议您在展示时采用微软雅黑字体，本模版所有图形线条及其相应素材均可自由编辑、改色、替换。</a:t>
            </a:r>
            <a:endParaRPr lang="zh-CN" altLang="en-US" sz="1000">
              <a:solidFill>
                <a:schemeClr val="bg1"/>
              </a:solidFill>
              <a:latin typeface="微软雅黑" panose="020B0503020204020204" pitchFamily="34" charset="-122"/>
              <a:ea typeface="微软雅黑" panose="020B0503020204020204" pitchFamily="34" charset="-122"/>
              <a:sym typeface="Gill Sans"/>
            </a:endParaRPr>
          </a:p>
        </p:txBody>
      </p:sp>
      <p:sp>
        <p:nvSpPr>
          <p:cNvPr id="11" name="TextBox 31"/>
          <p:cNvSpPr txBox="1">
            <a:spLocks noChangeArrowheads="1"/>
          </p:cNvSpPr>
          <p:nvPr/>
        </p:nvSpPr>
        <p:spPr bwMode="auto">
          <a:xfrm>
            <a:off x="5467481" y="2219138"/>
            <a:ext cx="1296256"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defTabSz="949325" eaLnBrk="0" hangingPunc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1200" b="1" dirty="0">
                <a:solidFill>
                  <a:schemeClr val="bg1"/>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2" name="Rounded Rectangle 87"/>
          <p:cNvSpPr>
            <a:spLocks noChangeArrowheads="1"/>
          </p:cNvSpPr>
          <p:nvPr/>
        </p:nvSpPr>
        <p:spPr bwMode="auto">
          <a:xfrm>
            <a:off x="5556554" y="2469987"/>
            <a:ext cx="1123968" cy="32669"/>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856" tIns="40428" rIns="80856" bIns="40428" anchor="ctr"/>
          <a:lstStyle/>
          <a:p>
            <a:pPr algn="ctr" defTabSz="672465"/>
            <a:endParaRPr lang="bg-BG" altLang="en-US" sz="700">
              <a:solidFill>
                <a:srgbClr val="D9D9D9"/>
              </a:solidFill>
            </a:endParaRPr>
          </a:p>
        </p:txBody>
      </p:sp>
      <p:sp>
        <p:nvSpPr>
          <p:cNvPr id="13" name="Text Placeholder 3"/>
          <p:cNvSpPr txBox="1">
            <a:spLocks noChangeArrowheads="1"/>
          </p:cNvSpPr>
          <p:nvPr/>
        </p:nvSpPr>
        <p:spPr bwMode="auto">
          <a:xfrm>
            <a:off x="5617500" y="2630997"/>
            <a:ext cx="9774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3130" eaLnBrk="0" hangingPunct="0">
              <a:defRPr>
                <a:solidFill>
                  <a:schemeClr val="tx1"/>
                </a:solidFill>
                <a:latin typeface="Calibri" panose="020F0502020204030204" pitchFamily="34" charset="0"/>
                <a:ea typeface="宋体" panose="02010600030101010101" pitchFamily="2" charset="-122"/>
              </a:defRPr>
            </a:lvl1pPr>
            <a:lvl2pPr marL="742950" indent="-285750" defTabSz="913130" eaLnBrk="0" hangingPunct="0">
              <a:defRPr>
                <a:solidFill>
                  <a:schemeClr val="tx1"/>
                </a:solidFill>
                <a:latin typeface="Calibri" panose="020F0502020204030204" pitchFamily="34" charset="0"/>
                <a:ea typeface="宋体" panose="02010600030101010101" pitchFamily="2" charset="-122"/>
              </a:defRPr>
            </a:lvl2pPr>
            <a:lvl3pPr marL="1143000" indent="-228600" defTabSz="913130" eaLnBrk="0" hangingPunct="0">
              <a:defRPr>
                <a:solidFill>
                  <a:schemeClr val="tx1"/>
                </a:solidFill>
                <a:latin typeface="Calibri" panose="020F0502020204030204" pitchFamily="34" charset="0"/>
                <a:ea typeface="宋体" panose="02010600030101010101" pitchFamily="2" charset="-122"/>
              </a:defRPr>
            </a:lvl3pPr>
            <a:lvl4pPr marL="1600200" indent="-228600" defTabSz="913130" eaLnBrk="0" hangingPunct="0">
              <a:defRPr>
                <a:solidFill>
                  <a:schemeClr val="tx1"/>
                </a:solidFill>
                <a:latin typeface="Calibri" panose="020F0502020204030204" pitchFamily="34" charset="0"/>
                <a:ea typeface="宋体" panose="02010600030101010101" pitchFamily="2" charset="-122"/>
              </a:defRPr>
            </a:lvl4pPr>
            <a:lvl5pPr marL="2057400" indent="-228600" defTabSz="913130" eaLnBrk="0" hangingPunct="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sym typeface="Gill Sans"/>
              </a:rPr>
              <a:t>单击此处编辑您要的内容，建议您在展示时采用微软雅黑字体，本模版所有图形线条及其相应素材均可自由编辑、改色、替换。</a:t>
            </a:r>
            <a:endParaRPr lang="zh-CN" altLang="en-US" sz="1000">
              <a:solidFill>
                <a:schemeClr val="bg1"/>
              </a:solidFill>
              <a:latin typeface="微软雅黑" panose="020B0503020204020204" pitchFamily="34" charset="-122"/>
              <a:ea typeface="微软雅黑" panose="020B0503020204020204" pitchFamily="34" charset="-122"/>
              <a:sym typeface="Gill Sans"/>
            </a:endParaRPr>
          </a:p>
        </p:txBody>
      </p:sp>
      <p:sp>
        <p:nvSpPr>
          <p:cNvPr id="14" name="TextBox 31"/>
          <p:cNvSpPr txBox="1">
            <a:spLocks noChangeArrowheads="1"/>
          </p:cNvSpPr>
          <p:nvPr/>
        </p:nvSpPr>
        <p:spPr bwMode="auto">
          <a:xfrm>
            <a:off x="7240749" y="2219138"/>
            <a:ext cx="1296256"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defTabSz="949325" eaLnBrk="0" hangingPunc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1200" b="1" dirty="0">
                <a:solidFill>
                  <a:schemeClr val="bg1"/>
                </a:solidFill>
                <a:latin typeface="微软雅黑" panose="020B0503020204020204" pitchFamily="34" charset="-122"/>
                <a:ea typeface="微软雅黑" panose="020B0503020204020204" pitchFamily="34" charset="-122"/>
              </a:rPr>
              <a:t>单击添加标题</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5" name="Rounded Rectangle 87"/>
          <p:cNvSpPr>
            <a:spLocks noChangeArrowheads="1"/>
          </p:cNvSpPr>
          <p:nvPr/>
        </p:nvSpPr>
        <p:spPr bwMode="auto">
          <a:xfrm>
            <a:off x="7328651" y="2469987"/>
            <a:ext cx="1123968" cy="32669"/>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856" tIns="40428" rIns="80856" bIns="40428" anchor="ctr"/>
          <a:lstStyle/>
          <a:p>
            <a:pPr algn="ctr" defTabSz="672465"/>
            <a:endParaRPr lang="bg-BG" altLang="en-US" sz="700">
              <a:solidFill>
                <a:srgbClr val="D9D9D9"/>
              </a:solidFill>
            </a:endParaRPr>
          </a:p>
        </p:txBody>
      </p:sp>
      <p:sp>
        <p:nvSpPr>
          <p:cNvPr id="16" name="Text Placeholder 3"/>
          <p:cNvSpPr txBox="1">
            <a:spLocks noChangeArrowheads="1"/>
          </p:cNvSpPr>
          <p:nvPr/>
        </p:nvSpPr>
        <p:spPr bwMode="auto">
          <a:xfrm>
            <a:off x="7389596" y="2630997"/>
            <a:ext cx="9786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3130" eaLnBrk="0" hangingPunct="0">
              <a:defRPr>
                <a:solidFill>
                  <a:schemeClr val="tx1"/>
                </a:solidFill>
                <a:latin typeface="Calibri" panose="020F0502020204030204" pitchFamily="34" charset="0"/>
                <a:ea typeface="宋体" panose="02010600030101010101" pitchFamily="2" charset="-122"/>
              </a:defRPr>
            </a:lvl1pPr>
            <a:lvl2pPr marL="742950" indent="-285750" defTabSz="913130" eaLnBrk="0" hangingPunct="0">
              <a:defRPr>
                <a:solidFill>
                  <a:schemeClr val="tx1"/>
                </a:solidFill>
                <a:latin typeface="Calibri" panose="020F0502020204030204" pitchFamily="34" charset="0"/>
                <a:ea typeface="宋体" panose="02010600030101010101" pitchFamily="2" charset="-122"/>
              </a:defRPr>
            </a:lvl2pPr>
            <a:lvl3pPr marL="1143000" indent="-228600" defTabSz="913130" eaLnBrk="0" hangingPunct="0">
              <a:defRPr>
                <a:solidFill>
                  <a:schemeClr val="tx1"/>
                </a:solidFill>
                <a:latin typeface="Calibri" panose="020F0502020204030204" pitchFamily="34" charset="0"/>
                <a:ea typeface="宋体" panose="02010600030101010101" pitchFamily="2" charset="-122"/>
              </a:defRPr>
            </a:lvl3pPr>
            <a:lvl4pPr marL="1600200" indent="-228600" defTabSz="913130" eaLnBrk="0" hangingPunct="0">
              <a:defRPr>
                <a:solidFill>
                  <a:schemeClr val="tx1"/>
                </a:solidFill>
                <a:latin typeface="Calibri" panose="020F0502020204030204" pitchFamily="34" charset="0"/>
                <a:ea typeface="宋体" panose="02010600030101010101" pitchFamily="2" charset="-122"/>
              </a:defRPr>
            </a:lvl4pPr>
            <a:lvl5pPr marL="2057400" indent="-228600" defTabSz="913130" eaLnBrk="0" hangingPunct="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sym typeface="Gill Sans"/>
              </a:rPr>
              <a:t>单击此处编辑您要的内容，建议您在展示时采用微软雅黑字体，本模版所有图形线条及其相应素材均可自由编辑、改色、替换。</a:t>
            </a:r>
            <a:endParaRPr lang="zh-CN" altLang="en-US" sz="1000">
              <a:solidFill>
                <a:schemeClr val="bg1"/>
              </a:solidFill>
              <a:latin typeface="微软雅黑" panose="020B0503020204020204" pitchFamily="34" charset="-122"/>
              <a:ea typeface="微软雅黑" panose="020B0503020204020204" pitchFamily="34" charset="-122"/>
              <a:sym typeface="Gill Sans"/>
            </a:endParaRPr>
          </a:p>
        </p:txBody>
      </p:sp>
      <p:pic>
        <p:nvPicPr>
          <p:cNvPr id="17" name="图片 1"/>
          <p:cNvPicPr>
            <a:picLocks noChangeAspect="1" noChangeArrowheads="1"/>
          </p:cNvPicPr>
          <p:nvPr/>
        </p:nvPicPr>
        <p:blipFill>
          <a:blip r:embed="rId1" cstate="print">
            <a:extLst>
              <a:ext uri="{28A0092B-C50C-407E-A947-70E740481C1C}">
                <a14:useLocalDpi xmlns:a14="http://schemas.microsoft.com/office/drawing/2010/main" val="0"/>
              </a:ext>
            </a:extLst>
          </a:blip>
          <a:srcRect l="6760" t="5215" r="7263"/>
          <a:stretch>
            <a:fillRect/>
          </a:stretch>
        </p:blipFill>
        <p:spPr bwMode="auto">
          <a:xfrm>
            <a:off x="233233" y="1606601"/>
            <a:ext cx="3607482" cy="257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1" cstate="print">
            <a:extLst>
              <a:ext uri="{28A0092B-C50C-407E-A947-70E740481C1C}">
                <a14:useLocalDpi xmlns:a14="http://schemas.microsoft.com/office/drawing/2010/main" val="0"/>
              </a:ext>
            </a:extLst>
          </a:blip>
          <a:srcRect l="23674" r="24274"/>
          <a:stretch>
            <a:fillRect/>
          </a:stretch>
        </p:blipFill>
        <p:spPr bwMode="auto">
          <a:xfrm>
            <a:off x="5042037" y="1228577"/>
            <a:ext cx="2457729" cy="3055689"/>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7"/>
          <p:cNvSpPr>
            <a:spLocks noChangeArrowheads="1"/>
          </p:cNvSpPr>
          <p:nvPr/>
        </p:nvSpPr>
        <p:spPr bwMode="auto">
          <a:xfrm>
            <a:off x="646956" y="1491093"/>
            <a:ext cx="3389486" cy="1085067"/>
          </a:xfrm>
          <a:prstGeom prst="roundRect">
            <a:avLst>
              <a:gd name="adj" fmla="val 9083"/>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lIns="67391" tIns="33696" rIns="67391" bIns="33696" anchor="ctr"/>
          <a:lstStyle/>
          <a:p>
            <a:pPr algn="ctr">
              <a:buFont typeface="Arial" panose="020B0604020202020204" pitchFamily="34" charset="0"/>
              <a:buNone/>
            </a:pPr>
            <a:endParaRPr lang="zh-CN" altLang="en-US">
              <a:solidFill>
                <a:srgbClr val="FFFFFF"/>
              </a:solidFill>
            </a:endParaRPr>
          </a:p>
        </p:txBody>
      </p:sp>
      <p:sp>
        <p:nvSpPr>
          <p:cNvPr id="4" name="矩形 8"/>
          <p:cNvSpPr>
            <a:spLocks noChangeArrowheads="1"/>
          </p:cNvSpPr>
          <p:nvPr/>
        </p:nvSpPr>
        <p:spPr bwMode="auto">
          <a:xfrm>
            <a:off x="893080" y="1732608"/>
            <a:ext cx="2897237" cy="7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defTabSz="895985">
              <a:lnSpc>
                <a:spcPct val="120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圆角矩形 9"/>
          <p:cNvSpPr>
            <a:spLocks noChangeArrowheads="1"/>
          </p:cNvSpPr>
          <p:nvPr/>
        </p:nvSpPr>
        <p:spPr bwMode="auto">
          <a:xfrm>
            <a:off x="646956" y="3115194"/>
            <a:ext cx="3389486" cy="1085067"/>
          </a:xfrm>
          <a:prstGeom prst="roundRect">
            <a:avLst>
              <a:gd name="adj" fmla="val 9083"/>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lIns="67391" tIns="33696" rIns="67391" bIns="33696" anchor="ctr"/>
          <a:lstStyle/>
          <a:p>
            <a:pPr algn="ctr">
              <a:buFont typeface="Arial" panose="020B0604020202020204" pitchFamily="34" charset="0"/>
              <a:buNone/>
            </a:pPr>
            <a:endParaRPr lang="zh-CN" altLang="en-US">
              <a:solidFill>
                <a:srgbClr val="FFFFFF"/>
              </a:solidFill>
            </a:endParaRPr>
          </a:p>
        </p:txBody>
      </p:sp>
      <p:sp>
        <p:nvSpPr>
          <p:cNvPr id="6" name="矩形 10"/>
          <p:cNvSpPr>
            <a:spLocks noChangeArrowheads="1"/>
          </p:cNvSpPr>
          <p:nvPr/>
        </p:nvSpPr>
        <p:spPr bwMode="auto">
          <a:xfrm>
            <a:off x="893080" y="3356709"/>
            <a:ext cx="2897237" cy="7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defTabSz="895985">
              <a:lnSpc>
                <a:spcPct val="120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圆角矩形 11"/>
          <p:cNvSpPr>
            <a:spLocks noChangeArrowheads="1"/>
          </p:cNvSpPr>
          <p:nvPr/>
        </p:nvSpPr>
        <p:spPr bwMode="auto">
          <a:xfrm>
            <a:off x="1131002" y="1319582"/>
            <a:ext cx="2421396" cy="339521"/>
          </a:xfrm>
          <a:prstGeom prst="roundRect">
            <a:avLst>
              <a:gd name="adj" fmla="val 16667"/>
            </a:avLst>
          </a:prstGeom>
          <a:solidFill>
            <a:srgbClr val="2259AA"/>
          </a:solidFill>
          <a:ln>
            <a:noFill/>
          </a:ln>
        </p:spPr>
        <p:txBody>
          <a:bodyPr lIns="67391" tIns="33696" rIns="67391" bIns="33696" anchor="ctr"/>
          <a:lstStyle/>
          <a:p>
            <a:pPr algn="ctr">
              <a:buFont typeface="Arial" panose="020B0604020202020204" pitchFamily="34" charset="0"/>
              <a:buNone/>
            </a:pPr>
            <a:endParaRPr lang="zh-CN" altLang="en-US">
              <a:solidFill>
                <a:srgbClr val="FFFFFF"/>
              </a:solidFill>
            </a:endParaRPr>
          </a:p>
        </p:txBody>
      </p:sp>
      <p:sp>
        <p:nvSpPr>
          <p:cNvPr id="8" name="文本框 12"/>
          <p:cNvSpPr txBox="1">
            <a:spLocks noChangeArrowheads="1"/>
          </p:cNvSpPr>
          <p:nvPr/>
        </p:nvSpPr>
        <p:spPr bwMode="auto">
          <a:xfrm>
            <a:off x="1302117" y="1355751"/>
            <a:ext cx="2065102"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圆角矩形 13"/>
          <p:cNvSpPr>
            <a:spLocks noChangeArrowheads="1"/>
          </p:cNvSpPr>
          <p:nvPr/>
        </p:nvSpPr>
        <p:spPr bwMode="auto">
          <a:xfrm>
            <a:off x="1131002" y="2974018"/>
            <a:ext cx="2421396" cy="339521"/>
          </a:xfrm>
          <a:prstGeom prst="roundRect">
            <a:avLst>
              <a:gd name="adj" fmla="val 16667"/>
            </a:avLst>
          </a:prstGeom>
          <a:solidFill>
            <a:srgbClr val="2259AA"/>
          </a:solidFill>
          <a:ln>
            <a:noFill/>
          </a:ln>
        </p:spPr>
        <p:txBody>
          <a:bodyPr lIns="67391" tIns="33696" rIns="67391" bIns="33696" anchor="ctr"/>
          <a:lstStyle/>
          <a:p>
            <a:pPr algn="ctr">
              <a:buFont typeface="Arial" panose="020B0604020202020204" pitchFamily="34" charset="0"/>
              <a:buNone/>
            </a:pPr>
            <a:endParaRPr lang="zh-CN" altLang="en-US">
              <a:solidFill>
                <a:srgbClr val="FFFFFF"/>
              </a:solidFill>
            </a:endParaRPr>
          </a:p>
        </p:txBody>
      </p:sp>
      <p:sp>
        <p:nvSpPr>
          <p:cNvPr id="10" name="文本框 15"/>
          <p:cNvSpPr txBox="1">
            <a:spLocks noChangeArrowheads="1"/>
          </p:cNvSpPr>
          <p:nvPr/>
        </p:nvSpPr>
        <p:spPr bwMode="auto">
          <a:xfrm>
            <a:off x="1288052" y="3012520"/>
            <a:ext cx="2065102"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24298" y="1800076"/>
            <a:ext cx="72008" cy="1080120"/>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376140"/>
            <a:ext cx="2160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2556346" y="1907346"/>
            <a:ext cx="4404896" cy="1052935"/>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3600" dirty="0">
                <a:solidFill>
                  <a:schemeClr val="tx1"/>
                </a:solidFill>
              </a:rPr>
              <a:t>05.</a:t>
            </a:r>
            <a:r>
              <a:rPr lang="zh-CN" altLang="en-US" sz="3600" dirty="0">
                <a:solidFill>
                  <a:schemeClr val="tx1"/>
                </a:solidFill>
              </a:rPr>
              <a:t>在此处添加标题</a:t>
            </a:r>
            <a:endParaRPr lang="en-US" altLang="zh-CN" sz="3600" dirty="0">
              <a:solidFill>
                <a:schemeClr val="tx1"/>
              </a:solidFill>
            </a:endParaRPr>
          </a:p>
          <a:p>
            <a:pPr algn="l"/>
            <a:r>
              <a:rPr lang="en-US" altLang="zh-CN" sz="2800" dirty="0">
                <a:solidFill>
                  <a:schemeClr val="tx1">
                    <a:lumMod val="75000"/>
                    <a:lumOff val="25000"/>
                  </a:schemeClr>
                </a:solidFill>
              </a:rPr>
              <a:t>Add title here</a:t>
            </a:r>
            <a:endParaRPr lang="zh-CN" altLang="en-US" sz="2800" dirty="0">
              <a:solidFill>
                <a:schemeClr val="tx1">
                  <a:lumMod val="75000"/>
                  <a:lumOff val="25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bwMode="gray">
          <a:xfrm>
            <a:off x="2222058" y="1354749"/>
            <a:ext cx="4646769" cy="2907442"/>
            <a:chOff x="1832768" y="1268759"/>
            <a:chExt cx="6240462" cy="3571875"/>
          </a:xfrm>
          <a:solidFill>
            <a:schemeClr val="bg1">
              <a:lumMod val="75000"/>
            </a:schemeClr>
          </a:solidFill>
        </p:grpSpPr>
        <p:sp>
          <p:nvSpPr>
            <p:cNvPr id="3"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2259AA"/>
            </a:solid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9" name="Group 69"/>
            <p:cNvGrpSpPr>
              <a:grpSpLocks noChangeAspect="1"/>
            </p:cNvGrpSpPr>
            <p:nvPr/>
          </p:nvGrpSpPr>
          <p:grpSpPr bwMode="gray">
            <a:xfrm>
              <a:off x="6801642" y="3364259"/>
              <a:ext cx="161925" cy="231775"/>
              <a:chOff x="3802" y="2280"/>
              <a:chExt cx="102" cy="146"/>
            </a:xfrm>
            <a:grpFill/>
          </p:grpSpPr>
          <p:sp>
            <p:nvSpPr>
              <p:cNvPr id="347"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9"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0"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1"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2"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3"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4"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5"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6"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7"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0"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Group 97"/>
            <p:cNvGrpSpPr>
              <a:grpSpLocks noChangeAspect="1"/>
            </p:cNvGrpSpPr>
            <p:nvPr/>
          </p:nvGrpSpPr>
          <p:grpSpPr bwMode="gray">
            <a:xfrm>
              <a:off x="5818980" y="3002309"/>
              <a:ext cx="636588" cy="587375"/>
              <a:chOff x="3183" y="2052"/>
              <a:chExt cx="401" cy="370"/>
            </a:xfrm>
            <a:grpFill/>
          </p:grpSpPr>
          <p:sp>
            <p:nvSpPr>
              <p:cNvPr id="340"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1"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2"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3"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4"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5"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6"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7"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8" name="Group 106"/>
            <p:cNvGrpSpPr>
              <a:grpSpLocks noChangeAspect="1"/>
            </p:cNvGrpSpPr>
            <p:nvPr/>
          </p:nvGrpSpPr>
          <p:grpSpPr bwMode="gray">
            <a:xfrm>
              <a:off x="7017542" y="2807047"/>
              <a:ext cx="282575" cy="320675"/>
              <a:chOff x="3938" y="1929"/>
              <a:chExt cx="178" cy="202"/>
            </a:xfrm>
            <a:grpFill/>
          </p:grpSpPr>
          <p:sp>
            <p:nvSpPr>
              <p:cNvPr id="336"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7"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8"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9"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9"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4" name="Group 116"/>
            <p:cNvGrpSpPr>
              <a:grpSpLocks noChangeAspect="1"/>
            </p:cNvGrpSpPr>
            <p:nvPr/>
          </p:nvGrpSpPr>
          <p:grpSpPr bwMode="gray">
            <a:xfrm>
              <a:off x="5099842" y="1268760"/>
              <a:ext cx="2973388" cy="1638300"/>
              <a:chOff x="2730" y="960"/>
              <a:chExt cx="1873" cy="1032"/>
            </a:xfrm>
            <a:grpFill/>
          </p:grpSpPr>
          <p:grpSp>
            <p:nvGrpSpPr>
              <p:cNvPr id="319" name="Group 117"/>
              <p:cNvGrpSpPr>
                <a:grpSpLocks noChangeAspect="1"/>
              </p:cNvGrpSpPr>
              <p:nvPr/>
            </p:nvGrpSpPr>
            <p:grpSpPr bwMode="gray">
              <a:xfrm>
                <a:off x="3044" y="960"/>
                <a:ext cx="1473" cy="481"/>
                <a:chOff x="3044" y="960"/>
                <a:chExt cx="1473" cy="481"/>
              </a:xfrm>
              <a:grpFill/>
            </p:grpSpPr>
            <p:sp>
              <p:nvSpPr>
                <p:cNvPr id="323"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4"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5"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6"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7"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8"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9"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0"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1"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2"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3"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4"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5"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20"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1"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rgbClr val="2259AA"/>
              </a:solid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2"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5" name="Group 135"/>
            <p:cNvGrpSpPr>
              <a:grpSpLocks noChangeAspect="1"/>
            </p:cNvGrpSpPr>
            <p:nvPr/>
          </p:nvGrpSpPr>
          <p:grpSpPr bwMode="gray">
            <a:xfrm>
              <a:off x="5214142" y="2886422"/>
              <a:ext cx="647700" cy="585788"/>
              <a:chOff x="2802" y="1979"/>
              <a:chExt cx="408" cy="369"/>
            </a:xfrm>
            <a:grpFill/>
          </p:grpSpPr>
          <p:sp>
            <p:nvSpPr>
              <p:cNvPr id="290"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1" name="Group 137"/>
              <p:cNvGrpSpPr>
                <a:grpSpLocks noChangeAspect="1"/>
              </p:cNvGrpSpPr>
              <p:nvPr/>
            </p:nvGrpSpPr>
            <p:grpSpPr bwMode="gray">
              <a:xfrm>
                <a:off x="2889" y="2101"/>
                <a:ext cx="17" cy="51"/>
                <a:chOff x="2889" y="2101"/>
                <a:chExt cx="17" cy="51"/>
              </a:xfrm>
              <a:grpFill/>
            </p:grpSpPr>
            <p:sp>
              <p:nvSpPr>
                <p:cNvPr id="316"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8"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92"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3" name="Group 142"/>
              <p:cNvGrpSpPr>
                <a:grpSpLocks noChangeAspect="1"/>
              </p:cNvGrpSpPr>
              <p:nvPr/>
            </p:nvGrpSpPr>
            <p:grpSpPr bwMode="gray">
              <a:xfrm>
                <a:off x="2896" y="2116"/>
                <a:ext cx="231" cy="189"/>
                <a:chOff x="2896" y="2116"/>
                <a:chExt cx="231" cy="189"/>
              </a:xfrm>
              <a:grpFill/>
            </p:grpSpPr>
            <p:sp>
              <p:nvSpPr>
                <p:cNvPr id="314"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5"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94" name="Group 145"/>
              <p:cNvGrpSpPr>
                <a:grpSpLocks noChangeAspect="1"/>
              </p:cNvGrpSpPr>
              <p:nvPr/>
            </p:nvGrpSpPr>
            <p:grpSpPr bwMode="gray">
              <a:xfrm>
                <a:off x="2984" y="2276"/>
                <a:ext cx="114" cy="72"/>
                <a:chOff x="2984" y="2276"/>
                <a:chExt cx="114" cy="72"/>
              </a:xfrm>
              <a:grpFill/>
            </p:grpSpPr>
            <p:sp>
              <p:nvSpPr>
                <p:cNvPr id="312"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3"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95"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6" name="Group 149"/>
              <p:cNvGrpSpPr>
                <a:grpSpLocks noChangeAspect="1"/>
              </p:cNvGrpSpPr>
              <p:nvPr/>
            </p:nvGrpSpPr>
            <p:grpSpPr bwMode="gray">
              <a:xfrm>
                <a:off x="3086" y="2189"/>
                <a:ext cx="85" cy="114"/>
                <a:chOff x="3086" y="2189"/>
                <a:chExt cx="85" cy="114"/>
              </a:xfrm>
              <a:grpFill/>
            </p:grpSpPr>
            <p:sp>
              <p:nvSpPr>
                <p:cNvPr id="310"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1"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97"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8" name="Group 153"/>
              <p:cNvGrpSpPr>
                <a:grpSpLocks noChangeAspect="1"/>
              </p:cNvGrpSpPr>
              <p:nvPr/>
            </p:nvGrpSpPr>
            <p:grpSpPr bwMode="gray">
              <a:xfrm>
                <a:off x="3000" y="2012"/>
                <a:ext cx="210" cy="192"/>
                <a:chOff x="3000" y="2012"/>
                <a:chExt cx="210" cy="192"/>
              </a:xfrm>
              <a:grpFill/>
            </p:grpSpPr>
            <p:sp>
              <p:nvSpPr>
                <p:cNvPr id="308"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9"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99"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0"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1"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02" name="Group 159"/>
              <p:cNvGrpSpPr>
                <a:grpSpLocks noChangeAspect="1"/>
              </p:cNvGrpSpPr>
              <p:nvPr/>
            </p:nvGrpSpPr>
            <p:grpSpPr bwMode="gray">
              <a:xfrm>
                <a:off x="2802" y="1979"/>
                <a:ext cx="205" cy="88"/>
                <a:chOff x="2802" y="1979"/>
                <a:chExt cx="205" cy="88"/>
              </a:xfrm>
              <a:grpFill/>
            </p:grpSpPr>
            <p:sp>
              <p:nvSpPr>
                <p:cNvPr id="306"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03"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4"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5"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6"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1" name="Group 170"/>
            <p:cNvGrpSpPr>
              <a:grpSpLocks noChangeAspect="1"/>
            </p:cNvGrpSpPr>
            <p:nvPr/>
          </p:nvGrpSpPr>
          <p:grpSpPr bwMode="gray">
            <a:xfrm>
              <a:off x="5539580" y="2891184"/>
              <a:ext cx="96838" cy="77788"/>
              <a:chOff x="3007" y="1982"/>
              <a:chExt cx="61" cy="49"/>
            </a:xfrm>
            <a:grpFill/>
          </p:grpSpPr>
          <p:sp>
            <p:nvSpPr>
              <p:cNvPr id="288"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9"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2"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3" name="Group 222"/>
            <p:cNvGrpSpPr>
              <a:grpSpLocks noChangeAspect="1"/>
            </p:cNvGrpSpPr>
            <p:nvPr/>
          </p:nvGrpSpPr>
          <p:grpSpPr bwMode="gray">
            <a:xfrm>
              <a:off x="4945856" y="1268759"/>
              <a:ext cx="287338" cy="296863"/>
              <a:chOff x="3202" y="1036"/>
              <a:chExt cx="181" cy="187"/>
            </a:xfrm>
            <a:grpFill/>
          </p:grpSpPr>
          <p:sp>
            <p:nvSpPr>
              <p:cNvPr id="282"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3"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4"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5"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6"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7"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4"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1" name="Group 236"/>
            <p:cNvGrpSpPr>
              <a:grpSpLocks noChangeAspect="1"/>
            </p:cNvGrpSpPr>
            <p:nvPr/>
          </p:nvGrpSpPr>
          <p:grpSpPr bwMode="gray">
            <a:xfrm>
              <a:off x="3344068" y="3475384"/>
              <a:ext cx="808038" cy="1365250"/>
              <a:chOff x="1624" y="2350"/>
              <a:chExt cx="509" cy="860"/>
            </a:xfrm>
            <a:grpFill/>
          </p:grpSpPr>
          <p:sp>
            <p:nvSpPr>
              <p:cNvPr id="257"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8"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9"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0"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1"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2"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3"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4"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5"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7"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8"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9"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rgbClr val="2259AA"/>
              </a:solidFill>
              <a:ln w="6350" cap="flat" cmpd="sng">
                <a:solidFill>
                  <a:schemeClr val="bg1"/>
                </a:solidFill>
                <a:prstDash val="solid"/>
                <a:round/>
                <a:headEnd type="none" w="med" len="med"/>
                <a:tailEnd type="none" w="med" len="med"/>
              </a:ln>
              <a:effectLst/>
            </p:spPr>
            <p:txBody>
              <a:bodyPr/>
              <a:lstStyle/>
              <a:p>
                <a:endParaRPr lang="en-US"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0"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1"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2"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3"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4"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5"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7"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8"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9"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0"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1"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2"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9"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0" name="Group 270"/>
            <p:cNvGrpSpPr>
              <a:grpSpLocks noChangeAspect="1"/>
            </p:cNvGrpSpPr>
            <p:nvPr/>
          </p:nvGrpSpPr>
          <p:grpSpPr bwMode="gray">
            <a:xfrm>
              <a:off x="1832768" y="1897409"/>
              <a:ext cx="1765300" cy="1346200"/>
              <a:chOff x="672" y="1356"/>
              <a:chExt cx="1112" cy="848"/>
            </a:xfrm>
            <a:grpFill/>
          </p:grpSpPr>
          <p:grpSp>
            <p:nvGrpSpPr>
              <p:cNvPr id="245" name="Group 271"/>
              <p:cNvGrpSpPr>
                <a:grpSpLocks noChangeAspect="1"/>
              </p:cNvGrpSpPr>
              <p:nvPr/>
            </p:nvGrpSpPr>
            <p:grpSpPr bwMode="gray">
              <a:xfrm>
                <a:off x="672" y="1356"/>
                <a:ext cx="418" cy="413"/>
                <a:chOff x="672" y="1356"/>
                <a:chExt cx="418" cy="413"/>
              </a:xfrm>
              <a:grpFill/>
            </p:grpSpPr>
            <p:sp>
              <p:nvSpPr>
                <p:cNvPr id="252"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3"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4"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5"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46" name="Group 277"/>
              <p:cNvGrpSpPr>
                <a:grpSpLocks noChangeAspect="1"/>
              </p:cNvGrpSpPr>
              <p:nvPr/>
            </p:nvGrpSpPr>
            <p:grpSpPr bwMode="gray">
              <a:xfrm>
                <a:off x="1149" y="1865"/>
                <a:ext cx="635" cy="339"/>
                <a:chOff x="1149" y="1865"/>
                <a:chExt cx="635" cy="339"/>
              </a:xfrm>
              <a:grpFill/>
            </p:grpSpPr>
            <p:sp>
              <p:nvSpPr>
                <p:cNvPr id="247"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8"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9"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0"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1"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71" name="Group 283"/>
            <p:cNvGrpSpPr>
              <a:grpSpLocks noChangeAspect="1"/>
            </p:cNvGrpSpPr>
            <p:nvPr/>
          </p:nvGrpSpPr>
          <p:grpSpPr bwMode="gray">
            <a:xfrm>
              <a:off x="2304256" y="1268759"/>
              <a:ext cx="1538288" cy="1622425"/>
              <a:chOff x="969" y="960"/>
              <a:chExt cx="969" cy="1022"/>
            </a:xfrm>
            <a:grpFill/>
          </p:grpSpPr>
          <p:sp>
            <p:nvSpPr>
              <p:cNvPr id="216"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7"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8"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9"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0"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1"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2"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3"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4"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5"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6"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7"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8"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9"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0"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1"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2"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3"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4"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5"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6"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7"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8"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9"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0"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1"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2"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3"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4"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2"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3"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5"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8"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1"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3"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5"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6"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9"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1"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5"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6" name="Group 337"/>
            <p:cNvGrpSpPr>
              <a:grpSpLocks noChangeAspect="1"/>
            </p:cNvGrpSpPr>
            <p:nvPr/>
          </p:nvGrpSpPr>
          <p:grpSpPr bwMode="gray">
            <a:xfrm>
              <a:off x="3455193" y="3327747"/>
              <a:ext cx="28575" cy="44450"/>
              <a:chOff x="1694" y="2257"/>
              <a:chExt cx="18" cy="28"/>
            </a:xfrm>
            <a:grpFill/>
          </p:grpSpPr>
          <p:sp>
            <p:nvSpPr>
              <p:cNvPr id="214"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5"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7"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9"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1"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6"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7"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8"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9" name="Group 362"/>
            <p:cNvGrpSpPr/>
            <p:nvPr/>
          </p:nvGrpSpPr>
          <p:grpSpPr bwMode="gray">
            <a:xfrm>
              <a:off x="4580731" y="1911697"/>
              <a:ext cx="879476" cy="1109663"/>
              <a:chOff x="4580731" y="1911697"/>
              <a:chExt cx="879476" cy="1109663"/>
            </a:xfrm>
            <a:grpFill/>
          </p:grpSpPr>
          <p:sp>
            <p:nvSpPr>
              <p:cNvPr id="165"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6"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7"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8" name="Group 178"/>
              <p:cNvGrpSpPr>
                <a:grpSpLocks noChangeAspect="1"/>
              </p:cNvGrpSpPr>
              <p:nvPr/>
            </p:nvGrpSpPr>
            <p:grpSpPr bwMode="gray">
              <a:xfrm>
                <a:off x="4876006" y="2765772"/>
                <a:ext cx="204788" cy="242888"/>
                <a:chOff x="2589" y="1903"/>
                <a:chExt cx="129" cy="153"/>
              </a:xfrm>
              <a:grpFill/>
            </p:grpSpPr>
            <p:sp>
              <p:nvSpPr>
                <p:cNvPr id="211"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2"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3"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9"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0"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3"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5"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6" name="Group 189"/>
              <p:cNvGrpSpPr>
                <a:grpSpLocks noChangeAspect="1"/>
              </p:cNvGrpSpPr>
              <p:nvPr/>
            </p:nvGrpSpPr>
            <p:grpSpPr bwMode="gray">
              <a:xfrm>
                <a:off x="4679156" y="2659410"/>
                <a:ext cx="247650" cy="244475"/>
                <a:chOff x="2465" y="1836"/>
                <a:chExt cx="156" cy="154"/>
              </a:xfrm>
              <a:grpFill/>
            </p:grpSpPr>
            <p:sp>
              <p:nvSpPr>
                <p:cNvPr id="209"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0"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7" name="Group 192"/>
              <p:cNvGrpSpPr>
                <a:grpSpLocks noChangeAspect="1"/>
              </p:cNvGrpSpPr>
              <p:nvPr/>
            </p:nvGrpSpPr>
            <p:grpSpPr bwMode="gray">
              <a:xfrm>
                <a:off x="4620419" y="2430810"/>
                <a:ext cx="171450" cy="258763"/>
                <a:chOff x="2428" y="1692"/>
                <a:chExt cx="108" cy="163"/>
              </a:xfrm>
              <a:grpFill/>
            </p:grpSpPr>
            <p:sp>
              <p:nvSpPr>
                <p:cNvPr id="207"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8"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78"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9"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0"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1"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2" name="Group 199"/>
              <p:cNvGrpSpPr>
                <a:grpSpLocks noChangeAspect="1"/>
              </p:cNvGrpSpPr>
              <p:nvPr/>
            </p:nvGrpSpPr>
            <p:grpSpPr bwMode="gray">
              <a:xfrm>
                <a:off x="5033169" y="2808635"/>
                <a:ext cx="68263" cy="68263"/>
                <a:chOff x="2688" y="1930"/>
                <a:chExt cx="43" cy="43"/>
              </a:xfrm>
              <a:grpFill/>
            </p:grpSpPr>
            <p:sp>
              <p:nvSpPr>
                <p:cNvPr id="205"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6"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83"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4"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5"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6"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7"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8"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9"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0"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1"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2"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3"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5"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6"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7"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8"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9"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0"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1"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2" name="Group 359"/>
              <p:cNvGrpSpPr/>
              <p:nvPr/>
            </p:nvGrpSpPr>
            <p:grpSpPr bwMode="gray">
              <a:xfrm>
                <a:off x="5080794" y="2788583"/>
                <a:ext cx="75600" cy="108000"/>
                <a:chOff x="4160739" y="2986112"/>
                <a:chExt cx="187325" cy="233362"/>
              </a:xfrm>
              <a:grpFill/>
            </p:grpSpPr>
            <p:sp>
              <p:nvSpPr>
                <p:cNvPr id="203"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110" name="Group 368"/>
            <p:cNvGrpSpPr/>
            <p:nvPr/>
          </p:nvGrpSpPr>
          <p:grpSpPr bwMode="gray">
            <a:xfrm>
              <a:off x="4455318" y="2994372"/>
              <a:ext cx="1196974" cy="1339850"/>
              <a:chOff x="4455318" y="2994372"/>
              <a:chExt cx="1196974" cy="1339850"/>
            </a:xfrm>
            <a:grpFill/>
          </p:grpSpPr>
          <p:sp>
            <p:nvSpPr>
              <p:cNvPr id="111" name="Freeform 15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2" name="Freeform 15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13" name="Group 367"/>
              <p:cNvGrpSpPr/>
              <p:nvPr/>
            </p:nvGrpSpPr>
            <p:grpSpPr bwMode="gray">
              <a:xfrm>
                <a:off x="4455318" y="2994372"/>
                <a:ext cx="1196974" cy="1339850"/>
                <a:chOff x="4455318" y="2994372"/>
                <a:chExt cx="1196974" cy="1339850"/>
              </a:xfrm>
              <a:grpFill/>
            </p:grpSpPr>
            <p:sp>
              <p:nvSpPr>
                <p:cNvPr id="114" name="Freeform 15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5" name="Freeform 15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6" name="Freeform 15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7" name="Freeform 15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8" name="Freeform 16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9" name="Freeform 16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0" name="Freeform 16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1" name="Freeform 16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2" name="Freeform 16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3" name="Freeform 16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4" name="Freeform 16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5" name="Freeform 16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6" name="Freeform 16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7" name="Freeform 16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8"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9" name="Freeform 17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0" name="Freeform 17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1" name="Freeform 17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2" name="Freeform 17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3" name="Group 25"/>
                <p:cNvGrpSpPr>
                  <a:grpSpLocks noChangeAspect="1"/>
                </p:cNvGrpSpPr>
                <p:nvPr/>
              </p:nvGrpSpPr>
              <p:grpSpPr bwMode="gray">
                <a:xfrm>
                  <a:off x="4961730" y="3769072"/>
                  <a:ext cx="219075" cy="239713"/>
                  <a:chOff x="2643" y="2535"/>
                  <a:chExt cx="138" cy="151"/>
                </a:xfrm>
                <a:grpFill/>
              </p:grpSpPr>
              <p:sp>
                <p:nvSpPr>
                  <p:cNvPr id="163"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4"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4"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5"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6"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7"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8"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9"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0"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1"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2"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3"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4"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5"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6"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7"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8"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9"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0"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1"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4"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5"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6"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7"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8"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9"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0" name="Group 364"/>
                <p:cNvGrpSpPr>
                  <a:grpSpLocks noChangeAspect="1"/>
                </p:cNvGrpSpPr>
                <p:nvPr/>
              </p:nvGrpSpPr>
              <p:grpSpPr bwMode="gray">
                <a:xfrm>
                  <a:off x="5141117" y="3280172"/>
                  <a:ext cx="289379" cy="349200"/>
                  <a:chOff x="3548063" y="12700"/>
                  <a:chExt cx="5667375" cy="6838950"/>
                </a:xfrm>
                <a:grpFill/>
              </p:grpSpPr>
              <p:sp>
                <p:nvSpPr>
                  <p:cNvPr id="161"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2"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sp>
        <p:nvSpPr>
          <p:cNvPr id="358" name="文本框 361"/>
          <p:cNvSpPr txBox="1"/>
          <p:nvPr/>
        </p:nvSpPr>
        <p:spPr>
          <a:xfrm flipH="1">
            <a:off x="413087" y="1530239"/>
            <a:ext cx="1825578" cy="919565"/>
          </a:xfrm>
          <a:prstGeom prst="rect">
            <a:avLst/>
          </a:prstGeom>
          <a:noFill/>
        </p:spPr>
        <p:txBody>
          <a:bodyPr wrap="square" lIns="67391" tIns="33696" rIns="67391" bIns="33696" rtlCol="0">
            <a:spAutoFit/>
          </a:bodyPr>
          <a:lstStyle/>
          <a:p>
            <a:pPr algn="r">
              <a:spcBef>
                <a:spcPts val="44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9" name="文本框 362"/>
          <p:cNvSpPr txBox="1"/>
          <p:nvPr/>
        </p:nvSpPr>
        <p:spPr>
          <a:xfrm flipH="1">
            <a:off x="413087" y="2955393"/>
            <a:ext cx="1825578" cy="888788"/>
          </a:xfrm>
          <a:prstGeom prst="rect">
            <a:avLst/>
          </a:prstGeom>
          <a:noFill/>
        </p:spPr>
        <p:txBody>
          <a:bodyPr wrap="square" lIns="67391" tIns="33696" rIns="67391" bIns="33696" rtlCol="0">
            <a:spAutoFit/>
          </a:bodyPr>
          <a:lstStyle/>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0" name="文本框 363"/>
          <p:cNvSpPr txBox="1"/>
          <p:nvPr/>
        </p:nvSpPr>
        <p:spPr>
          <a:xfrm flipH="1">
            <a:off x="6852220" y="1531618"/>
            <a:ext cx="1825578" cy="765677"/>
          </a:xfrm>
          <a:prstGeom prst="rect">
            <a:avLst/>
          </a:prstGeom>
          <a:noFill/>
        </p:spPr>
        <p:txBody>
          <a:bodyPr wrap="square" lIns="67391" tIns="33696" rIns="67391" bIns="33696" rtlCol="0">
            <a:spAutoFit/>
          </a:bodyPr>
          <a:lstStyle/>
          <a:p>
            <a:pPr>
              <a:spcBef>
                <a:spcPts val="44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1" name="文本框 364"/>
          <p:cNvSpPr txBox="1"/>
          <p:nvPr/>
        </p:nvSpPr>
        <p:spPr>
          <a:xfrm flipH="1">
            <a:off x="6852220" y="2956772"/>
            <a:ext cx="1825578" cy="765677"/>
          </a:xfrm>
          <a:prstGeom prst="rect">
            <a:avLst/>
          </a:prstGeom>
          <a:noFill/>
        </p:spPr>
        <p:txBody>
          <a:bodyPr wrap="square" lIns="67391" tIns="33696" rIns="67391" bIns="33696" rtlCol="0">
            <a:spAutoFit/>
          </a:bodyPr>
          <a:lstStyle/>
          <a:p>
            <a:pPr>
              <a:spcBef>
                <a:spcPts val="44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2" name="矩形 361"/>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882002" y="2957684"/>
            <a:ext cx="1422834" cy="1043065"/>
          </a:xfrm>
          <a:prstGeom prst="rect">
            <a:avLst/>
          </a:prstGeom>
          <a:solidFill>
            <a:schemeClr val="accent1"/>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 name="Shape 21"/>
          <p:cNvCxnSpPr>
            <a:cxnSpLocks noChangeShapeType="1"/>
            <a:stCxn id="2" idx="2"/>
          </p:cNvCxnSpPr>
          <p:nvPr/>
        </p:nvCxnSpPr>
        <p:spPr bwMode="auto">
          <a:xfrm rot="5400000">
            <a:off x="2751411" y="3457427"/>
            <a:ext cx="298685" cy="1385329"/>
          </a:xfrm>
          <a:prstGeom prst="bentConnector2">
            <a:avLst/>
          </a:prstGeom>
          <a:noFill/>
          <a:ln w="9525">
            <a:solidFill>
              <a:srgbClr val="ADBACA"/>
            </a:solidFill>
            <a:miter lim="800000"/>
            <a:tailEnd type="oval" w="med" len="med"/>
          </a:ln>
          <a:extLst>
            <a:ext uri="{909E8E84-426E-40DD-AFC4-6F175D3DCCD1}">
              <a14:hiddenFill xmlns:a14="http://schemas.microsoft.com/office/drawing/2010/main">
                <a:noFill/>
              </a14:hiddenFill>
            </a:ext>
          </a:extLst>
        </p:spPr>
      </p:cxnSp>
      <p:sp>
        <p:nvSpPr>
          <p:cNvPr id="4" name="Rectangle 4"/>
          <p:cNvSpPr>
            <a:spLocks noChangeArrowheads="1"/>
          </p:cNvSpPr>
          <p:nvPr/>
        </p:nvSpPr>
        <p:spPr bwMode="auto">
          <a:xfrm>
            <a:off x="2882002" y="1839948"/>
            <a:ext cx="1422834" cy="1043065"/>
          </a:xfrm>
          <a:prstGeom prst="rect">
            <a:avLst/>
          </a:prstGeom>
          <a:solidFill>
            <a:srgbClr val="2259AA"/>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 name="Shape 11"/>
          <p:cNvCxnSpPr>
            <a:cxnSpLocks noChangeShapeType="1"/>
            <a:stCxn id="4" idx="0"/>
          </p:cNvCxnSpPr>
          <p:nvPr/>
        </p:nvCxnSpPr>
        <p:spPr bwMode="auto">
          <a:xfrm rot="16200000" flipV="1">
            <a:off x="2751994" y="998524"/>
            <a:ext cx="297519" cy="1385329"/>
          </a:xfrm>
          <a:prstGeom prst="bentConnector2">
            <a:avLst/>
          </a:prstGeom>
          <a:noFill/>
          <a:ln w="9525">
            <a:solidFill>
              <a:srgbClr val="ADBACA"/>
            </a:solidFill>
            <a:miter lim="800000"/>
            <a:tailEnd type="oval" w="med" len="med"/>
          </a:ln>
          <a:extLst>
            <a:ext uri="{909E8E84-426E-40DD-AFC4-6F175D3DCCD1}">
              <a14:hiddenFill xmlns:a14="http://schemas.microsoft.com/office/drawing/2010/main">
                <a:noFill/>
              </a14:hiddenFill>
            </a:ext>
          </a:extLst>
        </p:spPr>
      </p:cxnSp>
      <p:sp>
        <p:nvSpPr>
          <p:cNvPr id="6" name="Rectangle 5"/>
          <p:cNvSpPr>
            <a:spLocks noChangeArrowheads="1"/>
          </p:cNvSpPr>
          <p:nvPr/>
        </p:nvSpPr>
        <p:spPr bwMode="auto">
          <a:xfrm>
            <a:off x="4379845" y="1839948"/>
            <a:ext cx="1421662" cy="1043065"/>
          </a:xfrm>
          <a:prstGeom prst="rect">
            <a:avLst/>
          </a:prstGeom>
          <a:solidFill>
            <a:schemeClr val="accent1"/>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Shape 16"/>
          <p:cNvCxnSpPr>
            <a:cxnSpLocks noChangeShapeType="1"/>
            <a:stCxn id="6" idx="0"/>
          </p:cNvCxnSpPr>
          <p:nvPr/>
        </p:nvCxnSpPr>
        <p:spPr bwMode="auto">
          <a:xfrm rot="5400000" flipH="1" flipV="1">
            <a:off x="5672085" y="961605"/>
            <a:ext cx="297519" cy="1459167"/>
          </a:xfrm>
          <a:prstGeom prst="bentConnector2">
            <a:avLst/>
          </a:prstGeom>
          <a:noFill/>
          <a:ln w="9525">
            <a:solidFill>
              <a:srgbClr val="ADBACA"/>
            </a:solidFill>
            <a:miter lim="800000"/>
            <a:tailEnd type="oval" w="med" len="me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4379845" y="2957684"/>
            <a:ext cx="1421662" cy="1043065"/>
          </a:xfrm>
          <a:prstGeom prst="rect">
            <a:avLst/>
          </a:prstGeom>
          <a:solidFill>
            <a:srgbClr val="2259AA"/>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 name="Shape 19"/>
          <p:cNvCxnSpPr>
            <a:cxnSpLocks noChangeShapeType="1"/>
            <a:stCxn id="8" idx="2"/>
          </p:cNvCxnSpPr>
          <p:nvPr/>
        </p:nvCxnSpPr>
        <p:spPr bwMode="auto">
          <a:xfrm rot="16200000" flipH="1">
            <a:off x="5671502" y="3420508"/>
            <a:ext cx="298685" cy="1459167"/>
          </a:xfrm>
          <a:prstGeom prst="bentConnector2">
            <a:avLst/>
          </a:prstGeom>
          <a:noFill/>
          <a:ln w="9525">
            <a:solidFill>
              <a:srgbClr val="ADBACA"/>
            </a:solidFill>
            <a:miter lim="800000"/>
            <a:tailEnd type="oval" w="med" len="med"/>
          </a:ln>
          <a:extLst>
            <a:ext uri="{909E8E84-426E-40DD-AFC4-6F175D3DCCD1}">
              <a14:hiddenFill xmlns:a14="http://schemas.microsoft.com/office/drawing/2010/main">
                <a:noFill/>
              </a14:hiddenFill>
            </a:ext>
          </a:extLst>
        </p:spPr>
      </p:cxnSp>
      <p:sp>
        <p:nvSpPr>
          <p:cNvPr id="10" name="TextBox 13"/>
          <p:cNvSpPr txBox="1">
            <a:spLocks noChangeArrowheads="1"/>
          </p:cNvSpPr>
          <p:nvPr/>
        </p:nvSpPr>
        <p:spPr bwMode="auto">
          <a:xfrm>
            <a:off x="6151942" y="1761776"/>
            <a:ext cx="11040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3"/>
          <p:cNvSpPr txBox="1">
            <a:spLocks noChangeArrowheads="1"/>
          </p:cNvSpPr>
          <p:nvPr/>
        </p:nvSpPr>
        <p:spPr bwMode="auto">
          <a:xfrm>
            <a:off x="6151941" y="1998625"/>
            <a:ext cx="2015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a:spLocks noChangeArrowheads="1"/>
          </p:cNvSpPr>
          <p:nvPr/>
        </p:nvSpPr>
        <p:spPr bwMode="auto">
          <a:xfrm>
            <a:off x="1620906" y="1761776"/>
            <a:ext cx="9434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a:spLocks noChangeArrowheads="1"/>
          </p:cNvSpPr>
          <p:nvPr/>
        </p:nvSpPr>
        <p:spPr bwMode="auto">
          <a:xfrm>
            <a:off x="631720" y="1998625"/>
            <a:ext cx="1932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a:off x="6151942" y="3656561"/>
            <a:ext cx="11040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a:spLocks noChangeArrowheads="1"/>
          </p:cNvSpPr>
          <p:nvPr/>
        </p:nvSpPr>
        <p:spPr bwMode="auto">
          <a:xfrm>
            <a:off x="6151941" y="3893409"/>
            <a:ext cx="2015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a:spLocks noChangeArrowheads="1"/>
          </p:cNvSpPr>
          <p:nvPr/>
        </p:nvSpPr>
        <p:spPr bwMode="auto">
          <a:xfrm>
            <a:off x="1620906" y="3656561"/>
            <a:ext cx="9434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a:spLocks noChangeArrowheads="1"/>
          </p:cNvSpPr>
          <p:nvPr/>
        </p:nvSpPr>
        <p:spPr bwMode="auto">
          <a:xfrm>
            <a:off x="631720" y="3893409"/>
            <a:ext cx="1932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6"/>
          <p:cNvSpPr>
            <a:spLocks noEditPoints="1"/>
          </p:cNvSpPr>
          <p:nvPr/>
        </p:nvSpPr>
        <p:spPr bwMode="auto">
          <a:xfrm>
            <a:off x="3325026" y="2140967"/>
            <a:ext cx="536786" cy="523865"/>
          </a:xfrm>
          <a:custGeom>
            <a:avLst/>
            <a:gdLst>
              <a:gd name="T0" fmla="*/ 2147483647 w 643"/>
              <a:gd name="T1" fmla="*/ 0 h 630"/>
              <a:gd name="T2" fmla="*/ 2147483647 w 643"/>
              <a:gd name="T3" fmla="*/ 0 h 630"/>
              <a:gd name="T4" fmla="*/ 2147483647 w 643"/>
              <a:gd name="T5" fmla="*/ 2147483647 h 630"/>
              <a:gd name="T6" fmla="*/ 2147483647 w 643"/>
              <a:gd name="T7" fmla="*/ 2147483647 h 630"/>
              <a:gd name="T8" fmla="*/ 2147483647 w 643"/>
              <a:gd name="T9" fmla="*/ 2147483647 h 630"/>
              <a:gd name="T10" fmla="*/ 2147483647 w 643"/>
              <a:gd name="T11" fmla="*/ 2147483647 h 630"/>
              <a:gd name="T12" fmla="*/ 2147483647 w 643"/>
              <a:gd name="T13" fmla="*/ 2147483647 h 630"/>
              <a:gd name="T14" fmla="*/ 2147483647 w 643"/>
              <a:gd name="T15" fmla="*/ 2147483647 h 630"/>
              <a:gd name="T16" fmla="*/ 2147483647 w 643"/>
              <a:gd name="T17" fmla="*/ 2147483647 h 630"/>
              <a:gd name="T18" fmla="*/ 2147483647 w 643"/>
              <a:gd name="T19" fmla="*/ 2147483647 h 630"/>
              <a:gd name="T20" fmla="*/ 2147483647 w 643"/>
              <a:gd name="T21" fmla="*/ 0 h 630"/>
              <a:gd name="T22" fmla="*/ 2147483647 w 643"/>
              <a:gd name="T23" fmla="*/ 2147483647 h 630"/>
              <a:gd name="T24" fmla="*/ 2147483647 w 643"/>
              <a:gd name="T25" fmla="*/ 2147483647 h 630"/>
              <a:gd name="T26" fmla="*/ 2147483647 w 643"/>
              <a:gd name="T27" fmla="*/ 2147483647 h 630"/>
              <a:gd name="T28" fmla="*/ 2147483647 w 643"/>
              <a:gd name="T29" fmla="*/ 2147483647 h 630"/>
              <a:gd name="T30" fmla="*/ 0 w 643"/>
              <a:gd name="T31" fmla="*/ 2147483647 h 630"/>
              <a:gd name="T32" fmla="*/ 2147483647 w 643"/>
              <a:gd name="T33" fmla="*/ 2147483647 h 630"/>
              <a:gd name="T34" fmla="*/ 2147483647 w 643"/>
              <a:gd name="T35" fmla="*/ 2147483647 h 630"/>
              <a:gd name="T36" fmla="*/ 2147483647 w 643"/>
              <a:gd name="T37" fmla="*/ 2147483647 h 630"/>
              <a:gd name="T38" fmla="*/ 2147483647 w 643"/>
              <a:gd name="T39" fmla="*/ 2147483647 h 630"/>
              <a:gd name="T40" fmla="*/ 2147483647 w 643"/>
              <a:gd name="T41" fmla="*/ 2147483647 h 630"/>
              <a:gd name="T42" fmla="*/ 2147483647 w 643"/>
              <a:gd name="T43" fmla="*/ 2147483647 h 630"/>
              <a:gd name="T44" fmla="*/ 2147483647 w 643"/>
              <a:gd name="T45" fmla="*/ 2147483647 h 630"/>
              <a:gd name="T46" fmla="*/ 2147483647 w 643"/>
              <a:gd name="T47" fmla="*/ 2147483647 h 630"/>
              <a:gd name="T48" fmla="*/ 2147483647 w 643"/>
              <a:gd name="T49" fmla="*/ 2147483647 h 630"/>
              <a:gd name="T50" fmla="*/ 2147483647 w 643"/>
              <a:gd name="T51" fmla="*/ 2147483647 h 630"/>
              <a:gd name="T52" fmla="*/ 2147483647 w 643"/>
              <a:gd name="T53" fmla="*/ 2147483647 h 630"/>
              <a:gd name="T54" fmla="*/ 2147483647 w 643"/>
              <a:gd name="T55" fmla="*/ 2147483647 h 630"/>
              <a:gd name="T56" fmla="*/ 2147483647 w 643"/>
              <a:gd name="T57" fmla="*/ 2147483647 h 630"/>
              <a:gd name="T58" fmla="*/ 2147483647 w 643"/>
              <a:gd name="T59" fmla="*/ 2147483647 h 630"/>
              <a:gd name="T60" fmla="*/ 2147483647 w 643"/>
              <a:gd name="T61" fmla="*/ 2147483647 h 630"/>
              <a:gd name="T62" fmla="*/ 2147483647 w 643"/>
              <a:gd name="T63" fmla="*/ 2147483647 h 630"/>
              <a:gd name="T64" fmla="*/ 2147483647 w 643"/>
              <a:gd name="T65" fmla="*/ 2147483647 h 6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3" h="630">
                <a:moveTo>
                  <a:pt x="389" y="0"/>
                </a:moveTo>
                <a:lnTo>
                  <a:pt x="256" y="0"/>
                </a:lnTo>
                <a:lnTo>
                  <a:pt x="201" y="104"/>
                </a:lnTo>
                <a:lnTo>
                  <a:pt x="143" y="71"/>
                </a:lnTo>
                <a:lnTo>
                  <a:pt x="143" y="273"/>
                </a:lnTo>
                <a:lnTo>
                  <a:pt x="331" y="188"/>
                </a:lnTo>
                <a:lnTo>
                  <a:pt x="279" y="152"/>
                </a:lnTo>
                <a:lnTo>
                  <a:pt x="321" y="74"/>
                </a:lnTo>
                <a:lnTo>
                  <a:pt x="389" y="191"/>
                </a:lnTo>
                <a:lnTo>
                  <a:pt x="464" y="143"/>
                </a:lnTo>
                <a:lnTo>
                  <a:pt x="389" y="0"/>
                </a:lnTo>
                <a:close/>
                <a:moveTo>
                  <a:pt x="195" y="481"/>
                </a:moveTo>
                <a:lnTo>
                  <a:pt x="91" y="481"/>
                </a:lnTo>
                <a:lnTo>
                  <a:pt x="175" y="334"/>
                </a:lnTo>
                <a:lnTo>
                  <a:pt x="97" y="286"/>
                </a:lnTo>
                <a:lnTo>
                  <a:pt x="0" y="461"/>
                </a:lnTo>
                <a:lnTo>
                  <a:pt x="48" y="559"/>
                </a:lnTo>
                <a:lnTo>
                  <a:pt x="195" y="559"/>
                </a:lnTo>
                <a:lnTo>
                  <a:pt x="195" y="630"/>
                </a:lnTo>
                <a:lnTo>
                  <a:pt x="370" y="523"/>
                </a:lnTo>
                <a:lnTo>
                  <a:pt x="195" y="412"/>
                </a:lnTo>
                <a:lnTo>
                  <a:pt x="195" y="481"/>
                </a:lnTo>
                <a:close/>
                <a:moveTo>
                  <a:pt x="568" y="325"/>
                </a:moveTo>
                <a:lnTo>
                  <a:pt x="623" y="289"/>
                </a:lnTo>
                <a:lnTo>
                  <a:pt x="441" y="201"/>
                </a:lnTo>
                <a:lnTo>
                  <a:pt x="438" y="403"/>
                </a:lnTo>
                <a:lnTo>
                  <a:pt x="490" y="370"/>
                </a:lnTo>
                <a:lnTo>
                  <a:pt x="552" y="481"/>
                </a:lnTo>
                <a:lnTo>
                  <a:pt x="402" y="481"/>
                </a:lnTo>
                <a:lnTo>
                  <a:pt x="402" y="559"/>
                </a:lnTo>
                <a:lnTo>
                  <a:pt x="594" y="559"/>
                </a:lnTo>
                <a:lnTo>
                  <a:pt x="643" y="458"/>
                </a:lnTo>
                <a:lnTo>
                  <a:pt x="568" y="32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19" name="Freeform 18"/>
          <p:cNvSpPr>
            <a:spLocks noEditPoints="1"/>
          </p:cNvSpPr>
          <p:nvPr/>
        </p:nvSpPr>
        <p:spPr bwMode="auto">
          <a:xfrm>
            <a:off x="4858030" y="3364876"/>
            <a:ext cx="465292" cy="338354"/>
          </a:xfrm>
          <a:custGeom>
            <a:avLst/>
            <a:gdLst>
              <a:gd name="T0" fmla="*/ 2147483647 w 1005"/>
              <a:gd name="T1" fmla="*/ 2147483647 h 731"/>
              <a:gd name="T2" fmla="*/ 2147483647 w 1005"/>
              <a:gd name="T3" fmla="*/ 2147483647 h 731"/>
              <a:gd name="T4" fmla="*/ 2147483647 w 1005"/>
              <a:gd name="T5" fmla="*/ 2147483647 h 731"/>
              <a:gd name="T6" fmla="*/ 2147483647 w 1005"/>
              <a:gd name="T7" fmla="*/ 2147483647 h 731"/>
              <a:gd name="T8" fmla="*/ 2147483647 w 1005"/>
              <a:gd name="T9" fmla="*/ 2147483647 h 731"/>
              <a:gd name="T10" fmla="*/ 2147483647 w 1005"/>
              <a:gd name="T11" fmla="*/ 2147483647 h 731"/>
              <a:gd name="T12" fmla="*/ 2147483647 w 1005"/>
              <a:gd name="T13" fmla="*/ 2147483647 h 731"/>
              <a:gd name="T14" fmla="*/ 2147483647 w 1005"/>
              <a:gd name="T15" fmla="*/ 2147483647 h 731"/>
              <a:gd name="T16" fmla="*/ 2147483647 w 1005"/>
              <a:gd name="T17" fmla="*/ 2147483647 h 731"/>
              <a:gd name="T18" fmla="*/ 2147483647 w 1005"/>
              <a:gd name="T19" fmla="*/ 2147483647 h 731"/>
              <a:gd name="T20" fmla="*/ 2147483647 w 1005"/>
              <a:gd name="T21" fmla="*/ 2147483647 h 731"/>
              <a:gd name="T22" fmla="*/ 2147483647 w 1005"/>
              <a:gd name="T23" fmla="*/ 2147483647 h 731"/>
              <a:gd name="T24" fmla="*/ 2147483647 w 1005"/>
              <a:gd name="T25" fmla="*/ 2147483647 h 731"/>
              <a:gd name="T26" fmla="*/ 2147483647 w 1005"/>
              <a:gd name="T27" fmla="*/ 2147483647 h 731"/>
              <a:gd name="T28" fmla="*/ 2147483647 w 1005"/>
              <a:gd name="T29" fmla="*/ 2147483647 h 731"/>
              <a:gd name="T30" fmla="*/ 2147483647 w 1005"/>
              <a:gd name="T31" fmla="*/ 2147483647 h 731"/>
              <a:gd name="T32" fmla="*/ 2147483647 w 1005"/>
              <a:gd name="T33" fmla="*/ 2147483647 h 731"/>
              <a:gd name="T34" fmla="*/ 2147483647 w 1005"/>
              <a:gd name="T35" fmla="*/ 2147483647 h 731"/>
              <a:gd name="T36" fmla="*/ 2147483647 w 1005"/>
              <a:gd name="T37" fmla="*/ 2147483647 h 731"/>
              <a:gd name="T38" fmla="*/ 2147483647 w 1005"/>
              <a:gd name="T39" fmla="*/ 2147483647 h 731"/>
              <a:gd name="T40" fmla="*/ 2147483647 w 1005"/>
              <a:gd name="T41" fmla="*/ 2147483647 h 731"/>
              <a:gd name="T42" fmla="*/ 2147483647 w 1005"/>
              <a:gd name="T43" fmla="*/ 2147483647 h 731"/>
              <a:gd name="T44" fmla="*/ 2147483647 w 1005"/>
              <a:gd name="T45" fmla="*/ 2147483647 h 731"/>
              <a:gd name="T46" fmla="*/ 2147483647 w 1005"/>
              <a:gd name="T47" fmla="*/ 2147483647 h 731"/>
              <a:gd name="T48" fmla="*/ 2147483647 w 1005"/>
              <a:gd name="T49" fmla="*/ 2147483647 h 731"/>
              <a:gd name="T50" fmla="*/ 2147483647 w 1005"/>
              <a:gd name="T51" fmla="*/ 2147483647 h 731"/>
              <a:gd name="T52" fmla="*/ 2147483647 w 1005"/>
              <a:gd name="T53" fmla="*/ 2147483647 h 731"/>
              <a:gd name="T54" fmla="*/ 2147483647 w 1005"/>
              <a:gd name="T55" fmla="*/ 2147483647 h 731"/>
              <a:gd name="T56" fmla="*/ 2147483647 w 1005"/>
              <a:gd name="T57" fmla="*/ 2147483647 h 731"/>
              <a:gd name="T58" fmla="*/ 2147483647 w 1005"/>
              <a:gd name="T59" fmla="*/ 2147483647 h 731"/>
              <a:gd name="T60" fmla="*/ 2147483647 w 1005"/>
              <a:gd name="T61" fmla="*/ 2147483647 h 731"/>
              <a:gd name="T62" fmla="*/ 2147483647 w 1005"/>
              <a:gd name="T63" fmla="*/ 2147483647 h 731"/>
              <a:gd name="T64" fmla="*/ 2147483647 w 1005"/>
              <a:gd name="T65" fmla="*/ 2147483647 h 731"/>
              <a:gd name="T66" fmla="*/ 2147483647 w 1005"/>
              <a:gd name="T67" fmla="*/ 2147483647 h 731"/>
              <a:gd name="T68" fmla="*/ 2147483647 w 1005"/>
              <a:gd name="T69" fmla="*/ 2147483647 h 731"/>
              <a:gd name="T70" fmla="*/ 2147483647 w 1005"/>
              <a:gd name="T71" fmla="*/ 2147483647 h 731"/>
              <a:gd name="T72" fmla="*/ 2147483647 w 1005"/>
              <a:gd name="T73" fmla="*/ 2147483647 h 731"/>
              <a:gd name="T74" fmla="*/ 2147483647 w 1005"/>
              <a:gd name="T75" fmla="*/ 2147483647 h 731"/>
              <a:gd name="T76" fmla="*/ 2147483647 w 1005"/>
              <a:gd name="T77" fmla="*/ 2147483647 h 731"/>
              <a:gd name="T78" fmla="*/ 2147483647 w 1005"/>
              <a:gd name="T79" fmla="*/ 2147483647 h 731"/>
              <a:gd name="T80" fmla="*/ 2147483647 w 1005"/>
              <a:gd name="T81" fmla="*/ 2147483647 h 731"/>
              <a:gd name="T82" fmla="*/ 2147483647 w 1005"/>
              <a:gd name="T83" fmla="*/ 2147483647 h 731"/>
              <a:gd name="T84" fmla="*/ 2147483647 w 1005"/>
              <a:gd name="T85" fmla="*/ 2147483647 h 731"/>
              <a:gd name="T86" fmla="*/ 2147483647 w 1005"/>
              <a:gd name="T87" fmla="*/ 2147483647 h 731"/>
              <a:gd name="T88" fmla="*/ 0 w 1005"/>
              <a:gd name="T89" fmla="*/ 2147483647 h 731"/>
              <a:gd name="T90" fmla="*/ 2147483647 w 1005"/>
              <a:gd name="T91" fmla="*/ 2147483647 h 731"/>
              <a:gd name="T92" fmla="*/ 2147483647 w 1005"/>
              <a:gd name="T93" fmla="*/ 0 h 731"/>
              <a:gd name="T94" fmla="*/ 0 w 1005"/>
              <a:gd name="T95" fmla="*/ 0 h 731"/>
              <a:gd name="T96" fmla="*/ 0 w 1005"/>
              <a:gd name="T97" fmla="*/ 2147483647 h 731"/>
              <a:gd name="T98" fmla="*/ 0 w 1005"/>
              <a:gd name="T99" fmla="*/ 0 h 731"/>
              <a:gd name="T100" fmla="*/ 0 w 1005"/>
              <a:gd name="T101" fmla="*/ 2147483647 h 7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5" h="731">
                <a:moveTo>
                  <a:pt x="549" y="545"/>
                </a:moveTo>
                <a:cubicBezTo>
                  <a:pt x="549" y="553"/>
                  <a:pt x="543" y="560"/>
                  <a:pt x="535" y="560"/>
                </a:cubicBezTo>
                <a:lnTo>
                  <a:pt x="217" y="560"/>
                </a:lnTo>
                <a:cubicBezTo>
                  <a:pt x="209" y="560"/>
                  <a:pt x="203" y="553"/>
                  <a:pt x="203" y="545"/>
                </a:cubicBezTo>
                <a:cubicBezTo>
                  <a:pt x="203" y="537"/>
                  <a:pt x="209" y="531"/>
                  <a:pt x="217" y="531"/>
                </a:cubicBezTo>
                <a:lnTo>
                  <a:pt x="535" y="531"/>
                </a:lnTo>
                <a:cubicBezTo>
                  <a:pt x="543" y="531"/>
                  <a:pt x="549" y="537"/>
                  <a:pt x="549" y="545"/>
                </a:cubicBezTo>
                <a:close/>
                <a:moveTo>
                  <a:pt x="549" y="440"/>
                </a:moveTo>
                <a:cubicBezTo>
                  <a:pt x="549" y="448"/>
                  <a:pt x="543" y="454"/>
                  <a:pt x="535" y="454"/>
                </a:cubicBezTo>
                <a:lnTo>
                  <a:pt x="217" y="454"/>
                </a:lnTo>
                <a:cubicBezTo>
                  <a:pt x="209" y="454"/>
                  <a:pt x="203" y="448"/>
                  <a:pt x="203" y="440"/>
                </a:cubicBezTo>
                <a:cubicBezTo>
                  <a:pt x="203" y="432"/>
                  <a:pt x="209" y="425"/>
                  <a:pt x="217" y="425"/>
                </a:cubicBezTo>
                <a:lnTo>
                  <a:pt x="535" y="425"/>
                </a:lnTo>
                <a:cubicBezTo>
                  <a:pt x="543" y="425"/>
                  <a:pt x="549" y="432"/>
                  <a:pt x="549" y="440"/>
                </a:cubicBezTo>
                <a:close/>
                <a:moveTo>
                  <a:pt x="750" y="274"/>
                </a:moveTo>
                <a:lnTo>
                  <a:pt x="194" y="274"/>
                </a:lnTo>
                <a:cubicBezTo>
                  <a:pt x="186" y="274"/>
                  <a:pt x="179" y="268"/>
                  <a:pt x="179" y="260"/>
                </a:cubicBezTo>
                <a:cubicBezTo>
                  <a:pt x="179" y="252"/>
                  <a:pt x="186" y="245"/>
                  <a:pt x="194" y="245"/>
                </a:cubicBezTo>
                <a:lnTo>
                  <a:pt x="750" y="245"/>
                </a:lnTo>
                <a:cubicBezTo>
                  <a:pt x="758" y="245"/>
                  <a:pt x="765" y="252"/>
                  <a:pt x="765" y="260"/>
                </a:cubicBezTo>
                <a:cubicBezTo>
                  <a:pt x="765" y="268"/>
                  <a:pt x="758" y="274"/>
                  <a:pt x="750" y="274"/>
                </a:cubicBezTo>
                <a:close/>
                <a:moveTo>
                  <a:pt x="112" y="152"/>
                </a:moveTo>
                <a:cubicBezTo>
                  <a:pt x="112" y="144"/>
                  <a:pt x="118" y="138"/>
                  <a:pt x="126" y="138"/>
                </a:cubicBezTo>
                <a:lnTo>
                  <a:pt x="857" y="138"/>
                </a:lnTo>
                <a:cubicBezTo>
                  <a:pt x="865" y="138"/>
                  <a:pt x="872" y="144"/>
                  <a:pt x="872" y="152"/>
                </a:cubicBezTo>
                <a:cubicBezTo>
                  <a:pt x="872" y="160"/>
                  <a:pt x="865" y="166"/>
                  <a:pt x="857" y="166"/>
                </a:cubicBezTo>
                <a:lnTo>
                  <a:pt x="126" y="166"/>
                </a:lnTo>
                <a:cubicBezTo>
                  <a:pt x="118" y="166"/>
                  <a:pt x="112" y="160"/>
                  <a:pt x="112" y="152"/>
                </a:cubicBezTo>
                <a:close/>
                <a:moveTo>
                  <a:pt x="866" y="431"/>
                </a:moveTo>
                <a:cubicBezTo>
                  <a:pt x="866" y="465"/>
                  <a:pt x="847" y="493"/>
                  <a:pt x="820" y="509"/>
                </a:cubicBezTo>
                <a:cubicBezTo>
                  <a:pt x="820" y="510"/>
                  <a:pt x="820" y="510"/>
                  <a:pt x="820" y="510"/>
                </a:cubicBezTo>
                <a:cubicBezTo>
                  <a:pt x="820" y="510"/>
                  <a:pt x="820" y="648"/>
                  <a:pt x="820" y="648"/>
                </a:cubicBezTo>
                <a:lnTo>
                  <a:pt x="775" y="588"/>
                </a:lnTo>
                <a:lnTo>
                  <a:pt x="731" y="648"/>
                </a:lnTo>
                <a:lnTo>
                  <a:pt x="731" y="510"/>
                </a:lnTo>
                <a:cubicBezTo>
                  <a:pt x="731" y="510"/>
                  <a:pt x="731" y="510"/>
                  <a:pt x="731" y="509"/>
                </a:cubicBezTo>
                <a:cubicBezTo>
                  <a:pt x="703" y="493"/>
                  <a:pt x="685" y="465"/>
                  <a:pt x="685" y="431"/>
                </a:cubicBezTo>
                <a:cubicBezTo>
                  <a:pt x="685" y="381"/>
                  <a:pt x="725" y="341"/>
                  <a:pt x="775" y="341"/>
                </a:cubicBezTo>
                <a:cubicBezTo>
                  <a:pt x="825" y="341"/>
                  <a:pt x="866" y="381"/>
                  <a:pt x="866" y="431"/>
                </a:cubicBezTo>
                <a:close/>
                <a:moveTo>
                  <a:pt x="963" y="690"/>
                </a:moveTo>
                <a:lnTo>
                  <a:pt x="41" y="690"/>
                </a:lnTo>
                <a:lnTo>
                  <a:pt x="41" y="41"/>
                </a:lnTo>
                <a:lnTo>
                  <a:pt x="963" y="41"/>
                </a:lnTo>
                <a:lnTo>
                  <a:pt x="963" y="690"/>
                </a:lnTo>
                <a:close/>
                <a:moveTo>
                  <a:pt x="0" y="731"/>
                </a:moveTo>
                <a:lnTo>
                  <a:pt x="1005" y="731"/>
                </a:lnTo>
                <a:lnTo>
                  <a:pt x="1005" y="0"/>
                </a:lnTo>
                <a:lnTo>
                  <a:pt x="0" y="0"/>
                </a:lnTo>
                <a:lnTo>
                  <a:pt x="0" y="731"/>
                </a:lnTo>
                <a:close/>
                <a:moveTo>
                  <a:pt x="0" y="0"/>
                </a:moveTo>
                <a:lnTo>
                  <a:pt x="0" y="731"/>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20" name="Freeform 101"/>
          <p:cNvSpPr>
            <a:spLocks noEditPoints="1"/>
          </p:cNvSpPr>
          <p:nvPr/>
        </p:nvSpPr>
        <p:spPr bwMode="auto">
          <a:xfrm>
            <a:off x="3325025" y="3310039"/>
            <a:ext cx="426616" cy="393191"/>
          </a:xfrm>
          <a:custGeom>
            <a:avLst/>
            <a:gdLst>
              <a:gd name="T0" fmla="*/ 2147483647 w 68"/>
              <a:gd name="T1" fmla="*/ 2147483647 h 63"/>
              <a:gd name="T2" fmla="*/ 2147483647 w 68"/>
              <a:gd name="T3" fmla="*/ 2147483647 h 63"/>
              <a:gd name="T4" fmla="*/ 2147483647 w 68"/>
              <a:gd name="T5" fmla="*/ 2147483647 h 63"/>
              <a:gd name="T6" fmla="*/ 2147483647 w 68"/>
              <a:gd name="T7" fmla="*/ 2147483647 h 63"/>
              <a:gd name="T8" fmla="*/ 2147483647 w 68"/>
              <a:gd name="T9" fmla="*/ 2147483647 h 63"/>
              <a:gd name="T10" fmla="*/ 2147483647 w 68"/>
              <a:gd name="T11" fmla="*/ 2147483647 h 63"/>
              <a:gd name="T12" fmla="*/ 2147483647 w 68"/>
              <a:gd name="T13" fmla="*/ 2147483647 h 63"/>
              <a:gd name="T14" fmla="*/ 2147483647 w 68"/>
              <a:gd name="T15" fmla="*/ 2147483647 h 63"/>
              <a:gd name="T16" fmla="*/ 0 w 68"/>
              <a:gd name="T17" fmla="*/ 2147483647 h 63"/>
              <a:gd name="T18" fmla="*/ 2147483647 w 68"/>
              <a:gd name="T19" fmla="*/ 2147483647 h 63"/>
              <a:gd name="T20" fmla="*/ 2147483647 w 68"/>
              <a:gd name="T21" fmla="*/ 2147483647 h 63"/>
              <a:gd name="T22" fmla="*/ 2147483647 w 68"/>
              <a:gd name="T23" fmla="*/ 2147483647 h 63"/>
              <a:gd name="T24" fmla="*/ 2147483647 w 68"/>
              <a:gd name="T25" fmla="*/ 2147483647 h 63"/>
              <a:gd name="T26" fmla="*/ 2147483647 w 68"/>
              <a:gd name="T27" fmla="*/ 2147483647 h 63"/>
              <a:gd name="T28" fmla="*/ 2147483647 w 68"/>
              <a:gd name="T29" fmla="*/ 2147483647 h 63"/>
              <a:gd name="T30" fmla="*/ 2147483647 w 68"/>
              <a:gd name="T31" fmla="*/ 2147483647 h 63"/>
              <a:gd name="T32" fmla="*/ 2147483647 w 68"/>
              <a:gd name="T33" fmla="*/ 2147483647 h 63"/>
              <a:gd name="T34" fmla="*/ 2147483647 w 68"/>
              <a:gd name="T35" fmla="*/ 2147483647 h 63"/>
              <a:gd name="T36" fmla="*/ 2147483647 w 68"/>
              <a:gd name="T37" fmla="*/ 2147483647 h 63"/>
              <a:gd name="T38" fmla="*/ 2147483647 w 68"/>
              <a:gd name="T39" fmla="*/ 2147483647 h 63"/>
              <a:gd name="T40" fmla="*/ 2147483647 w 68"/>
              <a:gd name="T41" fmla="*/ 2147483647 h 63"/>
              <a:gd name="T42" fmla="*/ 2147483647 w 68"/>
              <a:gd name="T43" fmla="*/ 2147483647 h 63"/>
              <a:gd name="T44" fmla="*/ 2147483647 w 68"/>
              <a:gd name="T45" fmla="*/ 2147483647 h 63"/>
              <a:gd name="T46" fmla="*/ 2147483647 w 68"/>
              <a:gd name="T47" fmla="*/ 2147483647 h 63"/>
              <a:gd name="T48" fmla="*/ 2147483647 w 68"/>
              <a:gd name="T49" fmla="*/ 2147483647 h 63"/>
              <a:gd name="T50" fmla="*/ 2147483647 w 68"/>
              <a:gd name="T51" fmla="*/ 2147483647 h 63"/>
              <a:gd name="T52" fmla="*/ 2147483647 w 68"/>
              <a:gd name="T53" fmla="*/ 2147483647 h 63"/>
              <a:gd name="T54" fmla="*/ 2147483647 w 68"/>
              <a:gd name="T55" fmla="*/ 0 h 63"/>
              <a:gd name="T56" fmla="*/ 2147483647 w 68"/>
              <a:gd name="T57" fmla="*/ 2147483647 h 63"/>
              <a:gd name="T58" fmla="*/ 2147483647 w 68"/>
              <a:gd name="T59" fmla="*/ 2147483647 h 63"/>
              <a:gd name="T60" fmla="*/ 2147483647 w 68"/>
              <a:gd name="T61" fmla="*/ 2147483647 h 63"/>
              <a:gd name="T62" fmla="*/ 2147483647 w 68"/>
              <a:gd name="T63" fmla="*/ 2147483647 h 63"/>
              <a:gd name="T64" fmla="*/ 2147483647 w 68"/>
              <a:gd name="T65" fmla="*/ 2147483647 h 63"/>
              <a:gd name="T66" fmla="*/ 2147483647 w 68"/>
              <a:gd name="T67" fmla="*/ 2147483647 h 63"/>
              <a:gd name="T68" fmla="*/ 2147483647 w 68"/>
              <a:gd name="T69" fmla="*/ 2147483647 h 63"/>
              <a:gd name="T70" fmla="*/ 2147483647 w 68"/>
              <a:gd name="T71" fmla="*/ 2147483647 h 63"/>
              <a:gd name="T72" fmla="*/ 2147483647 w 68"/>
              <a:gd name="T73" fmla="*/ 2147483647 h 63"/>
              <a:gd name="T74" fmla="*/ 2147483647 w 68"/>
              <a:gd name="T75" fmla="*/ 2147483647 h 63"/>
              <a:gd name="T76" fmla="*/ 2147483647 w 68"/>
              <a:gd name="T77" fmla="*/ 2147483647 h 63"/>
              <a:gd name="T78" fmla="*/ 2147483647 w 68"/>
              <a:gd name="T79" fmla="*/ 2147483647 h 63"/>
              <a:gd name="T80" fmla="*/ 2147483647 w 68"/>
              <a:gd name="T81" fmla="*/ 2147483647 h 63"/>
              <a:gd name="T82" fmla="*/ 2147483647 w 68"/>
              <a:gd name="T83" fmla="*/ 2147483647 h 63"/>
              <a:gd name="T84" fmla="*/ 2147483647 w 68"/>
              <a:gd name="T85" fmla="*/ 2147483647 h 63"/>
              <a:gd name="T86" fmla="*/ 2147483647 w 68"/>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21" name="Freeform 34"/>
          <p:cNvSpPr>
            <a:spLocks noEditPoints="1"/>
          </p:cNvSpPr>
          <p:nvPr/>
        </p:nvSpPr>
        <p:spPr bwMode="auto">
          <a:xfrm>
            <a:off x="4840449" y="2166635"/>
            <a:ext cx="500454" cy="472529"/>
          </a:xfrm>
          <a:custGeom>
            <a:avLst/>
            <a:gdLst>
              <a:gd name="T0" fmla="*/ 2147483647 w 1131"/>
              <a:gd name="T1" fmla="*/ 2147483647 h 1073"/>
              <a:gd name="T2" fmla="*/ 2147483647 w 1131"/>
              <a:gd name="T3" fmla="*/ 2147483647 h 1073"/>
              <a:gd name="T4" fmla="*/ 2147483647 w 1131"/>
              <a:gd name="T5" fmla="*/ 2147483647 h 1073"/>
              <a:gd name="T6" fmla="*/ 2147483647 w 1131"/>
              <a:gd name="T7" fmla="*/ 2147483647 h 1073"/>
              <a:gd name="T8" fmla="*/ 2147483647 w 1131"/>
              <a:gd name="T9" fmla="*/ 2147483647 h 1073"/>
              <a:gd name="T10" fmla="*/ 2147483647 w 1131"/>
              <a:gd name="T11" fmla="*/ 2147483647 h 1073"/>
              <a:gd name="T12" fmla="*/ 2147483647 w 1131"/>
              <a:gd name="T13" fmla="*/ 2147483647 h 1073"/>
              <a:gd name="T14" fmla="*/ 2147483647 w 1131"/>
              <a:gd name="T15" fmla="*/ 2147483647 h 1073"/>
              <a:gd name="T16" fmla="*/ 2147483647 w 1131"/>
              <a:gd name="T17" fmla="*/ 2147483647 h 1073"/>
              <a:gd name="T18" fmla="*/ 2147483647 w 1131"/>
              <a:gd name="T19" fmla="*/ 2147483647 h 1073"/>
              <a:gd name="T20" fmla="*/ 2147483647 w 1131"/>
              <a:gd name="T21" fmla="*/ 2147483647 h 1073"/>
              <a:gd name="T22" fmla="*/ 2147483647 w 1131"/>
              <a:gd name="T23" fmla="*/ 2147483647 h 1073"/>
              <a:gd name="T24" fmla="*/ 2147483647 w 1131"/>
              <a:gd name="T25" fmla="*/ 2147483647 h 1073"/>
              <a:gd name="T26" fmla="*/ 2147483647 w 1131"/>
              <a:gd name="T27" fmla="*/ 2147483647 h 1073"/>
              <a:gd name="T28" fmla="*/ 2147483647 w 1131"/>
              <a:gd name="T29" fmla="*/ 2147483647 h 1073"/>
              <a:gd name="T30" fmla="*/ 2147483647 w 1131"/>
              <a:gd name="T31" fmla="*/ 2147483647 h 1073"/>
              <a:gd name="T32" fmla="*/ 2147483647 w 1131"/>
              <a:gd name="T33" fmla="*/ 2147483647 h 1073"/>
              <a:gd name="T34" fmla="*/ 2147483647 w 1131"/>
              <a:gd name="T35" fmla="*/ 2147483647 h 1073"/>
              <a:gd name="T36" fmla="*/ 2147483647 w 1131"/>
              <a:gd name="T37" fmla="*/ 2147483647 h 1073"/>
              <a:gd name="T38" fmla="*/ 2147483647 w 1131"/>
              <a:gd name="T39" fmla="*/ 2147483647 h 1073"/>
              <a:gd name="T40" fmla="*/ 2147483647 w 1131"/>
              <a:gd name="T41" fmla="*/ 2147483647 h 1073"/>
              <a:gd name="T42" fmla="*/ 2147483647 w 1131"/>
              <a:gd name="T43" fmla="*/ 2147483647 h 1073"/>
              <a:gd name="T44" fmla="*/ 2147483647 w 1131"/>
              <a:gd name="T45" fmla="*/ 2147483647 h 1073"/>
              <a:gd name="T46" fmla="*/ 2147483647 w 1131"/>
              <a:gd name="T47" fmla="*/ 2147483647 h 1073"/>
              <a:gd name="T48" fmla="*/ 2147483647 w 1131"/>
              <a:gd name="T49" fmla="*/ 2147483647 h 1073"/>
              <a:gd name="T50" fmla="*/ 2147483647 w 1131"/>
              <a:gd name="T51" fmla="*/ 2147483647 h 1073"/>
              <a:gd name="T52" fmla="*/ 2147483647 w 1131"/>
              <a:gd name="T53" fmla="*/ 2147483647 h 1073"/>
              <a:gd name="T54" fmla="*/ 2147483647 w 1131"/>
              <a:gd name="T55" fmla="*/ 2147483647 h 1073"/>
              <a:gd name="T56" fmla="*/ 2147483647 w 1131"/>
              <a:gd name="T57" fmla="*/ 2147483647 h 1073"/>
              <a:gd name="T58" fmla="*/ 2147483647 w 1131"/>
              <a:gd name="T59" fmla="*/ 2147483647 h 1073"/>
              <a:gd name="T60" fmla="*/ 2147483647 w 1131"/>
              <a:gd name="T61" fmla="*/ 2147483647 h 1073"/>
              <a:gd name="T62" fmla="*/ 2147483647 w 1131"/>
              <a:gd name="T63" fmla="*/ 2147483647 h 1073"/>
              <a:gd name="T64" fmla="*/ 2147483647 w 1131"/>
              <a:gd name="T65" fmla="*/ 2147483647 h 1073"/>
              <a:gd name="T66" fmla="*/ 2147483647 w 1131"/>
              <a:gd name="T67" fmla="*/ 2147483647 h 1073"/>
              <a:gd name="T68" fmla="*/ 2147483647 w 1131"/>
              <a:gd name="T69" fmla="*/ 2147483647 h 1073"/>
              <a:gd name="T70" fmla="*/ 2147483647 w 1131"/>
              <a:gd name="T71" fmla="*/ 2147483647 h 1073"/>
              <a:gd name="T72" fmla="*/ 2147483647 w 1131"/>
              <a:gd name="T73" fmla="*/ 2147483647 h 1073"/>
              <a:gd name="T74" fmla="*/ 2147483647 w 1131"/>
              <a:gd name="T75" fmla="*/ 2147483647 h 1073"/>
              <a:gd name="T76" fmla="*/ 2147483647 w 1131"/>
              <a:gd name="T77" fmla="*/ 2147483647 h 1073"/>
              <a:gd name="T78" fmla="*/ 2147483647 w 1131"/>
              <a:gd name="T79" fmla="*/ 2147483647 h 1073"/>
              <a:gd name="T80" fmla="*/ 2147483647 w 1131"/>
              <a:gd name="T81" fmla="*/ 2147483647 h 1073"/>
              <a:gd name="T82" fmla="*/ 2147483647 w 1131"/>
              <a:gd name="T83" fmla="*/ 2147483647 h 1073"/>
              <a:gd name="T84" fmla="*/ 2147483647 w 1131"/>
              <a:gd name="T85" fmla="*/ 2147483647 h 1073"/>
              <a:gd name="T86" fmla="*/ 2147483647 w 1131"/>
              <a:gd name="T87" fmla="*/ 2147483647 h 1073"/>
              <a:gd name="T88" fmla="*/ 2147483647 w 1131"/>
              <a:gd name="T89" fmla="*/ 2147483647 h 10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1" h="1073">
                <a:moveTo>
                  <a:pt x="1124" y="217"/>
                </a:moveTo>
                <a:cubicBezTo>
                  <a:pt x="1116" y="195"/>
                  <a:pt x="1093" y="183"/>
                  <a:pt x="1071" y="191"/>
                </a:cubicBezTo>
                <a:lnTo>
                  <a:pt x="916" y="243"/>
                </a:lnTo>
                <a:lnTo>
                  <a:pt x="821" y="233"/>
                </a:lnTo>
                <a:cubicBezTo>
                  <a:pt x="835" y="262"/>
                  <a:pt x="827" y="287"/>
                  <a:pt x="821" y="299"/>
                </a:cubicBezTo>
                <a:cubicBezTo>
                  <a:pt x="820" y="301"/>
                  <a:pt x="819" y="302"/>
                  <a:pt x="818" y="304"/>
                </a:cubicBezTo>
                <a:lnTo>
                  <a:pt x="809" y="316"/>
                </a:lnTo>
                <a:lnTo>
                  <a:pt x="916" y="327"/>
                </a:lnTo>
                <a:cubicBezTo>
                  <a:pt x="918" y="327"/>
                  <a:pt x="919" y="327"/>
                  <a:pt x="921" y="327"/>
                </a:cubicBezTo>
                <a:cubicBezTo>
                  <a:pt x="925" y="327"/>
                  <a:pt x="930" y="327"/>
                  <a:pt x="934" y="325"/>
                </a:cubicBezTo>
                <a:lnTo>
                  <a:pt x="1098" y="270"/>
                </a:lnTo>
                <a:cubicBezTo>
                  <a:pt x="1119" y="263"/>
                  <a:pt x="1131" y="239"/>
                  <a:pt x="1124" y="217"/>
                </a:cubicBezTo>
                <a:close/>
                <a:moveTo>
                  <a:pt x="275" y="301"/>
                </a:moveTo>
                <a:lnTo>
                  <a:pt x="262" y="315"/>
                </a:lnTo>
                <a:lnTo>
                  <a:pt x="199" y="262"/>
                </a:lnTo>
                <a:lnTo>
                  <a:pt x="212" y="247"/>
                </a:lnTo>
                <a:cubicBezTo>
                  <a:pt x="215" y="243"/>
                  <a:pt x="220" y="241"/>
                  <a:pt x="225" y="243"/>
                </a:cubicBezTo>
                <a:cubicBezTo>
                  <a:pt x="225" y="249"/>
                  <a:pt x="227" y="254"/>
                  <a:pt x="229" y="260"/>
                </a:cubicBezTo>
                <a:cubicBezTo>
                  <a:pt x="237" y="274"/>
                  <a:pt x="251" y="283"/>
                  <a:pt x="267" y="283"/>
                </a:cubicBezTo>
                <a:cubicBezTo>
                  <a:pt x="269" y="283"/>
                  <a:pt x="271" y="282"/>
                  <a:pt x="273" y="282"/>
                </a:cubicBezTo>
                <a:lnTo>
                  <a:pt x="274" y="283"/>
                </a:lnTo>
                <a:cubicBezTo>
                  <a:pt x="276" y="285"/>
                  <a:pt x="278" y="288"/>
                  <a:pt x="278" y="291"/>
                </a:cubicBezTo>
                <a:cubicBezTo>
                  <a:pt x="278" y="295"/>
                  <a:pt x="277" y="298"/>
                  <a:pt x="275" y="301"/>
                </a:cubicBezTo>
                <a:close/>
                <a:moveTo>
                  <a:pt x="178" y="394"/>
                </a:moveTo>
                <a:lnTo>
                  <a:pt x="135" y="358"/>
                </a:lnTo>
                <a:lnTo>
                  <a:pt x="166" y="322"/>
                </a:lnTo>
                <a:lnTo>
                  <a:pt x="208" y="358"/>
                </a:lnTo>
                <a:lnTo>
                  <a:pt x="178" y="394"/>
                </a:lnTo>
                <a:close/>
                <a:moveTo>
                  <a:pt x="816" y="577"/>
                </a:moveTo>
                <a:lnTo>
                  <a:pt x="621" y="507"/>
                </a:lnTo>
                <a:lnTo>
                  <a:pt x="613" y="504"/>
                </a:lnTo>
                <a:lnTo>
                  <a:pt x="590" y="496"/>
                </a:lnTo>
                <a:cubicBezTo>
                  <a:pt x="579" y="491"/>
                  <a:pt x="573" y="479"/>
                  <a:pt x="577" y="467"/>
                </a:cubicBezTo>
                <a:cubicBezTo>
                  <a:pt x="582" y="454"/>
                  <a:pt x="595" y="447"/>
                  <a:pt x="608" y="452"/>
                </a:cubicBezTo>
                <a:lnTo>
                  <a:pt x="649" y="466"/>
                </a:lnTo>
                <a:lnTo>
                  <a:pt x="772" y="287"/>
                </a:lnTo>
                <a:lnTo>
                  <a:pt x="746" y="275"/>
                </a:lnTo>
                <a:lnTo>
                  <a:pt x="682" y="313"/>
                </a:lnTo>
                <a:lnTo>
                  <a:pt x="693" y="193"/>
                </a:lnTo>
                <a:cubicBezTo>
                  <a:pt x="672" y="182"/>
                  <a:pt x="641" y="166"/>
                  <a:pt x="616" y="161"/>
                </a:cubicBezTo>
                <a:lnTo>
                  <a:pt x="464" y="110"/>
                </a:lnTo>
                <a:cubicBezTo>
                  <a:pt x="454" y="106"/>
                  <a:pt x="442" y="107"/>
                  <a:pt x="432" y="112"/>
                </a:cubicBezTo>
                <a:lnTo>
                  <a:pt x="248" y="203"/>
                </a:lnTo>
                <a:cubicBezTo>
                  <a:pt x="245" y="205"/>
                  <a:pt x="242" y="207"/>
                  <a:pt x="239" y="210"/>
                </a:cubicBezTo>
                <a:cubicBezTo>
                  <a:pt x="220" y="203"/>
                  <a:pt x="198" y="207"/>
                  <a:pt x="184" y="223"/>
                </a:cubicBezTo>
                <a:lnTo>
                  <a:pt x="172" y="238"/>
                </a:lnTo>
                <a:lnTo>
                  <a:pt x="154" y="224"/>
                </a:lnTo>
                <a:lnTo>
                  <a:pt x="145" y="216"/>
                </a:lnTo>
                <a:cubicBezTo>
                  <a:pt x="131" y="204"/>
                  <a:pt x="111" y="206"/>
                  <a:pt x="99" y="219"/>
                </a:cubicBezTo>
                <a:lnTo>
                  <a:pt x="12" y="322"/>
                </a:lnTo>
                <a:cubicBezTo>
                  <a:pt x="0" y="336"/>
                  <a:pt x="2" y="356"/>
                  <a:pt x="16" y="368"/>
                </a:cubicBezTo>
                <a:lnTo>
                  <a:pt x="25" y="376"/>
                </a:lnTo>
                <a:lnTo>
                  <a:pt x="178" y="506"/>
                </a:lnTo>
                <a:lnTo>
                  <a:pt x="187" y="513"/>
                </a:lnTo>
                <a:cubicBezTo>
                  <a:pt x="200" y="525"/>
                  <a:pt x="221" y="523"/>
                  <a:pt x="232" y="510"/>
                </a:cubicBezTo>
                <a:lnTo>
                  <a:pt x="320" y="407"/>
                </a:lnTo>
                <a:cubicBezTo>
                  <a:pt x="331" y="393"/>
                  <a:pt x="330" y="373"/>
                  <a:pt x="316" y="361"/>
                </a:cubicBezTo>
                <a:lnTo>
                  <a:pt x="307" y="354"/>
                </a:lnTo>
                <a:lnTo>
                  <a:pt x="290" y="339"/>
                </a:lnTo>
                <a:lnTo>
                  <a:pt x="302" y="324"/>
                </a:lnTo>
                <a:cubicBezTo>
                  <a:pt x="311" y="314"/>
                  <a:pt x="315" y="301"/>
                  <a:pt x="314" y="289"/>
                </a:cubicBezTo>
                <a:cubicBezTo>
                  <a:pt x="313" y="281"/>
                  <a:pt x="311" y="274"/>
                  <a:pt x="307" y="268"/>
                </a:cubicBezTo>
                <a:lnTo>
                  <a:pt x="454" y="195"/>
                </a:lnTo>
                <a:lnTo>
                  <a:pt x="553" y="228"/>
                </a:lnTo>
                <a:lnTo>
                  <a:pt x="454" y="473"/>
                </a:lnTo>
                <a:cubicBezTo>
                  <a:pt x="445" y="494"/>
                  <a:pt x="439" y="513"/>
                  <a:pt x="444" y="531"/>
                </a:cubicBezTo>
                <a:cubicBezTo>
                  <a:pt x="448" y="549"/>
                  <a:pt x="460" y="564"/>
                  <a:pt x="479" y="571"/>
                </a:cubicBezTo>
                <a:lnTo>
                  <a:pt x="712" y="654"/>
                </a:lnTo>
                <a:lnTo>
                  <a:pt x="574" y="845"/>
                </a:lnTo>
                <a:cubicBezTo>
                  <a:pt x="557" y="869"/>
                  <a:pt x="562" y="903"/>
                  <a:pt x="586" y="920"/>
                </a:cubicBezTo>
                <a:cubicBezTo>
                  <a:pt x="596" y="927"/>
                  <a:pt x="607" y="931"/>
                  <a:pt x="618" y="931"/>
                </a:cubicBezTo>
                <a:cubicBezTo>
                  <a:pt x="635" y="931"/>
                  <a:pt x="651" y="923"/>
                  <a:pt x="662" y="908"/>
                </a:cubicBezTo>
                <a:lnTo>
                  <a:pt x="842" y="659"/>
                </a:lnTo>
                <a:cubicBezTo>
                  <a:pt x="851" y="645"/>
                  <a:pt x="854" y="628"/>
                  <a:pt x="849" y="611"/>
                </a:cubicBezTo>
                <a:cubicBezTo>
                  <a:pt x="844" y="595"/>
                  <a:pt x="832" y="582"/>
                  <a:pt x="816" y="577"/>
                </a:cubicBezTo>
                <a:close/>
                <a:moveTo>
                  <a:pt x="416" y="578"/>
                </a:moveTo>
                <a:lnTo>
                  <a:pt x="343" y="758"/>
                </a:lnTo>
                <a:lnTo>
                  <a:pt x="108" y="980"/>
                </a:lnTo>
                <a:cubicBezTo>
                  <a:pt x="87" y="1001"/>
                  <a:pt x="86" y="1035"/>
                  <a:pt x="106" y="1056"/>
                </a:cubicBezTo>
                <a:cubicBezTo>
                  <a:pt x="117" y="1067"/>
                  <a:pt x="131" y="1073"/>
                  <a:pt x="146" y="1073"/>
                </a:cubicBezTo>
                <a:cubicBezTo>
                  <a:pt x="159" y="1073"/>
                  <a:pt x="172" y="1068"/>
                  <a:pt x="183" y="1058"/>
                </a:cubicBezTo>
                <a:lnTo>
                  <a:pt x="425" y="828"/>
                </a:lnTo>
                <a:cubicBezTo>
                  <a:pt x="431" y="823"/>
                  <a:pt x="435" y="816"/>
                  <a:pt x="438" y="809"/>
                </a:cubicBezTo>
                <a:lnTo>
                  <a:pt x="513" y="624"/>
                </a:lnTo>
                <a:cubicBezTo>
                  <a:pt x="493" y="623"/>
                  <a:pt x="476" y="620"/>
                  <a:pt x="464" y="614"/>
                </a:cubicBezTo>
                <a:cubicBezTo>
                  <a:pt x="442" y="604"/>
                  <a:pt x="426" y="591"/>
                  <a:pt x="416" y="578"/>
                </a:cubicBezTo>
                <a:close/>
                <a:moveTo>
                  <a:pt x="741" y="195"/>
                </a:moveTo>
                <a:cubicBezTo>
                  <a:pt x="789" y="220"/>
                  <a:pt x="847" y="201"/>
                  <a:pt x="871" y="154"/>
                </a:cubicBezTo>
                <a:cubicBezTo>
                  <a:pt x="895" y="107"/>
                  <a:pt x="877" y="49"/>
                  <a:pt x="830" y="24"/>
                </a:cubicBezTo>
                <a:cubicBezTo>
                  <a:pt x="782" y="0"/>
                  <a:pt x="724" y="19"/>
                  <a:pt x="700" y="66"/>
                </a:cubicBezTo>
                <a:cubicBezTo>
                  <a:pt x="676" y="113"/>
                  <a:pt x="694" y="171"/>
                  <a:pt x="741" y="1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22" name="矩形 21"/>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nual Input 11"/>
          <p:cNvSpPr>
            <a:spLocks noChangeArrowheads="1"/>
          </p:cNvSpPr>
          <p:nvPr/>
        </p:nvSpPr>
        <p:spPr bwMode="auto">
          <a:xfrm>
            <a:off x="815727" y="1781611"/>
            <a:ext cx="1811945" cy="1122403"/>
          </a:xfrm>
          <a:prstGeom prst="flowChartManualInput">
            <a:avLst/>
          </a:prstGeom>
          <a:solidFill>
            <a:srgbClr val="2259AA"/>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Flowchart: Manual Input 15"/>
          <p:cNvSpPr>
            <a:spLocks noChangeArrowheads="1"/>
          </p:cNvSpPr>
          <p:nvPr/>
        </p:nvSpPr>
        <p:spPr bwMode="auto">
          <a:xfrm flipH="1">
            <a:off x="2673382" y="1781611"/>
            <a:ext cx="1810773" cy="1121236"/>
          </a:xfrm>
          <a:prstGeom prst="flowChartManualInput">
            <a:avLst/>
          </a:prstGeom>
          <a:solidFill>
            <a:srgbClr val="2259AA"/>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lowchart: Manual Input 21"/>
          <p:cNvSpPr>
            <a:spLocks noChangeArrowheads="1"/>
          </p:cNvSpPr>
          <p:nvPr/>
        </p:nvSpPr>
        <p:spPr bwMode="auto">
          <a:xfrm>
            <a:off x="4529864" y="1781611"/>
            <a:ext cx="1810773" cy="1122403"/>
          </a:xfrm>
          <a:prstGeom prst="flowChartManualInput">
            <a:avLst/>
          </a:prstGeom>
          <a:solidFill>
            <a:srgbClr val="2259AA"/>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Flowchart: Manual Input 29"/>
          <p:cNvSpPr>
            <a:spLocks noChangeArrowheads="1"/>
          </p:cNvSpPr>
          <p:nvPr/>
        </p:nvSpPr>
        <p:spPr bwMode="auto">
          <a:xfrm flipH="1">
            <a:off x="6386346" y="1781611"/>
            <a:ext cx="1810773" cy="1121236"/>
          </a:xfrm>
          <a:prstGeom prst="flowChartManualInput">
            <a:avLst/>
          </a:prstGeom>
          <a:solidFill>
            <a:srgbClr val="2259AA"/>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3"/>
          <p:cNvSpPr txBox="1">
            <a:spLocks noChangeArrowheads="1"/>
          </p:cNvSpPr>
          <p:nvPr/>
        </p:nvSpPr>
        <p:spPr bwMode="auto">
          <a:xfrm>
            <a:off x="859092" y="3217867"/>
            <a:ext cx="17252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3"/>
          <p:cNvSpPr txBox="1">
            <a:spLocks noChangeArrowheads="1"/>
          </p:cNvSpPr>
          <p:nvPr/>
        </p:nvSpPr>
        <p:spPr bwMode="auto">
          <a:xfrm>
            <a:off x="1116937" y="3434880"/>
            <a:ext cx="12364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3"/>
          <p:cNvSpPr txBox="1">
            <a:spLocks noChangeArrowheads="1"/>
          </p:cNvSpPr>
          <p:nvPr/>
        </p:nvSpPr>
        <p:spPr bwMode="auto">
          <a:xfrm>
            <a:off x="2715575" y="3217867"/>
            <a:ext cx="1726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3"/>
          <p:cNvSpPr txBox="1">
            <a:spLocks noChangeArrowheads="1"/>
          </p:cNvSpPr>
          <p:nvPr/>
        </p:nvSpPr>
        <p:spPr bwMode="auto">
          <a:xfrm>
            <a:off x="2974591" y="3434880"/>
            <a:ext cx="12353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3"/>
          <p:cNvSpPr txBox="1">
            <a:spLocks noChangeArrowheads="1"/>
          </p:cNvSpPr>
          <p:nvPr/>
        </p:nvSpPr>
        <p:spPr bwMode="auto">
          <a:xfrm>
            <a:off x="4572057" y="3217867"/>
            <a:ext cx="1726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3"/>
          <p:cNvSpPr txBox="1">
            <a:spLocks noChangeArrowheads="1"/>
          </p:cNvSpPr>
          <p:nvPr/>
        </p:nvSpPr>
        <p:spPr bwMode="auto">
          <a:xfrm>
            <a:off x="4831073" y="3434880"/>
            <a:ext cx="12353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a:spLocks noChangeArrowheads="1"/>
          </p:cNvSpPr>
          <p:nvPr/>
        </p:nvSpPr>
        <p:spPr bwMode="auto">
          <a:xfrm>
            <a:off x="6428539" y="3217867"/>
            <a:ext cx="1726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a:spLocks noChangeArrowheads="1"/>
          </p:cNvSpPr>
          <p:nvPr/>
        </p:nvSpPr>
        <p:spPr bwMode="auto">
          <a:xfrm>
            <a:off x="6687555" y="3434880"/>
            <a:ext cx="12353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a:off x="978639" y="2411650"/>
            <a:ext cx="14872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a:spLocks noChangeArrowheads="1"/>
          </p:cNvSpPr>
          <p:nvPr/>
        </p:nvSpPr>
        <p:spPr bwMode="auto">
          <a:xfrm>
            <a:off x="2848012" y="2411650"/>
            <a:ext cx="1487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a:spLocks noChangeArrowheads="1"/>
          </p:cNvSpPr>
          <p:nvPr/>
        </p:nvSpPr>
        <p:spPr bwMode="auto">
          <a:xfrm>
            <a:off x="4684571" y="2411650"/>
            <a:ext cx="14872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a:spLocks noChangeArrowheads="1"/>
          </p:cNvSpPr>
          <p:nvPr/>
        </p:nvSpPr>
        <p:spPr bwMode="auto">
          <a:xfrm>
            <a:off x="6555117" y="2411650"/>
            <a:ext cx="14872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0093" y="1185407"/>
            <a:ext cx="3620939" cy="3383543"/>
            <a:chOff x="2444751" y="6350"/>
            <a:chExt cx="7299325" cy="6851650"/>
          </a:xfrm>
          <a:solidFill>
            <a:srgbClr val="2259AA"/>
          </a:solidFill>
        </p:grpSpPr>
        <p:sp>
          <p:nvSpPr>
            <p:cNvPr id="3" name="Freeform 2390"/>
            <p:cNvSpPr/>
            <p:nvPr/>
          </p:nvSpPr>
          <p:spPr bwMode="auto">
            <a:xfrm>
              <a:off x="2444751" y="1016000"/>
              <a:ext cx="3132138" cy="2282825"/>
            </a:xfrm>
            <a:custGeom>
              <a:avLst/>
              <a:gdLst>
                <a:gd name="T0" fmla="*/ 1973 w 1973"/>
                <a:gd name="T1" fmla="*/ 0 h 1438"/>
                <a:gd name="T2" fmla="*/ 1926 w 1973"/>
                <a:gd name="T3" fmla="*/ 37 h 1438"/>
                <a:gd name="T4" fmla="*/ 1874 w 1973"/>
                <a:gd name="T5" fmla="*/ 80 h 1438"/>
                <a:gd name="T6" fmla="*/ 1821 w 1973"/>
                <a:gd name="T7" fmla="*/ 126 h 1438"/>
                <a:gd name="T8" fmla="*/ 1767 w 1973"/>
                <a:gd name="T9" fmla="*/ 177 h 1438"/>
                <a:gd name="T10" fmla="*/ 1711 w 1973"/>
                <a:gd name="T11" fmla="*/ 231 h 1438"/>
                <a:gd name="T12" fmla="*/ 1655 w 1973"/>
                <a:gd name="T13" fmla="*/ 289 h 1438"/>
                <a:gd name="T14" fmla="*/ 1598 w 1973"/>
                <a:gd name="T15" fmla="*/ 351 h 1438"/>
                <a:gd name="T16" fmla="*/ 1544 w 1973"/>
                <a:gd name="T17" fmla="*/ 416 h 1438"/>
                <a:gd name="T18" fmla="*/ 1490 w 1973"/>
                <a:gd name="T19" fmla="*/ 486 h 1438"/>
                <a:gd name="T20" fmla="*/ 1437 w 1973"/>
                <a:gd name="T21" fmla="*/ 560 h 1438"/>
                <a:gd name="T22" fmla="*/ 1386 w 1973"/>
                <a:gd name="T23" fmla="*/ 636 h 1438"/>
                <a:gd name="T24" fmla="*/ 1339 w 1973"/>
                <a:gd name="T25" fmla="*/ 719 h 1438"/>
                <a:gd name="T26" fmla="*/ 1294 w 1973"/>
                <a:gd name="T27" fmla="*/ 802 h 1438"/>
                <a:gd name="T28" fmla="*/ 1254 w 1973"/>
                <a:gd name="T29" fmla="*/ 892 h 1438"/>
                <a:gd name="T30" fmla="*/ 1218 w 1973"/>
                <a:gd name="T31" fmla="*/ 983 h 1438"/>
                <a:gd name="T32" fmla="*/ 1186 w 1973"/>
                <a:gd name="T33" fmla="*/ 1080 h 1438"/>
                <a:gd name="T34" fmla="*/ 1161 w 1973"/>
                <a:gd name="T35" fmla="*/ 1179 h 1438"/>
                <a:gd name="T36" fmla="*/ 1140 w 1973"/>
                <a:gd name="T37" fmla="*/ 1282 h 1438"/>
                <a:gd name="T38" fmla="*/ 1126 w 1973"/>
                <a:gd name="T39" fmla="*/ 1389 h 1438"/>
                <a:gd name="T40" fmla="*/ 1090 w 1973"/>
                <a:gd name="T41" fmla="*/ 1357 h 1438"/>
                <a:gd name="T42" fmla="*/ 1050 w 1973"/>
                <a:gd name="T43" fmla="*/ 1328 h 1438"/>
                <a:gd name="T44" fmla="*/ 1011 w 1973"/>
                <a:gd name="T45" fmla="*/ 1301 h 1438"/>
                <a:gd name="T46" fmla="*/ 968 w 1973"/>
                <a:gd name="T47" fmla="*/ 1278 h 1438"/>
                <a:gd name="T48" fmla="*/ 922 w 1973"/>
                <a:gd name="T49" fmla="*/ 1255 h 1438"/>
                <a:gd name="T50" fmla="*/ 873 w 1973"/>
                <a:gd name="T51" fmla="*/ 1239 h 1438"/>
                <a:gd name="T52" fmla="*/ 821 w 1973"/>
                <a:gd name="T53" fmla="*/ 1223 h 1438"/>
                <a:gd name="T54" fmla="*/ 763 w 1973"/>
                <a:gd name="T55" fmla="*/ 1213 h 1438"/>
                <a:gd name="T56" fmla="*/ 702 w 1973"/>
                <a:gd name="T57" fmla="*/ 1206 h 1438"/>
                <a:gd name="T58" fmla="*/ 634 w 1973"/>
                <a:gd name="T59" fmla="*/ 1205 h 1438"/>
                <a:gd name="T60" fmla="*/ 586 w 1973"/>
                <a:gd name="T61" fmla="*/ 1205 h 1438"/>
                <a:gd name="T62" fmla="*/ 540 w 1973"/>
                <a:gd name="T63" fmla="*/ 1208 h 1438"/>
                <a:gd name="T64" fmla="*/ 497 w 1973"/>
                <a:gd name="T65" fmla="*/ 1213 h 1438"/>
                <a:gd name="T66" fmla="*/ 455 w 1973"/>
                <a:gd name="T67" fmla="*/ 1223 h 1438"/>
                <a:gd name="T68" fmla="*/ 414 w 1973"/>
                <a:gd name="T69" fmla="*/ 1234 h 1438"/>
                <a:gd name="T70" fmla="*/ 372 w 1973"/>
                <a:gd name="T71" fmla="*/ 1250 h 1438"/>
                <a:gd name="T72" fmla="*/ 330 w 1973"/>
                <a:gd name="T73" fmla="*/ 1269 h 1438"/>
                <a:gd name="T74" fmla="*/ 287 w 1973"/>
                <a:gd name="T75" fmla="*/ 1293 h 1438"/>
                <a:gd name="T76" fmla="*/ 241 w 1973"/>
                <a:gd name="T77" fmla="*/ 1321 h 1438"/>
                <a:gd name="T78" fmla="*/ 192 w 1973"/>
                <a:gd name="T79" fmla="*/ 1354 h 1438"/>
                <a:gd name="T80" fmla="*/ 140 w 1973"/>
                <a:gd name="T81" fmla="*/ 1393 h 1438"/>
                <a:gd name="T82" fmla="*/ 85 w 1973"/>
                <a:gd name="T83" fmla="*/ 1438 h 1438"/>
                <a:gd name="T84" fmla="*/ 0 w 1973"/>
                <a:gd name="T85" fmla="*/ 1438 h 1438"/>
                <a:gd name="T86" fmla="*/ 67 w 1973"/>
                <a:gd name="T87" fmla="*/ 1311 h 1438"/>
                <a:gd name="T88" fmla="*/ 139 w 1973"/>
                <a:gd name="T89" fmla="*/ 1190 h 1438"/>
                <a:gd name="T90" fmla="*/ 214 w 1973"/>
                <a:gd name="T91" fmla="*/ 1073 h 1438"/>
                <a:gd name="T92" fmla="*/ 295 w 1973"/>
                <a:gd name="T93" fmla="*/ 961 h 1438"/>
                <a:gd name="T94" fmla="*/ 379 w 1973"/>
                <a:gd name="T95" fmla="*/ 855 h 1438"/>
                <a:gd name="T96" fmla="*/ 468 w 1973"/>
                <a:gd name="T97" fmla="*/ 754 h 1438"/>
                <a:gd name="T98" fmla="*/ 561 w 1973"/>
                <a:gd name="T99" fmla="*/ 659 h 1438"/>
                <a:gd name="T100" fmla="*/ 657 w 1973"/>
                <a:gd name="T101" fmla="*/ 568 h 1438"/>
                <a:gd name="T102" fmla="*/ 759 w 1973"/>
                <a:gd name="T103" fmla="*/ 485 h 1438"/>
                <a:gd name="T104" fmla="*/ 864 w 1973"/>
                <a:gd name="T105" fmla="*/ 407 h 1438"/>
                <a:gd name="T106" fmla="*/ 972 w 1973"/>
                <a:gd name="T107" fmla="*/ 335 h 1438"/>
                <a:gd name="T108" fmla="*/ 1085 w 1973"/>
                <a:gd name="T109" fmla="*/ 270 h 1438"/>
                <a:gd name="T110" fmla="*/ 1201 w 1973"/>
                <a:gd name="T111" fmla="*/ 211 h 1438"/>
                <a:gd name="T112" fmla="*/ 1321 w 1973"/>
                <a:gd name="T113" fmla="*/ 159 h 1438"/>
                <a:gd name="T114" fmla="*/ 1445 w 1973"/>
                <a:gd name="T115" fmla="*/ 113 h 1438"/>
                <a:gd name="T116" fmla="*/ 1572 w 1973"/>
                <a:gd name="T117" fmla="*/ 73 h 1438"/>
                <a:gd name="T118" fmla="*/ 1703 w 1973"/>
                <a:gd name="T119" fmla="*/ 41 h 1438"/>
                <a:gd name="T120" fmla="*/ 1837 w 1973"/>
                <a:gd name="T121" fmla="*/ 18 h 1438"/>
                <a:gd name="T122" fmla="*/ 1973 w 1973"/>
                <a:gd name="T123"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1438">
                  <a:moveTo>
                    <a:pt x="1973" y="0"/>
                  </a:moveTo>
                  <a:lnTo>
                    <a:pt x="1926" y="37"/>
                  </a:lnTo>
                  <a:lnTo>
                    <a:pt x="1874" y="80"/>
                  </a:lnTo>
                  <a:lnTo>
                    <a:pt x="1821" y="126"/>
                  </a:lnTo>
                  <a:lnTo>
                    <a:pt x="1767" y="177"/>
                  </a:lnTo>
                  <a:lnTo>
                    <a:pt x="1711" y="231"/>
                  </a:lnTo>
                  <a:lnTo>
                    <a:pt x="1655" y="289"/>
                  </a:lnTo>
                  <a:lnTo>
                    <a:pt x="1598" y="351"/>
                  </a:lnTo>
                  <a:lnTo>
                    <a:pt x="1544" y="416"/>
                  </a:lnTo>
                  <a:lnTo>
                    <a:pt x="1490" y="486"/>
                  </a:lnTo>
                  <a:lnTo>
                    <a:pt x="1437" y="560"/>
                  </a:lnTo>
                  <a:lnTo>
                    <a:pt x="1386" y="636"/>
                  </a:lnTo>
                  <a:lnTo>
                    <a:pt x="1339" y="719"/>
                  </a:lnTo>
                  <a:lnTo>
                    <a:pt x="1294" y="802"/>
                  </a:lnTo>
                  <a:lnTo>
                    <a:pt x="1254" y="892"/>
                  </a:lnTo>
                  <a:lnTo>
                    <a:pt x="1218" y="983"/>
                  </a:lnTo>
                  <a:lnTo>
                    <a:pt x="1186" y="1080"/>
                  </a:lnTo>
                  <a:lnTo>
                    <a:pt x="1161" y="1179"/>
                  </a:lnTo>
                  <a:lnTo>
                    <a:pt x="1140" y="1282"/>
                  </a:lnTo>
                  <a:lnTo>
                    <a:pt x="1126" y="1389"/>
                  </a:lnTo>
                  <a:lnTo>
                    <a:pt x="1090" y="1357"/>
                  </a:lnTo>
                  <a:lnTo>
                    <a:pt x="1050" y="1328"/>
                  </a:lnTo>
                  <a:lnTo>
                    <a:pt x="1011" y="1301"/>
                  </a:lnTo>
                  <a:lnTo>
                    <a:pt x="968" y="1278"/>
                  </a:lnTo>
                  <a:lnTo>
                    <a:pt x="922" y="1255"/>
                  </a:lnTo>
                  <a:lnTo>
                    <a:pt x="873" y="1239"/>
                  </a:lnTo>
                  <a:lnTo>
                    <a:pt x="821" y="1223"/>
                  </a:lnTo>
                  <a:lnTo>
                    <a:pt x="763" y="1213"/>
                  </a:lnTo>
                  <a:lnTo>
                    <a:pt x="702" y="1206"/>
                  </a:lnTo>
                  <a:lnTo>
                    <a:pt x="634" y="1205"/>
                  </a:lnTo>
                  <a:lnTo>
                    <a:pt x="586" y="1205"/>
                  </a:lnTo>
                  <a:lnTo>
                    <a:pt x="540" y="1208"/>
                  </a:lnTo>
                  <a:lnTo>
                    <a:pt x="497" y="1213"/>
                  </a:lnTo>
                  <a:lnTo>
                    <a:pt x="455" y="1223"/>
                  </a:lnTo>
                  <a:lnTo>
                    <a:pt x="414" y="1234"/>
                  </a:lnTo>
                  <a:lnTo>
                    <a:pt x="372" y="1250"/>
                  </a:lnTo>
                  <a:lnTo>
                    <a:pt x="330" y="1269"/>
                  </a:lnTo>
                  <a:lnTo>
                    <a:pt x="287" y="1293"/>
                  </a:lnTo>
                  <a:lnTo>
                    <a:pt x="241" y="1321"/>
                  </a:lnTo>
                  <a:lnTo>
                    <a:pt x="192" y="1354"/>
                  </a:lnTo>
                  <a:lnTo>
                    <a:pt x="140" y="1393"/>
                  </a:lnTo>
                  <a:lnTo>
                    <a:pt x="85" y="1438"/>
                  </a:lnTo>
                  <a:lnTo>
                    <a:pt x="0" y="1438"/>
                  </a:lnTo>
                  <a:lnTo>
                    <a:pt x="67" y="1311"/>
                  </a:lnTo>
                  <a:lnTo>
                    <a:pt x="139" y="1190"/>
                  </a:lnTo>
                  <a:lnTo>
                    <a:pt x="214" y="1073"/>
                  </a:lnTo>
                  <a:lnTo>
                    <a:pt x="295" y="961"/>
                  </a:lnTo>
                  <a:lnTo>
                    <a:pt x="379" y="855"/>
                  </a:lnTo>
                  <a:lnTo>
                    <a:pt x="468" y="754"/>
                  </a:lnTo>
                  <a:lnTo>
                    <a:pt x="561" y="659"/>
                  </a:lnTo>
                  <a:lnTo>
                    <a:pt x="657" y="568"/>
                  </a:lnTo>
                  <a:lnTo>
                    <a:pt x="759" y="485"/>
                  </a:lnTo>
                  <a:lnTo>
                    <a:pt x="864" y="407"/>
                  </a:lnTo>
                  <a:lnTo>
                    <a:pt x="972" y="335"/>
                  </a:lnTo>
                  <a:lnTo>
                    <a:pt x="1085" y="270"/>
                  </a:lnTo>
                  <a:lnTo>
                    <a:pt x="1201" y="211"/>
                  </a:lnTo>
                  <a:lnTo>
                    <a:pt x="1321" y="159"/>
                  </a:lnTo>
                  <a:lnTo>
                    <a:pt x="1445" y="113"/>
                  </a:lnTo>
                  <a:lnTo>
                    <a:pt x="1572" y="73"/>
                  </a:lnTo>
                  <a:lnTo>
                    <a:pt x="1703" y="41"/>
                  </a:lnTo>
                  <a:lnTo>
                    <a:pt x="1837" y="18"/>
                  </a:lnTo>
                  <a:lnTo>
                    <a:pt x="1973"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Freeform 2391"/>
            <p:cNvSpPr/>
            <p:nvPr/>
          </p:nvSpPr>
          <p:spPr bwMode="auto">
            <a:xfrm>
              <a:off x="4740276" y="3536950"/>
              <a:ext cx="1622425" cy="3321050"/>
            </a:xfrm>
            <a:custGeom>
              <a:avLst/>
              <a:gdLst>
                <a:gd name="T0" fmla="*/ 1022 w 1022"/>
                <a:gd name="T1" fmla="*/ 1507 h 2092"/>
                <a:gd name="T2" fmla="*/ 1015 w 1022"/>
                <a:gd name="T3" fmla="*/ 1631 h 2092"/>
                <a:gd name="T4" fmla="*/ 991 w 1022"/>
                <a:gd name="T5" fmla="*/ 1744 h 2092"/>
                <a:gd name="T6" fmla="*/ 951 w 1022"/>
                <a:gd name="T7" fmla="*/ 1844 h 2092"/>
                <a:gd name="T8" fmla="*/ 895 w 1022"/>
                <a:gd name="T9" fmla="*/ 1929 h 2092"/>
                <a:gd name="T10" fmla="*/ 821 w 1022"/>
                <a:gd name="T11" fmla="*/ 1999 h 2092"/>
                <a:gd name="T12" fmla="*/ 731 w 1022"/>
                <a:gd name="T13" fmla="*/ 2049 h 2092"/>
                <a:gd name="T14" fmla="*/ 622 w 1022"/>
                <a:gd name="T15" fmla="*/ 2081 h 2092"/>
                <a:gd name="T16" fmla="*/ 494 w 1022"/>
                <a:gd name="T17" fmla="*/ 2092 h 2092"/>
                <a:gd name="T18" fmla="*/ 374 w 1022"/>
                <a:gd name="T19" fmla="*/ 2082 h 2092"/>
                <a:gd name="T20" fmla="*/ 275 w 1022"/>
                <a:gd name="T21" fmla="*/ 2054 h 2092"/>
                <a:gd name="T22" fmla="*/ 193 w 1022"/>
                <a:gd name="T23" fmla="*/ 2010 h 2092"/>
                <a:gd name="T24" fmla="*/ 129 w 1022"/>
                <a:gd name="T25" fmla="*/ 1950 h 2092"/>
                <a:gd name="T26" fmla="*/ 78 w 1022"/>
                <a:gd name="T27" fmla="*/ 1876 h 2092"/>
                <a:gd name="T28" fmla="*/ 42 w 1022"/>
                <a:gd name="T29" fmla="*/ 1791 h 2092"/>
                <a:gd name="T30" fmla="*/ 17 w 1022"/>
                <a:gd name="T31" fmla="*/ 1695 h 2092"/>
                <a:gd name="T32" fmla="*/ 5 w 1022"/>
                <a:gd name="T33" fmla="*/ 1590 h 2092"/>
                <a:gd name="T34" fmla="*/ 0 w 1022"/>
                <a:gd name="T35" fmla="*/ 1479 h 2092"/>
                <a:gd name="T36" fmla="*/ 255 w 1022"/>
                <a:gd name="T37" fmla="*/ 1540 h 2092"/>
                <a:gd name="T38" fmla="*/ 267 w 1022"/>
                <a:gd name="T39" fmla="*/ 1646 h 2092"/>
                <a:gd name="T40" fmla="*/ 290 w 1022"/>
                <a:gd name="T41" fmla="*/ 1727 h 2092"/>
                <a:gd name="T42" fmla="*/ 329 w 1022"/>
                <a:gd name="T43" fmla="*/ 1787 h 2092"/>
                <a:gd name="T44" fmla="*/ 385 w 1022"/>
                <a:gd name="T45" fmla="*/ 1824 h 2092"/>
                <a:gd name="T46" fmla="*/ 457 w 1022"/>
                <a:gd name="T47" fmla="*/ 1843 h 2092"/>
                <a:gd name="T48" fmla="*/ 545 w 1022"/>
                <a:gd name="T49" fmla="*/ 1844 h 2092"/>
                <a:gd name="T50" fmla="*/ 618 w 1022"/>
                <a:gd name="T51" fmla="*/ 1830 h 2092"/>
                <a:gd name="T52" fmla="*/ 669 w 1022"/>
                <a:gd name="T53" fmla="*/ 1804 h 2092"/>
                <a:gd name="T54" fmla="*/ 704 w 1022"/>
                <a:gd name="T55" fmla="*/ 1765 h 2092"/>
                <a:gd name="T56" fmla="*/ 725 w 1022"/>
                <a:gd name="T57" fmla="*/ 1714 h 2092"/>
                <a:gd name="T58" fmla="*/ 736 w 1022"/>
                <a:gd name="T59" fmla="*/ 1654 h 2092"/>
                <a:gd name="T60" fmla="*/ 739 w 1022"/>
                <a:gd name="T61" fmla="*/ 1585 h 2092"/>
                <a:gd name="T62" fmla="*/ 740 w 1022"/>
                <a:gd name="T63" fmla="*/ 1507 h 2092"/>
                <a:gd name="T64" fmla="*/ 1018 w 1022"/>
                <a:gd name="T65"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2" h="2092">
                  <a:moveTo>
                    <a:pt x="1018" y="0"/>
                  </a:moveTo>
                  <a:lnTo>
                    <a:pt x="1022" y="1507"/>
                  </a:lnTo>
                  <a:lnTo>
                    <a:pt x="1021" y="1571"/>
                  </a:lnTo>
                  <a:lnTo>
                    <a:pt x="1015" y="1631"/>
                  </a:lnTo>
                  <a:lnTo>
                    <a:pt x="1005" y="1689"/>
                  </a:lnTo>
                  <a:lnTo>
                    <a:pt x="991" y="1744"/>
                  </a:lnTo>
                  <a:lnTo>
                    <a:pt x="973" y="1795"/>
                  </a:lnTo>
                  <a:lnTo>
                    <a:pt x="951" y="1844"/>
                  </a:lnTo>
                  <a:lnTo>
                    <a:pt x="926" y="1889"/>
                  </a:lnTo>
                  <a:lnTo>
                    <a:pt x="895" y="1929"/>
                  </a:lnTo>
                  <a:lnTo>
                    <a:pt x="860" y="1965"/>
                  </a:lnTo>
                  <a:lnTo>
                    <a:pt x="821" y="1999"/>
                  </a:lnTo>
                  <a:lnTo>
                    <a:pt x="778" y="2027"/>
                  </a:lnTo>
                  <a:lnTo>
                    <a:pt x="731" y="2049"/>
                  </a:lnTo>
                  <a:lnTo>
                    <a:pt x="678" y="2068"/>
                  </a:lnTo>
                  <a:lnTo>
                    <a:pt x="622" y="2081"/>
                  </a:lnTo>
                  <a:lnTo>
                    <a:pt x="559" y="2089"/>
                  </a:lnTo>
                  <a:lnTo>
                    <a:pt x="494" y="2092"/>
                  </a:lnTo>
                  <a:lnTo>
                    <a:pt x="431" y="2089"/>
                  </a:lnTo>
                  <a:lnTo>
                    <a:pt x="374" y="2082"/>
                  </a:lnTo>
                  <a:lnTo>
                    <a:pt x="322" y="2071"/>
                  </a:lnTo>
                  <a:lnTo>
                    <a:pt x="275" y="2054"/>
                  </a:lnTo>
                  <a:lnTo>
                    <a:pt x="232" y="2033"/>
                  </a:lnTo>
                  <a:lnTo>
                    <a:pt x="193" y="2010"/>
                  </a:lnTo>
                  <a:lnTo>
                    <a:pt x="159" y="1982"/>
                  </a:lnTo>
                  <a:lnTo>
                    <a:pt x="129" y="1950"/>
                  </a:lnTo>
                  <a:lnTo>
                    <a:pt x="101" y="1915"/>
                  </a:lnTo>
                  <a:lnTo>
                    <a:pt x="78" y="1876"/>
                  </a:lnTo>
                  <a:lnTo>
                    <a:pt x="59" y="1836"/>
                  </a:lnTo>
                  <a:lnTo>
                    <a:pt x="42" y="1791"/>
                  </a:lnTo>
                  <a:lnTo>
                    <a:pt x="28" y="1745"/>
                  </a:lnTo>
                  <a:lnTo>
                    <a:pt x="17" y="1695"/>
                  </a:lnTo>
                  <a:lnTo>
                    <a:pt x="10" y="1645"/>
                  </a:lnTo>
                  <a:lnTo>
                    <a:pt x="5" y="1590"/>
                  </a:lnTo>
                  <a:lnTo>
                    <a:pt x="0" y="1536"/>
                  </a:lnTo>
                  <a:lnTo>
                    <a:pt x="0" y="1479"/>
                  </a:lnTo>
                  <a:lnTo>
                    <a:pt x="254" y="1479"/>
                  </a:lnTo>
                  <a:lnTo>
                    <a:pt x="255" y="1540"/>
                  </a:lnTo>
                  <a:lnTo>
                    <a:pt x="260" y="1596"/>
                  </a:lnTo>
                  <a:lnTo>
                    <a:pt x="267" y="1646"/>
                  </a:lnTo>
                  <a:lnTo>
                    <a:pt x="278" y="1689"/>
                  </a:lnTo>
                  <a:lnTo>
                    <a:pt x="290" y="1727"/>
                  </a:lnTo>
                  <a:lnTo>
                    <a:pt x="308" y="1760"/>
                  </a:lnTo>
                  <a:lnTo>
                    <a:pt x="329" y="1787"/>
                  </a:lnTo>
                  <a:lnTo>
                    <a:pt x="356" y="1808"/>
                  </a:lnTo>
                  <a:lnTo>
                    <a:pt x="385" y="1824"/>
                  </a:lnTo>
                  <a:lnTo>
                    <a:pt x="418" y="1837"/>
                  </a:lnTo>
                  <a:lnTo>
                    <a:pt x="457" y="1843"/>
                  </a:lnTo>
                  <a:lnTo>
                    <a:pt x="501" y="1845"/>
                  </a:lnTo>
                  <a:lnTo>
                    <a:pt x="545" y="1844"/>
                  </a:lnTo>
                  <a:lnTo>
                    <a:pt x="584" y="1838"/>
                  </a:lnTo>
                  <a:lnTo>
                    <a:pt x="618" y="1830"/>
                  </a:lnTo>
                  <a:lnTo>
                    <a:pt x="646" y="1817"/>
                  </a:lnTo>
                  <a:lnTo>
                    <a:pt x="669" y="1804"/>
                  </a:lnTo>
                  <a:lnTo>
                    <a:pt x="689" y="1785"/>
                  </a:lnTo>
                  <a:lnTo>
                    <a:pt x="704" y="1765"/>
                  </a:lnTo>
                  <a:lnTo>
                    <a:pt x="715" y="1741"/>
                  </a:lnTo>
                  <a:lnTo>
                    <a:pt x="725" y="1714"/>
                  </a:lnTo>
                  <a:lnTo>
                    <a:pt x="731" y="1685"/>
                  </a:lnTo>
                  <a:lnTo>
                    <a:pt x="736" y="1654"/>
                  </a:lnTo>
                  <a:lnTo>
                    <a:pt x="738" y="1621"/>
                  </a:lnTo>
                  <a:lnTo>
                    <a:pt x="739" y="1585"/>
                  </a:lnTo>
                  <a:lnTo>
                    <a:pt x="740" y="1547"/>
                  </a:lnTo>
                  <a:lnTo>
                    <a:pt x="740" y="1507"/>
                  </a:lnTo>
                  <a:lnTo>
                    <a:pt x="740" y="4"/>
                  </a:lnTo>
                  <a:lnTo>
                    <a:pt x="1018"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2392"/>
            <p:cNvSpPr/>
            <p:nvPr/>
          </p:nvSpPr>
          <p:spPr bwMode="auto">
            <a:xfrm>
              <a:off x="6619876" y="1019175"/>
              <a:ext cx="3124200" cy="2378075"/>
            </a:xfrm>
            <a:custGeom>
              <a:avLst/>
              <a:gdLst>
                <a:gd name="T0" fmla="*/ 0 w 1968"/>
                <a:gd name="T1" fmla="*/ 0 h 1498"/>
                <a:gd name="T2" fmla="*/ 136 w 1968"/>
                <a:gd name="T3" fmla="*/ 20 h 1498"/>
                <a:gd name="T4" fmla="*/ 271 w 1968"/>
                <a:gd name="T5" fmla="*/ 46 h 1498"/>
                <a:gd name="T6" fmla="*/ 402 w 1968"/>
                <a:gd name="T7" fmla="*/ 80 h 1498"/>
                <a:gd name="T8" fmla="*/ 532 w 1968"/>
                <a:gd name="T9" fmla="*/ 120 h 1498"/>
                <a:gd name="T10" fmla="*/ 656 w 1968"/>
                <a:gd name="T11" fmla="*/ 168 h 1498"/>
                <a:gd name="T12" fmla="*/ 779 w 1968"/>
                <a:gd name="T13" fmla="*/ 222 h 1498"/>
                <a:gd name="T14" fmla="*/ 896 w 1968"/>
                <a:gd name="T15" fmla="*/ 283 h 1498"/>
                <a:gd name="T16" fmla="*/ 1010 w 1968"/>
                <a:gd name="T17" fmla="*/ 350 h 1498"/>
                <a:gd name="T18" fmla="*/ 1120 w 1968"/>
                <a:gd name="T19" fmla="*/ 424 h 1498"/>
                <a:gd name="T20" fmla="*/ 1228 w 1968"/>
                <a:gd name="T21" fmla="*/ 503 h 1498"/>
                <a:gd name="T22" fmla="*/ 1329 w 1968"/>
                <a:gd name="T23" fmla="*/ 590 h 1498"/>
                <a:gd name="T24" fmla="*/ 1425 w 1968"/>
                <a:gd name="T25" fmla="*/ 682 h 1498"/>
                <a:gd name="T26" fmla="*/ 1519 w 1968"/>
                <a:gd name="T27" fmla="*/ 779 h 1498"/>
                <a:gd name="T28" fmla="*/ 1607 w 1968"/>
                <a:gd name="T29" fmla="*/ 883 h 1498"/>
                <a:gd name="T30" fmla="*/ 1689 w 1968"/>
                <a:gd name="T31" fmla="*/ 991 h 1498"/>
                <a:gd name="T32" fmla="*/ 1767 w 1968"/>
                <a:gd name="T33" fmla="*/ 1106 h 1498"/>
                <a:gd name="T34" fmla="*/ 1839 w 1968"/>
                <a:gd name="T35" fmla="*/ 1224 h 1498"/>
                <a:gd name="T36" fmla="*/ 1906 w 1968"/>
                <a:gd name="T37" fmla="*/ 1348 h 1498"/>
                <a:gd name="T38" fmla="*/ 1968 w 1968"/>
                <a:gd name="T39" fmla="*/ 1478 h 1498"/>
                <a:gd name="T40" fmla="*/ 1883 w 1968"/>
                <a:gd name="T41" fmla="*/ 1498 h 1498"/>
                <a:gd name="T42" fmla="*/ 1846 w 1968"/>
                <a:gd name="T43" fmla="*/ 1459 h 1498"/>
                <a:gd name="T44" fmla="*/ 1809 w 1968"/>
                <a:gd name="T45" fmla="*/ 1422 h 1498"/>
                <a:gd name="T46" fmla="*/ 1771 w 1968"/>
                <a:gd name="T47" fmla="*/ 1386 h 1498"/>
                <a:gd name="T48" fmla="*/ 1732 w 1968"/>
                <a:gd name="T49" fmla="*/ 1354 h 1498"/>
                <a:gd name="T50" fmla="*/ 1690 w 1968"/>
                <a:gd name="T51" fmla="*/ 1323 h 1498"/>
                <a:gd name="T52" fmla="*/ 1647 w 1968"/>
                <a:gd name="T53" fmla="*/ 1296 h 1498"/>
                <a:gd name="T54" fmla="*/ 1601 w 1968"/>
                <a:gd name="T55" fmla="*/ 1273 h 1498"/>
                <a:gd name="T56" fmla="*/ 1552 w 1968"/>
                <a:gd name="T57" fmla="*/ 1253 h 1498"/>
                <a:gd name="T58" fmla="*/ 1499 w 1968"/>
                <a:gd name="T59" fmla="*/ 1238 h 1498"/>
                <a:gd name="T60" fmla="*/ 1442 w 1968"/>
                <a:gd name="T61" fmla="*/ 1227 h 1498"/>
                <a:gd name="T62" fmla="*/ 1379 w 1968"/>
                <a:gd name="T63" fmla="*/ 1218 h 1498"/>
                <a:gd name="T64" fmla="*/ 1311 w 1968"/>
                <a:gd name="T65" fmla="*/ 1217 h 1498"/>
                <a:gd name="T66" fmla="*/ 1267 w 1968"/>
                <a:gd name="T67" fmla="*/ 1217 h 1498"/>
                <a:gd name="T68" fmla="*/ 1223 w 1968"/>
                <a:gd name="T69" fmla="*/ 1220 h 1498"/>
                <a:gd name="T70" fmla="*/ 1182 w 1968"/>
                <a:gd name="T71" fmla="*/ 1225 h 1498"/>
                <a:gd name="T72" fmla="*/ 1141 w 1968"/>
                <a:gd name="T73" fmla="*/ 1234 h 1498"/>
                <a:gd name="T74" fmla="*/ 1101 w 1968"/>
                <a:gd name="T75" fmla="*/ 1245 h 1498"/>
                <a:gd name="T76" fmla="*/ 1059 w 1968"/>
                <a:gd name="T77" fmla="*/ 1260 h 1498"/>
                <a:gd name="T78" fmla="*/ 1017 w 1968"/>
                <a:gd name="T79" fmla="*/ 1278 h 1498"/>
                <a:gd name="T80" fmla="*/ 972 w 1968"/>
                <a:gd name="T81" fmla="*/ 1302 h 1498"/>
                <a:gd name="T82" fmla="*/ 925 w 1968"/>
                <a:gd name="T83" fmla="*/ 1330 h 1498"/>
                <a:gd name="T84" fmla="*/ 875 w 1968"/>
                <a:gd name="T85" fmla="*/ 1363 h 1498"/>
                <a:gd name="T86" fmla="*/ 860 w 1968"/>
                <a:gd name="T87" fmla="*/ 1259 h 1498"/>
                <a:gd name="T88" fmla="*/ 837 w 1968"/>
                <a:gd name="T89" fmla="*/ 1158 h 1498"/>
                <a:gd name="T90" fmla="*/ 809 w 1968"/>
                <a:gd name="T91" fmla="*/ 1061 h 1498"/>
                <a:gd name="T92" fmla="*/ 776 w 1968"/>
                <a:gd name="T93" fmla="*/ 968 h 1498"/>
                <a:gd name="T94" fmla="*/ 738 w 1968"/>
                <a:gd name="T95" fmla="*/ 877 h 1498"/>
                <a:gd name="T96" fmla="*/ 697 w 1968"/>
                <a:gd name="T97" fmla="*/ 791 h 1498"/>
                <a:gd name="T98" fmla="*/ 651 w 1968"/>
                <a:gd name="T99" fmla="*/ 707 h 1498"/>
                <a:gd name="T100" fmla="*/ 602 w 1968"/>
                <a:gd name="T101" fmla="*/ 628 h 1498"/>
                <a:gd name="T102" fmla="*/ 550 w 1968"/>
                <a:gd name="T103" fmla="*/ 552 h 1498"/>
                <a:gd name="T104" fmla="*/ 496 w 1968"/>
                <a:gd name="T105" fmla="*/ 480 h 1498"/>
                <a:gd name="T106" fmla="*/ 440 w 1968"/>
                <a:gd name="T107" fmla="*/ 412 h 1498"/>
                <a:gd name="T108" fmla="*/ 384 w 1968"/>
                <a:gd name="T109" fmla="*/ 347 h 1498"/>
                <a:gd name="T110" fmla="*/ 327 w 1968"/>
                <a:gd name="T111" fmla="*/ 286 h 1498"/>
                <a:gd name="T112" fmla="*/ 270 w 1968"/>
                <a:gd name="T113" fmla="*/ 229 h 1498"/>
                <a:gd name="T114" fmla="*/ 213 w 1968"/>
                <a:gd name="T115" fmla="*/ 176 h 1498"/>
                <a:gd name="T116" fmla="*/ 157 w 1968"/>
                <a:gd name="T117" fmla="*/ 126 h 1498"/>
                <a:gd name="T118" fmla="*/ 103 w 1968"/>
                <a:gd name="T119" fmla="*/ 81 h 1498"/>
                <a:gd name="T120" fmla="*/ 50 w 1968"/>
                <a:gd name="T121" fmla="*/ 38 h 1498"/>
                <a:gd name="T122" fmla="*/ 0 w 1968"/>
                <a:gd name="T123"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8" h="1498">
                  <a:moveTo>
                    <a:pt x="0" y="0"/>
                  </a:moveTo>
                  <a:lnTo>
                    <a:pt x="136" y="20"/>
                  </a:lnTo>
                  <a:lnTo>
                    <a:pt x="271" y="46"/>
                  </a:lnTo>
                  <a:lnTo>
                    <a:pt x="402" y="80"/>
                  </a:lnTo>
                  <a:lnTo>
                    <a:pt x="532" y="120"/>
                  </a:lnTo>
                  <a:lnTo>
                    <a:pt x="656" y="168"/>
                  </a:lnTo>
                  <a:lnTo>
                    <a:pt x="779" y="222"/>
                  </a:lnTo>
                  <a:lnTo>
                    <a:pt x="896" y="283"/>
                  </a:lnTo>
                  <a:lnTo>
                    <a:pt x="1010" y="350"/>
                  </a:lnTo>
                  <a:lnTo>
                    <a:pt x="1120" y="424"/>
                  </a:lnTo>
                  <a:lnTo>
                    <a:pt x="1228" y="503"/>
                  </a:lnTo>
                  <a:lnTo>
                    <a:pt x="1329" y="590"/>
                  </a:lnTo>
                  <a:lnTo>
                    <a:pt x="1425" y="682"/>
                  </a:lnTo>
                  <a:lnTo>
                    <a:pt x="1519" y="779"/>
                  </a:lnTo>
                  <a:lnTo>
                    <a:pt x="1607" y="883"/>
                  </a:lnTo>
                  <a:lnTo>
                    <a:pt x="1689" y="991"/>
                  </a:lnTo>
                  <a:lnTo>
                    <a:pt x="1767" y="1106"/>
                  </a:lnTo>
                  <a:lnTo>
                    <a:pt x="1839" y="1224"/>
                  </a:lnTo>
                  <a:lnTo>
                    <a:pt x="1906" y="1348"/>
                  </a:lnTo>
                  <a:lnTo>
                    <a:pt x="1968" y="1478"/>
                  </a:lnTo>
                  <a:lnTo>
                    <a:pt x="1883" y="1498"/>
                  </a:lnTo>
                  <a:lnTo>
                    <a:pt x="1846" y="1459"/>
                  </a:lnTo>
                  <a:lnTo>
                    <a:pt x="1809" y="1422"/>
                  </a:lnTo>
                  <a:lnTo>
                    <a:pt x="1771" y="1386"/>
                  </a:lnTo>
                  <a:lnTo>
                    <a:pt x="1732" y="1354"/>
                  </a:lnTo>
                  <a:lnTo>
                    <a:pt x="1690" y="1323"/>
                  </a:lnTo>
                  <a:lnTo>
                    <a:pt x="1647" y="1296"/>
                  </a:lnTo>
                  <a:lnTo>
                    <a:pt x="1601" y="1273"/>
                  </a:lnTo>
                  <a:lnTo>
                    <a:pt x="1552" y="1253"/>
                  </a:lnTo>
                  <a:lnTo>
                    <a:pt x="1499" y="1238"/>
                  </a:lnTo>
                  <a:lnTo>
                    <a:pt x="1442" y="1227"/>
                  </a:lnTo>
                  <a:lnTo>
                    <a:pt x="1379" y="1218"/>
                  </a:lnTo>
                  <a:lnTo>
                    <a:pt x="1311" y="1217"/>
                  </a:lnTo>
                  <a:lnTo>
                    <a:pt x="1267" y="1217"/>
                  </a:lnTo>
                  <a:lnTo>
                    <a:pt x="1223" y="1220"/>
                  </a:lnTo>
                  <a:lnTo>
                    <a:pt x="1182" y="1225"/>
                  </a:lnTo>
                  <a:lnTo>
                    <a:pt x="1141" y="1234"/>
                  </a:lnTo>
                  <a:lnTo>
                    <a:pt x="1101" y="1245"/>
                  </a:lnTo>
                  <a:lnTo>
                    <a:pt x="1059" y="1260"/>
                  </a:lnTo>
                  <a:lnTo>
                    <a:pt x="1017" y="1278"/>
                  </a:lnTo>
                  <a:lnTo>
                    <a:pt x="972" y="1302"/>
                  </a:lnTo>
                  <a:lnTo>
                    <a:pt x="925" y="1330"/>
                  </a:lnTo>
                  <a:lnTo>
                    <a:pt x="875" y="1363"/>
                  </a:lnTo>
                  <a:lnTo>
                    <a:pt x="860" y="1259"/>
                  </a:lnTo>
                  <a:lnTo>
                    <a:pt x="837" y="1158"/>
                  </a:lnTo>
                  <a:lnTo>
                    <a:pt x="809" y="1061"/>
                  </a:lnTo>
                  <a:lnTo>
                    <a:pt x="776" y="968"/>
                  </a:lnTo>
                  <a:lnTo>
                    <a:pt x="738" y="877"/>
                  </a:lnTo>
                  <a:lnTo>
                    <a:pt x="697" y="791"/>
                  </a:lnTo>
                  <a:lnTo>
                    <a:pt x="651" y="707"/>
                  </a:lnTo>
                  <a:lnTo>
                    <a:pt x="602" y="628"/>
                  </a:lnTo>
                  <a:lnTo>
                    <a:pt x="550" y="552"/>
                  </a:lnTo>
                  <a:lnTo>
                    <a:pt x="496" y="480"/>
                  </a:lnTo>
                  <a:lnTo>
                    <a:pt x="440" y="412"/>
                  </a:lnTo>
                  <a:lnTo>
                    <a:pt x="384" y="347"/>
                  </a:lnTo>
                  <a:lnTo>
                    <a:pt x="327" y="286"/>
                  </a:lnTo>
                  <a:lnTo>
                    <a:pt x="270" y="229"/>
                  </a:lnTo>
                  <a:lnTo>
                    <a:pt x="213" y="176"/>
                  </a:lnTo>
                  <a:lnTo>
                    <a:pt x="157" y="126"/>
                  </a:lnTo>
                  <a:lnTo>
                    <a:pt x="103" y="81"/>
                  </a:lnTo>
                  <a:lnTo>
                    <a:pt x="50" y="38"/>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Freeform 2393"/>
            <p:cNvSpPr/>
            <p:nvPr/>
          </p:nvSpPr>
          <p:spPr bwMode="auto">
            <a:xfrm>
              <a:off x="5819776" y="6350"/>
              <a:ext cx="600075" cy="695325"/>
            </a:xfrm>
            <a:custGeom>
              <a:avLst/>
              <a:gdLst>
                <a:gd name="T0" fmla="*/ 56 w 378"/>
                <a:gd name="T1" fmla="*/ 0 h 438"/>
                <a:gd name="T2" fmla="*/ 321 w 378"/>
                <a:gd name="T3" fmla="*/ 0 h 438"/>
                <a:gd name="T4" fmla="*/ 378 w 378"/>
                <a:gd name="T5" fmla="*/ 438 h 438"/>
                <a:gd name="T6" fmla="*/ 0 w 378"/>
                <a:gd name="T7" fmla="*/ 438 h 438"/>
                <a:gd name="T8" fmla="*/ 56 w 378"/>
                <a:gd name="T9" fmla="*/ 0 h 438"/>
              </a:gdLst>
              <a:ahLst/>
              <a:cxnLst>
                <a:cxn ang="0">
                  <a:pos x="T0" y="T1"/>
                </a:cxn>
                <a:cxn ang="0">
                  <a:pos x="T2" y="T3"/>
                </a:cxn>
                <a:cxn ang="0">
                  <a:pos x="T4" y="T5"/>
                </a:cxn>
                <a:cxn ang="0">
                  <a:pos x="T6" y="T7"/>
                </a:cxn>
                <a:cxn ang="0">
                  <a:pos x="T8" y="T9"/>
                </a:cxn>
              </a:cxnLst>
              <a:rect l="0" t="0" r="r" b="b"/>
              <a:pathLst>
                <a:path w="378" h="438">
                  <a:moveTo>
                    <a:pt x="56" y="0"/>
                  </a:moveTo>
                  <a:lnTo>
                    <a:pt x="321" y="0"/>
                  </a:lnTo>
                  <a:lnTo>
                    <a:pt x="378" y="438"/>
                  </a:lnTo>
                  <a:lnTo>
                    <a:pt x="0" y="438"/>
                  </a:lnTo>
                  <a:lnTo>
                    <a:pt x="56"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Freeform 2394"/>
            <p:cNvSpPr/>
            <p:nvPr/>
          </p:nvSpPr>
          <p:spPr bwMode="auto">
            <a:xfrm>
              <a:off x="6267451" y="1090613"/>
              <a:ext cx="1454150" cy="2168525"/>
            </a:xfrm>
            <a:custGeom>
              <a:avLst/>
              <a:gdLst>
                <a:gd name="T0" fmla="*/ 0 w 916"/>
                <a:gd name="T1" fmla="*/ 0 h 1366"/>
                <a:gd name="T2" fmla="*/ 43 w 916"/>
                <a:gd name="T3" fmla="*/ 31 h 1366"/>
                <a:gd name="T4" fmla="*/ 91 w 916"/>
                <a:gd name="T5" fmla="*/ 66 h 1366"/>
                <a:gd name="T6" fmla="*/ 141 w 916"/>
                <a:gd name="T7" fmla="*/ 105 h 1366"/>
                <a:gd name="T8" fmla="*/ 194 w 916"/>
                <a:gd name="T9" fmla="*/ 148 h 1366"/>
                <a:gd name="T10" fmla="*/ 249 w 916"/>
                <a:gd name="T11" fmla="*/ 195 h 1366"/>
                <a:gd name="T12" fmla="*/ 305 w 916"/>
                <a:gd name="T13" fmla="*/ 245 h 1366"/>
                <a:gd name="T14" fmla="*/ 364 w 916"/>
                <a:gd name="T15" fmla="*/ 301 h 1366"/>
                <a:gd name="T16" fmla="*/ 421 w 916"/>
                <a:gd name="T17" fmla="*/ 361 h 1366"/>
                <a:gd name="T18" fmla="*/ 478 w 916"/>
                <a:gd name="T19" fmla="*/ 424 h 1366"/>
                <a:gd name="T20" fmla="*/ 535 w 916"/>
                <a:gd name="T21" fmla="*/ 491 h 1366"/>
                <a:gd name="T22" fmla="*/ 590 w 916"/>
                <a:gd name="T23" fmla="*/ 562 h 1366"/>
                <a:gd name="T24" fmla="*/ 643 w 916"/>
                <a:gd name="T25" fmla="*/ 637 h 1366"/>
                <a:gd name="T26" fmla="*/ 693 w 916"/>
                <a:gd name="T27" fmla="*/ 715 h 1366"/>
                <a:gd name="T28" fmla="*/ 739 w 916"/>
                <a:gd name="T29" fmla="*/ 797 h 1366"/>
                <a:gd name="T30" fmla="*/ 782 w 916"/>
                <a:gd name="T31" fmla="*/ 884 h 1366"/>
                <a:gd name="T32" fmla="*/ 820 w 916"/>
                <a:gd name="T33" fmla="*/ 973 h 1366"/>
                <a:gd name="T34" fmla="*/ 853 w 916"/>
                <a:gd name="T35" fmla="*/ 1066 h 1366"/>
                <a:gd name="T36" fmla="*/ 881 w 916"/>
                <a:gd name="T37" fmla="*/ 1162 h 1366"/>
                <a:gd name="T38" fmla="*/ 902 w 916"/>
                <a:gd name="T39" fmla="*/ 1263 h 1366"/>
                <a:gd name="T40" fmla="*/ 916 w 916"/>
                <a:gd name="T41" fmla="*/ 1366 h 1366"/>
                <a:gd name="T42" fmla="*/ 873 w 916"/>
                <a:gd name="T43" fmla="*/ 1331 h 1366"/>
                <a:gd name="T44" fmla="*/ 829 w 916"/>
                <a:gd name="T45" fmla="*/ 1299 h 1366"/>
                <a:gd name="T46" fmla="*/ 785 w 916"/>
                <a:gd name="T47" fmla="*/ 1270 h 1366"/>
                <a:gd name="T48" fmla="*/ 739 w 916"/>
                <a:gd name="T49" fmla="*/ 1243 h 1366"/>
                <a:gd name="T50" fmla="*/ 693 w 916"/>
                <a:gd name="T51" fmla="*/ 1219 h 1366"/>
                <a:gd name="T52" fmla="*/ 643 w 916"/>
                <a:gd name="T53" fmla="*/ 1201 h 1366"/>
                <a:gd name="T54" fmla="*/ 590 w 916"/>
                <a:gd name="T55" fmla="*/ 1186 h 1366"/>
                <a:gd name="T56" fmla="*/ 534 w 916"/>
                <a:gd name="T57" fmla="*/ 1173 h 1366"/>
                <a:gd name="T58" fmla="*/ 474 w 916"/>
                <a:gd name="T59" fmla="*/ 1166 h 1366"/>
                <a:gd name="T60" fmla="*/ 408 w 916"/>
                <a:gd name="T61" fmla="*/ 1165 h 1366"/>
                <a:gd name="T62" fmla="*/ 347 w 916"/>
                <a:gd name="T63" fmla="*/ 1166 h 1366"/>
                <a:gd name="T64" fmla="*/ 290 w 916"/>
                <a:gd name="T65" fmla="*/ 1173 h 1366"/>
                <a:gd name="T66" fmla="*/ 237 w 916"/>
                <a:gd name="T67" fmla="*/ 1183 h 1366"/>
                <a:gd name="T68" fmla="*/ 185 w 916"/>
                <a:gd name="T69" fmla="*/ 1197 h 1366"/>
                <a:gd name="T70" fmla="*/ 138 w 916"/>
                <a:gd name="T71" fmla="*/ 1217 h 1366"/>
                <a:gd name="T72" fmla="*/ 91 w 916"/>
                <a:gd name="T73" fmla="*/ 1239 h 1366"/>
                <a:gd name="T74" fmla="*/ 46 w 916"/>
                <a:gd name="T75" fmla="*/ 1264 h 1366"/>
                <a:gd name="T76" fmla="*/ 0 w 916"/>
                <a:gd name="T77" fmla="*/ 1295 h 1366"/>
                <a:gd name="T78" fmla="*/ 0 w 916"/>
                <a:gd name="T79"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6" h="1366">
                  <a:moveTo>
                    <a:pt x="0" y="0"/>
                  </a:moveTo>
                  <a:lnTo>
                    <a:pt x="43" y="31"/>
                  </a:lnTo>
                  <a:lnTo>
                    <a:pt x="91" y="66"/>
                  </a:lnTo>
                  <a:lnTo>
                    <a:pt x="141" y="105"/>
                  </a:lnTo>
                  <a:lnTo>
                    <a:pt x="194" y="148"/>
                  </a:lnTo>
                  <a:lnTo>
                    <a:pt x="249" y="195"/>
                  </a:lnTo>
                  <a:lnTo>
                    <a:pt x="305" y="245"/>
                  </a:lnTo>
                  <a:lnTo>
                    <a:pt x="364" y="301"/>
                  </a:lnTo>
                  <a:lnTo>
                    <a:pt x="421" y="361"/>
                  </a:lnTo>
                  <a:lnTo>
                    <a:pt x="478" y="424"/>
                  </a:lnTo>
                  <a:lnTo>
                    <a:pt x="535" y="491"/>
                  </a:lnTo>
                  <a:lnTo>
                    <a:pt x="590" y="562"/>
                  </a:lnTo>
                  <a:lnTo>
                    <a:pt x="643" y="637"/>
                  </a:lnTo>
                  <a:lnTo>
                    <a:pt x="693" y="715"/>
                  </a:lnTo>
                  <a:lnTo>
                    <a:pt x="739" y="797"/>
                  </a:lnTo>
                  <a:lnTo>
                    <a:pt x="782" y="884"/>
                  </a:lnTo>
                  <a:lnTo>
                    <a:pt x="820" y="973"/>
                  </a:lnTo>
                  <a:lnTo>
                    <a:pt x="853" y="1066"/>
                  </a:lnTo>
                  <a:lnTo>
                    <a:pt x="881" y="1162"/>
                  </a:lnTo>
                  <a:lnTo>
                    <a:pt x="902" y="1263"/>
                  </a:lnTo>
                  <a:lnTo>
                    <a:pt x="916" y="1366"/>
                  </a:lnTo>
                  <a:lnTo>
                    <a:pt x="873" y="1331"/>
                  </a:lnTo>
                  <a:lnTo>
                    <a:pt x="829" y="1299"/>
                  </a:lnTo>
                  <a:lnTo>
                    <a:pt x="785" y="1270"/>
                  </a:lnTo>
                  <a:lnTo>
                    <a:pt x="739" y="1243"/>
                  </a:lnTo>
                  <a:lnTo>
                    <a:pt x="693" y="1219"/>
                  </a:lnTo>
                  <a:lnTo>
                    <a:pt x="643" y="1201"/>
                  </a:lnTo>
                  <a:lnTo>
                    <a:pt x="590" y="1186"/>
                  </a:lnTo>
                  <a:lnTo>
                    <a:pt x="534" y="1173"/>
                  </a:lnTo>
                  <a:lnTo>
                    <a:pt x="474" y="1166"/>
                  </a:lnTo>
                  <a:lnTo>
                    <a:pt x="408" y="1165"/>
                  </a:lnTo>
                  <a:lnTo>
                    <a:pt x="347" y="1166"/>
                  </a:lnTo>
                  <a:lnTo>
                    <a:pt x="290" y="1173"/>
                  </a:lnTo>
                  <a:lnTo>
                    <a:pt x="237" y="1183"/>
                  </a:lnTo>
                  <a:lnTo>
                    <a:pt x="185" y="1197"/>
                  </a:lnTo>
                  <a:lnTo>
                    <a:pt x="138" y="1217"/>
                  </a:lnTo>
                  <a:lnTo>
                    <a:pt x="91" y="1239"/>
                  </a:lnTo>
                  <a:lnTo>
                    <a:pt x="46" y="1264"/>
                  </a:lnTo>
                  <a:lnTo>
                    <a:pt x="0" y="1295"/>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Freeform 2395"/>
            <p:cNvSpPr/>
            <p:nvPr/>
          </p:nvSpPr>
          <p:spPr bwMode="auto">
            <a:xfrm>
              <a:off x="4532313" y="1081088"/>
              <a:ext cx="1397000" cy="2105025"/>
            </a:xfrm>
            <a:custGeom>
              <a:avLst/>
              <a:gdLst>
                <a:gd name="T0" fmla="*/ 880 w 880"/>
                <a:gd name="T1" fmla="*/ 0 h 1326"/>
                <a:gd name="T2" fmla="*/ 880 w 880"/>
                <a:gd name="T3" fmla="*/ 1310 h 1326"/>
                <a:gd name="T4" fmla="*/ 844 w 880"/>
                <a:gd name="T5" fmla="*/ 1283 h 1326"/>
                <a:gd name="T6" fmla="*/ 803 w 880"/>
                <a:gd name="T7" fmla="*/ 1256 h 1326"/>
                <a:gd name="T8" fmla="*/ 763 w 880"/>
                <a:gd name="T9" fmla="*/ 1234 h 1326"/>
                <a:gd name="T10" fmla="*/ 718 w 880"/>
                <a:gd name="T11" fmla="*/ 1213 h 1326"/>
                <a:gd name="T12" fmla="*/ 671 w 880"/>
                <a:gd name="T13" fmla="*/ 1196 h 1326"/>
                <a:gd name="T14" fmla="*/ 619 w 880"/>
                <a:gd name="T15" fmla="*/ 1182 h 1326"/>
                <a:gd name="T16" fmla="*/ 565 w 880"/>
                <a:gd name="T17" fmla="*/ 1172 h 1326"/>
                <a:gd name="T18" fmla="*/ 506 w 880"/>
                <a:gd name="T19" fmla="*/ 1165 h 1326"/>
                <a:gd name="T20" fmla="*/ 444 w 880"/>
                <a:gd name="T21" fmla="*/ 1164 h 1326"/>
                <a:gd name="T22" fmla="*/ 384 w 880"/>
                <a:gd name="T23" fmla="*/ 1165 h 1326"/>
                <a:gd name="T24" fmla="*/ 328 w 880"/>
                <a:gd name="T25" fmla="*/ 1171 h 1326"/>
                <a:gd name="T26" fmla="*/ 276 w 880"/>
                <a:gd name="T27" fmla="*/ 1182 h 1326"/>
                <a:gd name="T28" fmla="*/ 227 w 880"/>
                <a:gd name="T29" fmla="*/ 1196 h 1326"/>
                <a:gd name="T30" fmla="*/ 180 w 880"/>
                <a:gd name="T31" fmla="*/ 1214 h 1326"/>
                <a:gd name="T32" fmla="*/ 134 w 880"/>
                <a:gd name="T33" fmla="*/ 1235 h 1326"/>
                <a:gd name="T34" fmla="*/ 90 w 880"/>
                <a:gd name="T35" fmla="*/ 1262 h 1326"/>
                <a:gd name="T36" fmla="*/ 45 w 880"/>
                <a:gd name="T37" fmla="*/ 1291 h 1326"/>
                <a:gd name="T38" fmla="*/ 0 w 880"/>
                <a:gd name="T39" fmla="*/ 1326 h 1326"/>
                <a:gd name="T40" fmla="*/ 17 w 880"/>
                <a:gd name="T41" fmla="*/ 1224 h 1326"/>
                <a:gd name="T42" fmla="*/ 39 w 880"/>
                <a:gd name="T43" fmla="*/ 1128 h 1326"/>
                <a:gd name="T44" fmla="*/ 67 w 880"/>
                <a:gd name="T45" fmla="*/ 1033 h 1326"/>
                <a:gd name="T46" fmla="*/ 101 w 880"/>
                <a:gd name="T47" fmla="*/ 942 h 1326"/>
                <a:gd name="T48" fmla="*/ 138 w 880"/>
                <a:gd name="T49" fmla="*/ 856 h 1326"/>
                <a:gd name="T50" fmla="*/ 180 w 880"/>
                <a:gd name="T51" fmla="*/ 772 h 1326"/>
                <a:gd name="T52" fmla="*/ 225 w 880"/>
                <a:gd name="T53" fmla="*/ 693 h 1326"/>
                <a:gd name="T54" fmla="*/ 273 w 880"/>
                <a:gd name="T55" fmla="*/ 616 h 1326"/>
                <a:gd name="T56" fmla="*/ 324 w 880"/>
                <a:gd name="T57" fmla="*/ 544 h 1326"/>
                <a:gd name="T58" fmla="*/ 377 w 880"/>
                <a:gd name="T59" fmla="*/ 476 h 1326"/>
                <a:gd name="T60" fmla="*/ 431 w 880"/>
                <a:gd name="T61" fmla="*/ 410 h 1326"/>
                <a:gd name="T62" fmla="*/ 485 w 880"/>
                <a:gd name="T63" fmla="*/ 349 h 1326"/>
                <a:gd name="T64" fmla="*/ 540 w 880"/>
                <a:gd name="T65" fmla="*/ 292 h 1326"/>
                <a:gd name="T66" fmla="*/ 594 w 880"/>
                <a:gd name="T67" fmla="*/ 237 h 1326"/>
                <a:gd name="T68" fmla="*/ 647 w 880"/>
                <a:gd name="T69" fmla="*/ 189 h 1326"/>
                <a:gd name="T70" fmla="*/ 699 w 880"/>
                <a:gd name="T71" fmla="*/ 143 h 1326"/>
                <a:gd name="T72" fmla="*/ 749 w 880"/>
                <a:gd name="T73" fmla="*/ 101 h 1326"/>
                <a:gd name="T74" fmla="*/ 796 w 880"/>
                <a:gd name="T75" fmla="*/ 63 h 1326"/>
                <a:gd name="T76" fmla="*/ 839 w 880"/>
                <a:gd name="T77" fmla="*/ 30 h 1326"/>
                <a:gd name="T78" fmla="*/ 880 w 880"/>
                <a:gd name="T79" fmla="*/ 0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1326">
                  <a:moveTo>
                    <a:pt x="880" y="0"/>
                  </a:moveTo>
                  <a:lnTo>
                    <a:pt x="880" y="1310"/>
                  </a:lnTo>
                  <a:lnTo>
                    <a:pt x="844" y="1283"/>
                  </a:lnTo>
                  <a:lnTo>
                    <a:pt x="803" y="1256"/>
                  </a:lnTo>
                  <a:lnTo>
                    <a:pt x="763" y="1234"/>
                  </a:lnTo>
                  <a:lnTo>
                    <a:pt x="718" y="1213"/>
                  </a:lnTo>
                  <a:lnTo>
                    <a:pt x="671" y="1196"/>
                  </a:lnTo>
                  <a:lnTo>
                    <a:pt x="619" y="1182"/>
                  </a:lnTo>
                  <a:lnTo>
                    <a:pt x="565" y="1172"/>
                  </a:lnTo>
                  <a:lnTo>
                    <a:pt x="506" y="1165"/>
                  </a:lnTo>
                  <a:lnTo>
                    <a:pt x="444" y="1164"/>
                  </a:lnTo>
                  <a:lnTo>
                    <a:pt x="384" y="1165"/>
                  </a:lnTo>
                  <a:lnTo>
                    <a:pt x="328" y="1171"/>
                  </a:lnTo>
                  <a:lnTo>
                    <a:pt x="276" y="1182"/>
                  </a:lnTo>
                  <a:lnTo>
                    <a:pt x="227" y="1196"/>
                  </a:lnTo>
                  <a:lnTo>
                    <a:pt x="180" y="1214"/>
                  </a:lnTo>
                  <a:lnTo>
                    <a:pt x="134" y="1235"/>
                  </a:lnTo>
                  <a:lnTo>
                    <a:pt x="90" y="1262"/>
                  </a:lnTo>
                  <a:lnTo>
                    <a:pt x="45" y="1291"/>
                  </a:lnTo>
                  <a:lnTo>
                    <a:pt x="0" y="1326"/>
                  </a:lnTo>
                  <a:lnTo>
                    <a:pt x="17" y="1224"/>
                  </a:lnTo>
                  <a:lnTo>
                    <a:pt x="39" y="1128"/>
                  </a:lnTo>
                  <a:lnTo>
                    <a:pt x="67" y="1033"/>
                  </a:lnTo>
                  <a:lnTo>
                    <a:pt x="101" y="942"/>
                  </a:lnTo>
                  <a:lnTo>
                    <a:pt x="138" y="856"/>
                  </a:lnTo>
                  <a:lnTo>
                    <a:pt x="180" y="772"/>
                  </a:lnTo>
                  <a:lnTo>
                    <a:pt x="225" y="693"/>
                  </a:lnTo>
                  <a:lnTo>
                    <a:pt x="273" y="616"/>
                  </a:lnTo>
                  <a:lnTo>
                    <a:pt x="324" y="544"/>
                  </a:lnTo>
                  <a:lnTo>
                    <a:pt x="377" y="476"/>
                  </a:lnTo>
                  <a:lnTo>
                    <a:pt x="431" y="410"/>
                  </a:lnTo>
                  <a:lnTo>
                    <a:pt x="485" y="349"/>
                  </a:lnTo>
                  <a:lnTo>
                    <a:pt x="540" y="292"/>
                  </a:lnTo>
                  <a:lnTo>
                    <a:pt x="594" y="237"/>
                  </a:lnTo>
                  <a:lnTo>
                    <a:pt x="647" y="189"/>
                  </a:lnTo>
                  <a:lnTo>
                    <a:pt x="699" y="143"/>
                  </a:lnTo>
                  <a:lnTo>
                    <a:pt x="749" y="101"/>
                  </a:lnTo>
                  <a:lnTo>
                    <a:pt x="796" y="63"/>
                  </a:lnTo>
                  <a:lnTo>
                    <a:pt x="839" y="30"/>
                  </a:lnTo>
                  <a:lnTo>
                    <a:pt x="880"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 name="矩形 8"/>
          <p:cNvSpPr/>
          <p:nvPr/>
        </p:nvSpPr>
        <p:spPr>
          <a:xfrm>
            <a:off x="3962140" y="2117558"/>
            <a:ext cx="370662" cy="520263"/>
          </a:xfrm>
          <a:prstGeom prst="rect">
            <a:avLst/>
          </a:prstGeom>
        </p:spPr>
        <p:txBody>
          <a:bodyPr wrap="none" lIns="67391" tIns="33696" rIns="67391" bIns="33696">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3150586" y="2077432"/>
            <a:ext cx="370662" cy="520263"/>
          </a:xfrm>
          <a:prstGeom prst="rect">
            <a:avLst/>
          </a:prstGeom>
        </p:spPr>
        <p:txBody>
          <a:bodyPr wrap="none" lIns="67391" tIns="33696" rIns="67391" bIns="33696">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5500160" y="2074781"/>
            <a:ext cx="370662" cy="520263"/>
          </a:xfrm>
          <a:prstGeom prst="rect">
            <a:avLst/>
          </a:prstGeom>
        </p:spPr>
        <p:txBody>
          <a:bodyPr wrap="none" lIns="67391" tIns="33696" rIns="67391" bIns="33696">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4684978" y="2113638"/>
            <a:ext cx="370662" cy="520263"/>
          </a:xfrm>
          <a:prstGeom prst="rect">
            <a:avLst/>
          </a:prstGeom>
        </p:spPr>
        <p:txBody>
          <a:bodyPr wrap="none" lIns="67391" tIns="33696" rIns="67391" bIns="33696">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endPar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6"/>
          <p:cNvSpPr txBox="1"/>
          <p:nvPr/>
        </p:nvSpPr>
        <p:spPr>
          <a:xfrm flipH="1">
            <a:off x="3158397" y="3153905"/>
            <a:ext cx="2687003" cy="827232"/>
          </a:xfrm>
          <a:prstGeom prst="rect">
            <a:avLst/>
          </a:prstGeom>
          <a:solidFill>
            <a:schemeClr val="bg1"/>
          </a:solidFill>
        </p:spPr>
        <p:txBody>
          <a:bodyPr wrap="square" lIns="67391" tIns="33696" rIns="67391" bIns="33696" rtlCol="0">
            <a:spAutoFit/>
          </a:bodyPr>
          <a:lstStyle/>
          <a:p>
            <a:pPr algn="ct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a:off x="2543908" y="1316275"/>
            <a:ext cx="817641" cy="534963"/>
            <a:chOff x="3445717" y="1790962"/>
            <a:chExt cx="1107492" cy="727887"/>
          </a:xfrm>
        </p:grpSpPr>
        <p:cxnSp>
          <p:nvCxnSpPr>
            <p:cNvPr id="15" name="直接连接符 14"/>
            <p:cNvCxnSpPr/>
            <p:nvPr/>
          </p:nvCxnSpPr>
          <p:spPr>
            <a:xfrm flipH="1" flipV="1">
              <a:off x="3969548" y="1790962"/>
              <a:ext cx="583661" cy="72788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445717" y="1790962"/>
              <a:ext cx="523831" cy="0"/>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7" name="文本框 20"/>
          <p:cNvSpPr txBox="1"/>
          <p:nvPr/>
        </p:nvSpPr>
        <p:spPr>
          <a:xfrm flipH="1">
            <a:off x="406691" y="1155546"/>
            <a:ext cx="2090034" cy="827232"/>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21"/>
          <p:cNvSpPr txBox="1"/>
          <p:nvPr/>
        </p:nvSpPr>
        <p:spPr>
          <a:xfrm flipH="1">
            <a:off x="406691" y="3048318"/>
            <a:ext cx="2090034" cy="827232"/>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9" name="组合 18"/>
          <p:cNvGrpSpPr/>
          <p:nvPr/>
        </p:nvGrpSpPr>
        <p:grpSpPr>
          <a:xfrm>
            <a:off x="2593449" y="2755603"/>
            <a:ext cx="1102452" cy="440611"/>
            <a:chOff x="3512820" y="3749356"/>
            <a:chExt cx="1493268" cy="599508"/>
          </a:xfrm>
        </p:grpSpPr>
        <p:cxnSp>
          <p:nvCxnSpPr>
            <p:cNvPr id="20" name="直接连接符 19"/>
            <p:cNvCxnSpPr/>
            <p:nvPr/>
          </p:nvCxnSpPr>
          <p:spPr>
            <a:xfrm flipH="1">
              <a:off x="4100329" y="3749356"/>
              <a:ext cx="905759" cy="599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12820" y="4348864"/>
              <a:ext cx="587509" cy="0"/>
            </a:xfrm>
            <a:prstGeom prst="line">
              <a:avLst/>
            </a:prstGeom>
            <a:ln w="127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flipH="1">
            <a:off x="5674060" y="1316275"/>
            <a:ext cx="817641" cy="534963"/>
            <a:chOff x="3445717" y="1790962"/>
            <a:chExt cx="1107492" cy="727887"/>
          </a:xfrm>
        </p:grpSpPr>
        <p:cxnSp>
          <p:nvCxnSpPr>
            <p:cNvPr id="23" name="直接连接符 22"/>
            <p:cNvCxnSpPr/>
            <p:nvPr/>
          </p:nvCxnSpPr>
          <p:spPr>
            <a:xfrm flipH="1" flipV="1">
              <a:off x="3969548" y="1790962"/>
              <a:ext cx="583661" cy="72788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445717" y="1790962"/>
              <a:ext cx="523831" cy="0"/>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文本框 28"/>
          <p:cNvSpPr txBox="1"/>
          <p:nvPr/>
        </p:nvSpPr>
        <p:spPr>
          <a:xfrm>
            <a:off x="6538884" y="1155546"/>
            <a:ext cx="2090034" cy="827232"/>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9"/>
          <p:cNvSpPr txBox="1"/>
          <p:nvPr/>
        </p:nvSpPr>
        <p:spPr>
          <a:xfrm>
            <a:off x="6538885" y="3048318"/>
            <a:ext cx="2090034" cy="827232"/>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7" name="组合 26"/>
          <p:cNvGrpSpPr/>
          <p:nvPr/>
        </p:nvGrpSpPr>
        <p:grpSpPr>
          <a:xfrm flipH="1">
            <a:off x="5339708" y="2755603"/>
            <a:ext cx="1102452" cy="440611"/>
            <a:chOff x="3512820" y="3749356"/>
            <a:chExt cx="1493268" cy="599508"/>
          </a:xfrm>
        </p:grpSpPr>
        <p:cxnSp>
          <p:nvCxnSpPr>
            <p:cNvPr id="28" name="直接连接符 27"/>
            <p:cNvCxnSpPr/>
            <p:nvPr/>
          </p:nvCxnSpPr>
          <p:spPr>
            <a:xfrm flipH="1">
              <a:off x="4100329" y="3749356"/>
              <a:ext cx="905759" cy="599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512820" y="4348864"/>
              <a:ext cx="587509" cy="0"/>
            </a:xfrm>
            <a:prstGeom prst="line">
              <a:avLst/>
            </a:prstGeom>
            <a:ln w="127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603"/>
          <p:cNvSpPr txBox="1"/>
          <p:nvPr/>
        </p:nvSpPr>
        <p:spPr bwMode="auto">
          <a:xfrm>
            <a:off x="568727" y="2448148"/>
            <a:ext cx="5312195" cy="622048"/>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600" dirty="0">
                <a:solidFill>
                  <a:schemeClr val="tx1"/>
                </a:solidFill>
              </a:rPr>
              <a:t>感谢您的收看 批评指导</a:t>
            </a:r>
            <a:endParaRPr lang="zh-CN" altLang="en-US" sz="3600" dirty="0">
              <a:solidFill>
                <a:schemeClr val="tx1"/>
              </a:solidFill>
            </a:endParaRPr>
          </a:p>
        </p:txBody>
      </p:sp>
      <p:sp>
        <p:nvSpPr>
          <p:cNvPr id="3" name="TextBox 603"/>
          <p:cNvSpPr txBox="1"/>
          <p:nvPr/>
        </p:nvSpPr>
        <p:spPr bwMode="auto">
          <a:xfrm>
            <a:off x="900162" y="3096220"/>
            <a:ext cx="1800200" cy="251460"/>
          </a:xfrm>
          <a:prstGeom prst="rect">
            <a:avLst/>
          </a:prstGeom>
          <a:noFill/>
        </p:spPr>
        <p:txBody>
          <a:bodyPr wrap="squar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dirty="0">
                <a:solidFill>
                  <a:schemeClr val="tx1"/>
                </a:solidFill>
              </a:rPr>
              <a:t>演讲人</a:t>
            </a:r>
            <a:r>
              <a:rPr lang="zh-CN" altLang="en-US" sz="1200" dirty="0" smtClean="0">
                <a:solidFill>
                  <a:schemeClr val="tx1"/>
                </a:solidFill>
              </a:rPr>
              <a:t>：</a:t>
            </a:r>
            <a:r>
              <a:rPr lang="en-US" altLang="zh-CN" sz="1200" dirty="0" smtClean="0">
                <a:solidFill>
                  <a:schemeClr val="tx1"/>
                </a:solidFill>
              </a:rPr>
              <a:t>PPT</a:t>
            </a:r>
            <a:r>
              <a:rPr lang="zh-CN" altLang="en-US" sz="1200" dirty="0" smtClean="0">
                <a:solidFill>
                  <a:schemeClr val="tx1"/>
                </a:solidFill>
              </a:rPr>
              <a:t>营</a:t>
            </a:r>
            <a:endParaRPr lang="zh-CN" altLang="en-US" sz="1200" dirty="0" smtClean="0">
              <a:solidFill>
                <a:schemeClr val="tx1"/>
              </a:solidFill>
            </a:endParaRPr>
          </a:p>
        </p:txBody>
      </p:sp>
      <p:sp>
        <p:nvSpPr>
          <p:cNvPr id="4" name="TextBox 603"/>
          <p:cNvSpPr txBox="1"/>
          <p:nvPr/>
        </p:nvSpPr>
        <p:spPr bwMode="auto">
          <a:xfrm>
            <a:off x="7740922" y="359916"/>
            <a:ext cx="873864" cy="314271"/>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00" dirty="0">
                <a:solidFill>
                  <a:srgbClr val="2259AA"/>
                </a:solidFill>
              </a:rPr>
              <a:t>LOGO</a:t>
            </a:r>
            <a:endParaRPr lang="zh-CN" altLang="en-US" sz="1600" dirty="0">
              <a:solidFill>
                <a:srgbClr val="2259AA"/>
              </a:solidFill>
            </a:endParaRPr>
          </a:p>
        </p:txBody>
      </p:sp>
      <p:sp>
        <p:nvSpPr>
          <p:cNvPr id="6" name="TextBox 603"/>
          <p:cNvSpPr txBox="1"/>
          <p:nvPr/>
        </p:nvSpPr>
        <p:spPr bwMode="auto">
          <a:xfrm>
            <a:off x="396106" y="215900"/>
            <a:ext cx="1598037" cy="437382"/>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rgbClr val="2259AA"/>
                </a:solidFill>
              </a:rPr>
              <a:t>您学校的名称</a:t>
            </a:r>
            <a:endParaRPr lang="en-US" altLang="zh-CN" sz="1600" dirty="0">
              <a:solidFill>
                <a:srgbClr val="2259AA"/>
              </a:solidFill>
            </a:endParaRPr>
          </a:p>
          <a:p>
            <a:pPr algn="l"/>
            <a:r>
              <a:rPr lang="en-US" altLang="zh-CN" sz="800" spc="0" dirty="0">
                <a:solidFill>
                  <a:srgbClr val="2259AA"/>
                </a:solidFill>
              </a:rPr>
              <a:t>The name of your school</a:t>
            </a:r>
            <a:endParaRPr lang="zh-CN" altLang="en-US" sz="800" spc="0" dirty="0">
              <a:solidFill>
                <a:srgbClr val="2259AA"/>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24298" y="1800076"/>
            <a:ext cx="72008" cy="1080120"/>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376140"/>
            <a:ext cx="2160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2556346" y="1907346"/>
            <a:ext cx="4404896" cy="1052935"/>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3600" dirty="0">
                <a:solidFill>
                  <a:schemeClr val="tx1"/>
                </a:solidFill>
              </a:rPr>
              <a:t>01.</a:t>
            </a:r>
            <a:r>
              <a:rPr lang="zh-CN" altLang="en-US" sz="3600" dirty="0">
                <a:solidFill>
                  <a:schemeClr val="tx1"/>
                </a:solidFill>
              </a:rPr>
              <a:t>在此处添加标题</a:t>
            </a:r>
            <a:endParaRPr lang="en-US" altLang="zh-CN" sz="3600" dirty="0">
              <a:solidFill>
                <a:schemeClr val="tx1"/>
              </a:solidFill>
            </a:endParaRPr>
          </a:p>
          <a:p>
            <a:pPr algn="l"/>
            <a:r>
              <a:rPr lang="en-US" altLang="zh-CN" sz="2800" dirty="0">
                <a:solidFill>
                  <a:schemeClr val="tx1">
                    <a:lumMod val="75000"/>
                    <a:lumOff val="25000"/>
                  </a:schemeClr>
                </a:solidFill>
              </a:rPr>
              <a:t>Add title here</a:t>
            </a:r>
            <a:endParaRPr lang="zh-CN" altLang="en-US" sz="2800" dirty="0">
              <a:solidFill>
                <a:schemeClr val="tx1">
                  <a:lumMod val="75000"/>
                  <a:lumOff val="25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8252" y="-26210"/>
            <a:ext cx="8951621" cy="506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30"/>
          </a:p>
        </p:txBody>
      </p:sp>
      <p:sp>
        <p:nvSpPr>
          <p:cNvPr id="7" name="矩形 6"/>
          <p:cNvSpPr/>
          <p:nvPr/>
        </p:nvSpPr>
        <p:spPr>
          <a:xfrm>
            <a:off x="21719" y="1901294"/>
            <a:ext cx="8958153" cy="9093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6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4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4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4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4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4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4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579971" y="1029228"/>
            <a:ext cx="1840717" cy="559913"/>
          </a:xfrm>
          <a:prstGeom prst="rect">
            <a:avLst/>
          </a:prstGeom>
        </p:spPr>
      </p:pic>
      <p:sp>
        <p:nvSpPr>
          <p:cNvPr id="5" name="文本框 4"/>
          <p:cNvSpPr txBox="1"/>
          <p:nvPr/>
        </p:nvSpPr>
        <p:spPr>
          <a:xfrm>
            <a:off x="3107777" y="3038386"/>
            <a:ext cx="2792570" cy="814705"/>
          </a:xfrm>
          <a:prstGeom prst="rect">
            <a:avLst/>
          </a:prstGeom>
          <a:noFill/>
        </p:spPr>
        <p:txBody>
          <a:bodyPr wrap="square" rtlCol="0">
            <a:spAutoFit/>
          </a:bodyPr>
          <a:p>
            <a:pPr algn="ctr"/>
            <a:r>
              <a:rPr lang="en-US" altLang="zh-CN" sz="235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35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35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35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35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6"/>
          <p:cNvSpPr/>
          <p:nvPr/>
        </p:nvSpPr>
        <p:spPr bwMode="auto">
          <a:xfrm>
            <a:off x="1590445" y="3360155"/>
            <a:ext cx="1564929" cy="746024"/>
          </a:xfrm>
          <a:custGeom>
            <a:avLst/>
            <a:gdLst>
              <a:gd name="T0" fmla="*/ 7036 w 209"/>
              <a:gd name="T1" fmla="*/ 0 h 100"/>
              <a:gd name="T2" fmla="*/ 0 w 209"/>
              <a:gd name="T3" fmla="*/ 7065 h 100"/>
              <a:gd name="T4" fmla="*/ 17373 w 209"/>
              <a:gd name="T5" fmla="*/ 15637 h 100"/>
              <a:gd name="T6" fmla="*/ 20302 w 209"/>
              <a:gd name="T7" fmla="*/ 19568 h 100"/>
              <a:gd name="T8" fmla="*/ 23374 w 209"/>
              <a:gd name="T9" fmla="*/ 15637 h 100"/>
              <a:gd name="T10" fmla="*/ 40747 w 209"/>
              <a:gd name="T11" fmla="*/ 7847 h 100"/>
              <a:gd name="T12" fmla="*/ 33710 w 209"/>
              <a:gd name="T13" fmla="*/ 782 h 100"/>
              <a:gd name="T14" fmla="*/ 20668 w 209"/>
              <a:gd name="T15" fmla="*/ 5861 h 100"/>
              <a:gd name="T16" fmla="*/ 7036 w 20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rgbClr val="2259AA"/>
          </a:solidFill>
          <a:ln>
            <a:noFill/>
          </a:ln>
        </p:spPr>
        <p:txBody>
          <a:bodyPr lIns="67391" tIns="33696" rIns="67391" bIns="33696"/>
          <a:lstStyle/>
          <a:p>
            <a:endParaRPr lang="zh-CN" altLang="en-US" sz="2100"/>
          </a:p>
        </p:txBody>
      </p:sp>
      <p:sp>
        <p:nvSpPr>
          <p:cNvPr id="3" name="Freeform 58"/>
          <p:cNvSpPr/>
          <p:nvPr/>
        </p:nvSpPr>
        <p:spPr bwMode="auto">
          <a:xfrm>
            <a:off x="2908912" y="2047632"/>
            <a:ext cx="749402" cy="1565852"/>
          </a:xfrm>
          <a:custGeom>
            <a:avLst/>
            <a:gdLst>
              <a:gd name="T0" fmla="*/ 15637 w 100"/>
              <a:gd name="T1" fmla="*/ 17760 h 210"/>
              <a:gd name="T2" fmla="*/ 7065 w 100"/>
              <a:gd name="T3" fmla="*/ 0 h 210"/>
              <a:gd name="T4" fmla="*/ 0 w 100"/>
              <a:gd name="T5" fmla="*/ 7058 h 210"/>
              <a:gd name="T6" fmla="*/ 5861 w 100"/>
              <a:gd name="T7" fmla="*/ 20679 h 210"/>
              <a:gd name="T8" fmla="*/ 572 w 100"/>
              <a:gd name="T9" fmla="*/ 33957 h 210"/>
              <a:gd name="T10" fmla="*/ 7637 w 100"/>
              <a:gd name="T11" fmla="*/ 40999 h 210"/>
              <a:gd name="T12" fmla="*/ 15637 w 100"/>
              <a:gd name="T13" fmla="*/ 23823 h 210"/>
              <a:gd name="T14" fmla="*/ 19568 w 100"/>
              <a:gd name="T15" fmla="*/ 20679 h 210"/>
              <a:gd name="T16" fmla="*/ 15637 w 100"/>
              <a:gd name="T17" fmla="*/ 1776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rgbClr val="2259AA"/>
          </a:solidFill>
          <a:ln>
            <a:noFill/>
          </a:ln>
        </p:spPr>
        <p:txBody>
          <a:bodyPr lIns="67391" tIns="33696" rIns="67391" bIns="33696"/>
          <a:lstStyle/>
          <a:p>
            <a:endParaRPr lang="zh-CN" altLang="en-US" sz="2100"/>
          </a:p>
        </p:txBody>
      </p:sp>
      <p:sp>
        <p:nvSpPr>
          <p:cNvPr id="4" name="Freeform 55"/>
          <p:cNvSpPr/>
          <p:nvPr/>
        </p:nvSpPr>
        <p:spPr bwMode="auto">
          <a:xfrm>
            <a:off x="1087504" y="2069574"/>
            <a:ext cx="749402" cy="1521969"/>
          </a:xfrm>
          <a:custGeom>
            <a:avLst/>
            <a:gdLst>
              <a:gd name="T0" fmla="*/ 4712 w 100"/>
              <a:gd name="T1" fmla="*/ 16633 h 204"/>
              <a:gd name="T2" fmla="*/ 0 w 100"/>
              <a:gd name="T3" fmla="*/ 20145 h 204"/>
              <a:gd name="T4" fmla="*/ 4712 w 100"/>
              <a:gd name="T5" fmla="*/ 23698 h 204"/>
              <a:gd name="T6" fmla="*/ 11931 w 100"/>
              <a:gd name="T7" fmla="*/ 39927 h 204"/>
              <a:gd name="T8" fmla="*/ 18995 w 100"/>
              <a:gd name="T9" fmla="*/ 32708 h 204"/>
              <a:gd name="T10" fmla="*/ 14493 w 100"/>
              <a:gd name="T11" fmla="*/ 20145 h 204"/>
              <a:gd name="T12" fmla="*/ 19568 w 100"/>
              <a:gd name="T13" fmla="*/ 7065 h 204"/>
              <a:gd name="T14" fmla="*/ 12507 w 100"/>
              <a:gd name="T15" fmla="*/ 0 h 204"/>
              <a:gd name="T16" fmla="*/ 4712 w 100"/>
              <a:gd name="T17" fmla="*/ 16633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rgbClr val="2259AA"/>
          </a:solidFill>
          <a:ln>
            <a:noFill/>
          </a:ln>
        </p:spPr>
        <p:txBody>
          <a:bodyPr lIns="67391" tIns="33696" rIns="67391" bIns="33696"/>
          <a:lstStyle/>
          <a:p>
            <a:endParaRPr lang="zh-CN" altLang="en-US" sz="2100"/>
          </a:p>
        </p:txBody>
      </p:sp>
      <p:sp>
        <p:nvSpPr>
          <p:cNvPr id="5" name="Freeform 57"/>
          <p:cNvSpPr/>
          <p:nvPr/>
        </p:nvSpPr>
        <p:spPr bwMode="auto">
          <a:xfrm>
            <a:off x="1604470" y="1546958"/>
            <a:ext cx="1528862" cy="754003"/>
          </a:xfrm>
          <a:custGeom>
            <a:avLst/>
            <a:gdLst>
              <a:gd name="T0" fmla="*/ 19991 w 204"/>
              <a:gd name="T1" fmla="*/ 0 h 101"/>
              <a:gd name="T2" fmla="*/ 16423 w 204"/>
              <a:gd name="T3" fmla="*/ 4719 h 101"/>
              <a:gd name="T4" fmla="*/ 0 w 204"/>
              <a:gd name="T5" fmla="*/ 12732 h 101"/>
              <a:gd name="T6" fmla="*/ 7065 w 204"/>
              <a:gd name="T7" fmla="*/ 19821 h 101"/>
              <a:gd name="T8" fmla="*/ 20354 w 204"/>
              <a:gd name="T9" fmla="*/ 14525 h 101"/>
              <a:gd name="T10" fmla="*/ 32861 w 204"/>
              <a:gd name="T11" fmla="*/ 19035 h 101"/>
              <a:gd name="T12" fmla="*/ 39927 w 204"/>
              <a:gd name="T13" fmla="*/ 11946 h 101"/>
              <a:gd name="T14" fmla="*/ 23488 w 204"/>
              <a:gd name="T15" fmla="*/ 4719 h 101"/>
              <a:gd name="T16" fmla="*/ 19991 w 20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101">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rgbClr val="2259AA"/>
          </a:solidFill>
          <a:ln>
            <a:noFill/>
          </a:ln>
        </p:spPr>
        <p:txBody>
          <a:bodyPr lIns="67391" tIns="33696" rIns="67391" bIns="33696"/>
          <a:lstStyle/>
          <a:p>
            <a:endParaRPr lang="zh-CN" altLang="en-US" sz="2100"/>
          </a:p>
        </p:txBody>
      </p:sp>
      <p:grpSp>
        <p:nvGrpSpPr>
          <p:cNvPr id="6" name="组合 5"/>
          <p:cNvGrpSpPr/>
          <p:nvPr/>
        </p:nvGrpSpPr>
        <p:grpSpPr>
          <a:xfrm>
            <a:off x="518439" y="2673973"/>
            <a:ext cx="382717" cy="321149"/>
            <a:chOff x="1081602" y="2471024"/>
            <a:chExt cx="337082" cy="284136"/>
          </a:xfrm>
          <a:solidFill>
            <a:srgbClr val="2259AA"/>
          </a:solidFill>
        </p:grpSpPr>
        <p:sp>
          <p:nvSpPr>
            <p:cNvPr id="7" name="Freeform 59"/>
            <p:cNvSpPr/>
            <p:nvPr/>
          </p:nvSpPr>
          <p:spPr bwMode="auto">
            <a:xfrm>
              <a:off x="1122193" y="2523969"/>
              <a:ext cx="250605" cy="231191"/>
            </a:xfrm>
            <a:custGeom>
              <a:avLst/>
              <a:gdLst>
                <a:gd name="T0" fmla="*/ 71 w 142"/>
                <a:gd name="T1" fmla="*/ 0 h 131"/>
                <a:gd name="T2" fmla="*/ 37 w 142"/>
                <a:gd name="T3" fmla="*/ 26 h 131"/>
                <a:gd name="T4" fmla="*/ 0 w 142"/>
                <a:gd name="T5" fmla="*/ 56 h 131"/>
                <a:gd name="T6" fmla="*/ 0 w 142"/>
                <a:gd name="T7" fmla="*/ 131 h 131"/>
                <a:gd name="T8" fmla="*/ 52 w 142"/>
                <a:gd name="T9" fmla="*/ 131 h 131"/>
                <a:gd name="T10" fmla="*/ 52 w 142"/>
                <a:gd name="T11" fmla="*/ 67 h 131"/>
                <a:gd name="T12" fmla="*/ 90 w 142"/>
                <a:gd name="T13" fmla="*/ 67 h 131"/>
                <a:gd name="T14" fmla="*/ 90 w 142"/>
                <a:gd name="T15" fmla="*/ 131 h 131"/>
                <a:gd name="T16" fmla="*/ 142 w 142"/>
                <a:gd name="T17" fmla="*/ 131 h 131"/>
                <a:gd name="T18" fmla="*/ 142 w 142"/>
                <a:gd name="T19" fmla="*/ 56 h 131"/>
                <a:gd name="T20" fmla="*/ 108 w 142"/>
                <a:gd name="T21" fmla="*/ 26 h 131"/>
                <a:gd name="T22" fmla="*/ 71 w 142"/>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131">
                  <a:moveTo>
                    <a:pt x="71" y="0"/>
                  </a:moveTo>
                  <a:lnTo>
                    <a:pt x="37" y="26"/>
                  </a:lnTo>
                  <a:lnTo>
                    <a:pt x="0" y="56"/>
                  </a:lnTo>
                  <a:lnTo>
                    <a:pt x="0" y="131"/>
                  </a:lnTo>
                  <a:lnTo>
                    <a:pt x="52" y="131"/>
                  </a:lnTo>
                  <a:lnTo>
                    <a:pt x="52" y="67"/>
                  </a:lnTo>
                  <a:lnTo>
                    <a:pt x="90" y="67"/>
                  </a:lnTo>
                  <a:lnTo>
                    <a:pt x="90" y="131"/>
                  </a:lnTo>
                  <a:lnTo>
                    <a:pt x="142" y="131"/>
                  </a:lnTo>
                  <a:lnTo>
                    <a:pt x="142" y="56"/>
                  </a:lnTo>
                  <a:lnTo>
                    <a:pt x="108" y="26"/>
                  </a:lnTo>
                  <a:lnTo>
                    <a:pt x="7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p>
          </p:txBody>
        </p:sp>
        <p:sp>
          <p:nvSpPr>
            <p:cNvPr id="8" name="Freeform 60"/>
            <p:cNvSpPr/>
            <p:nvPr/>
          </p:nvSpPr>
          <p:spPr bwMode="auto">
            <a:xfrm>
              <a:off x="1081602" y="2471024"/>
              <a:ext cx="337082" cy="151775"/>
            </a:xfrm>
            <a:custGeom>
              <a:avLst/>
              <a:gdLst>
                <a:gd name="T0" fmla="*/ 154 w 191"/>
                <a:gd name="T1" fmla="*/ 45 h 86"/>
                <a:gd name="T2" fmla="*/ 154 w 191"/>
                <a:gd name="T3" fmla="*/ 7 h 86"/>
                <a:gd name="T4" fmla="*/ 127 w 191"/>
                <a:gd name="T5" fmla="*/ 7 h 86"/>
                <a:gd name="T6" fmla="*/ 127 w 191"/>
                <a:gd name="T7" fmla="*/ 22 h 86"/>
                <a:gd name="T8" fmla="*/ 109 w 191"/>
                <a:gd name="T9" fmla="*/ 11 h 86"/>
                <a:gd name="T10" fmla="*/ 98 w 191"/>
                <a:gd name="T11" fmla="*/ 0 h 86"/>
                <a:gd name="T12" fmla="*/ 83 w 191"/>
                <a:gd name="T13" fmla="*/ 11 h 86"/>
                <a:gd name="T14" fmla="*/ 0 w 191"/>
                <a:gd name="T15" fmla="*/ 75 h 86"/>
                <a:gd name="T16" fmla="*/ 12 w 191"/>
                <a:gd name="T17" fmla="*/ 86 h 86"/>
                <a:gd name="T18" fmla="*/ 98 w 191"/>
                <a:gd name="T19" fmla="*/ 19 h 86"/>
                <a:gd name="T20" fmla="*/ 184 w 191"/>
                <a:gd name="T21" fmla="*/ 86 h 86"/>
                <a:gd name="T22" fmla="*/ 191 w 191"/>
                <a:gd name="T23" fmla="*/ 75 h 86"/>
                <a:gd name="T24" fmla="*/ 154 w 191"/>
                <a:gd name="T25" fmla="*/ 4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86">
                  <a:moveTo>
                    <a:pt x="154" y="45"/>
                  </a:moveTo>
                  <a:lnTo>
                    <a:pt x="154" y="7"/>
                  </a:lnTo>
                  <a:lnTo>
                    <a:pt x="127" y="7"/>
                  </a:lnTo>
                  <a:lnTo>
                    <a:pt x="127" y="22"/>
                  </a:lnTo>
                  <a:lnTo>
                    <a:pt x="109" y="11"/>
                  </a:lnTo>
                  <a:lnTo>
                    <a:pt x="98" y="0"/>
                  </a:lnTo>
                  <a:lnTo>
                    <a:pt x="83" y="11"/>
                  </a:lnTo>
                  <a:lnTo>
                    <a:pt x="0" y="75"/>
                  </a:lnTo>
                  <a:lnTo>
                    <a:pt x="12" y="86"/>
                  </a:lnTo>
                  <a:lnTo>
                    <a:pt x="98" y="19"/>
                  </a:lnTo>
                  <a:lnTo>
                    <a:pt x="184" y="86"/>
                  </a:lnTo>
                  <a:lnTo>
                    <a:pt x="191" y="75"/>
                  </a:lnTo>
                  <a:lnTo>
                    <a:pt x="154"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p>
          </p:txBody>
        </p:sp>
      </p:grpSp>
      <p:grpSp>
        <p:nvGrpSpPr>
          <p:cNvPr id="9" name="组合 8"/>
          <p:cNvGrpSpPr/>
          <p:nvPr/>
        </p:nvGrpSpPr>
        <p:grpSpPr>
          <a:xfrm>
            <a:off x="3848172" y="2576232"/>
            <a:ext cx="224420" cy="560514"/>
            <a:chOff x="3938852" y="2384549"/>
            <a:chExt cx="197660" cy="495914"/>
          </a:xfrm>
          <a:solidFill>
            <a:srgbClr val="2259AA"/>
          </a:solidFill>
        </p:grpSpPr>
        <p:sp>
          <p:nvSpPr>
            <p:cNvPr id="10" name="Freeform 61"/>
            <p:cNvSpPr/>
            <p:nvPr/>
          </p:nvSpPr>
          <p:spPr bwMode="auto">
            <a:xfrm>
              <a:off x="3938852" y="2471024"/>
              <a:ext cx="197660" cy="409439"/>
            </a:xfrm>
            <a:custGeom>
              <a:avLst/>
              <a:gdLst>
                <a:gd name="T0" fmla="*/ 4473 w 30"/>
                <a:gd name="T1" fmla="*/ 0 h 62"/>
                <a:gd name="T2" fmla="*/ 1561 w 30"/>
                <a:gd name="T3" fmla="*/ 0 h 62"/>
                <a:gd name="T4" fmla="*/ 0 w 30"/>
                <a:gd name="T5" fmla="*/ 1149 h 62"/>
                <a:gd name="T6" fmla="*/ 0 w 30"/>
                <a:gd name="T7" fmla="*/ 1149 h 62"/>
                <a:gd name="T8" fmla="*/ 0 w 30"/>
                <a:gd name="T9" fmla="*/ 1358 h 62"/>
                <a:gd name="T10" fmla="*/ 0 w 30"/>
                <a:gd name="T11" fmla="*/ 5504 h 62"/>
                <a:gd name="T12" fmla="*/ 362 w 30"/>
                <a:gd name="T13" fmla="*/ 5867 h 62"/>
                <a:gd name="T14" fmla="*/ 989 w 30"/>
                <a:gd name="T15" fmla="*/ 5504 h 62"/>
                <a:gd name="T16" fmla="*/ 989 w 30"/>
                <a:gd name="T17" fmla="*/ 1931 h 62"/>
                <a:gd name="T18" fmla="*/ 1351 w 30"/>
                <a:gd name="T19" fmla="*/ 1931 h 62"/>
                <a:gd name="T20" fmla="*/ 1351 w 30"/>
                <a:gd name="T21" fmla="*/ 5291 h 62"/>
                <a:gd name="T22" fmla="*/ 1351 w 30"/>
                <a:gd name="T23" fmla="*/ 5504 h 62"/>
                <a:gd name="T24" fmla="*/ 1351 w 30"/>
                <a:gd name="T25" fmla="*/ 11581 h 62"/>
                <a:gd name="T26" fmla="*/ 2132 w 30"/>
                <a:gd name="T27" fmla="*/ 12154 h 62"/>
                <a:gd name="T28" fmla="*/ 2703 w 30"/>
                <a:gd name="T29" fmla="*/ 11581 h 62"/>
                <a:gd name="T30" fmla="*/ 2703 w 30"/>
                <a:gd name="T31" fmla="*/ 6077 h 62"/>
                <a:gd name="T32" fmla="*/ 3121 w 30"/>
                <a:gd name="T33" fmla="*/ 6077 h 62"/>
                <a:gd name="T34" fmla="*/ 3121 w 30"/>
                <a:gd name="T35" fmla="*/ 11581 h 62"/>
                <a:gd name="T36" fmla="*/ 3692 w 30"/>
                <a:gd name="T37" fmla="*/ 12154 h 62"/>
                <a:gd name="T38" fmla="*/ 4473 w 30"/>
                <a:gd name="T39" fmla="*/ 11581 h 62"/>
                <a:gd name="T40" fmla="*/ 4473 w 30"/>
                <a:gd name="T41" fmla="*/ 5291 h 62"/>
                <a:gd name="T42" fmla="*/ 4473 w 30"/>
                <a:gd name="T43" fmla="*/ 5291 h 62"/>
                <a:gd name="T44" fmla="*/ 4473 w 30"/>
                <a:gd name="T45" fmla="*/ 1931 h 62"/>
                <a:gd name="T46" fmla="*/ 4835 w 30"/>
                <a:gd name="T47" fmla="*/ 1931 h 62"/>
                <a:gd name="T48" fmla="*/ 4835 w 30"/>
                <a:gd name="T49" fmla="*/ 5504 h 62"/>
                <a:gd name="T50" fmla="*/ 5253 w 30"/>
                <a:gd name="T51" fmla="*/ 5867 h 62"/>
                <a:gd name="T52" fmla="*/ 5828 w 30"/>
                <a:gd name="T53" fmla="*/ 5504 h 62"/>
                <a:gd name="T54" fmla="*/ 5828 w 30"/>
                <a:gd name="T55" fmla="*/ 1358 h 62"/>
                <a:gd name="T56" fmla="*/ 5828 w 30"/>
                <a:gd name="T57" fmla="*/ 1149 h 62"/>
                <a:gd name="T58" fmla="*/ 5828 w 30"/>
                <a:gd name="T59" fmla="*/ 995 h 62"/>
                <a:gd name="T60" fmla="*/ 4473 w 30"/>
                <a:gd name="T61" fmla="*/ 0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 h="62">
                  <a:moveTo>
                    <a:pt x="23" y="0"/>
                  </a:moveTo>
                  <a:cubicBezTo>
                    <a:pt x="8" y="0"/>
                    <a:pt x="8" y="0"/>
                    <a:pt x="8" y="0"/>
                  </a:cubicBezTo>
                  <a:cubicBezTo>
                    <a:pt x="2" y="0"/>
                    <a:pt x="0" y="4"/>
                    <a:pt x="0" y="6"/>
                  </a:cubicBezTo>
                  <a:cubicBezTo>
                    <a:pt x="0" y="6"/>
                    <a:pt x="0" y="6"/>
                    <a:pt x="0" y="6"/>
                  </a:cubicBezTo>
                  <a:cubicBezTo>
                    <a:pt x="0" y="7"/>
                    <a:pt x="0" y="7"/>
                    <a:pt x="0" y="7"/>
                  </a:cubicBezTo>
                  <a:cubicBezTo>
                    <a:pt x="0" y="28"/>
                    <a:pt x="0" y="28"/>
                    <a:pt x="0" y="28"/>
                  </a:cubicBezTo>
                  <a:cubicBezTo>
                    <a:pt x="0" y="29"/>
                    <a:pt x="1" y="30"/>
                    <a:pt x="2" y="30"/>
                  </a:cubicBezTo>
                  <a:cubicBezTo>
                    <a:pt x="4" y="30"/>
                    <a:pt x="5" y="29"/>
                    <a:pt x="5" y="28"/>
                  </a:cubicBezTo>
                  <a:cubicBezTo>
                    <a:pt x="5" y="10"/>
                    <a:pt x="5" y="10"/>
                    <a:pt x="5" y="10"/>
                  </a:cubicBezTo>
                  <a:cubicBezTo>
                    <a:pt x="7" y="10"/>
                    <a:pt x="7" y="10"/>
                    <a:pt x="7" y="10"/>
                  </a:cubicBezTo>
                  <a:cubicBezTo>
                    <a:pt x="7" y="27"/>
                    <a:pt x="7" y="27"/>
                    <a:pt x="7" y="27"/>
                  </a:cubicBezTo>
                  <a:cubicBezTo>
                    <a:pt x="7" y="27"/>
                    <a:pt x="7" y="28"/>
                    <a:pt x="7" y="28"/>
                  </a:cubicBezTo>
                  <a:cubicBezTo>
                    <a:pt x="7" y="59"/>
                    <a:pt x="7" y="59"/>
                    <a:pt x="7" y="59"/>
                  </a:cubicBezTo>
                  <a:cubicBezTo>
                    <a:pt x="7" y="61"/>
                    <a:pt x="9" y="62"/>
                    <a:pt x="11" y="62"/>
                  </a:cubicBezTo>
                  <a:cubicBezTo>
                    <a:pt x="13" y="62"/>
                    <a:pt x="14" y="61"/>
                    <a:pt x="14" y="59"/>
                  </a:cubicBezTo>
                  <a:cubicBezTo>
                    <a:pt x="14" y="31"/>
                    <a:pt x="14" y="31"/>
                    <a:pt x="14" y="31"/>
                  </a:cubicBezTo>
                  <a:cubicBezTo>
                    <a:pt x="16" y="31"/>
                    <a:pt x="16" y="31"/>
                    <a:pt x="16" y="31"/>
                  </a:cubicBezTo>
                  <a:cubicBezTo>
                    <a:pt x="16" y="59"/>
                    <a:pt x="16" y="59"/>
                    <a:pt x="16" y="59"/>
                  </a:cubicBezTo>
                  <a:cubicBezTo>
                    <a:pt x="16" y="61"/>
                    <a:pt x="17" y="62"/>
                    <a:pt x="19" y="62"/>
                  </a:cubicBezTo>
                  <a:cubicBezTo>
                    <a:pt x="21" y="62"/>
                    <a:pt x="23" y="61"/>
                    <a:pt x="23" y="59"/>
                  </a:cubicBezTo>
                  <a:cubicBezTo>
                    <a:pt x="23" y="27"/>
                    <a:pt x="23" y="27"/>
                    <a:pt x="23" y="27"/>
                  </a:cubicBezTo>
                  <a:cubicBezTo>
                    <a:pt x="23" y="27"/>
                    <a:pt x="23" y="27"/>
                    <a:pt x="23" y="27"/>
                  </a:cubicBezTo>
                  <a:cubicBezTo>
                    <a:pt x="23" y="10"/>
                    <a:pt x="23" y="10"/>
                    <a:pt x="23" y="10"/>
                  </a:cubicBezTo>
                  <a:cubicBezTo>
                    <a:pt x="25" y="10"/>
                    <a:pt x="25" y="10"/>
                    <a:pt x="25" y="10"/>
                  </a:cubicBezTo>
                  <a:cubicBezTo>
                    <a:pt x="25" y="28"/>
                    <a:pt x="25" y="28"/>
                    <a:pt x="25" y="28"/>
                  </a:cubicBezTo>
                  <a:cubicBezTo>
                    <a:pt x="25" y="29"/>
                    <a:pt x="26" y="30"/>
                    <a:pt x="27" y="30"/>
                  </a:cubicBezTo>
                  <a:cubicBezTo>
                    <a:pt x="29" y="30"/>
                    <a:pt x="30" y="29"/>
                    <a:pt x="30" y="28"/>
                  </a:cubicBezTo>
                  <a:cubicBezTo>
                    <a:pt x="30" y="7"/>
                    <a:pt x="30" y="7"/>
                    <a:pt x="30" y="7"/>
                  </a:cubicBezTo>
                  <a:cubicBezTo>
                    <a:pt x="30" y="6"/>
                    <a:pt x="30" y="6"/>
                    <a:pt x="30" y="6"/>
                  </a:cubicBezTo>
                  <a:cubicBezTo>
                    <a:pt x="30" y="5"/>
                    <a:pt x="30" y="5"/>
                    <a:pt x="30" y="5"/>
                  </a:cubicBezTo>
                  <a:cubicBezTo>
                    <a:pt x="30"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p>
          </p:txBody>
        </p:sp>
        <p:sp>
          <p:nvSpPr>
            <p:cNvPr id="11" name="Oval 62"/>
            <p:cNvSpPr>
              <a:spLocks noChangeArrowheads="1"/>
            </p:cNvSpPr>
            <p:nvPr/>
          </p:nvSpPr>
          <p:spPr bwMode="auto">
            <a:xfrm>
              <a:off x="3998856" y="2384549"/>
              <a:ext cx="79418" cy="7941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p>
          </p:txBody>
        </p:sp>
      </p:grpSp>
      <p:sp>
        <p:nvSpPr>
          <p:cNvPr id="12" name="Freeform 63"/>
          <p:cNvSpPr/>
          <p:nvPr/>
        </p:nvSpPr>
        <p:spPr bwMode="auto">
          <a:xfrm>
            <a:off x="2137468" y="4179985"/>
            <a:ext cx="470882" cy="424875"/>
          </a:xfrm>
          <a:custGeom>
            <a:avLst/>
            <a:gdLst>
              <a:gd name="T0" fmla="*/ 0 w 63"/>
              <a:gd name="T1" fmla="*/ 10751 h 57"/>
              <a:gd name="T2" fmla="*/ 780 w 63"/>
              <a:gd name="T3" fmla="*/ 11117 h 57"/>
              <a:gd name="T4" fmla="*/ 2130 w 63"/>
              <a:gd name="T5" fmla="*/ 8770 h 57"/>
              <a:gd name="T6" fmla="*/ 7736 w 63"/>
              <a:gd name="T7" fmla="*/ 7623 h 57"/>
              <a:gd name="T8" fmla="*/ 12201 w 63"/>
              <a:gd name="T9" fmla="*/ 0 h 57"/>
              <a:gd name="T10" fmla="*/ 1559 w 63"/>
              <a:gd name="T11" fmla="*/ 8408 h 57"/>
              <a:gd name="T12" fmla="*/ 6595 w 63"/>
              <a:gd name="T13" fmla="*/ 3337 h 57"/>
              <a:gd name="T14" fmla="*/ 0 w 63"/>
              <a:gd name="T15" fmla="*/ 1075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rgbClr val="2259AA"/>
          </a:solidFill>
          <a:ln>
            <a:noFill/>
          </a:ln>
        </p:spPr>
        <p:txBody>
          <a:bodyPr lIns="67391" tIns="33696" rIns="67391" bIns="33696"/>
          <a:lstStyle/>
          <a:p>
            <a:endParaRPr lang="zh-CN" altLang="en-US" sz="2100"/>
          </a:p>
        </p:txBody>
      </p:sp>
      <p:sp>
        <p:nvSpPr>
          <p:cNvPr id="13" name="Freeform 64"/>
          <p:cNvSpPr/>
          <p:nvPr/>
        </p:nvSpPr>
        <p:spPr bwMode="auto">
          <a:xfrm>
            <a:off x="2181550" y="1152004"/>
            <a:ext cx="374702" cy="329128"/>
          </a:xfrm>
          <a:custGeom>
            <a:avLst/>
            <a:gdLst>
              <a:gd name="T0" fmla="*/ 4922 w 50"/>
              <a:gd name="T1" fmla="*/ 1800 h 44"/>
              <a:gd name="T2" fmla="*/ 2349 w 50"/>
              <a:gd name="T3" fmla="*/ 0 h 44"/>
              <a:gd name="T4" fmla="*/ 209 w 50"/>
              <a:gd name="T5" fmla="*/ 2955 h 44"/>
              <a:gd name="T6" fmla="*/ 4712 w 50"/>
              <a:gd name="T7" fmla="*/ 8704 h 44"/>
              <a:gd name="T8" fmla="*/ 9567 w 50"/>
              <a:gd name="T9" fmla="*/ 2955 h 44"/>
              <a:gd name="T10" fmla="*/ 7428 w 50"/>
              <a:gd name="T11" fmla="*/ 0 h 44"/>
              <a:gd name="T12" fmla="*/ 4922 w 50"/>
              <a:gd name="T13" fmla="*/ 18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4">
                <a:moveTo>
                  <a:pt x="25" y="9"/>
                </a:moveTo>
                <a:cubicBezTo>
                  <a:pt x="22" y="3"/>
                  <a:pt x="19" y="0"/>
                  <a:pt x="12" y="0"/>
                </a:cubicBezTo>
                <a:cubicBezTo>
                  <a:pt x="3" y="1"/>
                  <a:pt x="0" y="7"/>
                  <a:pt x="1" y="15"/>
                </a:cubicBezTo>
                <a:cubicBezTo>
                  <a:pt x="2" y="25"/>
                  <a:pt x="15" y="31"/>
                  <a:pt x="24" y="44"/>
                </a:cubicBezTo>
                <a:cubicBezTo>
                  <a:pt x="34" y="32"/>
                  <a:pt x="48" y="26"/>
                  <a:pt x="49" y="15"/>
                </a:cubicBezTo>
                <a:cubicBezTo>
                  <a:pt x="50" y="7"/>
                  <a:pt x="46" y="1"/>
                  <a:pt x="38" y="0"/>
                </a:cubicBezTo>
                <a:cubicBezTo>
                  <a:pt x="31" y="0"/>
                  <a:pt x="27" y="3"/>
                  <a:pt x="25" y="9"/>
                </a:cubicBezTo>
                <a:close/>
              </a:path>
            </a:pathLst>
          </a:custGeom>
          <a:solidFill>
            <a:srgbClr val="2259AA"/>
          </a:solidFill>
          <a:ln>
            <a:noFill/>
          </a:ln>
        </p:spPr>
        <p:txBody>
          <a:bodyPr lIns="67391" tIns="33696" rIns="67391" bIns="33696"/>
          <a:lstStyle/>
          <a:p>
            <a:endParaRPr lang="zh-CN" altLang="en-US" sz="2100"/>
          </a:p>
        </p:txBody>
      </p:sp>
      <p:sp>
        <p:nvSpPr>
          <p:cNvPr id="14" name="Freeform 271"/>
          <p:cNvSpPr/>
          <p:nvPr/>
        </p:nvSpPr>
        <p:spPr bwMode="auto">
          <a:xfrm>
            <a:off x="1778799" y="3278372"/>
            <a:ext cx="22041" cy="29921"/>
          </a:xfrm>
          <a:custGeom>
            <a:avLst/>
            <a:gdLst>
              <a:gd name="T0" fmla="*/ 2147483647 w 3"/>
              <a:gd name="T1" fmla="*/ 2147483647 h 4"/>
              <a:gd name="T2" fmla="*/ 2147483647 w 3"/>
              <a:gd name="T3" fmla="*/ 2147483647 h 4"/>
              <a:gd name="T4" fmla="*/ 0 w 3"/>
              <a:gd name="T5" fmla="*/ 2147483647 h 4"/>
              <a:gd name="T6" fmla="*/ 0 w 3"/>
              <a:gd name="T7" fmla="*/ 2147483647 h 4"/>
              <a:gd name="T8" fmla="*/ 0 w 3"/>
              <a:gd name="T9" fmla="*/ 0 h 4"/>
              <a:gd name="T10" fmla="*/ 0 w 3"/>
              <a:gd name="T11" fmla="*/ 0 h 4"/>
              <a:gd name="T12" fmla="*/ 0 w 3"/>
              <a:gd name="T13" fmla="*/ 2147483647 h 4"/>
              <a:gd name="T14" fmla="*/ 0 w 3"/>
              <a:gd name="T15" fmla="*/ 2147483647 h 4"/>
              <a:gd name="T16" fmla="*/ 2147483647 w 3"/>
              <a:gd name="T17" fmla="*/ 2147483647 h 4"/>
              <a:gd name="T18" fmla="*/ 2147483647 w 3"/>
              <a:gd name="T19" fmla="*/ 2147483647 h 4"/>
              <a:gd name="T20" fmla="*/ 2147483647 w 3"/>
              <a:gd name="T21" fmla="*/ 0 h 4"/>
              <a:gd name="T22" fmla="*/ 2147483647 w 3"/>
              <a:gd name="T23" fmla="*/ 0 h 4"/>
              <a:gd name="T24" fmla="*/ 2147483647 w 3"/>
              <a:gd name="T25" fmla="*/ 2147483647 h 4"/>
              <a:gd name="T26" fmla="*/ 2147483647 w 3"/>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4">
                <a:moveTo>
                  <a:pt x="2" y="4"/>
                </a:moveTo>
                <a:cubicBezTo>
                  <a:pt x="2" y="4"/>
                  <a:pt x="2" y="4"/>
                  <a:pt x="1" y="4"/>
                </a:cubicBezTo>
                <a:cubicBezTo>
                  <a:pt x="1" y="4"/>
                  <a:pt x="0" y="4"/>
                  <a:pt x="0" y="4"/>
                </a:cubicBezTo>
                <a:cubicBezTo>
                  <a:pt x="0" y="3"/>
                  <a:pt x="0" y="3"/>
                  <a:pt x="0" y="3"/>
                </a:cubicBezTo>
                <a:cubicBezTo>
                  <a:pt x="0" y="0"/>
                  <a:pt x="0" y="0"/>
                  <a:pt x="0" y="0"/>
                </a:cubicBezTo>
                <a:cubicBezTo>
                  <a:pt x="0" y="0"/>
                  <a:pt x="0" y="0"/>
                  <a:pt x="0" y="0"/>
                </a:cubicBezTo>
                <a:cubicBezTo>
                  <a:pt x="0" y="3"/>
                  <a:pt x="0" y="3"/>
                  <a:pt x="0" y="3"/>
                </a:cubicBezTo>
                <a:cubicBezTo>
                  <a:pt x="0" y="3"/>
                  <a:pt x="0" y="3"/>
                  <a:pt x="0" y="3"/>
                </a:cubicBezTo>
                <a:cubicBezTo>
                  <a:pt x="0" y="4"/>
                  <a:pt x="1" y="4"/>
                  <a:pt x="1" y="4"/>
                </a:cubicBezTo>
                <a:cubicBezTo>
                  <a:pt x="2" y="4"/>
                  <a:pt x="2" y="3"/>
                  <a:pt x="2" y="3"/>
                </a:cubicBezTo>
                <a:cubicBezTo>
                  <a:pt x="2" y="0"/>
                  <a:pt x="2" y="0"/>
                  <a:pt x="2" y="0"/>
                </a:cubicBezTo>
                <a:cubicBezTo>
                  <a:pt x="3" y="0"/>
                  <a:pt x="3" y="0"/>
                  <a:pt x="3" y="0"/>
                </a:cubicBezTo>
                <a:cubicBezTo>
                  <a:pt x="3" y="3"/>
                  <a:pt x="3" y="3"/>
                  <a:pt x="3" y="3"/>
                </a:cubicBezTo>
                <a:cubicBezTo>
                  <a:pt x="3" y="3"/>
                  <a:pt x="2" y="3"/>
                  <a:pt x="2"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2100"/>
          </a:p>
        </p:txBody>
      </p:sp>
      <p:sp>
        <p:nvSpPr>
          <p:cNvPr id="15" name="Freeform 272"/>
          <p:cNvSpPr/>
          <p:nvPr/>
        </p:nvSpPr>
        <p:spPr bwMode="auto">
          <a:xfrm>
            <a:off x="1808853" y="3278372"/>
            <a:ext cx="14027" cy="29921"/>
          </a:xfrm>
          <a:custGeom>
            <a:avLst/>
            <a:gdLst>
              <a:gd name="T0" fmla="*/ 2147483647 w 2"/>
              <a:gd name="T1" fmla="*/ 2147483647 h 4"/>
              <a:gd name="T2" fmla="*/ 2147483647 w 2"/>
              <a:gd name="T3" fmla="*/ 0 h 4"/>
              <a:gd name="T4" fmla="*/ 2147483647 w 2"/>
              <a:gd name="T5" fmla="*/ 0 h 4"/>
              <a:gd name="T6" fmla="*/ 2147483647 w 2"/>
              <a:gd name="T7" fmla="*/ 2147483647 h 4"/>
              <a:gd name="T8" fmla="*/ 0 w 2"/>
              <a:gd name="T9" fmla="*/ 2147483647 h 4"/>
              <a:gd name="T10" fmla="*/ 0 w 2"/>
              <a:gd name="T11" fmla="*/ 2147483647 h 4"/>
              <a:gd name="T12" fmla="*/ 0 w 2"/>
              <a:gd name="T13" fmla="*/ 2147483647 h 4"/>
              <a:gd name="T14" fmla="*/ 0 w 2"/>
              <a:gd name="T15" fmla="*/ 2147483647 h 4"/>
              <a:gd name="T16" fmla="*/ 0 w 2"/>
              <a:gd name="T17" fmla="*/ 2147483647 h 4"/>
              <a:gd name="T18" fmla="*/ 0 w 2"/>
              <a:gd name="T19" fmla="*/ 0 h 4"/>
              <a:gd name="T20" fmla="*/ 0 w 2"/>
              <a:gd name="T21" fmla="*/ 0 h 4"/>
              <a:gd name="T22" fmla="*/ 0 w 2"/>
              <a:gd name="T23" fmla="*/ 2147483647 h 4"/>
              <a:gd name="T24" fmla="*/ 2147483647 w 2"/>
              <a:gd name="T25" fmla="*/ 0 h 4"/>
              <a:gd name="T26" fmla="*/ 2147483647 w 2"/>
              <a:gd name="T27" fmla="*/ 0 h 4"/>
              <a:gd name="T28" fmla="*/ 2147483647 w 2"/>
              <a:gd name="T29" fmla="*/ 0 h 4"/>
              <a:gd name="T30" fmla="*/ 2147483647 w 2"/>
              <a:gd name="T31" fmla="*/ 0 h 4"/>
              <a:gd name="T32" fmla="*/ 2147483647 w 2"/>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4">
                <a:moveTo>
                  <a:pt x="2" y="1"/>
                </a:moveTo>
                <a:cubicBezTo>
                  <a:pt x="2" y="1"/>
                  <a:pt x="1" y="1"/>
                  <a:pt x="1" y="0"/>
                </a:cubicBezTo>
                <a:cubicBezTo>
                  <a:pt x="1" y="0"/>
                  <a:pt x="1" y="0"/>
                  <a:pt x="1" y="0"/>
                </a:cubicBezTo>
                <a:cubicBezTo>
                  <a:pt x="1" y="0"/>
                  <a:pt x="1" y="0"/>
                  <a:pt x="1" y="1"/>
                </a:cubicBezTo>
                <a:cubicBezTo>
                  <a:pt x="1" y="1"/>
                  <a:pt x="0" y="1"/>
                  <a:pt x="0" y="1"/>
                </a:cubicBezTo>
                <a:cubicBezTo>
                  <a:pt x="0" y="1"/>
                  <a:pt x="0" y="1"/>
                  <a:pt x="0" y="1"/>
                </a:cubicBezTo>
                <a:cubicBezTo>
                  <a:pt x="0" y="1"/>
                  <a:pt x="0" y="1"/>
                  <a:pt x="0" y="1"/>
                </a:cubicBezTo>
                <a:cubicBezTo>
                  <a:pt x="0" y="4"/>
                  <a:pt x="0" y="4"/>
                  <a:pt x="0" y="4"/>
                </a:cubicBezTo>
                <a:cubicBezTo>
                  <a:pt x="0" y="4"/>
                  <a:pt x="0" y="4"/>
                  <a:pt x="0" y="4"/>
                </a:cubicBezTo>
                <a:cubicBezTo>
                  <a:pt x="0" y="0"/>
                  <a:pt x="0" y="0"/>
                  <a:pt x="0" y="0"/>
                </a:cubicBezTo>
                <a:cubicBezTo>
                  <a:pt x="0" y="0"/>
                  <a:pt x="0" y="0"/>
                  <a:pt x="0" y="0"/>
                </a:cubicBezTo>
                <a:cubicBezTo>
                  <a:pt x="0" y="1"/>
                  <a:pt x="0" y="1"/>
                  <a:pt x="0" y="1"/>
                </a:cubicBezTo>
                <a:cubicBezTo>
                  <a:pt x="0" y="0"/>
                  <a:pt x="0" y="0"/>
                  <a:pt x="1" y="0"/>
                </a:cubicBezTo>
                <a:cubicBezTo>
                  <a:pt x="1" y="0"/>
                  <a:pt x="1" y="0"/>
                  <a:pt x="1" y="0"/>
                </a:cubicBezTo>
                <a:cubicBezTo>
                  <a:pt x="1" y="0"/>
                  <a:pt x="1" y="0"/>
                  <a:pt x="1" y="0"/>
                </a:cubicBezTo>
                <a:cubicBezTo>
                  <a:pt x="2" y="0"/>
                  <a:pt x="2" y="0"/>
                  <a:pt x="2" y="0"/>
                </a:cubicBezTo>
                <a:lnTo>
                  <a:pt x="2" y="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2100"/>
          </a:p>
        </p:txBody>
      </p:sp>
      <p:sp>
        <p:nvSpPr>
          <p:cNvPr id="16" name="Freeform 307"/>
          <p:cNvSpPr/>
          <p:nvPr/>
        </p:nvSpPr>
        <p:spPr bwMode="auto">
          <a:xfrm>
            <a:off x="2077356" y="2532347"/>
            <a:ext cx="82154" cy="81783"/>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2147483647 w 11"/>
              <a:gd name="T25" fmla="*/ 2147483647 h 11"/>
              <a:gd name="T26" fmla="*/ 2147483647 w 11"/>
              <a:gd name="T27" fmla="*/ 2147483647 h 11"/>
              <a:gd name="T28" fmla="*/ 0 w 11"/>
              <a:gd name="T29" fmla="*/ 2147483647 h 11"/>
              <a:gd name="T30" fmla="*/ 0 w 11"/>
              <a:gd name="T31" fmla="*/ 2147483647 h 11"/>
              <a:gd name="T32" fmla="*/ 2147483647 w 11"/>
              <a:gd name="T33" fmla="*/ 2147483647 h 11"/>
              <a:gd name="T34" fmla="*/ 0 w 11"/>
              <a:gd name="T35" fmla="*/ 2147483647 h 11"/>
              <a:gd name="T36" fmla="*/ 2147483647 w 11"/>
              <a:gd name="T37" fmla="*/ 2147483647 h 11"/>
              <a:gd name="T38" fmla="*/ 2147483647 w 11"/>
              <a:gd name="T39" fmla="*/ 2147483647 h 11"/>
              <a:gd name="T40" fmla="*/ 2147483647 w 11"/>
              <a:gd name="T41" fmla="*/ 0 h 11"/>
              <a:gd name="T42" fmla="*/ 2147483647 w 11"/>
              <a:gd name="T43" fmla="*/ 0 h 11"/>
              <a:gd name="T44" fmla="*/ 2147483647 w 11"/>
              <a:gd name="T45" fmla="*/ 2147483647 h 11"/>
              <a:gd name="T46" fmla="*/ 2147483647 w 11"/>
              <a:gd name="T47" fmla="*/ 2147483647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1">
                <a:moveTo>
                  <a:pt x="10" y="2"/>
                </a:moveTo>
                <a:cubicBezTo>
                  <a:pt x="5" y="1"/>
                  <a:pt x="5" y="1"/>
                  <a:pt x="5" y="1"/>
                </a:cubicBezTo>
                <a:cubicBezTo>
                  <a:pt x="4" y="1"/>
                  <a:pt x="4" y="1"/>
                  <a:pt x="4" y="1"/>
                </a:cubicBezTo>
                <a:cubicBezTo>
                  <a:pt x="3" y="1"/>
                  <a:pt x="3" y="1"/>
                  <a:pt x="3" y="2"/>
                </a:cubicBezTo>
                <a:cubicBezTo>
                  <a:pt x="2" y="3"/>
                  <a:pt x="3" y="4"/>
                  <a:pt x="4" y="4"/>
                </a:cubicBezTo>
                <a:cubicBezTo>
                  <a:pt x="9" y="6"/>
                  <a:pt x="9" y="6"/>
                  <a:pt x="9" y="6"/>
                </a:cubicBezTo>
                <a:cubicBezTo>
                  <a:pt x="9" y="7"/>
                  <a:pt x="9" y="7"/>
                  <a:pt x="9" y="7"/>
                </a:cubicBezTo>
                <a:cubicBezTo>
                  <a:pt x="3" y="5"/>
                  <a:pt x="3" y="5"/>
                  <a:pt x="3" y="5"/>
                </a:cubicBezTo>
                <a:cubicBezTo>
                  <a:pt x="3" y="5"/>
                  <a:pt x="2" y="5"/>
                  <a:pt x="2" y="5"/>
                </a:cubicBezTo>
                <a:cubicBezTo>
                  <a:pt x="2" y="5"/>
                  <a:pt x="1" y="6"/>
                  <a:pt x="1" y="6"/>
                </a:cubicBezTo>
                <a:cubicBezTo>
                  <a:pt x="1" y="7"/>
                  <a:pt x="1" y="7"/>
                  <a:pt x="1" y="8"/>
                </a:cubicBezTo>
                <a:cubicBezTo>
                  <a:pt x="1" y="8"/>
                  <a:pt x="2" y="9"/>
                  <a:pt x="2" y="9"/>
                </a:cubicBezTo>
                <a:cubicBezTo>
                  <a:pt x="8" y="11"/>
                  <a:pt x="8" y="11"/>
                  <a:pt x="8" y="11"/>
                </a:cubicBezTo>
                <a:cubicBezTo>
                  <a:pt x="7" y="11"/>
                  <a:pt x="7" y="11"/>
                  <a:pt x="7" y="11"/>
                </a:cubicBezTo>
                <a:cubicBezTo>
                  <a:pt x="0" y="9"/>
                  <a:pt x="0" y="9"/>
                  <a:pt x="0" y="9"/>
                </a:cubicBezTo>
                <a:cubicBezTo>
                  <a:pt x="0" y="8"/>
                  <a:pt x="0" y="8"/>
                  <a:pt x="0" y="8"/>
                </a:cubicBezTo>
                <a:cubicBezTo>
                  <a:pt x="1" y="8"/>
                  <a:pt x="1" y="8"/>
                  <a:pt x="1" y="8"/>
                </a:cubicBezTo>
                <a:cubicBezTo>
                  <a:pt x="0" y="8"/>
                  <a:pt x="0" y="7"/>
                  <a:pt x="0" y="6"/>
                </a:cubicBezTo>
                <a:cubicBezTo>
                  <a:pt x="1" y="5"/>
                  <a:pt x="1" y="5"/>
                  <a:pt x="2" y="4"/>
                </a:cubicBezTo>
                <a:cubicBezTo>
                  <a:pt x="2" y="4"/>
                  <a:pt x="1" y="3"/>
                  <a:pt x="2" y="2"/>
                </a:cubicBezTo>
                <a:cubicBezTo>
                  <a:pt x="2" y="1"/>
                  <a:pt x="2" y="0"/>
                  <a:pt x="3" y="0"/>
                </a:cubicBezTo>
                <a:cubicBezTo>
                  <a:pt x="4" y="0"/>
                  <a:pt x="4" y="0"/>
                  <a:pt x="5" y="0"/>
                </a:cubicBezTo>
                <a:cubicBezTo>
                  <a:pt x="11" y="2"/>
                  <a:pt x="11" y="2"/>
                  <a:pt x="11" y="2"/>
                </a:cubicBez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2100"/>
          </a:p>
        </p:txBody>
      </p:sp>
      <p:sp>
        <p:nvSpPr>
          <p:cNvPr id="17" name="TextBox 600"/>
          <p:cNvSpPr txBox="1"/>
          <p:nvPr/>
        </p:nvSpPr>
        <p:spPr bwMode="auto">
          <a:xfrm>
            <a:off x="2636235" y="4261971"/>
            <a:ext cx="1018905" cy="298883"/>
          </a:xfrm>
          <a:prstGeom prst="rect">
            <a:avLst/>
          </a:prstGeom>
          <a:noFill/>
        </p:spPr>
        <p:txBody>
          <a:bodyPr wrap="none" lIns="67391" tIns="33696" rIns="67391" bIns="33696">
            <a:spAutoFit/>
          </a:bodyPr>
          <a:lstStyle/>
          <a:p>
            <a:pPr algn="ctr">
              <a:defRPr/>
            </a:pPr>
            <a:r>
              <a:rPr lang="zh-CN" altLang="en-US" sz="1500" spc="221" dirty="0">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500" spc="22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TextBox 601"/>
          <p:cNvSpPr txBox="1"/>
          <p:nvPr/>
        </p:nvSpPr>
        <p:spPr bwMode="auto">
          <a:xfrm>
            <a:off x="180082" y="3135560"/>
            <a:ext cx="1059429"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dirty="0">
                <a:solidFill>
                  <a:schemeClr val="tx1"/>
                </a:solidFill>
              </a:rPr>
              <a:t>添加标题</a:t>
            </a:r>
            <a:endParaRPr lang="zh-CN" altLang="en-US" sz="1500" dirty="0">
              <a:solidFill>
                <a:schemeClr val="tx1"/>
              </a:solidFill>
            </a:endParaRPr>
          </a:p>
        </p:txBody>
      </p:sp>
      <p:sp>
        <p:nvSpPr>
          <p:cNvPr id="19" name="TextBox 603"/>
          <p:cNvSpPr txBox="1"/>
          <p:nvPr/>
        </p:nvSpPr>
        <p:spPr bwMode="auto">
          <a:xfrm>
            <a:off x="2619428" y="1152004"/>
            <a:ext cx="1059429"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dirty="0">
                <a:solidFill>
                  <a:schemeClr val="tx1"/>
                </a:solidFill>
              </a:rPr>
              <a:t>添加标题</a:t>
            </a:r>
            <a:endParaRPr lang="zh-CN" altLang="en-US" sz="1500" dirty="0">
              <a:solidFill>
                <a:schemeClr val="tx1"/>
              </a:solidFill>
            </a:endParaRPr>
          </a:p>
        </p:txBody>
      </p:sp>
      <p:sp>
        <p:nvSpPr>
          <p:cNvPr id="20" name="TextBox 604"/>
          <p:cNvSpPr txBox="1"/>
          <p:nvPr/>
        </p:nvSpPr>
        <p:spPr bwMode="auto">
          <a:xfrm>
            <a:off x="3443197" y="3135560"/>
            <a:ext cx="1059429"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dirty="0">
                <a:solidFill>
                  <a:schemeClr val="tx1"/>
                </a:solidFill>
              </a:rPr>
              <a:t>添加标题</a:t>
            </a:r>
            <a:endParaRPr lang="zh-CN" altLang="en-US" sz="1500" dirty="0">
              <a:solidFill>
                <a:schemeClr val="tx1"/>
              </a:solidFill>
            </a:endParaRPr>
          </a:p>
        </p:txBody>
      </p:sp>
      <p:sp>
        <p:nvSpPr>
          <p:cNvPr id="21" name="Content Placeholder 2"/>
          <p:cNvSpPr txBox="1"/>
          <p:nvPr/>
        </p:nvSpPr>
        <p:spPr>
          <a:xfrm>
            <a:off x="4476595" y="1263192"/>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22" name="Content Placeholder 2"/>
          <p:cNvSpPr txBox="1"/>
          <p:nvPr/>
        </p:nvSpPr>
        <p:spPr>
          <a:xfrm>
            <a:off x="4476595" y="2173933"/>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23" name="Content Placeholder 2"/>
          <p:cNvSpPr txBox="1"/>
          <p:nvPr/>
        </p:nvSpPr>
        <p:spPr>
          <a:xfrm>
            <a:off x="4476595" y="3084674"/>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24" name="Content Placeholder 2"/>
          <p:cNvSpPr txBox="1"/>
          <p:nvPr/>
        </p:nvSpPr>
        <p:spPr>
          <a:xfrm>
            <a:off x="4476595" y="3995414"/>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27" name="矩形 26"/>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661020" y="1204237"/>
            <a:ext cx="3361358" cy="2041259"/>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rgbClr val="2259AA"/>
          </a:solidFill>
          <a:ln>
            <a:noFill/>
          </a:ln>
        </p:spPr>
        <p:txBody>
          <a:bodyPr lIns="67391" tIns="33696" rIns="67391" bIns="33696"/>
          <a:lstStyle/>
          <a:p>
            <a:endParaRPr lang="zh-CN" altLang="en-US" sz="3500"/>
          </a:p>
        </p:txBody>
      </p:sp>
      <p:sp>
        <p:nvSpPr>
          <p:cNvPr id="3" name="Freeform 7"/>
          <p:cNvSpPr/>
          <p:nvPr/>
        </p:nvSpPr>
        <p:spPr bwMode="auto">
          <a:xfrm>
            <a:off x="661020" y="3507944"/>
            <a:ext cx="3361358" cy="1261207"/>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solidFill>
            <a:srgbClr val="2259AA"/>
          </a:solidFill>
          <a:ln>
            <a:noFill/>
          </a:ln>
        </p:spPr>
        <p:txBody>
          <a:bodyPr lIns="67391" tIns="33696" rIns="67391" bIns="33696"/>
          <a:lstStyle/>
          <a:p>
            <a:endParaRPr lang="zh-CN" altLang="en-US" sz="3500"/>
          </a:p>
        </p:txBody>
      </p:sp>
      <p:sp>
        <p:nvSpPr>
          <p:cNvPr id="4" name="TextBox 269"/>
          <p:cNvSpPr txBox="1"/>
          <p:nvPr/>
        </p:nvSpPr>
        <p:spPr>
          <a:xfrm>
            <a:off x="1565927" y="1872810"/>
            <a:ext cx="1551550" cy="883658"/>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5300" dirty="0">
                <a:solidFill>
                  <a:schemeClr val="bg1"/>
                </a:solidFill>
              </a:rPr>
              <a:t>75</a:t>
            </a:r>
            <a:r>
              <a:rPr lang="en-US" altLang="zh-CN" sz="4400" dirty="0">
                <a:solidFill>
                  <a:schemeClr val="bg1"/>
                </a:solidFill>
              </a:rPr>
              <a:t>%</a:t>
            </a:r>
            <a:endParaRPr lang="zh-CN" altLang="en-US" sz="5300" dirty="0">
              <a:solidFill>
                <a:schemeClr val="bg1"/>
              </a:solidFill>
            </a:endParaRPr>
          </a:p>
        </p:txBody>
      </p:sp>
      <p:sp>
        <p:nvSpPr>
          <p:cNvPr id="5" name="TextBox 270"/>
          <p:cNvSpPr txBox="1"/>
          <p:nvPr/>
        </p:nvSpPr>
        <p:spPr>
          <a:xfrm>
            <a:off x="1565927" y="3564138"/>
            <a:ext cx="1551550" cy="883658"/>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5300" dirty="0">
                <a:solidFill>
                  <a:schemeClr val="bg1"/>
                </a:solidFill>
              </a:rPr>
              <a:t>25</a:t>
            </a:r>
            <a:r>
              <a:rPr lang="en-US" altLang="zh-CN" sz="4400" dirty="0">
                <a:solidFill>
                  <a:schemeClr val="bg1"/>
                </a:solidFill>
              </a:rPr>
              <a:t>%</a:t>
            </a:r>
            <a:endParaRPr lang="zh-CN" altLang="en-US" sz="5300" dirty="0">
              <a:solidFill>
                <a:schemeClr val="bg1"/>
              </a:solidFill>
            </a:endParaRPr>
          </a:p>
        </p:txBody>
      </p:sp>
      <p:sp>
        <p:nvSpPr>
          <p:cNvPr id="6" name="Content Placeholder 2"/>
          <p:cNvSpPr txBox="1"/>
          <p:nvPr/>
        </p:nvSpPr>
        <p:spPr>
          <a:xfrm>
            <a:off x="4674535" y="1420810"/>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7" name="Content Placeholder 2"/>
          <p:cNvSpPr txBox="1"/>
          <p:nvPr/>
        </p:nvSpPr>
        <p:spPr>
          <a:xfrm>
            <a:off x="4674535" y="2019087"/>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8" name="Content Placeholder 2"/>
          <p:cNvSpPr txBox="1"/>
          <p:nvPr/>
        </p:nvSpPr>
        <p:spPr>
          <a:xfrm>
            <a:off x="4674535" y="3072912"/>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9" name="Content Placeholder 2"/>
          <p:cNvSpPr txBox="1"/>
          <p:nvPr/>
        </p:nvSpPr>
        <p:spPr>
          <a:xfrm>
            <a:off x="4674535" y="3671189"/>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10" name="矩形 9"/>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p:cNvSpPr>
            <a:spLocks noChangeArrowheads="1"/>
          </p:cNvSpPr>
          <p:nvPr/>
        </p:nvSpPr>
        <p:spPr bwMode="auto">
          <a:xfrm>
            <a:off x="683289" y="1365085"/>
            <a:ext cx="2076822" cy="855220"/>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Rounded Rectangle 91"/>
          <p:cNvSpPr>
            <a:spLocks noChangeArrowheads="1"/>
          </p:cNvSpPr>
          <p:nvPr/>
        </p:nvSpPr>
        <p:spPr bwMode="auto">
          <a:xfrm>
            <a:off x="683289" y="2418651"/>
            <a:ext cx="2076822" cy="855219"/>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Rounded Rectangle 94"/>
          <p:cNvSpPr>
            <a:spLocks noChangeArrowheads="1"/>
          </p:cNvSpPr>
          <p:nvPr/>
        </p:nvSpPr>
        <p:spPr bwMode="auto">
          <a:xfrm>
            <a:off x="683289" y="3472216"/>
            <a:ext cx="2076822" cy="855220"/>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 name="Elbow Connector 106"/>
          <p:cNvCxnSpPr>
            <a:cxnSpLocks noChangeShapeType="1"/>
          </p:cNvCxnSpPr>
          <p:nvPr/>
        </p:nvCxnSpPr>
        <p:spPr bwMode="auto">
          <a:xfrm>
            <a:off x="2853873" y="1793278"/>
            <a:ext cx="889564" cy="681376"/>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6" name="Elbow Connector 107"/>
          <p:cNvCxnSpPr>
            <a:cxnSpLocks noChangeShapeType="1"/>
          </p:cNvCxnSpPr>
          <p:nvPr/>
        </p:nvCxnSpPr>
        <p:spPr bwMode="auto">
          <a:xfrm flipV="1">
            <a:off x="2853873" y="3273870"/>
            <a:ext cx="889564" cy="681376"/>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7" name="Straight Connector 109"/>
          <p:cNvCxnSpPr>
            <a:cxnSpLocks noChangeShapeType="1"/>
          </p:cNvCxnSpPr>
          <p:nvPr/>
        </p:nvCxnSpPr>
        <p:spPr bwMode="auto">
          <a:xfrm>
            <a:off x="2853873" y="2880680"/>
            <a:ext cx="889564" cy="2333"/>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8" name="Freeform 228"/>
          <p:cNvSpPr/>
          <p:nvPr/>
        </p:nvSpPr>
        <p:spPr bwMode="auto">
          <a:xfrm>
            <a:off x="811039" y="1590266"/>
            <a:ext cx="403175" cy="404858"/>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0 w 68"/>
              <a:gd name="T29" fmla="*/ 2147483647 h 68"/>
              <a:gd name="T30" fmla="*/ 2147483647 w 68"/>
              <a:gd name="T31" fmla="*/ 2147483647 h 68"/>
              <a:gd name="T32" fmla="*/ 2147483647 w 68"/>
              <a:gd name="T33" fmla="*/ 0 h 68"/>
              <a:gd name="T34" fmla="*/ 2147483647 w 68"/>
              <a:gd name="T35" fmla="*/ 0 h 68"/>
              <a:gd name="T36" fmla="*/ 2147483647 w 68"/>
              <a:gd name="T37" fmla="*/ 0 h 68"/>
              <a:gd name="T38" fmla="*/ 2147483647 w 68"/>
              <a:gd name="T39" fmla="*/ 2147483647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9" name="Freeform 103"/>
          <p:cNvSpPr>
            <a:spLocks noEditPoints="1"/>
          </p:cNvSpPr>
          <p:nvPr/>
        </p:nvSpPr>
        <p:spPr bwMode="auto">
          <a:xfrm>
            <a:off x="862608" y="3672895"/>
            <a:ext cx="302382" cy="442194"/>
          </a:xfrm>
          <a:custGeom>
            <a:avLst/>
            <a:gdLst>
              <a:gd name="T0" fmla="*/ 2147483647 w 42"/>
              <a:gd name="T1" fmla="*/ 2147483647 h 62"/>
              <a:gd name="T2" fmla="*/ 2147483647 w 42"/>
              <a:gd name="T3" fmla="*/ 2147483647 h 62"/>
              <a:gd name="T4" fmla="*/ 2147483647 w 42"/>
              <a:gd name="T5" fmla="*/ 2147483647 h 62"/>
              <a:gd name="T6" fmla="*/ 2147483647 w 42"/>
              <a:gd name="T7" fmla="*/ 2147483647 h 62"/>
              <a:gd name="T8" fmla="*/ 2147483647 w 42"/>
              <a:gd name="T9" fmla="*/ 2147483647 h 62"/>
              <a:gd name="T10" fmla="*/ 2147483647 w 42"/>
              <a:gd name="T11" fmla="*/ 2147483647 h 62"/>
              <a:gd name="T12" fmla="*/ 2147483647 w 42"/>
              <a:gd name="T13" fmla="*/ 2147483647 h 62"/>
              <a:gd name="T14" fmla="*/ 2147483647 w 42"/>
              <a:gd name="T15" fmla="*/ 2147483647 h 62"/>
              <a:gd name="T16" fmla="*/ 2147483647 w 42"/>
              <a:gd name="T17" fmla="*/ 2147483647 h 62"/>
              <a:gd name="T18" fmla="*/ 2147483647 w 42"/>
              <a:gd name="T19" fmla="*/ 2147483647 h 62"/>
              <a:gd name="T20" fmla="*/ 2147483647 w 42"/>
              <a:gd name="T21" fmla="*/ 2147483647 h 62"/>
              <a:gd name="T22" fmla="*/ 2147483647 w 42"/>
              <a:gd name="T23" fmla="*/ 2147483647 h 62"/>
              <a:gd name="T24" fmla="*/ 2147483647 w 42"/>
              <a:gd name="T25" fmla="*/ 2147483647 h 62"/>
              <a:gd name="T26" fmla="*/ 2147483647 w 42"/>
              <a:gd name="T27" fmla="*/ 2147483647 h 62"/>
              <a:gd name="T28" fmla="*/ 2147483647 w 42"/>
              <a:gd name="T29" fmla="*/ 2147483647 h 62"/>
              <a:gd name="T30" fmla="*/ 2147483647 w 42"/>
              <a:gd name="T31" fmla="*/ 2147483647 h 62"/>
              <a:gd name="T32" fmla="*/ 2147483647 w 42"/>
              <a:gd name="T33" fmla="*/ 2147483647 h 62"/>
              <a:gd name="T34" fmla="*/ 0 w 42"/>
              <a:gd name="T35" fmla="*/ 2147483647 h 62"/>
              <a:gd name="T36" fmla="*/ 2147483647 w 42"/>
              <a:gd name="T37" fmla="*/ 0 h 62"/>
              <a:gd name="T38" fmla="*/ 2147483647 w 42"/>
              <a:gd name="T39" fmla="*/ 2147483647 h 62"/>
              <a:gd name="T40" fmla="*/ 2147483647 w 42"/>
              <a:gd name="T41" fmla="*/ 2147483647 h 62"/>
              <a:gd name="T42" fmla="*/ 2147483647 w 42"/>
              <a:gd name="T43" fmla="*/ 2147483647 h 62"/>
              <a:gd name="T44" fmla="*/ 2147483647 w 42"/>
              <a:gd name="T45" fmla="*/ 2147483647 h 62"/>
              <a:gd name="T46" fmla="*/ 2147483647 w 42"/>
              <a:gd name="T47" fmla="*/ 2147483647 h 62"/>
              <a:gd name="T48" fmla="*/ 2147483647 w 42"/>
              <a:gd name="T49" fmla="*/ 2147483647 h 62"/>
              <a:gd name="T50" fmla="*/ 2147483647 w 42"/>
              <a:gd name="T51" fmla="*/ 2147483647 h 62"/>
              <a:gd name="T52" fmla="*/ 2147483647 w 42"/>
              <a:gd name="T53" fmla="*/ 2147483647 h 62"/>
              <a:gd name="T54" fmla="*/ 2147483647 w 42"/>
              <a:gd name="T55" fmla="*/ 2147483647 h 62"/>
              <a:gd name="T56" fmla="*/ 2147483647 w 42"/>
              <a:gd name="T57" fmla="*/ 2147483647 h 62"/>
              <a:gd name="T58" fmla="*/ 2147483647 w 42"/>
              <a:gd name="T59" fmla="*/ 2147483647 h 62"/>
              <a:gd name="T60" fmla="*/ 2147483647 w 42"/>
              <a:gd name="T61" fmla="*/ 2147483647 h 62"/>
              <a:gd name="T62" fmla="*/ 2147483647 w 42"/>
              <a:gd name="T63" fmla="*/ 2147483647 h 62"/>
              <a:gd name="T64" fmla="*/ 2147483647 w 42"/>
              <a:gd name="T65" fmla="*/ 2147483647 h 62"/>
              <a:gd name="T66" fmla="*/ 2147483647 w 42"/>
              <a:gd name="T67" fmla="*/ 2147483647 h 62"/>
              <a:gd name="T68" fmla="*/ 2147483647 w 42"/>
              <a:gd name="T69" fmla="*/ 2147483647 h 62"/>
              <a:gd name="T70" fmla="*/ 2147483647 w 42"/>
              <a:gd name="T71" fmla="*/ 2147483647 h 62"/>
              <a:gd name="T72" fmla="*/ 2147483647 w 42"/>
              <a:gd name="T73" fmla="*/ 2147483647 h 62"/>
              <a:gd name="T74" fmla="*/ 2147483647 w 42"/>
              <a:gd name="T75" fmla="*/ 2147483647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10" name="Rounded Rectangle 29"/>
          <p:cNvSpPr>
            <a:spLocks noChangeArrowheads="1"/>
          </p:cNvSpPr>
          <p:nvPr/>
        </p:nvSpPr>
        <p:spPr bwMode="auto">
          <a:xfrm>
            <a:off x="6223434" y="1365085"/>
            <a:ext cx="2076822" cy="855220"/>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ounded Rectangle 32"/>
          <p:cNvSpPr>
            <a:spLocks noChangeArrowheads="1"/>
          </p:cNvSpPr>
          <p:nvPr/>
        </p:nvSpPr>
        <p:spPr bwMode="auto">
          <a:xfrm>
            <a:off x="6223434" y="2418651"/>
            <a:ext cx="2076822" cy="855219"/>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ounded Rectangle 35"/>
          <p:cNvSpPr>
            <a:spLocks noChangeArrowheads="1"/>
          </p:cNvSpPr>
          <p:nvPr/>
        </p:nvSpPr>
        <p:spPr bwMode="auto">
          <a:xfrm>
            <a:off x="6223434" y="3472216"/>
            <a:ext cx="2076822" cy="855220"/>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Elbow Connector 45"/>
          <p:cNvCxnSpPr>
            <a:cxnSpLocks noChangeShapeType="1"/>
          </p:cNvCxnSpPr>
          <p:nvPr/>
        </p:nvCxnSpPr>
        <p:spPr bwMode="auto">
          <a:xfrm flipH="1">
            <a:off x="5230732" y="1793278"/>
            <a:ext cx="908316" cy="681376"/>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4" name="Elbow Connector 46"/>
          <p:cNvCxnSpPr>
            <a:cxnSpLocks noChangeShapeType="1"/>
          </p:cNvCxnSpPr>
          <p:nvPr/>
        </p:nvCxnSpPr>
        <p:spPr bwMode="auto">
          <a:xfrm flipH="1" flipV="1">
            <a:off x="5230732" y="3273870"/>
            <a:ext cx="908316" cy="681376"/>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5" name="Straight Connector 47"/>
          <p:cNvCxnSpPr>
            <a:cxnSpLocks noChangeShapeType="1"/>
          </p:cNvCxnSpPr>
          <p:nvPr/>
        </p:nvCxnSpPr>
        <p:spPr bwMode="auto">
          <a:xfrm flipH="1">
            <a:off x="5230732" y="2880680"/>
            <a:ext cx="908316" cy="2333"/>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16" name="Freeform 105"/>
          <p:cNvSpPr>
            <a:spLocks noEditPoints="1"/>
          </p:cNvSpPr>
          <p:nvPr/>
        </p:nvSpPr>
        <p:spPr bwMode="auto">
          <a:xfrm>
            <a:off x="7769331" y="1615934"/>
            <a:ext cx="366842" cy="367522"/>
          </a:xfrm>
          <a:custGeom>
            <a:avLst/>
            <a:gdLst>
              <a:gd name="T0" fmla="*/ 0 w 71"/>
              <a:gd name="T1" fmla="*/ 2147483647 h 71"/>
              <a:gd name="T2" fmla="*/ 2147483647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2147483647 h 71"/>
              <a:gd name="T12" fmla="*/ 2147483647 w 71"/>
              <a:gd name="T13" fmla="*/ 2147483647 h 71"/>
              <a:gd name="T14" fmla="*/ 0 w 71"/>
              <a:gd name="T15" fmla="*/ 2147483647 h 71"/>
              <a:gd name="T16" fmla="*/ 2147483647 w 71"/>
              <a:gd name="T17" fmla="*/ 2147483647 h 71"/>
              <a:gd name="T18" fmla="*/ 2147483647 w 71"/>
              <a:gd name="T19" fmla="*/ 2147483647 h 71"/>
              <a:gd name="T20" fmla="*/ 2147483647 w 71"/>
              <a:gd name="T21" fmla="*/ 2147483647 h 71"/>
              <a:gd name="T22" fmla="*/ 2147483647 w 71"/>
              <a:gd name="T23" fmla="*/ 2147483647 h 71"/>
              <a:gd name="T24" fmla="*/ 2147483647 w 71"/>
              <a:gd name="T25" fmla="*/ 2147483647 h 71"/>
              <a:gd name="T26" fmla="*/ 2147483647 w 71"/>
              <a:gd name="T27" fmla="*/ 2147483647 h 71"/>
              <a:gd name="T28" fmla="*/ 2147483647 w 71"/>
              <a:gd name="T29" fmla="*/ 2147483647 h 71"/>
              <a:gd name="T30" fmla="*/ 2147483647 w 71"/>
              <a:gd name="T31" fmla="*/ 2147483647 h 71"/>
              <a:gd name="T32" fmla="*/ 2147483647 w 71"/>
              <a:gd name="T33" fmla="*/ 2147483647 h 71"/>
              <a:gd name="T34" fmla="*/ 2147483647 w 71"/>
              <a:gd name="T35" fmla="*/ 2147483647 h 71"/>
              <a:gd name="T36" fmla="*/ 2147483647 w 71"/>
              <a:gd name="T37" fmla="*/ 2147483647 h 71"/>
              <a:gd name="T38" fmla="*/ 2147483647 w 71"/>
              <a:gd name="T39" fmla="*/ 2147483647 h 71"/>
              <a:gd name="T40" fmla="*/ 2147483647 w 71"/>
              <a:gd name="T41" fmla="*/ 0 h 71"/>
              <a:gd name="T42" fmla="*/ 2147483647 w 71"/>
              <a:gd name="T43" fmla="*/ 2147483647 h 71"/>
              <a:gd name="T44" fmla="*/ 2147483647 w 71"/>
              <a:gd name="T45" fmla="*/ 2147483647 h 71"/>
              <a:gd name="T46" fmla="*/ 2147483647 w 71"/>
              <a:gd name="T47" fmla="*/ 2147483647 h 71"/>
              <a:gd name="T48" fmla="*/ 2147483647 w 71"/>
              <a:gd name="T49" fmla="*/ 2147483647 h 71"/>
              <a:gd name="T50" fmla="*/ 2147483647 w 71"/>
              <a:gd name="T51" fmla="*/ 2147483647 h 71"/>
              <a:gd name="T52" fmla="*/ 2147483647 w 71"/>
              <a:gd name="T53" fmla="*/ 2147483647 h 71"/>
              <a:gd name="T54" fmla="*/ 2147483647 w 71"/>
              <a:gd name="T55" fmla="*/ 2147483647 h 71"/>
              <a:gd name="T56" fmla="*/ 2147483647 w 71"/>
              <a:gd name="T57" fmla="*/ 2147483647 h 71"/>
              <a:gd name="T58" fmla="*/ 2147483647 w 71"/>
              <a:gd name="T59" fmla="*/ 2147483647 h 71"/>
              <a:gd name="T60" fmla="*/ 2147483647 w 71"/>
              <a:gd name="T61" fmla="*/ 2147483647 h 71"/>
              <a:gd name="T62" fmla="*/ 2147483647 w 71"/>
              <a:gd name="T63" fmla="*/ 2147483647 h 71"/>
              <a:gd name="T64" fmla="*/ 2147483647 w 71"/>
              <a:gd name="T65" fmla="*/ 2147483647 h 71"/>
              <a:gd name="T66" fmla="*/ 2147483647 w 71"/>
              <a:gd name="T67" fmla="*/ 2147483647 h 71"/>
              <a:gd name="T68" fmla="*/ 2147483647 w 71"/>
              <a:gd name="T69" fmla="*/ 2147483647 h 71"/>
              <a:gd name="T70" fmla="*/ 2147483647 w 71"/>
              <a:gd name="T71" fmla="*/ 2147483647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17" name="Freeform 66"/>
          <p:cNvSpPr>
            <a:spLocks noEditPoints="1"/>
          </p:cNvSpPr>
          <p:nvPr/>
        </p:nvSpPr>
        <p:spPr bwMode="auto">
          <a:xfrm>
            <a:off x="7769331" y="2696335"/>
            <a:ext cx="385595" cy="297518"/>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2147483647 w 72"/>
              <a:gd name="T15" fmla="*/ 2147483647 h 56"/>
              <a:gd name="T16" fmla="*/ 0 w 72"/>
              <a:gd name="T17" fmla="*/ 2147483647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2147483647 w 72"/>
              <a:gd name="T31" fmla="*/ 2147483647 h 56"/>
              <a:gd name="T32" fmla="*/ 2147483647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18" name="Freeform 15"/>
          <p:cNvSpPr>
            <a:spLocks noEditPoints="1"/>
          </p:cNvSpPr>
          <p:nvPr/>
        </p:nvSpPr>
        <p:spPr bwMode="auto">
          <a:xfrm>
            <a:off x="820415" y="2688168"/>
            <a:ext cx="440680" cy="329020"/>
          </a:xfrm>
          <a:custGeom>
            <a:avLst/>
            <a:gdLst>
              <a:gd name="T0" fmla="*/ 2147483647 w 168"/>
              <a:gd name="T1" fmla="*/ 2147483647 h 126"/>
              <a:gd name="T2" fmla="*/ 0 w 168"/>
              <a:gd name="T3" fmla="*/ 2147483647 h 126"/>
              <a:gd name="T4" fmla="*/ 0 w 168"/>
              <a:gd name="T5" fmla="*/ 0 h 126"/>
              <a:gd name="T6" fmla="*/ 2147483647 w 168"/>
              <a:gd name="T7" fmla="*/ 0 h 126"/>
              <a:gd name="T8" fmla="*/ 2147483647 w 168"/>
              <a:gd name="T9" fmla="*/ 2147483647 h 126"/>
              <a:gd name="T10" fmla="*/ 2147483647 w 168"/>
              <a:gd name="T11" fmla="*/ 2147483647 h 126"/>
              <a:gd name="T12" fmla="*/ 2147483647 w 168"/>
              <a:gd name="T13" fmla="*/ 2147483647 h 126"/>
              <a:gd name="T14" fmla="*/ 2147483647 w 168"/>
              <a:gd name="T15" fmla="*/ 2147483647 h 126"/>
              <a:gd name="T16" fmla="*/ 2147483647 w 168"/>
              <a:gd name="T17" fmla="*/ 2147483647 h 126"/>
              <a:gd name="T18" fmla="*/ 2147483647 w 168"/>
              <a:gd name="T19" fmla="*/ 2147483647 h 126"/>
              <a:gd name="T20" fmla="*/ 2147483647 w 168"/>
              <a:gd name="T21" fmla="*/ 2147483647 h 126"/>
              <a:gd name="T22" fmla="*/ 2147483647 w 168"/>
              <a:gd name="T23" fmla="*/ 2147483647 h 126"/>
              <a:gd name="T24" fmla="*/ 2147483647 w 168"/>
              <a:gd name="T25" fmla="*/ 2147483647 h 126"/>
              <a:gd name="T26" fmla="*/ 2147483647 w 168"/>
              <a:gd name="T27" fmla="*/ 2147483647 h 126"/>
              <a:gd name="T28" fmla="*/ 2147483647 w 168"/>
              <a:gd name="T29" fmla="*/ 2147483647 h 126"/>
              <a:gd name="T30" fmla="*/ 2147483647 w 168"/>
              <a:gd name="T31" fmla="*/ 2147483647 h 126"/>
              <a:gd name="T32" fmla="*/ 2147483647 w 168"/>
              <a:gd name="T33" fmla="*/ 2147483647 h 126"/>
              <a:gd name="T34" fmla="*/ 2147483647 w 168"/>
              <a:gd name="T35" fmla="*/ 2147483647 h 126"/>
              <a:gd name="T36" fmla="*/ 2147483647 w 168"/>
              <a:gd name="T37" fmla="*/ 2147483647 h 126"/>
              <a:gd name="T38" fmla="*/ 2147483647 w 168"/>
              <a:gd name="T39" fmla="*/ 2147483647 h 126"/>
              <a:gd name="T40" fmla="*/ 2147483647 w 168"/>
              <a:gd name="T41" fmla="*/ 2147483647 h 126"/>
              <a:gd name="T42" fmla="*/ 2147483647 w 168"/>
              <a:gd name="T43" fmla="*/ 2147483647 h 126"/>
              <a:gd name="T44" fmla="*/ 2147483647 w 168"/>
              <a:gd name="T45" fmla="*/ 2147483647 h 126"/>
              <a:gd name="T46" fmla="*/ 2147483647 w 168"/>
              <a:gd name="T47" fmla="*/ 2147483647 h 126"/>
              <a:gd name="T48" fmla="*/ 2147483647 w 168"/>
              <a:gd name="T49" fmla="*/ 2147483647 h 126"/>
              <a:gd name="T50" fmla="*/ 2147483647 w 168"/>
              <a:gd name="T51" fmla="*/ 2147483647 h 126"/>
              <a:gd name="T52" fmla="*/ 2147483647 w 168"/>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19" name="Freeform 54@|5FFC:14657585|FBC:16777215|LFC:11765543|LBC:16777215"/>
          <p:cNvSpPr/>
          <p:nvPr/>
        </p:nvSpPr>
        <p:spPr bwMode="auto">
          <a:xfrm>
            <a:off x="3847747" y="2262307"/>
            <a:ext cx="1288051" cy="1282246"/>
          </a:xfrm>
          <a:custGeom>
            <a:avLst/>
            <a:gdLst>
              <a:gd name="T0" fmla="*/ 0 w 661361"/>
              <a:gd name="T1" fmla="*/ 16014006 h 661361"/>
              <a:gd name="T2" fmla="*/ 4690429 w 661361"/>
              <a:gd name="T3" fmla="*/ 4690392 h 661361"/>
              <a:gd name="T4" fmla="*/ 16014061 w 661361"/>
              <a:gd name="T5" fmla="*/ 0 h 661361"/>
              <a:gd name="T6" fmla="*/ 27337691 w 661361"/>
              <a:gd name="T7" fmla="*/ 4690429 h 661361"/>
              <a:gd name="T8" fmla="*/ 32028069 w 661361"/>
              <a:gd name="T9" fmla="*/ 16014061 h 661361"/>
              <a:gd name="T10" fmla="*/ 27337691 w 661361"/>
              <a:gd name="T11" fmla="*/ 27337691 h 661361"/>
              <a:gd name="T12" fmla="*/ 16014061 w 661361"/>
              <a:gd name="T13" fmla="*/ 32028069 h 661361"/>
              <a:gd name="T14" fmla="*/ 4690429 w 661361"/>
              <a:gd name="T15" fmla="*/ 27337691 h 661361"/>
              <a:gd name="T16" fmla="*/ 55 w 661361"/>
              <a:gd name="T17" fmla="*/ 16014061 h 661361"/>
              <a:gd name="T18" fmla="*/ 0 w 661361"/>
              <a:gd name="T19" fmla="*/ 16014006 h 661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2259AA"/>
          </a:solidFill>
          <a:ln>
            <a:noFill/>
          </a:ln>
        </p:spPr>
        <p:txBody>
          <a:bodyPr lIns="104331" tIns="104331" rIns="104331" bIns="104331" anchor="ctr"/>
          <a:lstStyle/>
          <a:p>
            <a:endParaRPr lang="zh-CN" altLang="en-US"/>
          </a:p>
        </p:txBody>
      </p:sp>
      <p:sp>
        <p:nvSpPr>
          <p:cNvPr id="20" name="Freeform 78@|5FFC:0|FBC:0|LFC:16777215|LBC:16777215"/>
          <p:cNvSpPr>
            <a:spLocks noEditPoints="1"/>
          </p:cNvSpPr>
          <p:nvPr/>
        </p:nvSpPr>
        <p:spPr bwMode="auto">
          <a:xfrm>
            <a:off x="4223966" y="2515489"/>
            <a:ext cx="535614" cy="775882"/>
          </a:xfrm>
          <a:custGeom>
            <a:avLst/>
            <a:gdLst>
              <a:gd name="T0" fmla="*/ 2147483647 w 85"/>
              <a:gd name="T1" fmla="*/ 0 h 123"/>
              <a:gd name="T2" fmla="*/ 0 w 85"/>
              <a:gd name="T3" fmla="*/ 2147483647 h 123"/>
              <a:gd name="T4" fmla="*/ 2147483647 w 85"/>
              <a:gd name="T5" fmla="*/ 2147483647 h 123"/>
              <a:gd name="T6" fmla="*/ 2147483647 w 85"/>
              <a:gd name="T7" fmla="*/ 2147483647 h 123"/>
              <a:gd name="T8" fmla="*/ 2147483647 w 85"/>
              <a:gd name="T9" fmla="*/ 2147483647 h 123"/>
              <a:gd name="T10" fmla="*/ 2147483647 w 85"/>
              <a:gd name="T11" fmla="*/ 2147483647 h 123"/>
              <a:gd name="T12" fmla="*/ 2147483647 w 85"/>
              <a:gd name="T13" fmla="*/ 0 h 123"/>
              <a:gd name="T14" fmla="*/ 2147483647 w 85"/>
              <a:gd name="T15" fmla="*/ 2147483647 h 123"/>
              <a:gd name="T16" fmla="*/ 2147483647 w 85"/>
              <a:gd name="T17" fmla="*/ 2147483647 h 123"/>
              <a:gd name="T18" fmla="*/ 2147483647 w 85"/>
              <a:gd name="T19" fmla="*/ 2147483647 h 123"/>
              <a:gd name="T20" fmla="*/ 2147483647 w 85"/>
              <a:gd name="T21" fmla="*/ 2147483647 h 123"/>
              <a:gd name="T22" fmla="*/ 2147483647 w 85"/>
              <a:gd name="T23" fmla="*/ 2147483647 h 123"/>
              <a:gd name="T24" fmla="*/ 2147483647 w 85"/>
              <a:gd name="T25" fmla="*/ 2147483647 h 123"/>
              <a:gd name="T26" fmla="*/ 2147483647 w 85"/>
              <a:gd name="T27" fmla="*/ 2147483647 h 123"/>
              <a:gd name="T28" fmla="*/ 2147483647 w 85"/>
              <a:gd name="T29" fmla="*/ 2147483647 h 123"/>
              <a:gd name="T30" fmla="*/ 2147483647 w 85"/>
              <a:gd name="T31" fmla="*/ 2147483647 h 123"/>
              <a:gd name="T32" fmla="*/ 2147483647 w 85"/>
              <a:gd name="T33" fmla="*/ 2147483647 h 123"/>
              <a:gd name="T34" fmla="*/ 2147483647 w 85"/>
              <a:gd name="T35" fmla="*/ 2147483647 h 123"/>
              <a:gd name="T36" fmla="*/ 2147483647 w 85"/>
              <a:gd name="T37" fmla="*/ 2147483647 h 123"/>
              <a:gd name="T38" fmla="*/ 2147483647 w 85"/>
              <a:gd name="T39" fmla="*/ 2147483647 h 123"/>
              <a:gd name="T40" fmla="*/ 2147483647 w 85"/>
              <a:gd name="T41" fmla="*/ 2147483647 h 123"/>
              <a:gd name="T42" fmla="*/ 2147483647 w 85"/>
              <a:gd name="T43" fmla="*/ 2147483647 h 123"/>
              <a:gd name="T44" fmla="*/ 2147483647 w 85"/>
              <a:gd name="T45" fmla="*/ 2147483647 h 123"/>
              <a:gd name="T46" fmla="*/ 2147483647 w 85"/>
              <a:gd name="T47" fmla="*/ 2147483647 h 123"/>
              <a:gd name="T48" fmla="*/ 2147483647 w 85"/>
              <a:gd name="T49" fmla="*/ 2147483647 h 123"/>
              <a:gd name="T50" fmla="*/ 2147483647 w 85"/>
              <a:gd name="T51" fmla="*/ 2147483647 h 123"/>
              <a:gd name="T52" fmla="*/ 2147483647 w 85"/>
              <a:gd name="T53" fmla="*/ 2147483647 h 123"/>
              <a:gd name="T54" fmla="*/ 2147483647 w 85"/>
              <a:gd name="T55" fmla="*/ 2147483647 h 123"/>
              <a:gd name="T56" fmla="*/ 2147483647 w 85"/>
              <a:gd name="T57" fmla="*/ 2147483647 h 123"/>
              <a:gd name="T58" fmla="*/ 2147483647 w 85"/>
              <a:gd name="T59" fmla="*/ 2147483647 h 123"/>
              <a:gd name="T60" fmla="*/ 2147483647 w 85"/>
              <a:gd name="T61" fmla="*/ 2147483647 h 123"/>
              <a:gd name="T62" fmla="*/ 2147483647 w 85"/>
              <a:gd name="T63" fmla="*/ 2147483647 h 123"/>
              <a:gd name="T64" fmla="*/ 2147483647 w 85"/>
              <a:gd name="T65" fmla="*/ 2147483647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21" name="Freeform 79@|5FFC:0|FBC:0|LFC:16777215|LBC:16777215"/>
          <p:cNvSpPr>
            <a:spLocks noEditPoints="1"/>
          </p:cNvSpPr>
          <p:nvPr/>
        </p:nvSpPr>
        <p:spPr bwMode="auto">
          <a:xfrm>
            <a:off x="4344684" y="2634497"/>
            <a:ext cx="157051" cy="157510"/>
          </a:xfrm>
          <a:custGeom>
            <a:avLst/>
            <a:gdLst>
              <a:gd name="T0" fmla="*/ 2147483647 w 25"/>
              <a:gd name="T1" fmla="*/ 0 h 25"/>
              <a:gd name="T2" fmla="*/ 0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0 h 25"/>
              <a:gd name="T14" fmla="*/ 2147483647 w 25"/>
              <a:gd name="T15" fmla="*/ 0 h 25"/>
              <a:gd name="T16" fmla="*/ 2147483647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22" name="TextBox 13"/>
          <p:cNvSpPr txBox="1">
            <a:spLocks noChangeArrowheads="1"/>
          </p:cNvSpPr>
          <p:nvPr/>
        </p:nvSpPr>
        <p:spPr bwMode="auto">
          <a:xfrm>
            <a:off x="1385329" y="1612434"/>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1388846" y="1822446"/>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a:spLocks noChangeArrowheads="1"/>
          </p:cNvSpPr>
          <p:nvPr/>
        </p:nvSpPr>
        <p:spPr bwMode="auto">
          <a:xfrm>
            <a:off x="1385329" y="2673000"/>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1388846" y="2883013"/>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a:spLocks noChangeArrowheads="1"/>
          </p:cNvSpPr>
          <p:nvPr/>
        </p:nvSpPr>
        <p:spPr bwMode="auto">
          <a:xfrm>
            <a:off x="1385329" y="3707897"/>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1388846" y="3917910"/>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a:spLocks noChangeArrowheads="1"/>
          </p:cNvSpPr>
          <p:nvPr/>
        </p:nvSpPr>
        <p:spPr bwMode="auto">
          <a:xfrm>
            <a:off x="6399237" y="1612434"/>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a:spLocks noChangeArrowheads="1"/>
          </p:cNvSpPr>
          <p:nvPr/>
        </p:nvSpPr>
        <p:spPr bwMode="auto">
          <a:xfrm>
            <a:off x="6402754" y="1822446"/>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a:spLocks noChangeArrowheads="1"/>
          </p:cNvSpPr>
          <p:nvPr/>
        </p:nvSpPr>
        <p:spPr bwMode="auto">
          <a:xfrm>
            <a:off x="6399237" y="2680000"/>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a:spLocks noChangeArrowheads="1"/>
          </p:cNvSpPr>
          <p:nvPr/>
        </p:nvSpPr>
        <p:spPr bwMode="auto">
          <a:xfrm>
            <a:off x="6402754" y="2890014"/>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a:spLocks noChangeArrowheads="1"/>
          </p:cNvSpPr>
          <p:nvPr/>
        </p:nvSpPr>
        <p:spPr bwMode="auto">
          <a:xfrm>
            <a:off x="6399237" y="3714898"/>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a:spLocks noChangeArrowheads="1"/>
          </p:cNvSpPr>
          <p:nvPr/>
        </p:nvSpPr>
        <p:spPr bwMode="auto">
          <a:xfrm>
            <a:off x="6402754" y="3926077"/>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35"/>
          <p:cNvSpPr>
            <a:spLocks noEditPoints="1"/>
          </p:cNvSpPr>
          <p:nvPr/>
        </p:nvSpPr>
        <p:spPr bwMode="auto">
          <a:xfrm>
            <a:off x="7769331" y="3704397"/>
            <a:ext cx="397315" cy="369856"/>
          </a:xfrm>
          <a:custGeom>
            <a:avLst/>
            <a:gdLst>
              <a:gd name="T0" fmla="*/ 2147483647 w 73"/>
              <a:gd name="T1" fmla="*/ 2147483647 h 68"/>
              <a:gd name="T2" fmla="*/ 2147483647 w 73"/>
              <a:gd name="T3" fmla="*/ 2147483647 h 68"/>
              <a:gd name="T4" fmla="*/ 0 w 73"/>
              <a:gd name="T5" fmla="*/ 2147483647 h 68"/>
              <a:gd name="T6" fmla="*/ 2147483647 w 73"/>
              <a:gd name="T7" fmla="*/ 2147483647 h 68"/>
              <a:gd name="T8" fmla="*/ 2147483647 w 73"/>
              <a:gd name="T9" fmla="*/ 2147483647 h 68"/>
              <a:gd name="T10" fmla="*/ 2147483647 w 73"/>
              <a:gd name="T11" fmla="*/ 2147483647 h 68"/>
              <a:gd name="T12" fmla="*/ 2147483647 w 73"/>
              <a:gd name="T13" fmla="*/ 2147483647 h 68"/>
              <a:gd name="T14" fmla="*/ 2147483647 w 73"/>
              <a:gd name="T15" fmla="*/ 2147483647 h 68"/>
              <a:gd name="T16" fmla="*/ 2147483647 w 73"/>
              <a:gd name="T17" fmla="*/ 2147483647 h 68"/>
              <a:gd name="T18" fmla="*/ 2147483647 w 73"/>
              <a:gd name="T19" fmla="*/ 2147483647 h 68"/>
              <a:gd name="T20" fmla="*/ 2147483647 w 73"/>
              <a:gd name="T21" fmla="*/ 2147483647 h 68"/>
              <a:gd name="T22" fmla="*/ 2147483647 w 73"/>
              <a:gd name="T23" fmla="*/ 0 h 68"/>
              <a:gd name="T24" fmla="*/ 2147483647 w 73"/>
              <a:gd name="T25" fmla="*/ 2147483647 h 68"/>
              <a:gd name="T26" fmla="*/ 2147483647 w 73"/>
              <a:gd name="T27" fmla="*/ 2147483647 h 68"/>
              <a:gd name="T28" fmla="*/ 2147483647 w 73"/>
              <a:gd name="T29" fmla="*/ 2147483647 h 68"/>
              <a:gd name="T30" fmla="*/ 2147483647 w 73"/>
              <a:gd name="T31" fmla="*/ 2147483647 h 68"/>
              <a:gd name="T32" fmla="*/ 2147483647 w 73"/>
              <a:gd name="T33" fmla="*/ 2147483647 h 68"/>
              <a:gd name="T34" fmla="*/ 2147483647 w 73"/>
              <a:gd name="T35" fmla="*/ 2147483647 h 68"/>
              <a:gd name="T36" fmla="*/ 2147483647 w 73"/>
              <a:gd name="T37" fmla="*/ 2147483647 h 68"/>
              <a:gd name="T38" fmla="*/ 2147483647 w 73"/>
              <a:gd name="T39" fmla="*/ 2147483647 h 68"/>
              <a:gd name="T40" fmla="*/ 2147483647 w 73"/>
              <a:gd name="T41" fmla="*/ 2147483647 h 68"/>
              <a:gd name="T42" fmla="*/ 2147483647 w 73"/>
              <a:gd name="T43" fmla="*/ 2147483647 h 68"/>
              <a:gd name="T44" fmla="*/ 2147483647 w 73"/>
              <a:gd name="T45" fmla="*/ 2147483647 h 68"/>
              <a:gd name="T46" fmla="*/ 2147483647 w 73"/>
              <a:gd name="T47" fmla="*/ 2147483647 h 68"/>
              <a:gd name="T48" fmla="*/ 2147483647 w 73"/>
              <a:gd name="T49" fmla="*/ 2147483647 h 68"/>
              <a:gd name="T50" fmla="*/ 2147483647 w 73"/>
              <a:gd name="T51" fmla="*/ 2147483647 h 68"/>
              <a:gd name="T52" fmla="*/ 2147483647 w 73"/>
              <a:gd name="T53" fmla="*/ 2147483647 h 68"/>
              <a:gd name="T54" fmla="*/ 2147483647 w 73"/>
              <a:gd name="T55" fmla="*/ 2147483647 h 68"/>
              <a:gd name="T56" fmla="*/ 2147483647 w 73"/>
              <a:gd name="T57" fmla="*/ 2147483647 h 68"/>
              <a:gd name="T58" fmla="*/ 2147483647 w 73"/>
              <a:gd name="T59" fmla="*/ 0 h 68"/>
              <a:gd name="T60" fmla="*/ 2147483647 w 73"/>
              <a:gd name="T61" fmla="*/ 2147483647 h 68"/>
              <a:gd name="T62" fmla="*/ 2147483647 w 73"/>
              <a:gd name="T63" fmla="*/ 2147483647 h 68"/>
              <a:gd name="T64" fmla="*/ 2147483647 w 73"/>
              <a:gd name="T65" fmla="*/ 2147483647 h 68"/>
              <a:gd name="T66" fmla="*/ 2147483647 w 73"/>
              <a:gd name="T67" fmla="*/ 2147483647 h 68"/>
              <a:gd name="T68" fmla="*/ 2147483647 w 73"/>
              <a:gd name="T69" fmla="*/ 2147483647 h 68"/>
              <a:gd name="T70" fmla="*/ 2147483647 w 73"/>
              <a:gd name="T71" fmla="*/ 2147483647 h 68"/>
              <a:gd name="T72" fmla="*/ 2147483647 w 73"/>
              <a:gd name="T73" fmla="*/ 2147483647 h 68"/>
              <a:gd name="T74" fmla="*/ 2147483647 w 73"/>
              <a:gd name="T75" fmla="*/ 2147483647 h 68"/>
              <a:gd name="T76" fmla="*/ 2147483647 w 73"/>
              <a:gd name="T77" fmla="*/ 2147483647 h 68"/>
              <a:gd name="T78" fmla="*/ 2147483647 w 73"/>
              <a:gd name="T79" fmla="*/ 2147483647 h 68"/>
              <a:gd name="T80" fmla="*/ 2147483647 w 73"/>
              <a:gd name="T81" fmla="*/ 2147483647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35" name="矩形 34"/>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896181" y="2584592"/>
            <a:ext cx="1181488" cy="1650452"/>
          </a:xfrm>
          <a:custGeom>
            <a:avLst/>
            <a:gdLst>
              <a:gd name="T0" fmla="*/ 307 w 615"/>
              <a:gd name="T1" fmla="*/ 0 h 863"/>
              <a:gd name="T2" fmla="*/ 461 w 615"/>
              <a:gd name="T3" fmla="*/ 435 h 863"/>
              <a:gd name="T4" fmla="*/ 615 w 615"/>
              <a:gd name="T5" fmla="*/ 863 h 863"/>
              <a:gd name="T6" fmla="*/ 307 w 615"/>
              <a:gd name="T7" fmla="*/ 863 h 863"/>
              <a:gd name="T8" fmla="*/ 0 w 615"/>
              <a:gd name="T9" fmla="*/ 863 h 863"/>
              <a:gd name="T10" fmla="*/ 154 w 615"/>
              <a:gd name="T11" fmla="*/ 435 h 863"/>
              <a:gd name="T12" fmla="*/ 307 w 615"/>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15" h="863">
                <a:moveTo>
                  <a:pt x="307" y="0"/>
                </a:moveTo>
                <a:lnTo>
                  <a:pt x="461" y="435"/>
                </a:lnTo>
                <a:lnTo>
                  <a:pt x="615" y="863"/>
                </a:lnTo>
                <a:lnTo>
                  <a:pt x="307" y="863"/>
                </a:lnTo>
                <a:lnTo>
                  <a:pt x="0" y="863"/>
                </a:lnTo>
                <a:lnTo>
                  <a:pt x="154" y="435"/>
                </a:lnTo>
                <a:lnTo>
                  <a:pt x="307" y="0"/>
                </a:lnTo>
                <a:close/>
              </a:path>
            </a:pathLst>
          </a:custGeom>
          <a:solidFill>
            <a:srgbClr val="2259AA"/>
          </a:solidFill>
          <a:ln>
            <a:noFill/>
          </a:ln>
        </p:spPr>
        <p:txBody>
          <a:bodyPr vert="horz" wrap="square" lIns="67391" tIns="33696" rIns="67391" bIns="33696" numCol="1" anchor="t" anchorCtr="0" compatLnSpc="1"/>
          <a:lstStyle/>
          <a:p>
            <a:endParaRPr lang="zh-CN" altLang="en-US" sz="2100"/>
          </a:p>
        </p:txBody>
      </p:sp>
      <p:sp>
        <p:nvSpPr>
          <p:cNvPr id="3" name="Freeform 6"/>
          <p:cNvSpPr/>
          <p:nvPr/>
        </p:nvSpPr>
        <p:spPr bwMode="auto">
          <a:xfrm>
            <a:off x="3895278" y="3454760"/>
            <a:ext cx="1181488" cy="780283"/>
          </a:xfrm>
          <a:custGeom>
            <a:avLst/>
            <a:gdLst>
              <a:gd name="T0" fmla="*/ 308 w 615"/>
              <a:gd name="T1" fmla="*/ 0 h 408"/>
              <a:gd name="T2" fmla="*/ 461 w 615"/>
              <a:gd name="T3" fmla="*/ 201 h 408"/>
              <a:gd name="T4" fmla="*/ 615 w 615"/>
              <a:gd name="T5" fmla="*/ 408 h 408"/>
              <a:gd name="T6" fmla="*/ 308 w 615"/>
              <a:gd name="T7" fmla="*/ 408 h 408"/>
              <a:gd name="T8" fmla="*/ 0 w 615"/>
              <a:gd name="T9" fmla="*/ 408 h 408"/>
              <a:gd name="T10" fmla="*/ 154 w 615"/>
              <a:gd name="T11" fmla="*/ 201 h 408"/>
              <a:gd name="T12" fmla="*/ 308 w 615"/>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615" h="408">
                <a:moveTo>
                  <a:pt x="308" y="0"/>
                </a:moveTo>
                <a:lnTo>
                  <a:pt x="461" y="201"/>
                </a:lnTo>
                <a:lnTo>
                  <a:pt x="615" y="408"/>
                </a:lnTo>
                <a:lnTo>
                  <a:pt x="308" y="408"/>
                </a:lnTo>
                <a:lnTo>
                  <a:pt x="0" y="408"/>
                </a:lnTo>
                <a:lnTo>
                  <a:pt x="154" y="201"/>
                </a:lnTo>
                <a:lnTo>
                  <a:pt x="308" y="0"/>
                </a:lnTo>
                <a:close/>
              </a:path>
            </a:pathLst>
          </a:custGeom>
          <a:solidFill>
            <a:schemeClr val="accent2"/>
          </a:solidFill>
          <a:ln>
            <a:noFill/>
          </a:ln>
        </p:spPr>
        <p:txBody>
          <a:bodyPr vert="horz" wrap="square" lIns="67391" tIns="33696" rIns="67391" bIns="33696" numCol="1" anchor="t" anchorCtr="0" compatLnSpc="1"/>
          <a:lstStyle/>
          <a:p>
            <a:endParaRPr lang="zh-CN" altLang="en-US" sz="2100"/>
          </a:p>
        </p:txBody>
      </p:sp>
      <p:sp>
        <p:nvSpPr>
          <p:cNvPr id="4" name="Freeform 7"/>
          <p:cNvSpPr/>
          <p:nvPr/>
        </p:nvSpPr>
        <p:spPr bwMode="auto">
          <a:xfrm>
            <a:off x="2934720" y="4030410"/>
            <a:ext cx="1179566" cy="204634"/>
          </a:xfrm>
          <a:custGeom>
            <a:avLst/>
            <a:gdLst>
              <a:gd name="T0" fmla="*/ 307 w 614"/>
              <a:gd name="T1" fmla="*/ 0 h 107"/>
              <a:gd name="T2" fmla="*/ 460 w 614"/>
              <a:gd name="T3" fmla="*/ 53 h 107"/>
              <a:gd name="T4" fmla="*/ 614 w 614"/>
              <a:gd name="T5" fmla="*/ 107 h 107"/>
              <a:gd name="T6" fmla="*/ 307 w 614"/>
              <a:gd name="T7" fmla="*/ 107 h 107"/>
              <a:gd name="T8" fmla="*/ 0 w 614"/>
              <a:gd name="T9" fmla="*/ 107 h 107"/>
              <a:gd name="T10" fmla="*/ 153 w 614"/>
              <a:gd name="T11" fmla="*/ 53 h 107"/>
              <a:gd name="T12" fmla="*/ 307 w 61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14" h="107">
                <a:moveTo>
                  <a:pt x="307" y="0"/>
                </a:moveTo>
                <a:lnTo>
                  <a:pt x="460" y="53"/>
                </a:lnTo>
                <a:lnTo>
                  <a:pt x="614" y="107"/>
                </a:lnTo>
                <a:lnTo>
                  <a:pt x="307" y="107"/>
                </a:lnTo>
                <a:lnTo>
                  <a:pt x="0" y="107"/>
                </a:lnTo>
                <a:lnTo>
                  <a:pt x="153" y="53"/>
                </a:lnTo>
                <a:lnTo>
                  <a:pt x="307" y="0"/>
                </a:lnTo>
                <a:close/>
              </a:path>
            </a:pathLst>
          </a:custGeom>
          <a:solidFill>
            <a:srgbClr val="2259AA"/>
          </a:solidFill>
          <a:ln>
            <a:noFill/>
          </a:ln>
        </p:spPr>
        <p:txBody>
          <a:bodyPr vert="horz" wrap="square" lIns="67391" tIns="33696" rIns="67391" bIns="33696" numCol="1" anchor="t" anchorCtr="0" compatLnSpc="1"/>
          <a:lstStyle/>
          <a:p>
            <a:endParaRPr lang="zh-CN" altLang="en-US" sz="2100">
              <a:solidFill>
                <a:schemeClr val="accent1"/>
              </a:solidFill>
            </a:endParaRPr>
          </a:p>
        </p:txBody>
      </p:sp>
      <p:sp>
        <p:nvSpPr>
          <p:cNvPr id="5" name="Freeform 8"/>
          <p:cNvSpPr/>
          <p:nvPr/>
        </p:nvSpPr>
        <p:spPr bwMode="auto">
          <a:xfrm>
            <a:off x="5897082" y="1624538"/>
            <a:ext cx="1179566" cy="2610506"/>
          </a:xfrm>
          <a:custGeom>
            <a:avLst/>
            <a:gdLst>
              <a:gd name="T0" fmla="*/ 307 w 614"/>
              <a:gd name="T1" fmla="*/ 0 h 1365"/>
              <a:gd name="T2" fmla="*/ 461 w 614"/>
              <a:gd name="T3" fmla="*/ 682 h 1365"/>
              <a:gd name="T4" fmla="*/ 614 w 614"/>
              <a:gd name="T5" fmla="*/ 1365 h 1365"/>
              <a:gd name="T6" fmla="*/ 307 w 614"/>
              <a:gd name="T7" fmla="*/ 1365 h 1365"/>
              <a:gd name="T8" fmla="*/ 0 w 614"/>
              <a:gd name="T9" fmla="*/ 1365 h 1365"/>
              <a:gd name="T10" fmla="*/ 154 w 614"/>
              <a:gd name="T11" fmla="*/ 682 h 1365"/>
              <a:gd name="T12" fmla="*/ 307 w 614"/>
              <a:gd name="T13" fmla="*/ 0 h 1365"/>
            </a:gdLst>
            <a:ahLst/>
            <a:cxnLst>
              <a:cxn ang="0">
                <a:pos x="T0" y="T1"/>
              </a:cxn>
              <a:cxn ang="0">
                <a:pos x="T2" y="T3"/>
              </a:cxn>
              <a:cxn ang="0">
                <a:pos x="T4" y="T5"/>
              </a:cxn>
              <a:cxn ang="0">
                <a:pos x="T6" y="T7"/>
              </a:cxn>
              <a:cxn ang="0">
                <a:pos x="T8" y="T9"/>
              </a:cxn>
              <a:cxn ang="0">
                <a:pos x="T10" y="T11"/>
              </a:cxn>
              <a:cxn ang="0">
                <a:pos x="T12" y="T13"/>
              </a:cxn>
            </a:cxnLst>
            <a:rect l="0" t="0" r="r" b="b"/>
            <a:pathLst>
              <a:path w="614" h="1365">
                <a:moveTo>
                  <a:pt x="307" y="0"/>
                </a:moveTo>
                <a:lnTo>
                  <a:pt x="461" y="682"/>
                </a:lnTo>
                <a:lnTo>
                  <a:pt x="614" y="1365"/>
                </a:lnTo>
                <a:lnTo>
                  <a:pt x="307" y="1365"/>
                </a:lnTo>
                <a:lnTo>
                  <a:pt x="0" y="1365"/>
                </a:lnTo>
                <a:lnTo>
                  <a:pt x="154" y="682"/>
                </a:lnTo>
                <a:lnTo>
                  <a:pt x="307" y="0"/>
                </a:lnTo>
                <a:close/>
              </a:path>
            </a:pathLst>
          </a:custGeom>
          <a:solidFill>
            <a:schemeClr val="accent2"/>
          </a:solidFill>
          <a:ln>
            <a:noFill/>
          </a:ln>
        </p:spPr>
        <p:txBody>
          <a:bodyPr vert="horz" wrap="square" lIns="67391" tIns="33696" rIns="67391" bIns="33696" numCol="1" anchor="t" anchorCtr="0" compatLnSpc="1"/>
          <a:lstStyle/>
          <a:p>
            <a:endParaRPr lang="zh-CN" altLang="en-US" sz="2100"/>
          </a:p>
        </p:txBody>
      </p:sp>
      <p:sp>
        <p:nvSpPr>
          <p:cNvPr id="6" name="Freeform 9"/>
          <p:cNvSpPr/>
          <p:nvPr/>
        </p:nvSpPr>
        <p:spPr bwMode="auto">
          <a:xfrm>
            <a:off x="6897984" y="3018719"/>
            <a:ext cx="1179566" cy="1216324"/>
          </a:xfrm>
          <a:custGeom>
            <a:avLst/>
            <a:gdLst>
              <a:gd name="T0" fmla="*/ 307 w 614"/>
              <a:gd name="T1" fmla="*/ 0 h 636"/>
              <a:gd name="T2" fmla="*/ 461 w 614"/>
              <a:gd name="T3" fmla="*/ 321 h 636"/>
              <a:gd name="T4" fmla="*/ 614 w 614"/>
              <a:gd name="T5" fmla="*/ 636 h 636"/>
              <a:gd name="T6" fmla="*/ 307 w 614"/>
              <a:gd name="T7" fmla="*/ 636 h 636"/>
              <a:gd name="T8" fmla="*/ 0 w 614"/>
              <a:gd name="T9" fmla="*/ 636 h 636"/>
              <a:gd name="T10" fmla="*/ 154 w 614"/>
              <a:gd name="T11" fmla="*/ 321 h 636"/>
              <a:gd name="T12" fmla="*/ 307 w 614"/>
              <a:gd name="T13" fmla="*/ 0 h 636"/>
            </a:gdLst>
            <a:ahLst/>
            <a:cxnLst>
              <a:cxn ang="0">
                <a:pos x="T0" y="T1"/>
              </a:cxn>
              <a:cxn ang="0">
                <a:pos x="T2" y="T3"/>
              </a:cxn>
              <a:cxn ang="0">
                <a:pos x="T4" y="T5"/>
              </a:cxn>
              <a:cxn ang="0">
                <a:pos x="T6" y="T7"/>
              </a:cxn>
              <a:cxn ang="0">
                <a:pos x="T8" y="T9"/>
              </a:cxn>
              <a:cxn ang="0">
                <a:pos x="T10" y="T11"/>
              </a:cxn>
              <a:cxn ang="0">
                <a:pos x="T12" y="T13"/>
              </a:cxn>
            </a:cxnLst>
            <a:rect l="0" t="0" r="r" b="b"/>
            <a:pathLst>
              <a:path w="614" h="636">
                <a:moveTo>
                  <a:pt x="307" y="0"/>
                </a:moveTo>
                <a:lnTo>
                  <a:pt x="461" y="321"/>
                </a:lnTo>
                <a:lnTo>
                  <a:pt x="614" y="636"/>
                </a:lnTo>
                <a:lnTo>
                  <a:pt x="307" y="636"/>
                </a:lnTo>
                <a:lnTo>
                  <a:pt x="0" y="636"/>
                </a:lnTo>
                <a:lnTo>
                  <a:pt x="154" y="321"/>
                </a:lnTo>
                <a:lnTo>
                  <a:pt x="307" y="0"/>
                </a:lnTo>
                <a:close/>
              </a:path>
            </a:pathLst>
          </a:custGeom>
          <a:solidFill>
            <a:srgbClr val="2259AA"/>
          </a:solidFill>
          <a:ln>
            <a:noFill/>
          </a:ln>
        </p:spPr>
        <p:txBody>
          <a:bodyPr vert="horz" wrap="square" lIns="67391" tIns="33696" rIns="67391" bIns="33696" numCol="1" anchor="t" anchorCtr="0" compatLnSpc="1"/>
          <a:lstStyle/>
          <a:p>
            <a:endParaRPr lang="zh-CN" altLang="en-US" sz="2100"/>
          </a:p>
        </p:txBody>
      </p:sp>
      <p:sp>
        <p:nvSpPr>
          <p:cNvPr id="7" name="TextBox 282"/>
          <p:cNvSpPr txBox="1"/>
          <p:nvPr/>
        </p:nvSpPr>
        <p:spPr bwMode="auto">
          <a:xfrm>
            <a:off x="3249967" y="3572117"/>
            <a:ext cx="393156" cy="345049"/>
          </a:xfrm>
          <a:prstGeom prst="rect">
            <a:avLst/>
          </a:prstGeom>
          <a:noFill/>
        </p:spPr>
        <p:txBody>
          <a:bodyPr wrap="none" lIns="67391" tIns="33696" rIns="67391" bIns="33696">
            <a:spAutoFit/>
          </a:bodyPr>
          <a:lstStyle/>
          <a:p>
            <a:pPr>
              <a:defRPr/>
            </a:pPr>
            <a:r>
              <a:rPr lang="en-US" altLang="zh-CN" sz="1800" spc="221" dirty="0">
                <a:solidFill>
                  <a:schemeClr val="accent1"/>
                </a:solidFill>
                <a:latin typeface="方正中等线简体" pitchFamily="65" charset="-122"/>
                <a:ea typeface="方正中等线简体" pitchFamily="65" charset="-122"/>
                <a:cs typeface="Arial" panose="020B0604020202020204" pitchFamily="34" charset="0"/>
              </a:rPr>
              <a:t>18</a:t>
            </a:r>
            <a:endParaRPr lang="zh-CN" altLang="en-US" sz="1800" spc="221" dirty="0">
              <a:solidFill>
                <a:schemeClr val="accent1"/>
              </a:solidFill>
              <a:latin typeface="方正中等线简体" pitchFamily="65" charset="-122"/>
              <a:ea typeface="方正中等线简体" pitchFamily="65" charset="-122"/>
              <a:cs typeface="Arial" panose="020B0604020202020204" pitchFamily="34" charset="0"/>
            </a:endParaRPr>
          </a:p>
        </p:txBody>
      </p:sp>
      <p:sp>
        <p:nvSpPr>
          <p:cNvPr id="8" name="TextBox 283"/>
          <p:cNvSpPr txBox="1"/>
          <p:nvPr/>
        </p:nvSpPr>
        <p:spPr bwMode="auto">
          <a:xfrm>
            <a:off x="3205678" y="4377561"/>
            <a:ext cx="59776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14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b="1" dirty="0">
                <a:solidFill>
                  <a:schemeClr val="accent1"/>
                </a:solidFill>
              </a:rPr>
              <a:t>标题</a:t>
            </a:r>
            <a:endParaRPr lang="zh-CN" altLang="en-US" sz="1500" b="1" dirty="0">
              <a:solidFill>
                <a:schemeClr val="accent1"/>
              </a:solidFill>
            </a:endParaRPr>
          </a:p>
        </p:txBody>
      </p:sp>
      <p:sp>
        <p:nvSpPr>
          <p:cNvPr id="9" name="TextBox 285"/>
          <p:cNvSpPr txBox="1"/>
          <p:nvPr/>
        </p:nvSpPr>
        <p:spPr bwMode="auto">
          <a:xfrm>
            <a:off x="4136596" y="4377561"/>
            <a:ext cx="59776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b="1" dirty="0">
                <a:solidFill>
                  <a:schemeClr val="accent1"/>
                </a:solidFill>
              </a:rPr>
              <a:t>标题</a:t>
            </a:r>
            <a:endParaRPr lang="zh-CN" altLang="en-US" sz="1500" b="1" dirty="0">
              <a:solidFill>
                <a:schemeClr val="accent1"/>
              </a:solidFill>
            </a:endParaRPr>
          </a:p>
        </p:txBody>
      </p:sp>
      <p:sp>
        <p:nvSpPr>
          <p:cNvPr id="10" name="TextBox 286"/>
          <p:cNvSpPr txBox="1"/>
          <p:nvPr/>
        </p:nvSpPr>
        <p:spPr bwMode="auto">
          <a:xfrm>
            <a:off x="5043529" y="4377561"/>
            <a:ext cx="577501" cy="298883"/>
          </a:xfrm>
          <a:prstGeom prst="rect">
            <a:avLst/>
          </a:prstGeom>
          <a:noFill/>
        </p:spPr>
        <p:txBody>
          <a:bodyPr wrap="none" lIns="67391" tIns="33696" rIns="67391" bIns="33696">
            <a:spAutoFit/>
          </a:bodyPr>
          <a:lstStyle/>
          <a:p>
            <a:pPr>
              <a:defRPr/>
            </a:pPr>
            <a:r>
              <a:rPr lang="zh-CN" altLang="en-US" sz="15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15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TextBox 287"/>
          <p:cNvSpPr txBox="1"/>
          <p:nvPr/>
        </p:nvSpPr>
        <p:spPr bwMode="auto">
          <a:xfrm>
            <a:off x="6138948" y="4377561"/>
            <a:ext cx="59776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14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b="1" dirty="0">
                <a:solidFill>
                  <a:schemeClr val="accent1"/>
                </a:solidFill>
              </a:rPr>
              <a:t>标题</a:t>
            </a:r>
            <a:endParaRPr lang="zh-CN" altLang="en-US" sz="1500" b="1" dirty="0">
              <a:solidFill>
                <a:schemeClr val="accent1"/>
              </a:solidFill>
            </a:endParaRPr>
          </a:p>
        </p:txBody>
      </p:sp>
      <p:sp>
        <p:nvSpPr>
          <p:cNvPr id="12" name="TextBox 288"/>
          <p:cNvSpPr txBox="1"/>
          <p:nvPr/>
        </p:nvSpPr>
        <p:spPr bwMode="auto">
          <a:xfrm>
            <a:off x="7175253" y="4377561"/>
            <a:ext cx="59776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14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b="1" dirty="0">
                <a:solidFill>
                  <a:schemeClr val="accent1"/>
                </a:solidFill>
              </a:rPr>
              <a:t>标题</a:t>
            </a:r>
            <a:endParaRPr lang="zh-CN" altLang="en-US" sz="1500" b="1" dirty="0">
              <a:solidFill>
                <a:schemeClr val="accent1"/>
              </a:solidFill>
            </a:endParaRPr>
          </a:p>
        </p:txBody>
      </p:sp>
      <p:sp>
        <p:nvSpPr>
          <p:cNvPr id="13" name="TextBox 289"/>
          <p:cNvSpPr txBox="1"/>
          <p:nvPr/>
        </p:nvSpPr>
        <p:spPr bwMode="auto">
          <a:xfrm>
            <a:off x="4198451" y="3050155"/>
            <a:ext cx="431628" cy="345049"/>
          </a:xfrm>
          <a:prstGeom prst="rect">
            <a:avLst/>
          </a:prstGeom>
          <a:noFill/>
        </p:spPr>
        <p:txBody>
          <a:bodyPr wrap="none" lIns="67391" tIns="33696" rIns="67391" bIns="33696">
            <a:spAutoFit/>
          </a:bodyPr>
          <a:lstStyle/>
          <a:p>
            <a:pPr>
              <a:defRPr/>
            </a:pPr>
            <a:r>
              <a:rPr lang="en-US" altLang="zh-CN" sz="1800" spc="221" dirty="0">
                <a:solidFill>
                  <a:schemeClr val="accent1"/>
                </a:solidFill>
                <a:latin typeface="方正中等线简体" pitchFamily="65" charset="-122"/>
                <a:ea typeface="方正中等线简体" pitchFamily="65" charset="-122"/>
                <a:cs typeface="Arial" panose="020B0604020202020204" pitchFamily="34" charset="0"/>
              </a:rPr>
              <a:t>38</a:t>
            </a:r>
            <a:endParaRPr lang="zh-CN" altLang="en-US" sz="1800" spc="221" dirty="0">
              <a:solidFill>
                <a:schemeClr val="accent1"/>
              </a:solidFill>
              <a:latin typeface="方正中等线简体" pitchFamily="65" charset="-122"/>
              <a:ea typeface="方正中等线简体" pitchFamily="65" charset="-122"/>
              <a:cs typeface="Arial" panose="020B0604020202020204" pitchFamily="34" charset="0"/>
            </a:endParaRPr>
          </a:p>
        </p:txBody>
      </p:sp>
      <p:sp>
        <p:nvSpPr>
          <p:cNvPr id="14" name="TextBox 290"/>
          <p:cNvSpPr txBox="1"/>
          <p:nvPr/>
        </p:nvSpPr>
        <p:spPr bwMode="auto">
          <a:xfrm>
            <a:off x="5182062" y="2095929"/>
            <a:ext cx="425216" cy="345049"/>
          </a:xfrm>
          <a:prstGeom prst="rect">
            <a:avLst/>
          </a:prstGeom>
          <a:noFill/>
        </p:spPr>
        <p:txBody>
          <a:bodyPr wrap="none" lIns="67391" tIns="33696" rIns="67391" bIns="33696">
            <a:spAutoFit/>
          </a:bodyPr>
          <a:lstStyle/>
          <a:p>
            <a:pPr>
              <a:defRPr/>
            </a:pPr>
            <a:r>
              <a:rPr lang="en-US" altLang="zh-CN" sz="1800" spc="221" dirty="0">
                <a:solidFill>
                  <a:schemeClr val="accent1"/>
                </a:solidFill>
                <a:latin typeface="方正中等线简体" pitchFamily="65" charset="-122"/>
                <a:ea typeface="方正中等线简体" pitchFamily="65" charset="-122"/>
                <a:cs typeface="Arial" panose="020B0604020202020204" pitchFamily="34" charset="0"/>
              </a:rPr>
              <a:t>97</a:t>
            </a:r>
            <a:endParaRPr lang="zh-CN" altLang="en-US" sz="1800" spc="221" dirty="0">
              <a:solidFill>
                <a:schemeClr val="accent1"/>
              </a:solidFill>
              <a:latin typeface="方正中等线简体" pitchFamily="65" charset="-122"/>
              <a:ea typeface="方正中等线简体" pitchFamily="65" charset="-122"/>
              <a:cs typeface="Arial" panose="020B0604020202020204" pitchFamily="34" charset="0"/>
            </a:endParaRPr>
          </a:p>
        </p:txBody>
      </p:sp>
      <p:sp>
        <p:nvSpPr>
          <p:cNvPr id="15" name="TextBox 292"/>
          <p:cNvSpPr txBox="1"/>
          <p:nvPr/>
        </p:nvSpPr>
        <p:spPr bwMode="auto">
          <a:xfrm>
            <a:off x="7219544" y="2592629"/>
            <a:ext cx="423613" cy="345049"/>
          </a:xfrm>
          <a:prstGeom prst="rect">
            <a:avLst/>
          </a:prstGeom>
          <a:noFill/>
        </p:spPr>
        <p:txBody>
          <a:bodyPr wrap="none" lIns="67391" tIns="33696" rIns="67391" bIns="33696">
            <a:spAutoFit/>
          </a:bodyPr>
          <a:lstStyle/>
          <a:p>
            <a:pPr>
              <a:defRPr/>
            </a:pPr>
            <a:r>
              <a:rPr lang="en-US" altLang="zh-CN" sz="1800" spc="221" dirty="0">
                <a:solidFill>
                  <a:schemeClr val="accent1"/>
                </a:solidFill>
                <a:latin typeface="方正中等线简体" pitchFamily="65" charset="-122"/>
                <a:ea typeface="方正中等线简体" pitchFamily="65" charset="-122"/>
                <a:cs typeface="Arial" panose="020B0604020202020204" pitchFamily="34" charset="0"/>
              </a:rPr>
              <a:t>55</a:t>
            </a:r>
            <a:endParaRPr lang="zh-CN" altLang="en-US" sz="1800" spc="221" dirty="0">
              <a:solidFill>
                <a:schemeClr val="accent1"/>
              </a:solidFill>
              <a:latin typeface="方正中等线简体" pitchFamily="65" charset="-122"/>
              <a:ea typeface="方正中等线简体" pitchFamily="65" charset="-122"/>
              <a:cs typeface="Arial" panose="020B0604020202020204" pitchFamily="34" charset="0"/>
            </a:endParaRPr>
          </a:p>
        </p:txBody>
      </p:sp>
      <p:sp>
        <p:nvSpPr>
          <p:cNvPr id="16" name="Content Placeholder 2"/>
          <p:cNvSpPr txBox="1"/>
          <p:nvPr/>
        </p:nvSpPr>
        <p:spPr>
          <a:xfrm>
            <a:off x="559183" y="1448186"/>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17" name="Content Placeholder 2"/>
          <p:cNvSpPr txBox="1"/>
          <p:nvPr/>
        </p:nvSpPr>
        <p:spPr>
          <a:xfrm>
            <a:off x="559183" y="2211012"/>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18" name="矩形 17"/>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24298" y="1800076"/>
            <a:ext cx="72008" cy="1080120"/>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376140"/>
            <a:ext cx="2160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2556346" y="1907346"/>
            <a:ext cx="4404896" cy="1052935"/>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3600" dirty="0">
                <a:solidFill>
                  <a:schemeClr val="tx1"/>
                </a:solidFill>
              </a:rPr>
              <a:t>02.</a:t>
            </a:r>
            <a:r>
              <a:rPr lang="zh-CN" altLang="en-US" sz="3600" dirty="0">
                <a:solidFill>
                  <a:schemeClr val="tx1"/>
                </a:solidFill>
              </a:rPr>
              <a:t>在此处添加标题</a:t>
            </a:r>
            <a:endParaRPr lang="en-US" altLang="zh-CN" sz="3600" dirty="0">
              <a:solidFill>
                <a:schemeClr val="tx1"/>
              </a:solidFill>
            </a:endParaRPr>
          </a:p>
          <a:p>
            <a:pPr algn="l"/>
            <a:r>
              <a:rPr lang="en-US" altLang="zh-CN" sz="2800" dirty="0">
                <a:solidFill>
                  <a:schemeClr val="tx1">
                    <a:lumMod val="75000"/>
                    <a:lumOff val="25000"/>
                  </a:schemeClr>
                </a:solidFill>
              </a:rPr>
              <a:t>Add title here</a:t>
            </a:r>
            <a:endParaRPr lang="zh-CN" altLang="en-US" sz="2800" dirty="0">
              <a:solidFill>
                <a:schemeClr val="tx1">
                  <a:lumMod val="75000"/>
                  <a:lumOff val="25000"/>
                </a:schemeClr>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555996" y="1920953"/>
            <a:ext cx="1829534" cy="1438554"/>
          </a:xfrm>
          <a:custGeom>
            <a:avLst/>
            <a:gdLst>
              <a:gd name="T0" fmla="*/ 164 w 233"/>
              <a:gd name="T1" fmla="*/ 30 h 184"/>
              <a:gd name="T2" fmla="*/ 171 w 233"/>
              <a:gd name="T3" fmla="*/ 60 h 184"/>
              <a:gd name="T4" fmla="*/ 109 w 233"/>
              <a:gd name="T5" fmla="*/ 122 h 184"/>
              <a:gd name="T6" fmla="*/ 55 w 233"/>
              <a:gd name="T7" fmla="*/ 89 h 184"/>
              <a:gd name="T8" fmla="*/ 0 w 233"/>
              <a:gd name="T9" fmla="*/ 119 h 184"/>
              <a:gd name="T10" fmla="*/ 109 w 233"/>
              <a:gd name="T11" fmla="*/ 184 h 184"/>
              <a:gd name="T12" fmla="*/ 233 w 233"/>
              <a:gd name="T13" fmla="*/ 60 h 184"/>
              <a:gd name="T14" fmla="*/ 218 w 233"/>
              <a:gd name="T15" fmla="*/ 0 h 184"/>
              <a:gd name="T16" fmla="*/ 164 w 233"/>
              <a:gd name="T17" fmla="*/ 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84">
                <a:moveTo>
                  <a:pt x="164" y="30"/>
                </a:moveTo>
                <a:cubicBezTo>
                  <a:pt x="169" y="39"/>
                  <a:pt x="171" y="49"/>
                  <a:pt x="171" y="60"/>
                </a:cubicBezTo>
                <a:cubicBezTo>
                  <a:pt x="171" y="94"/>
                  <a:pt x="144" y="122"/>
                  <a:pt x="109" y="122"/>
                </a:cubicBezTo>
                <a:cubicBezTo>
                  <a:pt x="86" y="122"/>
                  <a:pt x="65" y="109"/>
                  <a:pt x="55" y="89"/>
                </a:cubicBezTo>
                <a:cubicBezTo>
                  <a:pt x="0" y="119"/>
                  <a:pt x="0" y="119"/>
                  <a:pt x="0" y="119"/>
                </a:cubicBezTo>
                <a:cubicBezTo>
                  <a:pt x="22" y="158"/>
                  <a:pt x="62" y="184"/>
                  <a:pt x="109" y="184"/>
                </a:cubicBezTo>
                <a:cubicBezTo>
                  <a:pt x="178" y="184"/>
                  <a:pt x="233" y="128"/>
                  <a:pt x="233" y="60"/>
                </a:cubicBezTo>
                <a:cubicBezTo>
                  <a:pt x="233" y="38"/>
                  <a:pt x="228" y="18"/>
                  <a:pt x="218" y="0"/>
                </a:cubicBezTo>
                <a:lnTo>
                  <a:pt x="164" y="30"/>
                </a:lnTo>
                <a:close/>
              </a:path>
            </a:pathLst>
          </a:custGeom>
          <a:solidFill>
            <a:srgbClr val="2259AA"/>
          </a:solidFill>
          <a:ln>
            <a:noFill/>
          </a:ln>
        </p:spPr>
        <p:txBody>
          <a:bodyPr vert="horz" wrap="square" lIns="67391" tIns="33696" rIns="67391" bIns="33696" numCol="1" anchor="t" anchorCtr="0" compatLnSpc="1"/>
          <a:lstStyle/>
          <a:p>
            <a:endParaRPr lang="zh-CN" altLang="en-US" sz="2400"/>
          </a:p>
        </p:txBody>
      </p:sp>
      <p:sp>
        <p:nvSpPr>
          <p:cNvPr id="3" name="Freeform 6"/>
          <p:cNvSpPr/>
          <p:nvPr/>
        </p:nvSpPr>
        <p:spPr bwMode="auto">
          <a:xfrm>
            <a:off x="1412762" y="1421088"/>
            <a:ext cx="855108" cy="735774"/>
          </a:xfrm>
          <a:custGeom>
            <a:avLst/>
            <a:gdLst>
              <a:gd name="T0" fmla="*/ 55 w 109"/>
              <a:gd name="T1" fmla="*/ 94 h 94"/>
              <a:gd name="T2" fmla="*/ 109 w 109"/>
              <a:gd name="T3" fmla="*/ 64 h 94"/>
              <a:gd name="T4" fmla="*/ 0 w 109"/>
              <a:gd name="T5" fmla="*/ 0 h 94"/>
              <a:gd name="T6" fmla="*/ 0 w 109"/>
              <a:gd name="T7" fmla="*/ 61 h 94"/>
              <a:gd name="T8" fmla="*/ 55 w 109"/>
              <a:gd name="T9" fmla="*/ 94 h 94"/>
            </a:gdLst>
            <a:ahLst/>
            <a:cxnLst>
              <a:cxn ang="0">
                <a:pos x="T0" y="T1"/>
              </a:cxn>
              <a:cxn ang="0">
                <a:pos x="T2" y="T3"/>
              </a:cxn>
              <a:cxn ang="0">
                <a:pos x="T4" y="T5"/>
              </a:cxn>
              <a:cxn ang="0">
                <a:pos x="T6" y="T7"/>
              </a:cxn>
              <a:cxn ang="0">
                <a:pos x="T8" y="T9"/>
              </a:cxn>
            </a:cxnLst>
            <a:rect l="0" t="0" r="r" b="b"/>
            <a:pathLst>
              <a:path w="109" h="94">
                <a:moveTo>
                  <a:pt x="55" y="94"/>
                </a:moveTo>
                <a:cubicBezTo>
                  <a:pt x="109" y="64"/>
                  <a:pt x="109" y="64"/>
                  <a:pt x="109" y="64"/>
                </a:cubicBezTo>
                <a:cubicBezTo>
                  <a:pt x="88" y="26"/>
                  <a:pt x="47" y="0"/>
                  <a:pt x="0" y="0"/>
                </a:cubicBezTo>
                <a:cubicBezTo>
                  <a:pt x="0" y="61"/>
                  <a:pt x="0" y="61"/>
                  <a:pt x="0" y="61"/>
                </a:cubicBezTo>
                <a:cubicBezTo>
                  <a:pt x="24" y="61"/>
                  <a:pt x="44" y="74"/>
                  <a:pt x="55" y="94"/>
                </a:cubicBezTo>
                <a:close/>
              </a:path>
            </a:pathLst>
          </a:custGeom>
          <a:solidFill>
            <a:schemeClr val="accent2"/>
          </a:solidFill>
          <a:ln>
            <a:noFill/>
          </a:ln>
        </p:spPr>
        <p:txBody>
          <a:bodyPr lIns="67391" tIns="33696" rIns="67391" bIns="33696"/>
          <a:lstStyle/>
          <a:p>
            <a:endParaRPr lang="zh-CN" altLang="en-US" sz="2400"/>
          </a:p>
        </p:txBody>
      </p:sp>
      <p:sp>
        <p:nvSpPr>
          <p:cNvPr id="4" name="Freeform 7"/>
          <p:cNvSpPr/>
          <p:nvPr/>
        </p:nvSpPr>
        <p:spPr bwMode="auto">
          <a:xfrm>
            <a:off x="438336" y="1421088"/>
            <a:ext cx="974426" cy="1430305"/>
          </a:xfrm>
          <a:custGeom>
            <a:avLst/>
            <a:gdLst>
              <a:gd name="T0" fmla="*/ 62 w 124"/>
              <a:gd name="T1" fmla="*/ 124 h 183"/>
              <a:gd name="T2" fmla="*/ 124 w 124"/>
              <a:gd name="T3" fmla="*/ 61 h 183"/>
              <a:gd name="T4" fmla="*/ 124 w 124"/>
              <a:gd name="T5" fmla="*/ 0 h 183"/>
              <a:gd name="T6" fmla="*/ 0 w 124"/>
              <a:gd name="T7" fmla="*/ 124 h 183"/>
              <a:gd name="T8" fmla="*/ 15 w 124"/>
              <a:gd name="T9" fmla="*/ 183 h 183"/>
              <a:gd name="T10" fmla="*/ 70 w 124"/>
              <a:gd name="T11" fmla="*/ 153 h 183"/>
              <a:gd name="T12" fmla="*/ 62 w 124"/>
              <a:gd name="T13" fmla="*/ 124 h 183"/>
            </a:gdLst>
            <a:ahLst/>
            <a:cxnLst>
              <a:cxn ang="0">
                <a:pos x="T0" y="T1"/>
              </a:cxn>
              <a:cxn ang="0">
                <a:pos x="T2" y="T3"/>
              </a:cxn>
              <a:cxn ang="0">
                <a:pos x="T4" y="T5"/>
              </a:cxn>
              <a:cxn ang="0">
                <a:pos x="T6" y="T7"/>
              </a:cxn>
              <a:cxn ang="0">
                <a:pos x="T8" y="T9"/>
              </a:cxn>
              <a:cxn ang="0">
                <a:pos x="T10" y="T11"/>
              </a:cxn>
              <a:cxn ang="0">
                <a:pos x="T12" y="T13"/>
              </a:cxn>
            </a:cxnLst>
            <a:rect l="0" t="0" r="r" b="b"/>
            <a:pathLst>
              <a:path w="124" h="183">
                <a:moveTo>
                  <a:pt x="62" y="124"/>
                </a:moveTo>
                <a:cubicBezTo>
                  <a:pt x="62" y="89"/>
                  <a:pt x="90" y="61"/>
                  <a:pt x="124" y="61"/>
                </a:cubicBezTo>
                <a:cubicBezTo>
                  <a:pt x="124" y="0"/>
                  <a:pt x="124" y="0"/>
                  <a:pt x="124" y="0"/>
                </a:cubicBezTo>
                <a:cubicBezTo>
                  <a:pt x="56" y="0"/>
                  <a:pt x="0" y="55"/>
                  <a:pt x="0" y="124"/>
                </a:cubicBezTo>
                <a:cubicBezTo>
                  <a:pt x="0" y="145"/>
                  <a:pt x="6" y="165"/>
                  <a:pt x="15" y="183"/>
                </a:cubicBezTo>
                <a:cubicBezTo>
                  <a:pt x="70" y="153"/>
                  <a:pt x="70" y="153"/>
                  <a:pt x="70" y="153"/>
                </a:cubicBezTo>
                <a:cubicBezTo>
                  <a:pt x="65" y="145"/>
                  <a:pt x="62" y="134"/>
                  <a:pt x="62" y="124"/>
                </a:cubicBezTo>
                <a:close/>
              </a:path>
            </a:pathLst>
          </a:custGeom>
          <a:solidFill>
            <a:schemeClr val="accent1"/>
          </a:solidFill>
          <a:ln>
            <a:noFill/>
          </a:ln>
        </p:spPr>
        <p:txBody>
          <a:bodyPr lIns="67391" tIns="33696" rIns="67391" bIns="33696"/>
          <a:lstStyle/>
          <a:p>
            <a:endParaRPr lang="zh-CN" altLang="en-US" sz="2400"/>
          </a:p>
        </p:txBody>
      </p:sp>
      <p:sp>
        <p:nvSpPr>
          <p:cNvPr id="5" name="Freeform 8"/>
          <p:cNvSpPr/>
          <p:nvPr/>
        </p:nvSpPr>
        <p:spPr bwMode="auto">
          <a:xfrm>
            <a:off x="3461044" y="1421088"/>
            <a:ext cx="926368" cy="821559"/>
          </a:xfrm>
          <a:custGeom>
            <a:avLst/>
            <a:gdLst>
              <a:gd name="T0" fmla="*/ 59 w 118"/>
              <a:gd name="T1" fmla="*/ 105 h 105"/>
              <a:gd name="T2" fmla="*/ 118 w 118"/>
              <a:gd name="T3" fmla="*/ 87 h 105"/>
              <a:gd name="T4" fmla="*/ 0 w 118"/>
              <a:gd name="T5" fmla="*/ 0 h 105"/>
              <a:gd name="T6" fmla="*/ 0 w 118"/>
              <a:gd name="T7" fmla="*/ 61 h 105"/>
              <a:gd name="T8" fmla="*/ 59 w 118"/>
              <a:gd name="T9" fmla="*/ 105 h 105"/>
            </a:gdLst>
            <a:ahLst/>
            <a:cxnLst>
              <a:cxn ang="0">
                <a:pos x="T0" y="T1"/>
              </a:cxn>
              <a:cxn ang="0">
                <a:pos x="T2" y="T3"/>
              </a:cxn>
              <a:cxn ang="0">
                <a:pos x="T4" y="T5"/>
              </a:cxn>
              <a:cxn ang="0">
                <a:pos x="T6" y="T7"/>
              </a:cxn>
              <a:cxn ang="0">
                <a:pos x="T8" y="T9"/>
              </a:cxn>
            </a:cxnLst>
            <a:rect l="0" t="0" r="r" b="b"/>
            <a:pathLst>
              <a:path w="118" h="105">
                <a:moveTo>
                  <a:pt x="59" y="105"/>
                </a:moveTo>
                <a:cubicBezTo>
                  <a:pt x="118" y="87"/>
                  <a:pt x="118" y="87"/>
                  <a:pt x="118" y="87"/>
                </a:cubicBezTo>
                <a:cubicBezTo>
                  <a:pt x="103" y="37"/>
                  <a:pt x="56" y="0"/>
                  <a:pt x="0" y="0"/>
                </a:cubicBezTo>
                <a:cubicBezTo>
                  <a:pt x="0" y="61"/>
                  <a:pt x="0" y="61"/>
                  <a:pt x="0" y="61"/>
                </a:cubicBezTo>
                <a:cubicBezTo>
                  <a:pt x="28" y="61"/>
                  <a:pt x="52" y="80"/>
                  <a:pt x="59" y="105"/>
                </a:cubicBezTo>
                <a:close/>
              </a:path>
            </a:pathLst>
          </a:custGeom>
          <a:solidFill>
            <a:schemeClr val="accent2"/>
          </a:solidFill>
          <a:ln>
            <a:noFill/>
          </a:ln>
        </p:spPr>
        <p:txBody>
          <a:bodyPr lIns="67391" tIns="33696" rIns="67391" bIns="33696"/>
          <a:lstStyle/>
          <a:p>
            <a:endParaRPr lang="zh-CN" altLang="en-US" sz="2400"/>
          </a:p>
        </p:txBody>
      </p:sp>
      <p:sp>
        <p:nvSpPr>
          <p:cNvPr id="6" name="Freeform 9"/>
          <p:cNvSpPr/>
          <p:nvPr/>
        </p:nvSpPr>
        <p:spPr bwMode="auto">
          <a:xfrm>
            <a:off x="2488275" y="1421088"/>
            <a:ext cx="972769" cy="1915323"/>
          </a:xfrm>
          <a:custGeom>
            <a:avLst/>
            <a:gdLst>
              <a:gd name="T0" fmla="*/ 62 w 124"/>
              <a:gd name="T1" fmla="*/ 124 h 245"/>
              <a:gd name="T2" fmla="*/ 124 w 124"/>
              <a:gd name="T3" fmla="*/ 61 h 245"/>
              <a:gd name="T4" fmla="*/ 124 w 124"/>
              <a:gd name="T5" fmla="*/ 0 h 245"/>
              <a:gd name="T6" fmla="*/ 0 w 124"/>
              <a:gd name="T7" fmla="*/ 124 h 245"/>
              <a:gd name="T8" fmla="*/ 100 w 124"/>
              <a:gd name="T9" fmla="*/ 245 h 245"/>
              <a:gd name="T10" fmla="*/ 112 w 124"/>
              <a:gd name="T11" fmla="*/ 185 h 245"/>
              <a:gd name="T12" fmla="*/ 62 w 124"/>
              <a:gd name="T13" fmla="*/ 124 h 245"/>
            </a:gdLst>
            <a:ahLst/>
            <a:cxnLst>
              <a:cxn ang="0">
                <a:pos x="T0" y="T1"/>
              </a:cxn>
              <a:cxn ang="0">
                <a:pos x="T2" y="T3"/>
              </a:cxn>
              <a:cxn ang="0">
                <a:pos x="T4" y="T5"/>
              </a:cxn>
              <a:cxn ang="0">
                <a:pos x="T6" y="T7"/>
              </a:cxn>
              <a:cxn ang="0">
                <a:pos x="T8" y="T9"/>
              </a:cxn>
              <a:cxn ang="0">
                <a:pos x="T10" y="T11"/>
              </a:cxn>
              <a:cxn ang="0">
                <a:pos x="T12" y="T13"/>
              </a:cxn>
            </a:cxnLst>
            <a:rect l="0" t="0" r="r" b="b"/>
            <a:pathLst>
              <a:path w="124" h="245">
                <a:moveTo>
                  <a:pt x="62" y="124"/>
                </a:moveTo>
                <a:cubicBezTo>
                  <a:pt x="62" y="89"/>
                  <a:pt x="89" y="61"/>
                  <a:pt x="124" y="61"/>
                </a:cubicBezTo>
                <a:cubicBezTo>
                  <a:pt x="124" y="0"/>
                  <a:pt x="124" y="0"/>
                  <a:pt x="124" y="0"/>
                </a:cubicBezTo>
                <a:cubicBezTo>
                  <a:pt x="55" y="0"/>
                  <a:pt x="0" y="55"/>
                  <a:pt x="0" y="124"/>
                </a:cubicBezTo>
                <a:cubicBezTo>
                  <a:pt x="0" y="184"/>
                  <a:pt x="43" y="234"/>
                  <a:pt x="100" y="245"/>
                </a:cubicBezTo>
                <a:cubicBezTo>
                  <a:pt x="112" y="185"/>
                  <a:pt x="112" y="185"/>
                  <a:pt x="112" y="185"/>
                </a:cubicBezTo>
                <a:cubicBezTo>
                  <a:pt x="83" y="179"/>
                  <a:pt x="62" y="154"/>
                  <a:pt x="62" y="124"/>
                </a:cubicBezTo>
                <a:close/>
              </a:path>
            </a:pathLst>
          </a:custGeom>
          <a:solidFill>
            <a:schemeClr val="bg1">
              <a:lumMod val="65000"/>
            </a:schemeClr>
          </a:solidFill>
          <a:ln>
            <a:noFill/>
          </a:ln>
        </p:spPr>
        <p:txBody>
          <a:bodyPr vert="horz" wrap="square" lIns="67391" tIns="33696" rIns="67391" bIns="33696" numCol="1" anchor="t" anchorCtr="0" compatLnSpc="1"/>
          <a:lstStyle/>
          <a:p>
            <a:endParaRPr lang="zh-CN" altLang="en-US" sz="2400"/>
          </a:p>
        </p:txBody>
      </p:sp>
      <p:sp>
        <p:nvSpPr>
          <p:cNvPr id="7" name="Freeform 10"/>
          <p:cNvSpPr/>
          <p:nvPr/>
        </p:nvSpPr>
        <p:spPr bwMode="auto">
          <a:xfrm>
            <a:off x="3272125" y="2100771"/>
            <a:ext cx="1163345" cy="1258735"/>
          </a:xfrm>
          <a:custGeom>
            <a:avLst/>
            <a:gdLst>
              <a:gd name="T0" fmla="*/ 83 w 148"/>
              <a:gd name="T1" fmla="*/ 18 h 161"/>
              <a:gd name="T2" fmla="*/ 86 w 148"/>
              <a:gd name="T3" fmla="*/ 37 h 161"/>
              <a:gd name="T4" fmla="*/ 24 w 148"/>
              <a:gd name="T5" fmla="*/ 99 h 161"/>
              <a:gd name="T6" fmla="*/ 12 w 148"/>
              <a:gd name="T7" fmla="*/ 98 h 161"/>
              <a:gd name="T8" fmla="*/ 0 w 148"/>
              <a:gd name="T9" fmla="*/ 158 h 161"/>
              <a:gd name="T10" fmla="*/ 24 w 148"/>
              <a:gd name="T11" fmla="*/ 161 h 161"/>
              <a:gd name="T12" fmla="*/ 148 w 148"/>
              <a:gd name="T13" fmla="*/ 37 h 161"/>
              <a:gd name="T14" fmla="*/ 142 w 148"/>
              <a:gd name="T15" fmla="*/ 0 h 161"/>
              <a:gd name="T16" fmla="*/ 83 w 148"/>
              <a:gd name="T17" fmla="*/ 1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61">
                <a:moveTo>
                  <a:pt x="83" y="18"/>
                </a:moveTo>
                <a:cubicBezTo>
                  <a:pt x="85" y="24"/>
                  <a:pt x="86" y="30"/>
                  <a:pt x="86" y="37"/>
                </a:cubicBezTo>
                <a:cubicBezTo>
                  <a:pt x="86" y="71"/>
                  <a:pt x="58" y="99"/>
                  <a:pt x="24" y="99"/>
                </a:cubicBezTo>
                <a:cubicBezTo>
                  <a:pt x="20" y="99"/>
                  <a:pt x="16" y="98"/>
                  <a:pt x="12" y="98"/>
                </a:cubicBezTo>
                <a:cubicBezTo>
                  <a:pt x="0" y="158"/>
                  <a:pt x="0" y="158"/>
                  <a:pt x="0" y="158"/>
                </a:cubicBezTo>
                <a:cubicBezTo>
                  <a:pt x="8" y="160"/>
                  <a:pt x="16" y="161"/>
                  <a:pt x="24" y="161"/>
                </a:cubicBezTo>
                <a:cubicBezTo>
                  <a:pt x="92" y="161"/>
                  <a:pt x="148" y="105"/>
                  <a:pt x="148" y="37"/>
                </a:cubicBezTo>
                <a:cubicBezTo>
                  <a:pt x="148" y="24"/>
                  <a:pt x="146" y="12"/>
                  <a:pt x="142" y="0"/>
                </a:cubicBezTo>
                <a:lnTo>
                  <a:pt x="83" y="18"/>
                </a:lnTo>
                <a:close/>
              </a:path>
            </a:pathLst>
          </a:custGeom>
          <a:solidFill>
            <a:srgbClr val="2259AA"/>
          </a:solidFill>
          <a:ln>
            <a:noFill/>
          </a:ln>
        </p:spPr>
        <p:txBody>
          <a:bodyPr lIns="67391" tIns="33696" rIns="67391" bIns="33696"/>
          <a:lstStyle/>
          <a:p>
            <a:endParaRPr lang="zh-CN" altLang="en-US" sz="2400"/>
          </a:p>
        </p:txBody>
      </p:sp>
      <p:sp>
        <p:nvSpPr>
          <p:cNvPr id="8" name="Freeform 11"/>
          <p:cNvSpPr/>
          <p:nvPr/>
        </p:nvSpPr>
        <p:spPr bwMode="auto">
          <a:xfrm>
            <a:off x="4622731" y="1421088"/>
            <a:ext cx="974426" cy="1837785"/>
          </a:xfrm>
          <a:custGeom>
            <a:avLst/>
            <a:gdLst>
              <a:gd name="T0" fmla="*/ 62 w 124"/>
              <a:gd name="T1" fmla="*/ 124 h 235"/>
              <a:gd name="T2" fmla="*/ 124 w 124"/>
              <a:gd name="T3" fmla="*/ 61 h 235"/>
              <a:gd name="T4" fmla="*/ 124 w 124"/>
              <a:gd name="T5" fmla="*/ 0 h 235"/>
              <a:gd name="T6" fmla="*/ 0 w 124"/>
              <a:gd name="T7" fmla="*/ 124 h 235"/>
              <a:gd name="T8" fmla="*/ 70 w 124"/>
              <a:gd name="T9" fmla="*/ 235 h 235"/>
              <a:gd name="T10" fmla="*/ 97 w 124"/>
              <a:gd name="T11" fmla="*/ 180 h 235"/>
              <a:gd name="T12" fmla="*/ 62 w 124"/>
              <a:gd name="T13" fmla="*/ 124 h 235"/>
            </a:gdLst>
            <a:ahLst/>
            <a:cxnLst>
              <a:cxn ang="0">
                <a:pos x="T0" y="T1"/>
              </a:cxn>
              <a:cxn ang="0">
                <a:pos x="T2" y="T3"/>
              </a:cxn>
              <a:cxn ang="0">
                <a:pos x="T4" y="T5"/>
              </a:cxn>
              <a:cxn ang="0">
                <a:pos x="T6" y="T7"/>
              </a:cxn>
              <a:cxn ang="0">
                <a:pos x="T8" y="T9"/>
              </a:cxn>
              <a:cxn ang="0">
                <a:pos x="T10" y="T11"/>
              </a:cxn>
              <a:cxn ang="0">
                <a:pos x="T12" y="T13"/>
              </a:cxn>
            </a:cxnLst>
            <a:rect l="0" t="0" r="r" b="b"/>
            <a:pathLst>
              <a:path w="124" h="235">
                <a:moveTo>
                  <a:pt x="62" y="124"/>
                </a:moveTo>
                <a:cubicBezTo>
                  <a:pt x="62" y="89"/>
                  <a:pt x="89" y="61"/>
                  <a:pt x="124" y="61"/>
                </a:cubicBezTo>
                <a:cubicBezTo>
                  <a:pt x="124" y="0"/>
                  <a:pt x="124" y="0"/>
                  <a:pt x="124" y="0"/>
                </a:cubicBezTo>
                <a:cubicBezTo>
                  <a:pt x="55" y="0"/>
                  <a:pt x="0" y="55"/>
                  <a:pt x="0" y="124"/>
                </a:cubicBezTo>
                <a:cubicBezTo>
                  <a:pt x="0" y="173"/>
                  <a:pt x="28" y="215"/>
                  <a:pt x="70" y="235"/>
                </a:cubicBezTo>
                <a:cubicBezTo>
                  <a:pt x="97" y="180"/>
                  <a:pt x="97" y="180"/>
                  <a:pt x="97" y="180"/>
                </a:cubicBezTo>
                <a:cubicBezTo>
                  <a:pt x="76" y="169"/>
                  <a:pt x="62" y="148"/>
                  <a:pt x="62" y="124"/>
                </a:cubicBezTo>
                <a:close/>
              </a:path>
            </a:pathLst>
          </a:custGeom>
          <a:solidFill>
            <a:schemeClr val="accent1"/>
          </a:solidFill>
          <a:ln>
            <a:noFill/>
          </a:ln>
        </p:spPr>
        <p:txBody>
          <a:bodyPr vert="horz" wrap="square" lIns="67391" tIns="33696" rIns="67391" bIns="33696" numCol="1" anchor="t" anchorCtr="0" compatLnSpc="1"/>
          <a:lstStyle/>
          <a:p>
            <a:endParaRPr lang="zh-CN" altLang="en-US" sz="2400"/>
          </a:p>
        </p:txBody>
      </p:sp>
      <p:sp>
        <p:nvSpPr>
          <p:cNvPr id="9" name="Freeform 12"/>
          <p:cNvSpPr/>
          <p:nvPr/>
        </p:nvSpPr>
        <p:spPr bwMode="auto">
          <a:xfrm>
            <a:off x="5597157" y="1421088"/>
            <a:ext cx="949568" cy="867751"/>
          </a:xfrm>
          <a:custGeom>
            <a:avLst/>
            <a:gdLst>
              <a:gd name="T0" fmla="*/ 61 w 121"/>
              <a:gd name="T1" fmla="*/ 111 h 111"/>
              <a:gd name="T2" fmla="*/ 121 w 121"/>
              <a:gd name="T3" fmla="*/ 99 h 111"/>
              <a:gd name="T4" fmla="*/ 0 w 121"/>
              <a:gd name="T5" fmla="*/ 0 h 111"/>
              <a:gd name="T6" fmla="*/ 0 w 121"/>
              <a:gd name="T7" fmla="*/ 61 h 111"/>
              <a:gd name="T8" fmla="*/ 61 w 121"/>
              <a:gd name="T9" fmla="*/ 111 h 111"/>
            </a:gdLst>
            <a:ahLst/>
            <a:cxnLst>
              <a:cxn ang="0">
                <a:pos x="T0" y="T1"/>
              </a:cxn>
              <a:cxn ang="0">
                <a:pos x="T2" y="T3"/>
              </a:cxn>
              <a:cxn ang="0">
                <a:pos x="T4" y="T5"/>
              </a:cxn>
              <a:cxn ang="0">
                <a:pos x="T6" y="T7"/>
              </a:cxn>
              <a:cxn ang="0">
                <a:pos x="T8" y="T9"/>
              </a:cxn>
            </a:cxnLst>
            <a:rect l="0" t="0" r="r" b="b"/>
            <a:pathLst>
              <a:path w="121" h="111">
                <a:moveTo>
                  <a:pt x="61" y="111"/>
                </a:moveTo>
                <a:cubicBezTo>
                  <a:pt x="121" y="99"/>
                  <a:pt x="121" y="99"/>
                  <a:pt x="121" y="99"/>
                </a:cubicBezTo>
                <a:cubicBezTo>
                  <a:pt x="110" y="42"/>
                  <a:pt x="60" y="0"/>
                  <a:pt x="0" y="0"/>
                </a:cubicBezTo>
                <a:cubicBezTo>
                  <a:pt x="0" y="61"/>
                  <a:pt x="0" y="61"/>
                  <a:pt x="0" y="61"/>
                </a:cubicBezTo>
                <a:cubicBezTo>
                  <a:pt x="30" y="61"/>
                  <a:pt x="55" y="83"/>
                  <a:pt x="61" y="111"/>
                </a:cubicBezTo>
                <a:close/>
              </a:path>
            </a:pathLst>
          </a:custGeom>
          <a:solidFill>
            <a:srgbClr val="2259AA"/>
          </a:solidFill>
          <a:ln>
            <a:noFill/>
          </a:ln>
        </p:spPr>
        <p:txBody>
          <a:bodyPr vert="horz" wrap="square" lIns="67391" tIns="33696" rIns="67391" bIns="33696" numCol="1" anchor="t" anchorCtr="0" compatLnSpc="1"/>
          <a:lstStyle/>
          <a:p>
            <a:endParaRPr lang="zh-CN" altLang="en-US" sz="2400"/>
          </a:p>
        </p:txBody>
      </p:sp>
      <p:sp>
        <p:nvSpPr>
          <p:cNvPr id="10" name="Freeform 13"/>
          <p:cNvSpPr/>
          <p:nvPr/>
        </p:nvSpPr>
        <p:spPr bwMode="auto">
          <a:xfrm>
            <a:off x="5172918" y="2194806"/>
            <a:ext cx="1397009" cy="1164700"/>
          </a:xfrm>
          <a:custGeom>
            <a:avLst/>
            <a:gdLst>
              <a:gd name="T0" fmla="*/ 115 w 178"/>
              <a:gd name="T1" fmla="*/ 12 h 149"/>
              <a:gd name="T2" fmla="*/ 116 w 178"/>
              <a:gd name="T3" fmla="*/ 25 h 149"/>
              <a:gd name="T4" fmla="*/ 54 w 178"/>
              <a:gd name="T5" fmla="*/ 87 h 149"/>
              <a:gd name="T6" fmla="*/ 27 w 178"/>
              <a:gd name="T7" fmla="*/ 81 h 149"/>
              <a:gd name="T8" fmla="*/ 0 w 178"/>
              <a:gd name="T9" fmla="*/ 136 h 149"/>
              <a:gd name="T10" fmla="*/ 54 w 178"/>
              <a:gd name="T11" fmla="*/ 149 h 149"/>
              <a:gd name="T12" fmla="*/ 178 w 178"/>
              <a:gd name="T13" fmla="*/ 25 h 149"/>
              <a:gd name="T14" fmla="*/ 175 w 178"/>
              <a:gd name="T15" fmla="*/ 0 h 149"/>
              <a:gd name="T16" fmla="*/ 115 w 178"/>
              <a:gd name="T17"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49">
                <a:moveTo>
                  <a:pt x="115" y="12"/>
                </a:moveTo>
                <a:cubicBezTo>
                  <a:pt x="116" y="16"/>
                  <a:pt x="116" y="20"/>
                  <a:pt x="116" y="25"/>
                </a:cubicBezTo>
                <a:cubicBezTo>
                  <a:pt x="116" y="59"/>
                  <a:pt x="88" y="87"/>
                  <a:pt x="54" y="87"/>
                </a:cubicBezTo>
                <a:cubicBezTo>
                  <a:pt x="44" y="87"/>
                  <a:pt x="35" y="85"/>
                  <a:pt x="27" y="81"/>
                </a:cubicBezTo>
                <a:cubicBezTo>
                  <a:pt x="0" y="136"/>
                  <a:pt x="0" y="136"/>
                  <a:pt x="0" y="136"/>
                </a:cubicBezTo>
                <a:cubicBezTo>
                  <a:pt x="16" y="144"/>
                  <a:pt x="34" y="149"/>
                  <a:pt x="54" y="149"/>
                </a:cubicBezTo>
                <a:cubicBezTo>
                  <a:pt x="122" y="149"/>
                  <a:pt x="178" y="93"/>
                  <a:pt x="178" y="25"/>
                </a:cubicBezTo>
                <a:cubicBezTo>
                  <a:pt x="178" y="16"/>
                  <a:pt x="177" y="8"/>
                  <a:pt x="175" y="0"/>
                </a:cubicBezTo>
                <a:lnTo>
                  <a:pt x="115" y="12"/>
                </a:lnTo>
                <a:close/>
              </a:path>
            </a:pathLst>
          </a:custGeom>
          <a:solidFill>
            <a:schemeClr val="accent2"/>
          </a:solidFill>
          <a:ln>
            <a:noFill/>
          </a:ln>
        </p:spPr>
        <p:txBody>
          <a:bodyPr lIns="67391" tIns="33696" rIns="67391" bIns="33696"/>
          <a:lstStyle/>
          <a:p>
            <a:endParaRPr lang="zh-CN" altLang="en-US" sz="2400"/>
          </a:p>
        </p:txBody>
      </p:sp>
      <p:sp>
        <p:nvSpPr>
          <p:cNvPr id="11" name="Freeform 14"/>
          <p:cNvSpPr/>
          <p:nvPr/>
        </p:nvSpPr>
        <p:spPr bwMode="auto">
          <a:xfrm>
            <a:off x="7410120" y="1851665"/>
            <a:ext cx="1201460" cy="1507841"/>
          </a:xfrm>
          <a:custGeom>
            <a:avLst/>
            <a:gdLst>
              <a:gd name="T0" fmla="*/ 80 w 153"/>
              <a:gd name="T1" fmla="*/ 34 h 193"/>
              <a:gd name="T2" fmla="*/ 91 w 153"/>
              <a:gd name="T3" fmla="*/ 69 h 193"/>
              <a:gd name="T4" fmla="*/ 29 w 153"/>
              <a:gd name="T5" fmla="*/ 131 h 193"/>
              <a:gd name="T6" fmla="*/ 15 w 153"/>
              <a:gd name="T7" fmla="*/ 129 h 193"/>
              <a:gd name="T8" fmla="*/ 0 w 153"/>
              <a:gd name="T9" fmla="*/ 189 h 193"/>
              <a:gd name="T10" fmla="*/ 29 w 153"/>
              <a:gd name="T11" fmla="*/ 193 h 193"/>
              <a:gd name="T12" fmla="*/ 153 w 153"/>
              <a:gd name="T13" fmla="*/ 69 h 193"/>
              <a:gd name="T14" fmla="*/ 132 w 153"/>
              <a:gd name="T15" fmla="*/ 0 h 193"/>
              <a:gd name="T16" fmla="*/ 80 w 153"/>
              <a:gd name="T17" fmla="*/ 3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93">
                <a:moveTo>
                  <a:pt x="80" y="34"/>
                </a:moveTo>
                <a:cubicBezTo>
                  <a:pt x="87" y="44"/>
                  <a:pt x="91" y="56"/>
                  <a:pt x="91" y="69"/>
                </a:cubicBezTo>
                <a:cubicBezTo>
                  <a:pt x="91" y="103"/>
                  <a:pt x="63" y="131"/>
                  <a:pt x="29" y="131"/>
                </a:cubicBezTo>
                <a:cubicBezTo>
                  <a:pt x="24" y="131"/>
                  <a:pt x="19" y="130"/>
                  <a:pt x="15" y="129"/>
                </a:cubicBezTo>
                <a:cubicBezTo>
                  <a:pt x="0" y="189"/>
                  <a:pt x="0" y="189"/>
                  <a:pt x="0" y="189"/>
                </a:cubicBezTo>
                <a:cubicBezTo>
                  <a:pt x="10" y="191"/>
                  <a:pt x="19" y="193"/>
                  <a:pt x="29" y="193"/>
                </a:cubicBezTo>
                <a:cubicBezTo>
                  <a:pt x="97" y="193"/>
                  <a:pt x="153" y="137"/>
                  <a:pt x="153" y="69"/>
                </a:cubicBezTo>
                <a:cubicBezTo>
                  <a:pt x="153" y="43"/>
                  <a:pt x="145" y="19"/>
                  <a:pt x="132" y="0"/>
                </a:cubicBezTo>
                <a:lnTo>
                  <a:pt x="80" y="34"/>
                </a:lnTo>
                <a:close/>
              </a:path>
            </a:pathLst>
          </a:custGeom>
          <a:solidFill>
            <a:srgbClr val="2259AA"/>
          </a:solidFill>
          <a:ln>
            <a:noFill/>
          </a:ln>
        </p:spPr>
        <p:txBody>
          <a:bodyPr lIns="67391" tIns="33696" rIns="67391" bIns="33696"/>
          <a:lstStyle/>
          <a:p>
            <a:endParaRPr lang="zh-CN" altLang="en-US" sz="2400"/>
          </a:p>
        </p:txBody>
      </p:sp>
      <p:sp>
        <p:nvSpPr>
          <p:cNvPr id="12" name="Freeform 15"/>
          <p:cNvSpPr/>
          <p:nvPr/>
        </p:nvSpPr>
        <p:spPr bwMode="auto">
          <a:xfrm>
            <a:off x="6664385" y="1421088"/>
            <a:ext cx="974426" cy="1907073"/>
          </a:xfrm>
          <a:custGeom>
            <a:avLst/>
            <a:gdLst>
              <a:gd name="T0" fmla="*/ 61 w 124"/>
              <a:gd name="T1" fmla="*/ 124 h 244"/>
              <a:gd name="T2" fmla="*/ 124 w 124"/>
              <a:gd name="T3" fmla="*/ 61 h 244"/>
              <a:gd name="T4" fmla="*/ 124 w 124"/>
              <a:gd name="T5" fmla="*/ 0 h 244"/>
              <a:gd name="T6" fmla="*/ 0 w 124"/>
              <a:gd name="T7" fmla="*/ 124 h 244"/>
              <a:gd name="T8" fmla="*/ 95 w 124"/>
              <a:gd name="T9" fmla="*/ 244 h 244"/>
              <a:gd name="T10" fmla="*/ 110 w 124"/>
              <a:gd name="T11" fmla="*/ 184 h 244"/>
              <a:gd name="T12" fmla="*/ 61 w 124"/>
              <a:gd name="T13" fmla="*/ 124 h 244"/>
            </a:gdLst>
            <a:ahLst/>
            <a:cxnLst>
              <a:cxn ang="0">
                <a:pos x="T0" y="T1"/>
              </a:cxn>
              <a:cxn ang="0">
                <a:pos x="T2" y="T3"/>
              </a:cxn>
              <a:cxn ang="0">
                <a:pos x="T4" y="T5"/>
              </a:cxn>
              <a:cxn ang="0">
                <a:pos x="T6" y="T7"/>
              </a:cxn>
              <a:cxn ang="0">
                <a:pos x="T8" y="T9"/>
              </a:cxn>
              <a:cxn ang="0">
                <a:pos x="T10" y="T11"/>
              </a:cxn>
              <a:cxn ang="0">
                <a:pos x="T12" y="T13"/>
              </a:cxn>
            </a:cxnLst>
            <a:rect l="0" t="0" r="r" b="b"/>
            <a:pathLst>
              <a:path w="124" h="244">
                <a:moveTo>
                  <a:pt x="61" y="124"/>
                </a:moveTo>
                <a:cubicBezTo>
                  <a:pt x="61" y="89"/>
                  <a:pt x="89" y="61"/>
                  <a:pt x="124" y="61"/>
                </a:cubicBezTo>
                <a:cubicBezTo>
                  <a:pt x="124" y="0"/>
                  <a:pt x="124" y="0"/>
                  <a:pt x="124" y="0"/>
                </a:cubicBezTo>
                <a:cubicBezTo>
                  <a:pt x="55" y="0"/>
                  <a:pt x="0" y="55"/>
                  <a:pt x="0" y="124"/>
                </a:cubicBezTo>
                <a:cubicBezTo>
                  <a:pt x="0" y="182"/>
                  <a:pt x="41" y="231"/>
                  <a:pt x="95" y="244"/>
                </a:cubicBezTo>
                <a:cubicBezTo>
                  <a:pt x="110" y="184"/>
                  <a:pt x="110" y="184"/>
                  <a:pt x="110" y="184"/>
                </a:cubicBezTo>
                <a:cubicBezTo>
                  <a:pt x="82" y="178"/>
                  <a:pt x="61" y="153"/>
                  <a:pt x="61" y="124"/>
                </a:cubicBezTo>
                <a:close/>
              </a:path>
            </a:pathLst>
          </a:custGeom>
          <a:solidFill>
            <a:schemeClr val="accent2"/>
          </a:solidFill>
          <a:ln>
            <a:noFill/>
          </a:ln>
        </p:spPr>
        <p:txBody>
          <a:bodyPr lIns="67391" tIns="33696" rIns="67391" bIns="33696"/>
          <a:lstStyle/>
          <a:p>
            <a:endParaRPr lang="zh-CN" altLang="en-US" sz="2400"/>
          </a:p>
        </p:txBody>
      </p:sp>
      <p:sp>
        <p:nvSpPr>
          <p:cNvPr id="13" name="Freeform 16"/>
          <p:cNvSpPr/>
          <p:nvPr/>
        </p:nvSpPr>
        <p:spPr bwMode="auto">
          <a:xfrm>
            <a:off x="7638811" y="1421087"/>
            <a:ext cx="808707" cy="696181"/>
          </a:xfrm>
          <a:custGeom>
            <a:avLst/>
            <a:gdLst>
              <a:gd name="T0" fmla="*/ 51 w 103"/>
              <a:gd name="T1" fmla="*/ 89 h 89"/>
              <a:gd name="T2" fmla="*/ 103 w 103"/>
              <a:gd name="T3" fmla="*/ 55 h 89"/>
              <a:gd name="T4" fmla="*/ 0 w 103"/>
              <a:gd name="T5" fmla="*/ 0 h 89"/>
              <a:gd name="T6" fmla="*/ 0 w 103"/>
              <a:gd name="T7" fmla="*/ 61 h 89"/>
              <a:gd name="T8" fmla="*/ 51 w 103"/>
              <a:gd name="T9" fmla="*/ 89 h 89"/>
            </a:gdLst>
            <a:ahLst/>
            <a:cxnLst>
              <a:cxn ang="0">
                <a:pos x="T0" y="T1"/>
              </a:cxn>
              <a:cxn ang="0">
                <a:pos x="T2" y="T3"/>
              </a:cxn>
              <a:cxn ang="0">
                <a:pos x="T4" y="T5"/>
              </a:cxn>
              <a:cxn ang="0">
                <a:pos x="T6" y="T7"/>
              </a:cxn>
              <a:cxn ang="0">
                <a:pos x="T8" y="T9"/>
              </a:cxn>
            </a:cxnLst>
            <a:rect l="0" t="0" r="r" b="b"/>
            <a:pathLst>
              <a:path w="103" h="89">
                <a:moveTo>
                  <a:pt x="51" y="89"/>
                </a:moveTo>
                <a:cubicBezTo>
                  <a:pt x="103" y="55"/>
                  <a:pt x="103" y="55"/>
                  <a:pt x="103" y="55"/>
                </a:cubicBezTo>
                <a:cubicBezTo>
                  <a:pt x="80" y="21"/>
                  <a:pt x="43" y="0"/>
                  <a:pt x="0" y="0"/>
                </a:cubicBezTo>
                <a:cubicBezTo>
                  <a:pt x="0" y="61"/>
                  <a:pt x="0" y="61"/>
                  <a:pt x="0" y="61"/>
                </a:cubicBezTo>
                <a:cubicBezTo>
                  <a:pt x="21" y="61"/>
                  <a:pt x="40" y="72"/>
                  <a:pt x="51" y="89"/>
                </a:cubicBezTo>
                <a:close/>
              </a:path>
            </a:pathLst>
          </a:custGeom>
          <a:solidFill>
            <a:schemeClr val="bg1">
              <a:lumMod val="65000"/>
            </a:schemeClr>
          </a:solidFill>
          <a:ln>
            <a:noFill/>
          </a:ln>
        </p:spPr>
        <p:txBody>
          <a:bodyPr vert="horz" wrap="square" lIns="67391" tIns="33696" rIns="67391" bIns="33696" numCol="1" anchor="t" anchorCtr="0" compatLnSpc="1"/>
          <a:lstStyle/>
          <a:p>
            <a:endParaRPr lang="zh-CN" altLang="en-US" sz="2400"/>
          </a:p>
        </p:txBody>
      </p:sp>
      <p:sp>
        <p:nvSpPr>
          <p:cNvPr id="14" name="TextBox 73"/>
          <p:cNvSpPr txBox="1"/>
          <p:nvPr/>
        </p:nvSpPr>
        <p:spPr bwMode="auto">
          <a:xfrm>
            <a:off x="857580" y="3600404"/>
            <a:ext cx="1172792" cy="345049"/>
          </a:xfrm>
          <a:prstGeom prst="rect">
            <a:avLst/>
          </a:prstGeom>
          <a:noFill/>
        </p:spPr>
        <p:txBody>
          <a:bodyPr wrap="none" lIns="67391" tIns="33696" rIns="67391" bIns="33696">
            <a:spAutoFit/>
          </a:bodyPr>
          <a:lstStyle/>
          <a:p>
            <a:pPr>
              <a:defRPr/>
            </a:pPr>
            <a:r>
              <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TextBox 74"/>
          <p:cNvSpPr txBox="1"/>
          <p:nvPr/>
        </p:nvSpPr>
        <p:spPr bwMode="auto">
          <a:xfrm>
            <a:off x="2974660" y="3600404"/>
            <a:ext cx="1172792" cy="345049"/>
          </a:xfrm>
          <a:prstGeom prst="rect">
            <a:avLst/>
          </a:prstGeom>
          <a:noFill/>
        </p:spPr>
        <p:txBody>
          <a:bodyPr wrap="none" lIns="67391" tIns="33696" rIns="67391" bIns="33696">
            <a:spAutoFit/>
          </a:bodyPr>
          <a:lstStyle/>
          <a:p>
            <a:pPr>
              <a:defRPr/>
            </a:pPr>
            <a:r>
              <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75"/>
          <p:cNvSpPr txBox="1"/>
          <p:nvPr/>
        </p:nvSpPr>
        <p:spPr bwMode="auto">
          <a:xfrm>
            <a:off x="5109945" y="3600404"/>
            <a:ext cx="1172792" cy="345049"/>
          </a:xfrm>
          <a:prstGeom prst="rect">
            <a:avLst/>
          </a:prstGeom>
          <a:noFill/>
        </p:spPr>
        <p:txBody>
          <a:bodyPr wrap="none" lIns="67391" tIns="33696" rIns="67391" bIns="33696">
            <a:spAutoFit/>
          </a:bodyPr>
          <a:lstStyle/>
          <a:p>
            <a:pPr>
              <a:defRPr/>
            </a:pPr>
            <a:r>
              <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TextBox 76"/>
          <p:cNvSpPr txBox="1"/>
          <p:nvPr/>
        </p:nvSpPr>
        <p:spPr bwMode="auto">
          <a:xfrm>
            <a:off x="7087268" y="3600404"/>
            <a:ext cx="1172792" cy="345049"/>
          </a:xfrm>
          <a:prstGeom prst="rect">
            <a:avLst/>
          </a:prstGeom>
          <a:noFill/>
        </p:spPr>
        <p:txBody>
          <a:bodyPr wrap="none" lIns="67391" tIns="33696" rIns="67391" bIns="33696">
            <a:spAutoFit/>
          </a:bodyPr>
          <a:lstStyle/>
          <a:p>
            <a:pPr>
              <a:defRPr/>
            </a:pPr>
            <a:r>
              <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TextBox 77"/>
          <p:cNvSpPr txBox="1"/>
          <p:nvPr/>
        </p:nvSpPr>
        <p:spPr>
          <a:xfrm>
            <a:off x="547480" y="1839977"/>
            <a:ext cx="620205"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35%</a:t>
            </a:r>
            <a:endParaRPr lang="zh-CN" altLang="en-US" sz="1500" dirty="0">
              <a:solidFill>
                <a:schemeClr val="bg1"/>
              </a:solidFill>
              <a:latin typeface="方正中等线简体" pitchFamily="65" charset="-122"/>
              <a:ea typeface="方正中等线简体" pitchFamily="65" charset="-122"/>
            </a:endParaRPr>
          </a:p>
        </p:txBody>
      </p:sp>
      <p:sp>
        <p:nvSpPr>
          <p:cNvPr id="19" name="TextBox 78"/>
          <p:cNvSpPr txBox="1"/>
          <p:nvPr/>
        </p:nvSpPr>
        <p:spPr>
          <a:xfrm>
            <a:off x="1498201" y="1621812"/>
            <a:ext cx="591351"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13%</a:t>
            </a:r>
            <a:endParaRPr lang="zh-CN" altLang="en-US" sz="1500" dirty="0">
              <a:solidFill>
                <a:schemeClr val="bg1"/>
              </a:solidFill>
              <a:latin typeface="方正中等线简体" pitchFamily="65" charset="-122"/>
              <a:ea typeface="方正中等线简体" pitchFamily="65" charset="-122"/>
            </a:endParaRPr>
          </a:p>
        </p:txBody>
      </p:sp>
      <p:sp>
        <p:nvSpPr>
          <p:cNvPr id="20" name="TextBox 79"/>
          <p:cNvSpPr txBox="1"/>
          <p:nvPr/>
        </p:nvSpPr>
        <p:spPr>
          <a:xfrm>
            <a:off x="1420909" y="2864655"/>
            <a:ext cx="626617"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52%</a:t>
            </a:r>
            <a:endParaRPr lang="zh-CN" altLang="en-US" sz="1500" dirty="0">
              <a:solidFill>
                <a:schemeClr val="bg1"/>
              </a:solidFill>
              <a:latin typeface="方正中等线简体" pitchFamily="65" charset="-122"/>
              <a:ea typeface="方正中等线简体" pitchFamily="65" charset="-122"/>
            </a:endParaRPr>
          </a:p>
        </p:txBody>
      </p:sp>
      <p:sp>
        <p:nvSpPr>
          <p:cNvPr id="21" name="TextBox 80"/>
          <p:cNvSpPr txBox="1"/>
          <p:nvPr/>
        </p:nvSpPr>
        <p:spPr>
          <a:xfrm>
            <a:off x="2463272" y="2230697"/>
            <a:ext cx="61860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46%</a:t>
            </a:r>
            <a:endParaRPr lang="zh-CN" altLang="en-US" sz="1500" dirty="0">
              <a:solidFill>
                <a:schemeClr val="bg1"/>
              </a:solidFill>
              <a:latin typeface="方正中等线简体" pitchFamily="65" charset="-122"/>
              <a:ea typeface="方正中等线简体" pitchFamily="65" charset="-122"/>
            </a:endParaRPr>
          </a:p>
        </p:txBody>
      </p:sp>
      <p:sp>
        <p:nvSpPr>
          <p:cNvPr id="22" name="TextBox 81"/>
          <p:cNvSpPr txBox="1"/>
          <p:nvPr/>
        </p:nvSpPr>
        <p:spPr>
          <a:xfrm>
            <a:off x="3643610" y="1681202"/>
            <a:ext cx="591351"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18%</a:t>
            </a:r>
            <a:endParaRPr lang="zh-CN" altLang="en-US" sz="1500" dirty="0">
              <a:solidFill>
                <a:schemeClr val="bg1"/>
              </a:solidFill>
              <a:latin typeface="方正中等线简体" pitchFamily="65" charset="-122"/>
              <a:ea typeface="方正中等线简体" pitchFamily="65" charset="-122"/>
            </a:endParaRPr>
          </a:p>
        </p:txBody>
      </p:sp>
      <p:sp>
        <p:nvSpPr>
          <p:cNvPr id="23" name="TextBox 82"/>
          <p:cNvSpPr txBox="1"/>
          <p:nvPr/>
        </p:nvSpPr>
        <p:spPr>
          <a:xfrm>
            <a:off x="3731011" y="2666688"/>
            <a:ext cx="623412"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36%</a:t>
            </a:r>
            <a:endParaRPr lang="zh-CN" altLang="en-US" sz="1500" dirty="0">
              <a:solidFill>
                <a:schemeClr val="bg1"/>
              </a:solidFill>
              <a:latin typeface="方正中等线简体" pitchFamily="65" charset="-122"/>
              <a:ea typeface="方正中等线简体" pitchFamily="65" charset="-122"/>
            </a:endParaRPr>
          </a:p>
        </p:txBody>
      </p:sp>
      <p:sp>
        <p:nvSpPr>
          <p:cNvPr id="24" name="TextBox 83"/>
          <p:cNvSpPr txBox="1"/>
          <p:nvPr/>
        </p:nvSpPr>
        <p:spPr>
          <a:xfrm>
            <a:off x="4593565" y="2230697"/>
            <a:ext cx="625015"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42%</a:t>
            </a:r>
            <a:endParaRPr lang="zh-CN" altLang="en-US" sz="1500" dirty="0">
              <a:solidFill>
                <a:schemeClr val="bg1"/>
              </a:solidFill>
              <a:latin typeface="方正中等线简体" pitchFamily="65" charset="-122"/>
              <a:ea typeface="方正中等线简体" pitchFamily="65" charset="-122"/>
            </a:endParaRPr>
          </a:p>
        </p:txBody>
      </p:sp>
      <p:sp>
        <p:nvSpPr>
          <p:cNvPr id="25" name="TextBox 84"/>
          <p:cNvSpPr txBox="1"/>
          <p:nvPr/>
        </p:nvSpPr>
        <p:spPr>
          <a:xfrm>
            <a:off x="5777110" y="1681202"/>
            <a:ext cx="591351"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18%</a:t>
            </a:r>
            <a:endParaRPr lang="zh-CN" altLang="en-US" sz="1500" dirty="0">
              <a:solidFill>
                <a:schemeClr val="bg1"/>
              </a:solidFill>
              <a:latin typeface="方正中等线简体" pitchFamily="65" charset="-122"/>
              <a:ea typeface="方正中等线简体" pitchFamily="65" charset="-122"/>
            </a:endParaRPr>
          </a:p>
        </p:txBody>
      </p:sp>
      <p:sp>
        <p:nvSpPr>
          <p:cNvPr id="26" name="TextBox 85"/>
          <p:cNvSpPr txBox="1"/>
          <p:nvPr/>
        </p:nvSpPr>
        <p:spPr>
          <a:xfrm>
            <a:off x="5869321" y="2666688"/>
            <a:ext cx="61379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40%</a:t>
            </a:r>
            <a:endParaRPr lang="zh-CN" altLang="en-US" sz="1500" dirty="0">
              <a:solidFill>
                <a:schemeClr val="bg1"/>
              </a:solidFill>
              <a:latin typeface="方正中等线简体" pitchFamily="65" charset="-122"/>
              <a:ea typeface="方正中等线简体" pitchFamily="65" charset="-122"/>
            </a:endParaRPr>
          </a:p>
        </p:txBody>
      </p:sp>
      <p:sp>
        <p:nvSpPr>
          <p:cNvPr id="27" name="TextBox 86"/>
          <p:cNvSpPr txBox="1"/>
          <p:nvPr/>
        </p:nvSpPr>
        <p:spPr>
          <a:xfrm>
            <a:off x="6632961" y="2230697"/>
            <a:ext cx="61860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46%</a:t>
            </a:r>
            <a:endParaRPr lang="zh-CN" altLang="en-US" sz="1500" dirty="0">
              <a:solidFill>
                <a:schemeClr val="bg1"/>
              </a:solidFill>
              <a:latin typeface="方正中等线简体" pitchFamily="65" charset="-122"/>
              <a:ea typeface="方正中等线简体" pitchFamily="65" charset="-122"/>
            </a:endParaRPr>
          </a:p>
        </p:txBody>
      </p:sp>
      <p:sp>
        <p:nvSpPr>
          <p:cNvPr id="28" name="TextBox 87"/>
          <p:cNvSpPr txBox="1"/>
          <p:nvPr/>
        </p:nvSpPr>
        <p:spPr>
          <a:xfrm>
            <a:off x="7714457" y="1631710"/>
            <a:ext cx="59776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12%</a:t>
            </a:r>
            <a:endParaRPr lang="zh-CN" altLang="en-US" sz="1500" dirty="0">
              <a:solidFill>
                <a:schemeClr val="bg1"/>
              </a:solidFill>
              <a:latin typeface="方正中等线简体" pitchFamily="65" charset="-122"/>
              <a:ea typeface="方正中等线简体" pitchFamily="65" charset="-122"/>
            </a:endParaRPr>
          </a:p>
        </p:txBody>
      </p:sp>
      <p:sp>
        <p:nvSpPr>
          <p:cNvPr id="29" name="TextBox 88"/>
          <p:cNvSpPr txBox="1"/>
          <p:nvPr/>
        </p:nvSpPr>
        <p:spPr>
          <a:xfrm>
            <a:off x="7957437" y="2666688"/>
            <a:ext cx="625015"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42%</a:t>
            </a:r>
            <a:endParaRPr lang="zh-CN" altLang="en-US" sz="1500" dirty="0">
              <a:solidFill>
                <a:schemeClr val="bg1"/>
              </a:solidFill>
              <a:latin typeface="方正中等线简体" pitchFamily="65" charset="-122"/>
              <a:ea typeface="方正中等线简体" pitchFamily="65" charset="-122"/>
            </a:endParaRPr>
          </a:p>
        </p:txBody>
      </p:sp>
      <p:sp>
        <p:nvSpPr>
          <p:cNvPr id="30" name="Content Placeholder 2"/>
          <p:cNvSpPr txBox="1"/>
          <p:nvPr/>
        </p:nvSpPr>
        <p:spPr>
          <a:xfrm>
            <a:off x="558948" y="4282341"/>
            <a:ext cx="788323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31" name="矩形 30"/>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tags/tag1.xml><?xml version="1.0" encoding="utf-8"?>
<p:tagLst xmlns:p="http://schemas.openxmlformats.org/presentationml/2006/main">
  <p:tag name="TIMING" val="|2.2|1.4|0.8|0.7|0.7|0.7"/>
</p:tagLst>
</file>

<file path=ppt/tags/tag2.xml><?xml version="1.0" encoding="utf-8"?>
<p:tagLst xmlns:p="http://schemas.openxmlformats.org/presentationml/2006/main">
  <p:tag name="TIMING" val="|0.4"/>
</p:tagLst>
</file>

<file path=ppt/tags/tag3.xml><?xml version="1.0" encoding="utf-8"?>
<p:tagLst xmlns:p="http://schemas.openxmlformats.org/presentationml/2006/main">
  <p:tag name="TIMING" val="|0.4"/>
</p:tagLst>
</file>

<file path=ppt/tags/tag4.xml><?xml version="1.0" encoding="utf-8"?>
<p:tagLst xmlns:p="http://schemas.openxmlformats.org/presentationml/2006/main">
  <p:tag name="TIMING" val="|0.7"/>
</p:tagLst>
</file>

<file path=ppt/tags/tag5.xml><?xml version="1.0" encoding="utf-8"?>
<p:tagLst xmlns:p="http://schemas.openxmlformats.org/presentationml/2006/main">
  <p:tag name="TIMING" val="|0.6"/>
</p:tagLst>
</file>

<file path=ppt/tags/tag6.xml><?xml version="1.0" encoding="utf-8"?>
<p:tagLst xmlns:p="http://schemas.openxmlformats.org/presentationml/2006/main">
  <p:tag name="TIMING" val="|0.8"/>
</p:tagLst>
</file>

<file path=ppt/tags/tag7.xml><?xml version="1.0" encoding="utf-8"?>
<p:tagLst xmlns:p="http://schemas.openxmlformats.org/presentationml/2006/main">
  <p:tag name="ISPRING_PRESENTATION_TITLE" val="111"/>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4610</Words>
  <Application>WPS 演示</Application>
  <PresentationFormat>自定义</PresentationFormat>
  <Paragraphs>505</Paragraphs>
  <Slides>30</Slides>
  <Notes>30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30</vt:i4>
      </vt:variant>
    </vt:vector>
  </HeadingPairs>
  <TitlesOfParts>
    <vt:vector size="51" baseType="lpstr">
      <vt:lpstr>Arial</vt:lpstr>
      <vt:lpstr>宋体</vt:lpstr>
      <vt:lpstr>Wingdings</vt:lpstr>
      <vt:lpstr>微软雅黑</vt:lpstr>
      <vt:lpstr>Calibri</vt:lpstr>
      <vt:lpstr>方正中等线简体</vt:lpstr>
      <vt:lpstr>Arial Unicode MS</vt:lpstr>
      <vt:lpstr>等线</vt:lpstr>
      <vt:lpstr>Stencil Std</vt:lpstr>
      <vt:lpstr>Open Sans</vt:lpstr>
      <vt:lpstr>Segoe Print</vt:lpstr>
      <vt:lpstr>Roboto Light</vt:lpstr>
      <vt:lpstr>Roboto</vt:lpstr>
      <vt:lpstr>Times New Roman</vt:lpstr>
      <vt:lpstr>Gill Sans</vt:lpstr>
      <vt:lpstr>Meiryo</vt:lpstr>
      <vt:lpstr>Yu Gothic UI</vt:lpstr>
      <vt:lpstr>Arial Narrow</vt:lpstr>
      <vt:lpstr>Calibri Light</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35</cp:revision>
  <dcterms:created xsi:type="dcterms:W3CDTF">2024-06-04T17:22:35Z</dcterms:created>
  <dcterms:modified xsi:type="dcterms:W3CDTF">2024-06-04T17:23:22Z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10FEE324D4D8405F8B804CAFF9F039B4_13</vt:lpwstr>
  </property>
  <property fmtid="{D5CDD505-2E9C-101B-9397-08002B2CF9AE}" pid="3" name="KSOProductBuildVer">
    <vt:lpwstr>2052-12.1.0.16417</vt:lpwstr>
  </property>
</Properties>
</file>