
<file path=[Content_Types].xml><?xml version="1.0" encoding="utf-8"?>
<Types xmlns="http://schemas.openxmlformats.org/package/2006/content-types">
  <Default Extension="jpeg" ContentType="image/jpeg"/>
  <Default Extension="JPG" ContentType="image/.jpg"/>
  <Default Extension="png" ContentType="image/png"/>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4"/>
  </p:notesMasterIdLst>
  <p:sldIdLst>
    <p:sldId id="257" r:id="rId3"/>
    <p:sldId id="258" r:id="rId5"/>
    <p:sldId id="284" r:id="rId6"/>
    <p:sldId id="259" r:id="rId7"/>
    <p:sldId id="260" r:id="rId8"/>
    <p:sldId id="261" r:id="rId9"/>
    <p:sldId id="262" r:id="rId10"/>
    <p:sldId id="263" r:id="rId11"/>
    <p:sldId id="264" r:id="rId12"/>
    <p:sldId id="285" r:id="rId13"/>
    <p:sldId id="265" r:id="rId14"/>
    <p:sldId id="266" r:id="rId15"/>
    <p:sldId id="267" r:id="rId16"/>
    <p:sldId id="268" r:id="rId17"/>
    <p:sldId id="269" r:id="rId18"/>
    <p:sldId id="270" r:id="rId19"/>
    <p:sldId id="286" r:id="rId20"/>
    <p:sldId id="271" r:id="rId21"/>
    <p:sldId id="272" r:id="rId22"/>
    <p:sldId id="273" r:id="rId23"/>
    <p:sldId id="274" r:id="rId24"/>
    <p:sldId id="275" r:id="rId25"/>
    <p:sldId id="276" r:id="rId26"/>
    <p:sldId id="287" r:id="rId27"/>
    <p:sldId id="277" r:id="rId28"/>
    <p:sldId id="278" r:id="rId29"/>
    <p:sldId id="279" r:id="rId30"/>
    <p:sldId id="280" r:id="rId31"/>
    <p:sldId id="281" r:id="rId32"/>
    <p:sldId id="282" r:id="rId33"/>
    <p:sldId id="283" r:id="rId34"/>
    <p:sldId id="313" r:id="rId35"/>
  </p:sldIdLst>
  <p:sldSz cx="12192000" cy="6858000"/>
  <p:notesSz cx="6858000" cy="9144000"/>
  <p:custDataLst>
    <p:tags r:id="rId3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119" autoAdjust="0"/>
    <p:restoredTop sz="93229" autoAdjust="0"/>
  </p:normalViewPr>
  <p:slideViewPr>
    <p:cSldViewPr snapToGrid="0">
      <p:cViewPr varScale="1">
        <p:scale>
          <a:sx n="103" d="100"/>
          <a:sy n="103" d="100"/>
        </p:scale>
        <p:origin x="78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9" Type="http://schemas.openxmlformats.org/officeDocument/2006/relationships/tags" Target="tags/tag1.xml"/><Relationship Id="rId38" Type="http://schemas.openxmlformats.org/officeDocument/2006/relationships/tableStyles" Target="tableStyles.xml"/><Relationship Id="rId37" Type="http://schemas.openxmlformats.org/officeDocument/2006/relationships/viewProps" Target="viewProps.xml"/><Relationship Id="rId36" Type="http://schemas.openxmlformats.org/officeDocument/2006/relationships/presProps" Target="presProps.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419A8B-5616-41EF-9FB3-F0FD5646C281}"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3998E7-7748-47D6-909C-878DFDFD2D51}"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DA724D7-71C1-433D-A556-16ACBDCD3025}"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DA724D7-71C1-433D-A556-16ACBDCD3025}"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DA724D7-71C1-433D-A556-16ACBDCD3025}" type="slidenum">
              <a:rPr lang="zh-CN" altLang="en-US" smtClean="0"/>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DA724D7-71C1-433D-A556-16ACBDCD3025}" type="slidenum">
              <a:rPr lang="zh-CN" altLang="en-US" smtClean="0"/>
            </a:fld>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838200" y="6356350"/>
            <a:ext cx="2743200" cy="365125"/>
          </a:xfrm>
          <a:prstGeom prst="rect">
            <a:avLst/>
          </a:prstGeom>
        </p:spPr>
        <p:txBody>
          <a:bodyPr/>
          <a:lstStyle>
            <a:lvl1pPr>
              <a:defRPr smtClean="0"/>
            </a:lvl1pPr>
          </a:lstStyle>
          <a:p>
            <a:pPr>
              <a:defRPr/>
            </a:pPr>
            <a:fld id="{9EB9B3ED-9A34-4FBA-8CCB-515A206B8265}" type="datetimeFigureOut">
              <a:rPr lang="en-US"/>
            </a:fld>
            <a:endParaRPr lang="en-US"/>
          </a:p>
        </p:txBody>
      </p:sp>
      <p:sp>
        <p:nvSpPr>
          <p:cNvPr id="3" name="Footer Placeholder 4"/>
          <p:cNvSpPr>
            <a:spLocks noGrp="1"/>
          </p:cNvSpPr>
          <p:nvPr>
            <p:ph type="ftr" sz="quarter" idx="11"/>
          </p:nvPr>
        </p:nvSpPr>
        <p:spPr>
          <a:xfrm>
            <a:off x="4038600" y="6356350"/>
            <a:ext cx="4114800" cy="365125"/>
          </a:xfrm>
          <a:prstGeom prst="rect">
            <a:avLst/>
          </a:prstGeom>
        </p:spPr>
        <p:txBody>
          <a:bodyPr/>
          <a:lstStyle>
            <a:lvl1pPr>
              <a:defRPr/>
            </a:lvl1pPr>
          </a:lstStyle>
          <a:p>
            <a:pPr>
              <a:defRPr/>
            </a:pPr>
            <a:endParaRPr lang="en-US"/>
          </a:p>
        </p:txBody>
      </p:sp>
      <p:sp>
        <p:nvSpPr>
          <p:cNvPr id="4" name="Slide Number Placeholder 5"/>
          <p:cNvSpPr>
            <a:spLocks noGrp="1"/>
          </p:cNvSpPr>
          <p:nvPr>
            <p:ph type="sldNum" sz="quarter" idx="12"/>
          </p:nvPr>
        </p:nvSpPr>
        <p:spPr>
          <a:xfrm>
            <a:off x="8610600" y="6356350"/>
            <a:ext cx="2743200" cy="365125"/>
          </a:xfrm>
          <a:prstGeom prst="rect">
            <a:avLst/>
          </a:prstGeom>
        </p:spPr>
        <p:txBody>
          <a:bodyPr/>
          <a:lstStyle>
            <a:lvl1pPr>
              <a:defRPr smtClean="0"/>
            </a:lvl1pPr>
          </a:lstStyle>
          <a:p>
            <a:pPr>
              <a:defRPr/>
            </a:pPr>
            <a:fld id="{8284EC6C-69EE-4B82-B530-FD615466A183}" type="slidenum">
              <a:rPr lang="en-US"/>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2000" advTm="0"/>
    </mc:Choice>
    <mc:Fallback>
      <p:transition spd="slow" advTm="0"/>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image" Target="../media/image1.png"/><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图片 1"/>
          <p:cNvPicPr>
            <a:picLocks noChangeAspect="1"/>
          </p:cNvPicPr>
          <p:nvPr userDrawn="1"/>
        </p:nvPicPr>
        <p:blipFill rotWithShape="1">
          <a:blip r:embed="rId5"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a:xfrm>
            <a:off x="0" y="0"/>
            <a:ext cx="12192000" cy="6858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5" Type="http://schemas.openxmlformats.org/officeDocument/2006/relationships/notesSlide" Target="../notesSlides/notesSlide31.xml"/><Relationship Id="rId4" Type="http://schemas.openxmlformats.org/officeDocument/2006/relationships/slideLayout" Target="../slideLayouts/slideLayout3.xml"/><Relationship Id="rId3" Type="http://schemas.openxmlformats.org/officeDocument/2006/relationships/image" Target="../media/image5.GIF"/><Relationship Id="rId2" Type="http://schemas.openxmlformats.org/officeDocument/2006/relationships/image" Target="../media/image4.GIF"/><Relationship Id="rId1" Type="http://schemas.openxmlformats.org/officeDocument/2006/relationships/image" Target="../media/image3.GIF"/></Relationships>
</file>

<file path=ppt/slides/_rels/slide32.xml.rels><?xml version="1.0" encoding="UTF-8" standalone="yes"?>
<Relationships xmlns="http://schemas.openxmlformats.org/package/2006/relationships"><Relationship Id="rId4" Type="http://schemas.openxmlformats.org/officeDocument/2006/relationships/notesSlide" Target="../notesSlides/notesSlide32.xml"/><Relationship Id="rId3" Type="http://schemas.openxmlformats.org/officeDocument/2006/relationships/slideLayout" Target="../slideLayouts/slideLayout4.xml"/><Relationship Id="rId2" Type="http://schemas.openxmlformats.org/officeDocument/2006/relationships/hyperlink" Target="https://www.pptying.com" TargetMode="External"/><Relationship Id="rId1"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3835400" y="1358900"/>
            <a:ext cx="4318001" cy="4318001"/>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55084" y="2147714"/>
            <a:ext cx="12247084" cy="2592288"/>
          </a:xfrm>
          <a:prstGeom prst="rect">
            <a:avLst/>
          </a:prstGeom>
          <a:solidFill>
            <a:schemeClr val="accent1">
              <a:lumMod val="60000"/>
              <a:lumOff val="40000"/>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TextBox 11"/>
          <p:cNvSpPr txBox="1"/>
          <p:nvPr/>
        </p:nvSpPr>
        <p:spPr>
          <a:xfrm>
            <a:off x="3841584" y="2949168"/>
            <a:ext cx="4358886" cy="646331"/>
          </a:xfrm>
          <a:prstGeom prst="rect">
            <a:avLst/>
          </a:prstGeom>
          <a:noFill/>
        </p:spPr>
        <p:txBody>
          <a:bodyPr wrap="none" rtlCol="0">
            <a:spAutoFit/>
          </a:bodyPr>
          <a:lstStyle/>
          <a:p>
            <a:pPr marL="0" lvl="1" algn="ctr"/>
            <a:r>
              <a:rPr lang="en-US" altLang="zh-CN" sz="3600" b="1">
                <a:solidFill>
                  <a:schemeClr val="bg1"/>
                </a:solidFill>
                <a:latin typeface="+mn-lt"/>
                <a:ea typeface="+mn-ea"/>
                <a:cs typeface="+mn-ea"/>
                <a:sym typeface="+mn-lt"/>
              </a:rPr>
              <a:t>02</a:t>
            </a:r>
            <a:r>
              <a:rPr lang="zh-CN" altLang="en-US" sz="3600" b="1">
                <a:solidFill>
                  <a:schemeClr val="bg1"/>
                </a:solidFill>
                <a:latin typeface="+mj-ea"/>
              </a:rPr>
              <a:t>输入</a:t>
            </a:r>
            <a:r>
              <a:rPr lang="zh-CN" altLang="en-US" sz="3600" b="1" dirty="0">
                <a:solidFill>
                  <a:schemeClr val="bg1"/>
                </a:solidFill>
                <a:latin typeface="+mj-ea"/>
              </a:rPr>
              <a:t>标题文字内容</a:t>
            </a:r>
            <a:endParaRPr lang="en-US" altLang="zh-CN" sz="3600" b="1" dirty="0">
              <a:solidFill>
                <a:schemeClr val="bg1"/>
              </a:solidFill>
              <a:latin typeface="+mj-ea"/>
            </a:endParaRPr>
          </a:p>
        </p:txBody>
      </p:sp>
      <p:cxnSp>
        <p:nvCxnSpPr>
          <p:cNvPr id="7" name="直接连接符 6"/>
          <p:cNvCxnSpPr/>
          <p:nvPr/>
        </p:nvCxnSpPr>
        <p:spPr>
          <a:xfrm flipV="1">
            <a:off x="3635897" y="2435746"/>
            <a:ext cx="0" cy="1924424"/>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grpSp>
        <p:nvGrpSpPr>
          <p:cNvPr id="9" name="组合 8"/>
          <p:cNvGrpSpPr/>
          <p:nvPr/>
        </p:nvGrpSpPr>
        <p:grpSpPr>
          <a:xfrm>
            <a:off x="2157042" y="2667983"/>
            <a:ext cx="1197175" cy="1197175"/>
            <a:chOff x="1068965" y="491752"/>
            <a:chExt cx="1197175" cy="1197175"/>
          </a:xfrm>
        </p:grpSpPr>
        <p:grpSp>
          <p:nvGrpSpPr>
            <p:cNvPr id="10" name="组合 9"/>
            <p:cNvGrpSpPr/>
            <p:nvPr/>
          </p:nvGrpSpPr>
          <p:grpSpPr>
            <a:xfrm>
              <a:off x="1068965" y="491752"/>
              <a:ext cx="1197175" cy="1197175"/>
              <a:chOff x="304800" y="673100"/>
              <a:chExt cx="4000500" cy="4000500"/>
            </a:xfrm>
            <a:effectLst>
              <a:outerShdw blurRad="444500" dist="254000" dir="8100000" algn="tr" rotWithShape="0">
                <a:prstClr val="black">
                  <a:alpha val="50000"/>
                </a:prstClr>
              </a:outerShdw>
            </a:effectLst>
          </p:grpSpPr>
          <p:sp>
            <p:nvSpPr>
              <p:cNvPr id="12" name="同心圆 11"/>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13" name="椭圆 12"/>
              <p:cNvSpPr/>
              <p:nvPr/>
            </p:nvSpPr>
            <p:spPr>
              <a:xfrm>
                <a:off x="392112" y="760412"/>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1" name="KSO_Shape"/>
            <p:cNvSpPr/>
            <p:nvPr/>
          </p:nvSpPr>
          <p:spPr bwMode="auto">
            <a:xfrm>
              <a:off x="1288029" y="829734"/>
              <a:ext cx="759046" cy="521208"/>
            </a:xfrm>
            <a:custGeom>
              <a:avLst/>
              <a:gdLst>
                <a:gd name="T0" fmla="*/ 2147483646 w 112"/>
                <a:gd name="T1" fmla="*/ 2147483646 h 77"/>
                <a:gd name="T2" fmla="*/ 2147483646 w 112"/>
                <a:gd name="T3" fmla="*/ 2147483646 h 77"/>
                <a:gd name="T4" fmla="*/ 2147483646 w 112"/>
                <a:gd name="T5" fmla="*/ 2147483646 h 77"/>
                <a:gd name="T6" fmla="*/ 2147483646 w 112"/>
                <a:gd name="T7" fmla="*/ 2147483646 h 77"/>
                <a:gd name="T8" fmla="*/ 2147483646 w 112"/>
                <a:gd name="T9" fmla="*/ 2147483646 h 77"/>
                <a:gd name="T10" fmla="*/ 0 w 112"/>
                <a:gd name="T11" fmla="*/ 2147483646 h 77"/>
                <a:gd name="T12" fmla="*/ 2147483646 w 112"/>
                <a:gd name="T13" fmla="*/ 2147483646 h 77"/>
                <a:gd name="T14" fmla="*/ 2147483646 w 112"/>
                <a:gd name="T15" fmla="*/ 2147483646 h 77"/>
                <a:gd name="T16" fmla="*/ 2147483646 w 112"/>
                <a:gd name="T17" fmla="*/ 2147483646 h 77"/>
                <a:gd name="T18" fmla="*/ 2147483646 w 112"/>
                <a:gd name="T19" fmla="*/ 2147483646 h 77"/>
                <a:gd name="T20" fmla="*/ 2147483646 w 112"/>
                <a:gd name="T21" fmla="*/ 2147483646 h 77"/>
                <a:gd name="T22" fmla="*/ 2147483646 w 112"/>
                <a:gd name="T23" fmla="*/ 2147483646 h 77"/>
                <a:gd name="T24" fmla="*/ 2147483646 w 112"/>
                <a:gd name="T25" fmla="*/ 2147483646 h 77"/>
                <a:gd name="T26" fmla="*/ 2147483646 w 112"/>
                <a:gd name="T27" fmla="*/ 2147483646 h 77"/>
                <a:gd name="T28" fmla="*/ 2147483646 w 112"/>
                <a:gd name="T29" fmla="*/ 2147483646 h 77"/>
                <a:gd name="T30" fmla="*/ 2147483646 w 112"/>
                <a:gd name="T31" fmla="*/ 2147483646 h 77"/>
                <a:gd name="T32" fmla="*/ 2147483646 w 112"/>
                <a:gd name="T33" fmla="*/ 2147483646 h 77"/>
                <a:gd name="T34" fmla="*/ 2147483646 w 112"/>
                <a:gd name="T35" fmla="*/ 2147483646 h 77"/>
                <a:gd name="T36" fmla="*/ 2147483646 w 112"/>
                <a:gd name="T37" fmla="*/ 2147483646 h 77"/>
                <a:gd name="T38" fmla="*/ 2147483646 w 112"/>
                <a:gd name="T39" fmla="*/ 2147483646 h 77"/>
                <a:gd name="T40" fmla="*/ 2147483646 w 112"/>
                <a:gd name="T41" fmla="*/ 2147483646 h 77"/>
                <a:gd name="T42" fmla="*/ 2147483646 w 112"/>
                <a:gd name="T43" fmla="*/ 2147483646 h 77"/>
                <a:gd name="T44" fmla="*/ 2147483646 w 112"/>
                <a:gd name="T45" fmla="*/ 2147483646 h 77"/>
                <a:gd name="T46" fmla="*/ 2147483646 w 112"/>
                <a:gd name="T47" fmla="*/ 2147483646 h 77"/>
                <a:gd name="T48" fmla="*/ 2147483646 w 112"/>
                <a:gd name="T49" fmla="*/ 2147483646 h 77"/>
                <a:gd name="T50" fmla="*/ 2147483646 w 112"/>
                <a:gd name="T51" fmla="*/ 2147483646 h 77"/>
                <a:gd name="T52" fmla="*/ 2147483646 w 112"/>
                <a:gd name="T53" fmla="*/ 2147483646 h 77"/>
                <a:gd name="T54" fmla="*/ 2147483646 w 112"/>
                <a:gd name="T55" fmla="*/ 2147483646 h 77"/>
                <a:gd name="T56" fmla="*/ 2147483646 w 112"/>
                <a:gd name="T57" fmla="*/ 2147483646 h 77"/>
                <a:gd name="T58" fmla="*/ 2147483646 w 112"/>
                <a:gd name="T59" fmla="*/ 2147483646 h 77"/>
                <a:gd name="T60" fmla="*/ 2147483646 w 112"/>
                <a:gd name="T61" fmla="*/ 2147483646 h 77"/>
                <a:gd name="T62" fmla="*/ 2147483646 w 112"/>
                <a:gd name="T63" fmla="*/ 2147483646 h 77"/>
                <a:gd name="T64" fmla="*/ 2147483646 w 112"/>
                <a:gd name="T65" fmla="*/ 2147483646 h 77"/>
                <a:gd name="T66" fmla="*/ 2147483646 w 112"/>
                <a:gd name="T67" fmla="*/ 2147483646 h 77"/>
                <a:gd name="T68" fmla="*/ 2147483646 w 112"/>
                <a:gd name="T69" fmla="*/ 2147483646 h 77"/>
                <a:gd name="T70" fmla="*/ 2147483646 w 112"/>
                <a:gd name="T71" fmla="*/ 2147483646 h 77"/>
                <a:gd name="T72" fmla="*/ 2147483646 w 112"/>
                <a:gd name="T73" fmla="*/ 2147483646 h 77"/>
                <a:gd name="T74" fmla="*/ 2147483646 w 112"/>
                <a:gd name="T75" fmla="*/ 2147483646 h 77"/>
                <a:gd name="T76" fmla="*/ 2147483646 w 112"/>
                <a:gd name="T77" fmla="*/ 2147483646 h 77"/>
                <a:gd name="T78" fmla="*/ 2147483646 w 112"/>
                <a:gd name="T79" fmla="*/ 2147483646 h 77"/>
                <a:gd name="T80" fmla="*/ 2147483646 w 112"/>
                <a:gd name="T81" fmla="*/ 2147483646 h 77"/>
                <a:gd name="T82" fmla="*/ 2147483646 w 112"/>
                <a:gd name="T83" fmla="*/ 2147483646 h 77"/>
                <a:gd name="T84" fmla="*/ 2147483646 w 112"/>
                <a:gd name="T85" fmla="*/ 2147483646 h 77"/>
                <a:gd name="T86" fmla="*/ 2147483646 w 112"/>
                <a:gd name="T87" fmla="*/ 2147483646 h 7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12" h="77">
                  <a:moveTo>
                    <a:pt x="56" y="0"/>
                  </a:moveTo>
                  <a:cubicBezTo>
                    <a:pt x="62" y="0"/>
                    <a:pt x="66" y="4"/>
                    <a:pt x="66" y="10"/>
                  </a:cubicBezTo>
                  <a:cubicBezTo>
                    <a:pt x="66" y="15"/>
                    <a:pt x="62" y="20"/>
                    <a:pt x="56" y="20"/>
                  </a:cubicBezTo>
                  <a:cubicBezTo>
                    <a:pt x="51" y="20"/>
                    <a:pt x="46" y="15"/>
                    <a:pt x="46" y="10"/>
                  </a:cubicBezTo>
                  <a:cubicBezTo>
                    <a:pt x="46" y="4"/>
                    <a:pt x="51" y="0"/>
                    <a:pt x="56" y="0"/>
                  </a:cubicBezTo>
                  <a:close/>
                  <a:moveTo>
                    <a:pt x="15" y="49"/>
                  </a:moveTo>
                  <a:cubicBezTo>
                    <a:pt x="15" y="66"/>
                    <a:pt x="15" y="66"/>
                    <a:pt x="15" y="66"/>
                  </a:cubicBezTo>
                  <a:cubicBezTo>
                    <a:pt x="10" y="66"/>
                    <a:pt x="10" y="66"/>
                    <a:pt x="10" y="66"/>
                  </a:cubicBezTo>
                  <a:cubicBezTo>
                    <a:pt x="10" y="52"/>
                    <a:pt x="10" y="52"/>
                    <a:pt x="10" y="52"/>
                  </a:cubicBezTo>
                  <a:cubicBezTo>
                    <a:pt x="9" y="52"/>
                    <a:pt x="9" y="52"/>
                    <a:pt x="9" y="52"/>
                  </a:cubicBezTo>
                  <a:cubicBezTo>
                    <a:pt x="9" y="66"/>
                    <a:pt x="9" y="66"/>
                    <a:pt x="9" y="66"/>
                  </a:cubicBezTo>
                  <a:cubicBezTo>
                    <a:pt x="4" y="66"/>
                    <a:pt x="4" y="66"/>
                    <a:pt x="4" y="66"/>
                  </a:cubicBezTo>
                  <a:cubicBezTo>
                    <a:pt x="4" y="49"/>
                    <a:pt x="4" y="49"/>
                    <a:pt x="4" y="49"/>
                  </a:cubicBezTo>
                  <a:cubicBezTo>
                    <a:pt x="4" y="46"/>
                    <a:pt x="4" y="46"/>
                    <a:pt x="4" y="46"/>
                  </a:cubicBezTo>
                  <a:cubicBezTo>
                    <a:pt x="4" y="37"/>
                    <a:pt x="4" y="37"/>
                    <a:pt x="4" y="37"/>
                  </a:cubicBezTo>
                  <a:cubicBezTo>
                    <a:pt x="4" y="37"/>
                    <a:pt x="4" y="37"/>
                    <a:pt x="4" y="37"/>
                  </a:cubicBezTo>
                  <a:cubicBezTo>
                    <a:pt x="4" y="46"/>
                    <a:pt x="4" y="46"/>
                    <a:pt x="4" y="46"/>
                  </a:cubicBezTo>
                  <a:cubicBezTo>
                    <a:pt x="0" y="46"/>
                    <a:pt x="0" y="46"/>
                    <a:pt x="0" y="46"/>
                  </a:cubicBezTo>
                  <a:cubicBezTo>
                    <a:pt x="0" y="33"/>
                    <a:pt x="0" y="33"/>
                    <a:pt x="0" y="33"/>
                  </a:cubicBezTo>
                  <a:cubicBezTo>
                    <a:pt x="0" y="31"/>
                    <a:pt x="1" y="29"/>
                    <a:pt x="4" y="29"/>
                  </a:cubicBezTo>
                  <a:cubicBezTo>
                    <a:pt x="13" y="29"/>
                    <a:pt x="13" y="29"/>
                    <a:pt x="13" y="29"/>
                  </a:cubicBezTo>
                  <a:cubicBezTo>
                    <a:pt x="13" y="30"/>
                    <a:pt x="13" y="30"/>
                    <a:pt x="13" y="31"/>
                  </a:cubicBezTo>
                  <a:cubicBezTo>
                    <a:pt x="13" y="49"/>
                    <a:pt x="13" y="49"/>
                    <a:pt x="13" y="49"/>
                  </a:cubicBezTo>
                  <a:cubicBezTo>
                    <a:pt x="15" y="49"/>
                    <a:pt x="15" y="49"/>
                    <a:pt x="15" y="49"/>
                  </a:cubicBezTo>
                  <a:close/>
                  <a:moveTo>
                    <a:pt x="10" y="15"/>
                  </a:moveTo>
                  <a:cubicBezTo>
                    <a:pt x="13" y="15"/>
                    <a:pt x="16" y="18"/>
                    <a:pt x="16" y="22"/>
                  </a:cubicBezTo>
                  <a:cubicBezTo>
                    <a:pt x="16" y="23"/>
                    <a:pt x="16" y="24"/>
                    <a:pt x="15" y="25"/>
                  </a:cubicBezTo>
                  <a:cubicBezTo>
                    <a:pt x="15" y="26"/>
                    <a:pt x="15" y="26"/>
                    <a:pt x="14" y="26"/>
                  </a:cubicBezTo>
                  <a:cubicBezTo>
                    <a:pt x="13" y="27"/>
                    <a:pt x="12" y="28"/>
                    <a:pt x="10" y="28"/>
                  </a:cubicBezTo>
                  <a:cubicBezTo>
                    <a:pt x="6" y="28"/>
                    <a:pt x="3" y="25"/>
                    <a:pt x="3" y="22"/>
                  </a:cubicBezTo>
                  <a:cubicBezTo>
                    <a:pt x="3" y="18"/>
                    <a:pt x="6" y="15"/>
                    <a:pt x="10" y="15"/>
                  </a:cubicBezTo>
                  <a:close/>
                  <a:moveTo>
                    <a:pt x="96" y="49"/>
                  </a:moveTo>
                  <a:cubicBezTo>
                    <a:pt x="96" y="66"/>
                    <a:pt x="96" y="66"/>
                    <a:pt x="96" y="66"/>
                  </a:cubicBezTo>
                  <a:cubicBezTo>
                    <a:pt x="101" y="66"/>
                    <a:pt x="101" y="66"/>
                    <a:pt x="101" y="66"/>
                  </a:cubicBezTo>
                  <a:cubicBezTo>
                    <a:pt x="101" y="52"/>
                    <a:pt x="101" y="52"/>
                    <a:pt x="101" y="52"/>
                  </a:cubicBezTo>
                  <a:cubicBezTo>
                    <a:pt x="102" y="52"/>
                    <a:pt x="102" y="52"/>
                    <a:pt x="102" y="52"/>
                  </a:cubicBezTo>
                  <a:cubicBezTo>
                    <a:pt x="102" y="66"/>
                    <a:pt x="102" y="66"/>
                    <a:pt x="102" y="66"/>
                  </a:cubicBezTo>
                  <a:cubicBezTo>
                    <a:pt x="107" y="66"/>
                    <a:pt x="107" y="66"/>
                    <a:pt x="107" y="66"/>
                  </a:cubicBezTo>
                  <a:cubicBezTo>
                    <a:pt x="107" y="49"/>
                    <a:pt x="107" y="49"/>
                    <a:pt x="107" y="49"/>
                  </a:cubicBezTo>
                  <a:cubicBezTo>
                    <a:pt x="107" y="46"/>
                    <a:pt x="107" y="46"/>
                    <a:pt x="107" y="46"/>
                  </a:cubicBezTo>
                  <a:cubicBezTo>
                    <a:pt x="107" y="37"/>
                    <a:pt x="107" y="37"/>
                    <a:pt x="107" y="37"/>
                  </a:cubicBezTo>
                  <a:cubicBezTo>
                    <a:pt x="107" y="37"/>
                    <a:pt x="107" y="37"/>
                    <a:pt x="107" y="37"/>
                  </a:cubicBezTo>
                  <a:cubicBezTo>
                    <a:pt x="107" y="46"/>
                    <a:pt x="107" y="46"/>
                    <a:pt x="107" y="46"/>
                  </a:cubicBezTo>
                  <a:cubicBezTo>
                    <a:pt x="112" y="46"/>
                    <a:pt x="112" y="46"/>
                    <a:pt x="112" y="46"/>
                  </a:cubicBezTo>
                  <a:cubicBezTo>
                    <a:pt x="112" y="33"/>
                    <a:pt x="112" y="33"/>
                    <a:pt x="112" y="33"/>
                  </a:cubicBezTo>
                  <a:cubicBezTo>
                    <a:pt x="112" y="31"/>
                    <a:pt x="110" y="29"/>
                    <a:pt x="107" y="29"/>
                  </a:cubicBezTo>
                  <a:cubicBezTo>
                    <a:pt x="98" y="29"/>
                    <a:pt x="98" y="29"/>
                    <a:pt x="98" y="29"/>
                  </a:cubicBezTo>
                  <a:cubicBezTo>
                    <a:pt x="98" y="30"/>
                    <a:pt x="98" y="30"/>
                    <a:pt x="98" y="31"/>
                  </a:cubicBezTo>
                  <a:cubicBezTo>
                    <a:pt x="98" y="49"/>
                    <a:pt x="98" y="49"/>
                    <a:pt x="98" y="49"/>
                  </a:cubicBezTo>
                  <a:cubicBezTo>
                    <a:pt x="96" y="49"/>
                    <a:pt x="96" y="49"/>
                    <a:pt x="96" y="49"/>
                  </a:cubicBezTo>
                  <a:close/>
                  <a:moveTo>
                    <a:pt x="101" y="15"/>
                  </a:moveTo>
                  <a:cubicBezTo>
                    <a:pt x="98" y="15"/>
                    <a:pt x="95" y="18"/>
                    <a:pt x="95" y="22"/>
                  </a:cubicBezTo>
                  <a:cubicBezTo>
                    <a:pt x="95" y="23"/>
                    <a:pt x="95" y="24"/>
                    <a:pt x="96" y="25"/>
                  </a:cubicBezTo>
                  <a:cubicBezTo>
                    <a:pt x="96" y="26"/>
                    <a:pt x="97" y="26"/>
                    <a:pt x="97" y="26"/>
                  </a:cubicBezTo>
                  <a:cubicBezTo>
                    <a:pt x="98" y="27"/>
                    <a:pt x="100" y="28"/>
                    <a:pt x="101" y="28"/>
                  </a:cubicBezTo>
                  <a:cubicBezTo>
                    <a:pt x="105" y="28"/>
                    <a:pt x="108" y="25"/>
                    <a:pt x="108" y="22"/>
                  </a:cubicBezTo>
                  <a:cubicBezTo>
                    <a:pt x="108" y="18"/>
                    <a:pt x="105" y="15"/>
                    <a:pt x="101" y="15"/>
                  </a:cubicBezTo>
                  <a:close/>
                  <a:moveTo>
                    <a:pt x="75" y="51"/>
                  </a:moveTo>
                  <a:cubicBezTo>
                    <a:pt x="75" y="72"/>
                    <a:pt x="75" y="72"/>
                    <a:pt x="75" y="72"/>
                  </a:cubicBezTo>
                  <a:cubicBezTo>
                    <a:pt x="80" y="72"/>
                    <a:pt x="80" y="72"/>
                    <a:pt x="80" y="72"/>
                  </a:cubicBezTo>
                  <a:cubicBezTo>
                    <a:pt x="80" y="54"/>
                    <a:pt x="80" y="54"/>
                    <a:pt x="80" y="54"/>
                  </a:cubicBezTo>
                  <a:cubicBezTo>
                    <a:pt x="82" y="54"/>
                    <a:pt x="82" y="54"/>
                    <a:pt x="82" y="54"/>
                  </a:cubicBezTo>
                  <a:cubicBezTo>
                    <a:pt x="82" y="72"/>
                    <a:pt x="82" y="72"/>
                    <a:pt x="82" y="72"/>
                  </a:cubicBezTo>
                  <a:cubicBezTo>
                    <a:pt x="87" y="72"/>
                    <a:pt x="87" y="72"/>
                    <a:pt x="87" y="72"/>
                  </a:cubicBezTo>
                  <a:cubicBezTo>
                    <a:pt x="87" y="51"/>
                    <a:pt x="87" y="51"/>
                    <a:pt x="87" y="51"/>
                  </a:cubicBezTo>
                  <a:cubicBezTo>
                    <a:pt x="87" y="47"/>
                    <a:pt x="87" y="47"/>
                    <a:pt x="87" y="47"/>
                  </a:cubicBezTo>
                  <a:cubicBezTo>
                    <a:pt x="87" y="36"/>
                    <a:pt x="87" y="36"/>
                    <a:pt x="87" y="36"/>
                  </a:cubicBezTo>
                  <a:cubicBezTo>
                    <a:pt x="88" y="36"/>
                    <a:pt x="88" y="36"/>
                    <a:pt x="88" y="36"/>
                  </a:cubicBezTo>
                  <a:cubicBezTo>
                    <a:pt x="88" y="47"/>
                    <a:pt x="88" y="47"/>
                    <a:pt x="88" y="47"/>
                  </a:cubicBezTo>
                  <a:cubicBezTo>
                    <a:pt x="94" y="47"/>
                    <a:pt x="94" y="47"/>
                    <a:pt x="94" y="47"/>
                  </a:cubicBezTo>
                  <a:cubicBezTo>
                    <a:pt x="94" y="31"/>
                    <a:pt x="94" y="31"/>
                    <a:pt x="94" y="31"/>
                  </a:cubicBezTo>
                  <a:cubicBezTo>
                    <a:pt x="94" y="28"/>
                    <a:pt x="91" y="26"/>
                    <a:pt x="88" y="26"/>
                  </a:cubicBezTo>
                  <a:cubicBezTo>
                    <a:pt x="77" y="26"/>
                    <a:pt x="77" y="26"/>
                    <a:pt x="77" y="26"/>
                  </a:cubicBezTo>
                  <a:cubicBezTo>
                    <a:pt x="77" y="27"/>
                    <a:pt x="77" y="28"/>
                    <a:pt x="77" y="28"/>
                  </a:cubicBezTo>
                  <a:cubicBezTo>
                    <a:pt x="77" y="51"/>
                    <a:pt x="77" y="51"/>
                    <a:pt x="77" y="51"/>
                  </a:cubicBezTo>
                  <a:cubicBezTo>
                    <a:pt x="75" y="51"/>
                    <a:pt x="75" y="51"/>
                    <a:pt x="75" y="51"/>
                  </a:cubicBezTo>
                  <a:close/>
                  <a:moveTo>
                    <a:pt x="65" y="47"/>
                  </a:moveTo>
                  <a:cubicBezTo>
                    <a:pt x="65" y="32"/>
                    <a:pt x="65" y="32"/>
                    <a:pt x="65" y="32"/>
                  </a:cubicBezTo>
                  <a:cubicBezTo>
                    <a:pt x="64" y="32"/>
                    <a:pt x="64" y="32"/>
                    <a:pt x="64" y="32"/>
                  </a:cubicBezTo>
                  <a:cubicBezTo>
                    <a:pt x="64" y="47"/>
                    <a:pt x="64" y="47"/>
                    <a:pt x="64" y="47"/>
                  </a:cubicBezTo>
                  <a:cubicBezTo>
                    <a:pt x="64" y="50"/>
                    <a:pt x="64" y="50"/>
                    <a:pt x="64" y="50"/>
                  </a:cubicBezTo>
                  <a:cubicBezTo>
                    <a:pt x="64" y="77"/>
                    <a:pt x="64" y="77"/>
                    <a:pt x="64" y="77"/>
                  </a:cubicBezTo>
                  <a:cubicBezTo>
                    <a:pt x="57" y="77"/>
                    <a:pt x="57" y="77"/>
                    <a:pt x="57" y="77"/>
                  </a:cubicBezTo>
                  <a:cubicBezTo>
                    <a:pt x="57" y="55"/>
                    <a:pt x="57" y="55"/>
                    <a:pt x="57" y="55"/>
                  </a:cubicBezTo>
                  <a:cubicBezTo>
                    <a:pt x="55" y="55"/>
                    <a:pt x="55" y="55"/>
                    <a:pt x="55" y="55"/>
                  </a:cubicBezTo>
                  <a:cubicBezTo>
                    <a:pt x="55" y="77"/>
                    <a:pt x="55" y="77"/>
                    <a:pt x="55" y="77"/>
                  </a:cubicBezTo>
                  <a:cubicBezTo>
                    <a:pt x="48" y="77"/>
                    <a:pt x="48" y="77"/>
                    <a:pt x="48" y="77"/>
                  </a:cubicBezTo>
                  <a:cubicBezTo>
                    <a:pt x="48" y="50"/>
                    <a:pt x="48" y="50"/>
                    <a:pt x="48" y="50"/>
                  </a:cubicBezTo>
                  <a:cubicBezTo>
                    <a:pt x="48" y="47"/>
                    <a:pt x="48" y="47"/>
                    <a:pt x="48" y="47"/>
                  </a:cubicBezTo>
                  <a:cubicBezTo>
                    <a:pt x="48" y="32"/>
                    <a:pt x="48" y="32"/>
                    <a:pt x="48" y="32"/>
                  </a:cubicBezTo>
                  <a:cubicBezTo>
                    <a:pt x="47" y="32"/>
                    <a:pt x="47" y="32"/>
                    <a:pt x="47" y="32"/>
                  </a:cubicBezTo>
                  <a:cubicBezTo>
                    <a:pt x="47" y="47"/>
                    <a:pt x="47" y="47"/>
                    <a:pt x="47" y="47"/>
                  </a:cubicBezTo>
                  <a:cubicBezTo>
                    <a:pt x="41" y="47"/>
                    <a:pt x="41" y="47"/>
                    <a:pt x="41" y="47"/>
                  </a:cubicBezTo>
                  <a:cubicBezTo>
                    <a:pt x="41" y="27"/>
                    <a:pt x="41" y="27"/>
                    <a:pt x="41" y="27"/>
                  </a:cubicBezTo>
                  <a:cubicBezTo>
                    <a:pt x="41" y="24"/>
                    <a:pt x="44" y="21"/>
                    <a:pt x="47" y="21"/>
                  </a:cubicBezTo>
                  <a:cubicBezTo>
                    <a:pt x="66" y="21"/>
                    <a:pt x="46" y="21"/>
                    <a:pt x="65" y="21"/>
                  </a:cubicBezTo>
                  <a:cubicBezTo>
                    <a:pt x="69" y="21"/>
                    <a:pt x="71" y="24"/>
                    <a:pt x="71" y="27"/>
                  </a:cubicBezTo>
                  <a:cubicBezTo>
                    <a:pt x="71" y="47"/>
                    <a:pt x="71" y="47"/>
                    <a:pt x="71" y="47"/>
                  </a:cubicBezTo>
                  <a:cubicBezTo>
                    <a:pt x="70" y="47"/>
                    <a:pt x="68" y="47"/>
                    <a:pt x="65" y="47"/>
                  </a:cubicBezTo>
                  <a:close/>
                  <a:moveTo>
                    <a:pt x="37" y="51"/>
                  </a:moveTo>
                  <a:cubicBezTo>
                    <a:pt x="37" y="72"/>
                    <a:pt x="37" y="72"/>
                    <a:pt x="37" y="72"/>
                  </a:cubicBezTo>
                  <a:cubicBezTo>
                    <a:pt x="31" y="72"/>
                    <a:pt x="31" y="72"/>
                    <a:pt x="31" y="72"/>
                  </a:cubicBezTo>
                  <a:cubicBezTo>
                    <a:pt x="31" y="54"/>
                    <a:pt x="31" y="54"/>
                    <a:pt x="31" y="54"/>
                  </a:cubicBezTo>
                  <a:cubicBezTo>
                    <a:pt x="30" y="54"/>
                    <a:pt x="30" y="54"/>
                    <a:pt x="30" y="54"/>
                  </a:cubicBezTo>
                  <a:cubicBezTo>
                    <a:pt x="30" y="72"/>
                    <a:pt x="30" y="72"/>
                    <a:pt x="30" y="72"/>
                  </a:cubicBezTo>
                  <a:cubicBezTo>
                    <a:pt x="24" y="72"/>
                    <a:pt x="24" y="72"/>
                    <a:pt x="24" y="72"/>
                  </a:cubicBezTo>
                  <a:cubicBezTo>
                    <a:pt x="24" y="51"/>
                    <a:pt x="24" y="51"/>
                    <a:pt x="24" y="51"/>
                  </a:cubicBezTo>
                  <a:cubicBezTo>
                    <a:pt x="24" y="47"/>
                    <a:pt x="24" y="47"/>
                    <a:pt x="24" y="47"/>
                  </a:cubicBezTo>
                  <a:cubicBezTo>
                    <a:pt x="24" y="36"/>
                    <a:pt x="24" y="36"/>
                    <a:pt x="24" y="36"/>
                  </a:cubicBezTo>
                  <a:cubicBezTo>
                    <a:pt x="23" y="36"/>
                    <a:pt x="23" y="36"/>
                    <a:pt x="23" y="36"/>
                  </a:cubicBezTo>
                  <a:cubicBezTo>
                    <a:pt x="23" y="47"/>
                    <a:pt x="23" y="47"/>
                    <a:pt x="23" y="47"/>
                  </a:cubicBezTo>
                  <a:cubicBezTo>
                    <a:pt x="18" y="47"/>
                    <a:pt x="18" y="47"/>
                    <a:pt x="18" y="47"/>
                  </a:cubicBezTo>
                  <a:cubicBezTo>
                    <a:pt x="18" y="31"/>
                    <a:pt x="18" y="31"/>
                    <a:pt x="18" y="31"/>
                  </a:cubicBezTo>
                  <a:cubicBezTo>
                    <a:pt x="18" y="28"/>
                    <a:pt x="20" y="26"/>
                    <a:pt x="23" y="26"/>
                  </a:cubicBezTo>
                  <a:cubicBezTo>
                    <a:pt x="35" y="26"/>
                    <a:pt x="35" y="26"/>
                    <a:pt x="35" y="26"/>
                  </a:cubicBezTo>
                  <a:cubicBezTo>
                    <a:pt x="35" y="27"/>
                    <a:pt x="35" y="28"/>
                    <a:pt x="35" y="28"/>
                  </a:cubicBezTo>
                  <a:cubicBezTo>
                    <a:pt x="35" y="51"/>
                    <a:pt x="35" y="51"/>
                    <a:pt x="35" y="51"/>
                  </a:cubicBezTo>
                  <a:cubicBezTo>
                    <a:pt x="37" y="51"/>
                    <a:pt x="37" y="51"/>
                    <a:pt x="37" y="51"/>
                  </a:cubicBezTo>
                  <a:close/>
                  <a:moveTo>
                    <a:pt x="31" y="9"/>
                  </a:moveTo>
                  <a:cubicBezTo>
                    <a:pt x="35" y="9"/>
                    <a:pt x="39" y="12"/>
                    <a:pt x="39" y="17"/>
                  </a:cubicBezTo>
                  <a:cubicBezTo>
                    <a:pt x="39" y="19"/>
                    <a:pt x="38" y="20"/>
                    <a:pt x="37" y="22"/>
                  </a:cubicBezTo>
                  <a:cubicBezTo>
                    <a:pt x="37" y="22"/>
                    <a:pt x="37" y="22"/>
                    <a:pt x="37" y="23"/>
                  </a:cubicBezTo>
                  <a:cubicBezTo>
                    <a:pt x="35" y="24"/>
                    <a:pt x="33" y="25"/>
                    <a:pt x="31" y="25"/>
                  </a:cubicBezTo>
                  <a:cubicBezTo>
                    <a:pt x="26" y="25"/>
                    <a:pt x="22" y="21"/>
                    <a:pt x="22" y="17"/>
                  </a:cubicBezTo>
                  <a:cubicBezTo>
                    <a:pt x="22" y="12"/>
                    <a:pt x="26" y="9"/>
                    <a:pt x="31" y="9"/>
                  </a:cubicBezTo>
                  <a:close/>
                  <a:moveTo>
                    <a:pt x="81" y="9"/>
                  </a:moveTo>
                  <a:cubicBezTo>
                    <a:pt x="76" y="9"/>
                    <a:pt x="73" y="12"/>
                    <a:pt x="73" y="17"/>
                  </a:cubicBezTo>
                  <a:cubicBezTo>
                    <a:pt x="73" y="19"/>
                    <a:pt x="73" y="20"/>
                    <a:pt x="74" y="22"/>
                  </a:cubicBezTo>
                  <a:cubicBezTo>
                    <a:pt x="75" y="22"/>
                    <a:pt x="75" y="22"/>
                    <a:pt x="75" y="23"/>
                  </a:cubicBezTo>
                  <a:cubicBezTo>
                    <a:pt x="77" y="24"/>
                    <a:pt x="79" y="25"/>
                    <a:pt x="81" y="25"/>
                  </a:cubicBezTo>
                  <a:cubicBezTo>
                    <a:pt x="85" y="25"/>
                    <a:pt x="89" y="21"/>
                    <a:pt x="89" y="17"/>
                  </a:cubicBezTo>
                  <a:cubicBezTo>
                    <a:pt x="89" y="12"/>
                    <a:pt x="85" y="9"/>
                    <a:pt x="81" y="9"/>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lt1"/>
                </a:solidFill>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outHorizontal)">
                                          <p:cBhvr>
                                            <p:cTn id="7" dur="500"/>
                                            <p:tgtEl>
                                              <p:spTgt spid="5"/>
                                            </p:tgtEl>
                                          </p:cBhvr>
                                        </p:animEffect>
                                      </p:childTnLst>
                                    </p:cTn>
                                  </p:par>
                                  <p:par>
                                    <p:cTn id="8" presetID="2" presetClass="entr" presetSubtype="8" accel="35000" fill="hold" nodeType="withEffect" p14:presetBounceEnd="55000">
                                      <p:stCondLst>
                                        <p:cond delay="0"/>
                                      </p:stCondLst>
                                      <p:childTnLst>
                                        <p:set>
                                          <p:cBhvr>
                                            <p:cTn id="9" dur="1" fill="hold">
                                              <p:stCondLst>
                                                <p:cond delay="0"/>
                                              </p:stCondLst>
                                            </p:cTn>
                                            <p:tgtEl>
                                              <p:spTgt spid="9"/>
                                            </p:tgtEl>
                                            <p:attrNameLst>
                                              <p:attrName>style.visibility</p:attrName>
                                            </p:attrNameLst>
                                          </p:cBhvr>
                                          <p:to>
                                            <p:strVal val="visible"/>
                                          </p:to>
                                        </p:set>
                                        <p:anim calcmode="lin" valueType="num" p14:bounceEnd="55000">
                                          <p:cBhvr additive="base">
                                            <p:cTn id="10" dur="1500" fill="hold"/>
                                            <p:tgtEl>
                                              <p:spTgt spid="9"/>
                                            </p:tgtEl>
                                            <p:attrNameLst>
                                              <p:attrName>ppt_x</p:attrName>
                                            </p:attrNameLst>
                                          </p:cBhvr>
                                          <p:tavLst>
                                            <p:tav tm="0">
                                              <p:val>
                                                <p:strVal val="0-#ppt_w/2"/>
                                              </p:val>
                                            </p:tav>
                                            <p:tav tm="100000">
                                              <p:val>
                                                <p:strVal val="#ppt_x"/>
                                              </p:val>
                                            </p:tav>
                                          </p:tavLst>
                                        </p:anim>
                                        <p:anim calcmode="lin" valueType="num" p14:bounceEnd="55000">
                                          <p:cBhvr additive="base">
                                            <p:cTn id="11" dur="1500" fill="hold"/>
                                            <p:tgtEl>
                                              <p:spTgt spid="9"/>
                                            </p:tgtEl>
                                            <p:attrNameLst>
                                              <p:attrName>ppt_y</p:attrName>
                                            </p:attrNameLst>
                                          </p:cBhvr>
                                          <p:tavLst>
                                            <p:tav tm="0">
                                              <p:val>
                                                <p:strVal val="#ppt_y"/>
                                              </p:val>
                                            </p:tav>
                                            <p:tav tm="100000">
                                              <p:val>
                                                <p:strVal val="#ppt_y"/>
                                              </p:val>
                                            </p:tav>
                                          </p:tavLst>
                                        </p:anim>
                                      </p:childTnLst>
                                    </p:cTn>
                                  </p:par>
                                </p:childTnLst>
                              </p:cTn>
                            </p:par>
                            <p:par>
                              <p:cTn id="12" fill="hold">
                                <p:stCondLst>
                                  <p:cond delay="500"/>
                                </p:stCondLst>
                                <p:childTnLst>
                                  <p:par>
                                    <p:cTn id="13" presetID="22" presetClass="entr" presetSubtype="4" fill="hold"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down)">
                                          <p:cBhvr>
                                            <p:cTn id="15" dur="500"/>
                                            <p:tgtEl>
                                              <p:spTgt spid="7"/>
                                            </p:tgtEl>
                                          </p:cBhvr>
                                        </p:animEffect>
                                      </p:childTnLst>
                                    </p:cTn>
                                  </p:par>
                                </p:childTnLst>
                              </p:cTn>
                            </p:par>
                            <p:par>
                              <p:cTn id="16" fill="hold">
                                <p:stCondLst>
                                  <p:cond delay="1000"/>
                                </p:stCondLst>
                                <p:childTnLst>
                                  <p:par>
                                    <p:cTn id="17" presetID="12" presetClass="entr" presetSubtype="8"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p:tgtEl>
                                              <p:spTgt spid="6"/>
                                            </p:tgtEl>
                                            <p:attrNameLst>
                                              <p:attrName>ppt_x</p:attrName>
                                            </p:attrNameLst>
                                          </p:cBhvr>
                                          <p:tavLst>
                                            <p:tav tm="0">
                                              <p:val>
                                                <p:strVal val="#ppt_x-#ppt_w*1.125000"/>
                                              </p:val>
                                            </p:tav>
                                            <p:tav tm="100000">
                                              <p:val>
                                                <p:strVal val="#ppt_x"/>
                                              </p:val>
                                            </p:tav>
                                          </p:tavLst>
                                        </p:anim>
                                        <p:animEffect transition="in" filter="wipe(right)">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outHorizontal)">
                                          <p:cBhvr>
                                            <p:cTn id="7" dur="500"/>
                                            <p:tgtEl>
                                              <p:spTgt spid="5"/>
                                            </p:tgtEl>
                                          </p:cBhvr>
                                        </p:animEffect>
                                      </p:childTnLst>
                                    </p:cTn>
                                  </p:par>
                                  <p:par>
                                    <p:cTn id="8" presetID="2" presetClass="entr" presetSubtype="8" accel="3500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 calcmode="lin" valueType="num">
                                          <p:cBhvr additive="base">
                                            <p:cTn id="10" dur="1500" fill="hold"/>
                                            <p:tgtEl>
                                              <p:spTgt spid="9"/>
                                            </p:tgtEl>
                                            <p:attrNameLst>
                                              <p:attrName>ppt_x</p:attrName>
                                            </p:attrNameLst>
                                          </p:cBhvr>
                                          <p:tavLst>
                                            <p:tav tm="0">
                                              <p:val>
                                                <p:strVal val="0-#ppt_w/2"/>
                                              </p:val>
                                            </p:tav>
                                            <p:tav tm="100000">
                                              <p:val>
                                                <p:strVal val="#ppt_x"/>
                                              </p:val>
                                            </p:tav>
                                          </p:tavLst>
                                        </p:anim>
                                        <p:anim calcmode="lin" valueType="num">
                                          <p:cBhvr additive="base">
                                            <p:cTn id="11" dur="1500" fill="hold"/>
                                            <p:tgtEl>
                                              <p:spTgt spid="9"/>
                                            </p:tgtEl>
                                            <p:attrNameLst>
                                              <p:attrName>ppt_y</p:attrName>
                                            </p:attrNameLst>
                                          </p:cBhvr>
                                          <p:tavLst>
                                            <p:tav tm="0">
                                              <p:val>
                                                <p:strVal val="#ppt_y"/>
                                              </p:val>
                                            </p:tav>
                                            <p:tav tm="100000">
                                              <p:val>
                                                <p:strVal val="#ppt_y"/>
                                              </p:val>
                                            </p:tav>
                                          </p:tavLst>
                                        </p:anim>
                                      </p:childTnLst>
                                    </p:cTn>
                                  </p:par>
                                </p:childTnLst>
                              </p:cTn>
                            </p:par>
                            <p:par>
                              <p:cTn id="12" fill="hold">
                                <p:stCondLst>
                                  <p:cond delay="500"/>
                                </p:stCondLst>
                                <p:childTnLst>
                                  <p:par>
                                    <p:cTn id="13" presetID="22" presetClass="entr" presetSubtype="4" fill="hold"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down)">
                                          <p:cBhvr>
                                            <p:cTn id="15" dur="500"/>
                                            <p:tgtEl>
                                              <p:spTgt spid="7"/>
                                            </p:tgtEl>
                                          </p:cBhvr>
                                        </p:animEffect>
                                      </p:childTnLst>
                                    </p:cTn>
                                  </p:par>
                                </p:childTnLst>
                              </p:cTn>
                            </p:par>
                            <p:par>
                              <p:cTn id="16" fill="hold">
                                <p:stCondLst>
                                  <p:cond delay="1000"/>
                                </p:stCondLst>
                                <p:childTnLst>
                                  <p:par>
                                    <p:cTn id="17" presetID="12" presetClass="entr" presetSubtype="8"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p:tgtEl>
                                              <p:spTgt spid="6"/>
                                            </p:tgtEl>
                                            <p:attrNameLst>
                                              <p:attrName>ppt_x</p:attrName>
                                            </p:attrNameLst>
                                          </p:cBhvr>
                                          <p:tavLst>
                                            <p:tav tm="0">
                                              <p:val>
                                                <p:strVal val="#ppt_x-#ppt_w*1.125000"/>
                                              </p:val>
                                            </p:tav>
                                            <p:tav tm="100000">
                                              <p:val>
                                                <p:strVal val="#ppt_x"/>
                                              </p:val>
                                            </p:tav>
                                          </p:tavLst>
                                        </p:anim>
                                        <p:animEffect transition="in" filter="wipe(right)">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cxnSp>
        <p:nvCxnSpPr>
          <p:cNvPr id="4" name="直接连接符 3"/>
          <p:cNvCxnSpPr/>
          <p:nvPr/>
        </p:nvCxnSpPr>
        <p:spPr>
          <a:xfrm>
            <a:off x="2904351" y="3679384"/>
            <a:ext cx="682571" cy="0"/>
          </a:xfrm>
          <a:prstGeom prst="line">
            <a:avLst/>
          </a:prstGeom>
          <a:ln w="12700">
            <a:solidFill>
              <a:schemeClr val="bg1">
                <a:lumMod val="50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5" name="组合 4"/>
          <p:cNvGrpSpPr/>
          <p:nvPr/>
        </p:nvGrpSpPr>
        <p:grpSpPr>
          <a:xfrm>
            <a:off x="3501092" y="1616891"/>
            <a:ext cx="4037688" cy="4032448"/>
            <a:chOff x="2097688" y="3956966"/>
            <a:chExt cx="2446337" cy="2443163"/>
          </a:xfrm>
        </p:grpSpPr>
        <p:sp>
          <p:nvSpPr>
            <p:cNvPr id="6" name="Oval 52"/>
            <p:cNvSpPr>
              <a:spLocks noChangeArrowheads="1"/>
            </p:cNvSpPr>
            <p:nvPr/>
          </p:nvSpPr>
          <p:spPr bwMode="auto">
            <a:xfrm>
              <a:off x="2097688" y="3956966"/>
              <a:ext cx="2446337" cy="2443163"/>
            </a:xfrm>
            <a:prstGeom prst="ellipse">
              <a:avLst/>
            </a:prstGeom>
            <a:gradFill flip="none" rotWithShape="1">
              <a:gsLst>
                <a:gs pos="69000">
                  <a:srgbClr val="CCCCCC"/>
                </a:gs>
                <a:gs pos="49000">
                  <a:schemeClr val="bg1"/>
                </a:gs>
                <a:gs pos="33000">
                  <a:schemeClr val="bg1">
                    <a:lumMod val="85000"/>
                  </a:schemeClr>
                </a:gs>
                <a:gs pos="16000">
                  <a:schemeClr val="bg1"/>
                </a:gs>
                <a:gs pos="91000">
                  <a:schemeClr val="bg1"/>
                </a:gs>
              </a:gsLst>
              <a:lin ang="2700000" scaled="1"/>
              <a:tileRect/>
            </a:gradFill>
            <a:ln>
              <a:noFill/>
            </a:ln>
            <a:effectLst>
              <a:outerShdw blurRad="215900" dist="88900" dir="2700000" algn="tl" rotWithShape="0">
                <a:prstClr val="black">
                  <a:alpha val="40000"/>
                </a:prstClr>
              </a:outerShdw>
            </a:effectLst>
          </p:spPr>
          <p:txBody>
            <a:bodyPr vert="horz" wrap="square" lIns="121920" tIns="60960" rIns="121920" bIns="60960" numCol="1" anchor="t" anchorCtr="0" compatLnSpc="1"/>
            <a:lstStyle/>
            <a:p>
              <a:endParaRPr lang="zh-CN" altLang="en-US" sz="2400">
                <a:solidFill>
                  <a:prstClr val="black"/>
                </a:solidFill>
              </a:endParaRPr>
            </a:p>
          </p:txBody>
        </p:sp>
        <p:sp>
          <p:nvSpPr>
            <p:cNvPr id="7" name="Oval 62"/>
            <p:cNvSpPr>
              <a:spLocks noChangeArrowheads="1"/>
            </p:cNvSpPr>
            <p:nvPr/>
          </p:nvSpPr>
          <p:spPr bwMode="auto">
            <a:xfrm>
              <a:off x="2184213" y="4033557"/>
              <a:ext cx="2284413" cy="2284413"/>
            </a:xfrm>
            <a:prstGeom prst="ellipse">
              <a:avLst/>
            </a:prstGeom>
            <a:solidFill>
              <a:schemeClr val="accent1"/>
            </a:solidFill>
            <a:ln w="31750">
              <a:solidFill>
                <a:schemeClr val="accent1"/>
              </a:solidFill>
            </a:ln>
            <a:effectLst>
              <a:innerShdw blurRad="114300" dist="63500" dir="13500000">
                <a:prstClr val="black">
                  <a:alpha val="50000"/>
                </a:prstClr>
              </a:innerShdw>
            </a:effectLst>
          </p:spPr>
          <p:txBody>
            <a:bodyPr vert="horz" wrap="square" lIns="121920" tIns="60960" rIns="121920" bIns="60960" numCol="1" anchor="t" anchorCtr="0" compatLnSpc="1"/>
            <a:lstStyle/>
            <a:p>
              <a:endParaRPr lang="zh-CN" altLang="en-US" sz="2400">
                <a:solidFill>
                  <a:prstClr val="black"/>
                </a:solidFill>
              </a:endParaRPr>
            </a:p>
          </p:txBody>
        </p:sp>
      </p:grpSp>
      <p:grpSp>
        <p:nvGrpSpPr>
          <p:cNvPr id="8" name="组合 7"/>
          <p:cNvGrpSpPr/>
          <p:nvPr/>
        </p:nvGrpSpPr>
        <p:grpSpPr>
          <a:xfrm rot="14081883" flipH="1">
            <a:off x="6709419" y="4618106"/>
            <a:ext cx="770549" cy="771537"/>
            <a:chOff x="661303" y="454074"/>
            <a:chExt cx="2476499" cy="2479675"/>
          </a:xfrm>
        </p:grpSpPr>
        <p:sp>
          <p:nvSpPr>
            <p:cNvPr id="9" name="Freeform 67"/>
            <p:cNvSpPr/>
            <p:nvPr/>
          </p:nvSpPr>
          <p:spPr bwMode="auto">
            <a:xfrm>
              <a:off x="661303" y="454074"/>
              <a:ext cx="2476499" cy="2479675"/>
            </a:xfrm>
            <a:custGeom>
              <a:avLst/>
              <a:gdLst>
                <a:gd name="T0" fmla="*/ 657 w 657"/>
                <a:gd name="T1" fmla="*/ 329 h 658"/>
                <a:gd name="T2" fmla="*/ 657 w 657"/>
                <a:gd name="T3" fmla="*/ 658 h 658"/>
                <a:gd name="T4" fmla="*/ 329 w 657"/>
                <a:gd name="T5" fmla="*/ 658 h 658"/>
                <a:gd name="T6" fmla="*/ 0 w 657"/>
                <a:gd name="T7" fmla="*/ 329 h 658"/>
                <a:gd name="T8" fmla="*/ 329 w 657"/>
                <a:gd name="T9" fmla="*/ 0 h 658"/>
                <a:gd name="T10" fmla="*/ 657 w 657"/>
                <a:gd name="T11" fmla="*/ 329 h 658"/>
              </a:gdLst>
              <a:ahLst/>
              <a:cxnLst>
                <a:cxn ang="0">
                  <a:pos x="T0" y="T1"/>
                </a:cxn>
                <a:cxn ang="0">
                  <a:pos x="T2" y="T3"/>
                </a:cxn>
                <a:cxn ang="0">
                  <a:pos x="T4" y="T5"/>
                </a:cxn>
                <a:cxn ang="0">
                  <a:pos x="T6" y="T7"/>
                </a:cxn>
                <a:cxn ang="0">
                  <a:pos x="T8" y="T9"/>
                </a:cxn>
                <a:cxn ang="0">
                  <a:pos x="T10" y="T11"/>
                </a:cxn>
              </a:cxnLst>
              <a:rect l="0" t="0" r="r" b="b"/>
              <a:pathLst>
                <a:path w="657" h="658">
                  <a:moveTo>
                    <a:pt x="657" y="329"/>
                  </a:moveTo>
                  <a:cubicBezTo>
                    <a:pt x="657" y="419"/>
                    <a:pt x="657" y="658"/>
                    <a:pt x="657" y="658"/>
                  </a:cubicBezTo>
                  <a:cubicBezTo>
                    <a:pt x="657" y="658"/>
                    <a:pt x="420" y="658"/>
                    <a:pt x="329" y="658"/>
                  </a:cubicBezTo>
                  <a:cubicBezTo>
                    <a:pt x="147" y="658"/>
                    <a:pt x="0" y="511"/>
                    <a:pt x="0" y="329"/>
                  </a:cubicBezTo>
                  <a:cubicBezTo>
                    <a:pt x="0" y="148"/>
                    <a:pt x="147" y="0"/>
                    <a:pt x="329" y="0"/>
                  </a:cubicBezTo>
                  <a:cubicBezTo>
                    <a:pt x="510" y="0"/>
                    <a:pt x="657" y="148"/>
                    <a:pt x="657" y="329"/>
                  </a:cubicBezTo>
                  <a:close/>
                </a:path>
              </a:pathLst>
            </a:custGeom>
            <a:gradFill>
              <a:gsLst>
                <a:gs pos="69000">
                  <a:srgbClr val="CCCCCC"/>
                </a:gs>
                <a:gs pos="49000">
                  <a:schemeClr val="bg1"/>
                </a:gs>
                <a:gs pos="33000">
                  <a:schemeClr val="bg1">
                    <a:lumMod val="85000"/>
                  </a:schemeClr>
                </a:gs>
                <a:gs pos="16000">
                  <a:schemeClr val="bg1"/>
                </a:gs>
                <a:gs pos="91000">
                  <a:schemeClr val="bg1"/>
                </a:gs>
              </a:gsLst>
              <a:lin ang="2700000" scaled="1"/>
            </a:gradFill>
            <a:ln>
              <a:noFill/>
            </a:ln>
          </p:spPr>
          <p:txBody>
            <a:bodyPr vert="horz" wrap="square" lIns="121920" tIns="60960" rIns="121920" bIns="60960" numCol="1" anchor="t" anchorCtr="0" compatLnSpc="1"/>
            <a:lstStyle/>
            <a:p>
              <a:endParaRPr lang="zh-CN" altLang="en-US" sz="2400">
                <a:solidFill>
                  <a:prstClr val="black"/>
                </a:solidFill>
              </a:endParaRPr>
            </a:p>
          </p:txBody>
        </p:sp>
        <p:sp>
          <p:nvSpPr>
            <p:cNvPr id="10" name="Freeform 72"/>
            <p:cNvSpPr/>
            <p:nvPr/>
          </p:nvSpPr>
          <p:spPr bwMode="auto">
            <a:xfrm>
              <a:off x="742770" y="536624"/>
              <a:ext cx="2362200" cy="2365374"/>
            </a:xfrm>
            <a:custGeom>
              <a:avLst/>
              <a:gdLst>
                <a:gd name="T0" fmla="*/ 627 w 627"/>
                <a:gd name="T1" fmla="*/ 314 h 628"/>
                <a:gd name="T2" fmla="*/ 627 w 627"/>
                <a:gd name="T3" fmla="*/ 628 h 628"/>
                <a:gd name="T4" fmla="*/ 313 w 627"/>
                <a:gd name="T5" fmla="*/ 628 h 628"/>
                <a:gd name="T6" fmla="*/ 0 w 627"/>
                <a:gd name="T7" fmla="*/ 314 h 628"/>
                <a:gd name="T8" fmla="*/ 313 w 627"/>
                <a:gd name="T9" fmla="*/ 0 h 628"/>
                <a:gd name="T10" fmla="*/ 627 w 627"/>
                <a:gd name="T11" fmla="*/ 314 h 628"/>
              </a:gdLst>
              <a:ahLst/>
              <a:cxnLst>
                <a:cxn ang="0">
                  <a:pos x="T0" y="T1"/>
                </a:cxn>
                <a:cxn ang="0">
                  <a:pos x="T2" y="T3"/>
                </a:cxn>
                <a:cxn ang="0">
                  <a:pos x="T4" y="T5"/>
                </a:cxn>
                <a:cxn ang="0">
                  <a:pos x="T6" y="T7"/>
                </a:cxn>
                <a:cxn ang="0">
                  <a:pos x="T8" y="T9"/>
                </a:cxn>
                <a:cxn ang="0">
                  <a:pos x="T10" y="T11"/>
                </a:cxn>
              </a:cxnLst>
              <a:rect l="0" t="0" r="r" b="b"/>
              <a:pathLst>
                <a:path w="627" h="628">
                  <a:moveTo>
                    <a:pt x="627" y="314"/>
                  </a:moveTo>
                  <a:cubicBezTo>
                    <a:pt x="627" y="400"/>
                    <a:pt x="627" y="628"/>
                    <a:pt x="627" y="628"/>
                  </a:cubicBezTo>
                  <a:cubicBezTo>
                    <a:pt x="627" y="628"/>
                    <a:pt x="401" y="628"/>
                    <a:pt x="313" y="628"/>
                  </a:cubicBezTo>
                  <a:cubicBezTo>
                    <a:pt x="140" y="628"/>
                    <a:pt x="0" y="487"/>
                    <a:pt x="0" y="314"/>
                  </a:cubicBezTo>
                  <a:cubicBezTo>
                    <a:pt x="0" y="141"/>
                    <a:pt x="140" y="0"/>
                    <a:pt x="313" y="0"/>
                  </a:cubicBezTo>
                  <a:cubicBezTo>
                    <a:pt x="487" y="0"/>
                    <a:pt x="627" y="141"/>
                    <a:pt x="627" y="314"/>
                  </a:cubicBezTo>
                  <a:close/>
                </a:path>
              </a:pathLst>
            </a:custGeom>
            <a:solidFill>
              <a:schemeClr val="accent1"/>
            </a:solidFill>
            <a:ln w="25400">
              <a:solidFill>
                <a:schemeClr val="accent1"/>
              </a:solidFill>
              <a:round/>
            </a:ln>
            <a:effectLst>
              <a:innerShdw blurRad="101600" dist="50800" dir="18900000">
                <a:prstClr val="black">
                  <a:alpha val="50000"/>
                </a:prstClr>
              </a:innerShdw>
            </a:effectLst>
          </p:spPr>
          <p:txBody>
            <a:bodyPr vert="horz" wrap="square" lIns="121920" tIns="60960" rIns="121920" bIns="60960" numCol="1" anchor="t" anchorCtr="0" compatLnSpc="1"/>
            <a:lstStyle/>
            <a:p>
              <a:endParaRPr lang="zh-CN" altLang="en-US" sz="2400">
                <a:solidFill>
                  <a:prstClr val="black"/>
                </a:solidFill>
              </a:endParaRPr>
            </a:p>
          </p:txBody>
        </p:sp>
      </p:grpSp>
      <p:grpSp>
        <p:nvGrpSpPr>
          <p:cNvPr id="11" name="组合 10"/>
          <p:cNvGrpSpPr/>
          <p:nvPr/>
        </p:nvGrpSpPr>
        <p:grpSpPr>
          <a:xfrm rot="18900000">
            <a:off x="7152070" y="3292176"/>
            <a:ext cx="773421" cy="774413"/>
            <a:chOff x="661303" y="454074"/>
            <a:chExt cx="2476499" cy="2479675"/>
          </a:xfrm>
        </p:grpSpPr>
        <p:sp>
          <p:nvSpPr>
            <p:cNvPr id="12" name="Freeform 67"/>
            <p:cNvSpPr/>
            <p:nvPr/>
          </p:nvSpPr>
          <p:spPr bwMode="auto">
            <a:xfrm>
              <a:off x="661303" y="454074"/>
              <a:ext cx="2476499" cy="2479675"/>
            </a:xfrm>
            <a:custGeom>
              <a:avLst/>
              <a:gdLst>
                <a:gd name="T0" fmla="*/ 657 w 657"/>
                <a:gd name="T1" fmla="*/ 329 h 658"/>
                <a:gd name="T2" fmla="*/ 657 w 657"/>
                <a:gd name="T3" fmla="*/ 658 h 658"/>
                <a:gd name="T4" fmla="*/ 329 w 657"/>
                <a:gd name="T5" fmla="*/ 658 h 658"/>
                <a:gd name="T6" fmla="*/ 0 w 657"/>
                <a:gd name="T7" fmla="*/ 329 h 658"/>
                <a:gd name="T8" fmla="*/ 329 w 657"/>
                <a:gd name="T9" fmla="*/ 0 h 658"/>
                <a:gd name="T10" fmla="*/ 657 w 657"/>
                <a:gd name="T11" fmla="*/ 329 h 658"/>
              </a:gdLst>
              <a:ahLst/>
              <a:cxnLst>
                <a:cxn ang="0">
                  <a:pos x="T0" y="T1"/>
                </a:cxn>
                <a:cxn ang="0">
                  <a:pos x="T2" y="T3"/>
                </a:cxn>
                <a:cxn ang="0">
                  <a:pos x="T4" y="T5"/>
                </a:cxn>
                <a:cxn ang="0">
                  <a:pos x="T6" y="T7"/>
                </a:cxn>
                <a:cxn ang="0">
                  <a:pos x="T8" y="T9"/>
                </a:cxn>
                <a:cxn ang="0">
                  <a:pos x="T10" y="T11"/>
                </a:cxn>
              </a:cxnLst>
              <a:rect l="0" t="0" r="r" b="b"/>
              <a:pathLst>
                <a:path w="657" h="658">
                  <a:moveTo>
                    <a:pt x="657" y="329"/>
                  </a:moveTo>
                  <a:cubicBezTo>
                    <a:pt x="657" y="419"/>
                    <a:pt x="657" y="658"/>
                    <a:pt x="657" y="658"/>
                  </a:cubicBezTo>
                  <a:cubicBezTo>
                    <a:pt x="657" y="658"/>
                    <a:pt x="420" y="658"/>
                    <a:pt x="329" y="658"/>
                  </a:cubicBezTo>
                  <a:cubicBezTo>
                    <a:pt x="147" y="658"/>
                    <a:pt x="0" y="511"/>
                    <a:pt x="0" y="329"/>
                  </a:cubicBezTo>
                  <a:cubicBezTo>
                    <a:pt x="0" y="148"/>
                    <a:pt x="147" y="0"/>
                    <a:pt x="329" y="0"/>
                  </a:cubicBezTo>
                  <a:cubicBezTo>
                    <a:pt x="510" y="0"/>
                    <a:pt x="657" y="148"/>
                    <a:pt x="657" y="329"/>
                  </a:cubicBezTo>
                  <a:close/>
                </a:path>
              </a:pathLst>
            </a:custGeom>
            <a:gradFill>
              <a:gsLst>
                <a:gs pos="69000">
                  <a:srgbClr val="CCCCCC"/>
                </a:gs>
                <a:gs pos="49000">
                  <a:schemeClr val="bg1"/>
                </a:gs>
                <a:gs pos="33000">
                  <a:schemeClr val="bg1">
                    <a:lumMod val="85000"/>
                  </a:schemeClr>
                </a:gs>
                <a:gs pos="16000">
                  <a:schemeClr val="bg1"/>
                </a:gs>
                <a:gs pos="91000">
                  <a:schemeClr val="bg1"/>
                </a:gs>
              </a:gsLst>
              <a:lin ang="2700000" scaled="1"/>
            </a:gradFill>
            <a:ln>
              <a:noFill/>
            </a:ln>
          </p:spPr>
          <p:txBody>
            <a:bodyPr vert="horz" wrap="square" lIns="121920" tIns="60960" rIns="121920" bIns="60960" numCol="1" anchor="t" anchorCtr="0" compatLnSpc="1"/>
            <a:lstStyle/>
            <a:p>
              <a:endParaRPr lang="zh-CN" altLang="en-US" sz="2400">
                <a:solidFill>
                  <a:prstClr val="black"/>
                </a:solidFill>
              </a:endParaRPr>
            </a:p>
          </p:txBody>
        </p:sp>
        <p:sp>
          <p:nvSpPr>
            <p:cNvPr id="13" name="Freeform 72"/>
            <p:cNvSpPr/>
            <p:nvPr/>
          </p:nvSpPr>
          <p:spPr bwMode="auto">
            <a:xfrm>
              <a:off x="742770" y="536624"/>
              <a:ext cx="2362200" cy="2365374"/>
            </a:xfrm>
            <a:custGeom>
              <a:avLst/>
              <a:gdLst>
                <a:gd name="T0" fmla="*/ 627 w 627"/>
                <a:gd name="T1" fmla="*/ 314 h 628"/>
                <a:gd name="T2" fmla="*/ 627 w 627"/>
                <a:gd name="T3" fmla="*/ 628 h 628"/>
                <a:gd name="T4" fmla="*/ 313 w 627"/>
                <a:gd name="T5" fmla="*/ 628 h 628"/>
                <a:gd name="T6" fmla="*/ 0 w 627"/>
                <a:gd name="T7" fmla="*/ 314 h 628"/>
                <a:gd name="T8" fmla="*/ 313 w 627"/>
                <a:gd name="T9" fmla="*/ 0 h 628"/>
                <a:gd name="T10" fmla="*/ 627 w 627"/>
                <a:gd name="T11" fmla="*/ 314 h 628"/>
              </a:gdLst>
              <a:ahLst/>
              <a:cxnLst>
                <a:cxn ang="0">
                  <a:pos x="T0" y="T1"/>
                </a:cxn>
                <a:cxn ang="0">
                  <a:pos x="T2" y="T3"/>
                </a:cxn>
                <a:cxn ang="0">
                  <a:pos x="T4" y="T5"/>
                </a:cxn>
                <a:cxn ang="0">
                  <a:pos x="T6" y="T7"/>
                </a:cxn>
                <a:cxn ang="0">
                  <a:pos x="T8" y="T9"/>
                </a:cxn>
                <a:cxn ang="0">
                  <a:pos x="T10" y="T11"/>
                </a:cxn>
              </a:cxnLst>
              <a:rect l="0" t="0" r="r" b="b"/>
              <a:pathLst>
                <a:path w="627" h="628">
                  <a:moveTo>
                    <a:pt x="627" y="314"/>
                  </a:moveTo>
                  <a:cubicBezTo>
                    <a:pt x="627" y="400"/>
                    <a:pt x="627" y="628"/>
                    <a:pt x="627" y="628"/>
                  </a:cubicBezTo>
                  <a:cubicBezTo>
                    <a:pt x="627" y="628"/>
                    <a:pt x="401" y="628"/>
                    <a:pt x="313" y="628"/>
                  </a:cubicBezTo>
                  <a:cubicBezTo>
                    <a:pt x="140" y="628"/>
                    <a:pt x="0" y="487"/>
                    <a:pt x="0" y="314"/>
                  </a:cubicBezTo>
                  <a:cubicBezTo>
                    <a:pt x="0" y="141"/>
                    <a:pt x="140" y="0"/>
                    <a:pt x="313" y="0"/>
                  </a:cubicBezTo>
                  <a:cubicBezTo>
                    <a:pt x="487" y="0"/>
                    <a:pt x="627" y="141"/>
                    <a:pt x="627" y="314"/>
                  </a:cubicBezTo>
                  <a:close/>
                </a:path>
              </a:pathLst>
            </a:custGeom>
            <a:solidFill>
              <a:schemeClr val="accent1"/>
            </a:solidFill>
            <a:ln w="25400">
              <a:solidFill>
                <a:schemeClr val="accent1"/>
              </a:solidFill>
              <a:round/>
            </a:ln>
            <a:effectLst>
              <a:innerShdw blurRad="114300" dist="50800" dir="13500000">
                <a:prstClr val="black">
                  <a:alpha val="50000"/>
                </a:prstClr>
              </a:innerShdw>
            </a:effectLst>
          </p:spPr>
          <p:txBody>
            <a:bodyPr vert="horz" wrap="square" lIns="121920" tIns="60960" rIns="121920" bIns="60960" numCol="1" anchor="t" anchorCtr="0" compatLnSpc="1"/>
            <a:lstStyle/>
            <a:p>
              <a:endParaRPr lang="zh-CN" altLang="en-US" sz="2400">
                <a:solidFill>
                  <a:prstClr val="black"/>
                </a:solidFill>
              </a:endParaRPr>
            </a:p>
          </p:txBody>
        </p:sp>
      </p:grpSp>
      <p:grpSp>
        <p:nvGrpSpPr>
          <p:cNvPr id="14" name="组合 13"/>
          <p:cNvGrpSpPr/>
          <p:nvPr/>
        </p:nvGrpSpPr>
        <p:grpSpPr>
          <a:xfrm rot="14081883" flipH="1">
            <a:off x="6676891" y="1976737"/>
            <a:ext cx="770549" cy="771537"/>
            <a:chOff x="661303" y="454074"/>
            <a:chExt cx="2476499" cy="2479675"/>
          </a:xfrm>
        </p:grpSpPr>
        <p:sp>
          <p:nvSpPr>
            <p:cNvPr id="15" name="Freeform 67"/>
            <p:cNvSpPr/>
            <p:nvPr/>
          </p:nvSpPr>
          <p:spPr bwMode="auto">
            <a:xfrm>
              <a:off x="661303" y="454074"/>
              <a:ext cx="2476499" cy="2479675"/>
            </a:xfrm>
            <a:custGeom>
              <a:avLst/>
              <a:gdLst>
                <a:gd name="T0" fmla="*/ 657 w 657"/>
                <a:gd name="T1" fmla="*/ 329 h 658"/>
                <a:gd name="T2" fmla="*/ 657 w 657"/>
                <a:gd name="T3" fmla="*/ 658 h 658"/>
                <a:gd name="T4" fmla="*/ 329 w 657"/>
                <a:gd name="T5" fmla="*/ 658 h 658"/>
                <a:gd name="T6" fmla="*/ 0 w 657"/>
                <a:gd name="T7" fmla="*/ 329 h 658"/>
                <a:gd name="T8" fmla="*/ 329 w 657"/>
                <a:gd name="T9" fmla="*/ 0 h 658"/>
                <a:gd name="T10" fmla="*/ 657 w 657"/>
                <a:gd name="T11" fmla="*/ 329 h 658"/>
              </a:gdLst>
              <a:ahLst/>
              <a:cxnLst>
                <a:cxn ang="0">
                  <a:pos x="T0" y="T1"/>
                </a:cxn>
                <a:cxn ang="0">
                  <a:pos x="T2" y="T3"/>
                </a:cxn>
                <a:cxn ang="0">
                  <a:pos x="T4" y="T5"/>
                </a:cxn>
                <a:cxn ang="0">
                  <a:pos x="T6" y="T7"/>
                </a:cxn>
                <a:cxn ang="0">
                  <a:pos x="T8" y="T9"/>
                </a:cxn>
                <a:cxn ang="0">
                  <a:pos x="T10" y="T11"/>
                </a:cxn>
              </a:cxnLst>
              <a:rect l="0" t="0" r="r" b="b"/>
              <a:pathLst>
                <a:path w="657" h="658">
                  <a:moveTo>
                    <a:pt x="657" y="329"/>
                  </a:moveTo>
                  <a:cubicBezTo>
                    <a:pt x="657" y="419"/>
                    <a:pt x="657" y="658"/>
                    <a:pt x="657" y="658"/>
                  </a:cubicBezTo>
                  <a:cubicBezTo>
                    <a:pt x="657" y="658"/>
                    <a:pt x="420" y="658"/>
                    <a:pt x="329" y="658"/>
                  </a:cubicBezTo>
                  <a:cubicBezTo>
                    <a:pt x="147" y="658"/>
                    <a:pt x="0" y="511"/>
                    <a:pt x="0" y="329"/>
                  </a:cubicBezTo>
                  <a:cubicBezTo>
                    <a:pt x="0" y="148"/>
                    <a:pt x="147" y="0"/>
                    <a:pt x="329" y="0"/>
                  </a:cubicBezTo>
                  <a:cubicBezTo>
                    <a:pt x="510" y="0"/>
                    <a:pt x="657" y="148"/>
                    <a:pt x="657" y="329"/>
                  </a:cubicBezTo>
                  <a:close/>
                </a:path>
              </a:pathLst>
            </a:custGeom>
            <a:gradFill>
              <a:gsLst>
                <a:gs pos="69000">
                  <a:srgbClr val="CCCCCC"/>
                </a:gs>
                <a:gs pos="49000">
                  <a:schemeClr val="bg1"/>
                </a:gs>
                <a:gs pos="33000">
                  <a:schemeClr val="bg1">
                    <a:lumMod val="85000"/>
                  </a:schemeClr>
                </a:gs>
                <a:gs pos="16000">
                  <a:schemeClr val="bg1"/>
                </a:gs>
                <a:gs pos="91000">
                  <a:schemeClr val="bg1"/>
                </a:gs>
              </a:gsLst>
              <a:lin ang="2700000" scaled="1"/>
            </a:gradFill>
            <a:ln>
              <a:noFill/>
            </a:ln>
          </p:spPr>
          <p:txBody>
            <a:bodyPr vert="horz" wrap="square" lIns="121920" tIns="60960" rIns="121920" bIns="60960" numCol="1" anchor="t" anchorCtr="0" compatLnSpc="1"/>
            <a:lstStyle/>
            <a:p>
              <a:endParaRPr lang="zh-CN" altLang="en-US" sz="2400">
                <a:solidFill>
                  <a:prstClr val="black"/>
                </a:solidFill>
              </a:endParaRPr>
            </a:p>
          </p:txBody>
        </p:sp>
        <p:sp>
          <p:nvSpPr>
            <p:cNvPr id="16" name="Freeform 72"/>
            <p:cNvSpPr/>
            <p:nvPr/>
          </p:nvSpPr>
          <p:spPr bwMode="auto">
            <a:xfrm>
              <a:off x="742770" y="536624"/>
              <a:ext cx="2362200" cy="2365374"/>
            </a:xfrm>
            <a:custGeom>
              <a:avLst/>
              <a:gdLst>
                <a:gd name="T0" fmla="*/ 627 w 627"/>
                <a:gd name="T1" fmla="*/ 314 h 628"/>
                <a:gd name="T2" fmla="*/ 627 w 627"/>
                <a:gd name="T3" fmla="*/ 628 h 628"/>
                <a:gd name="T4" fmla="*/ 313 w 627"/>
                <a:gd name="T5" fmla="*/ 628 h 628"/>
                <a:gd name="T6" fmla="*/ 0 w 627"/>
                <a:gd name="T7" fmla="*/ 314 h 628"/>
                <a:gd name="T8" fmla="*/ 313 w 627"/>
                <a:gd name="T9" fmla="*/ 0 h 628"/>
                <a:gd name="T10" fmla="*/ 627 w 627"/>
                <a:gd name="T11" fmla="*/ 314 h 628"/>
              </a:gdLst>
              <a:ahLst/>
              <a:cxnLst>
                <a:cxn ang="0">
                  <a:pos x="T0" y="T1"/>
                </a:cxn>
                <a:cxn ang="0">
                  <a:pos x="T2" y="T3"/>
                </a:cxn>
                <a:cxn ang="0">
                  <a:pos x="T4" y="T5"/>
                </a:cxn>
                <a:cxn ang="0">
                  <a:pos x="T6" y="T7"/>
                </a:cxn>
                <a:cxn ang="0">
                  <a:pos x="T8" y="T9"/>
                </a:cxn>
                <a:cxn ang="0">
                  <a:pos x="T10" y="T11"/>
                </a:cxn>
              </a:cxnLst>
              <a:rect l="0" t="0" r="r" b="b"/>
              <a:pathLst>
                <a:path w="627" h="628">
                  <a:moveTo>
                    <a:pt x="627" y="314"/>
                  </a:moveTo>
                  <a:cubicBezTo>
                    <a:pt x="627" y="400"/>
                    <a:pt x="627" y="628"/>
                    <a:pt x="627" y="628"/>
                  </a:cubicBezTo>
                  <a:cubicBezTo>
                    <a:pt x="627" y="628"/>
                    <a:pt x="401" y="628"/>
                    <a:pt x="313" y="628"/>
                  </a:cubicBezTo>
                  <a:cubicBezTo>
                    <a:pt x="140" y="628"/>
                    <a:pt x="0" y="487"/>
                    <a:pt x="0" y="314"/>
                  </a:cubicBezTo>
                  <a:cubicBezTo>
                    <a:pt x="0" y="141"/>
                    <a:pt x="140" y="0"/>
                    <a:pt x="313" y="0"/>
                  </a:cubicBezTo>
                  <a:cubicBezTo>
                    <a:pt x="487" y="0"/>
                    <a:pt x="627" y="141"/>
                    <a:pt x="627" y="314"/>
                  </a:cubicBezTo>
                  <a:close/>
                </a:path>
              </a:pathLst>
            </a:custGeom>
            <a:solidFill>
              <a:schemeClr val="accent1"/>
            </a:solidFill>
            <a:ln w="25400">
              <a:solidFill>
                <a:schemeClr val="accent1"/>
              </a:solidFill>
              <a:round/>
            </a:ln>
            <a:effectLst>
              <a:innerShdw blurRad="101600" dist="50800" dir="18900000">
                <a:prstClr val="black">
                  <a:alpha val="50000"/>
                </a:prstClr>
              </a:innerShdw>
            </a:effectLst>
          </p:spPr>
          <p:txBody>
            <a:bodyPr vert="horz" wrap="square" lIns="121920" tIns="60960" rIns="121920" bIns="60960" numCol="1" anchor="t" anchorCtr="0" compatLnSpc="1"/>
            <a:lstStyle/>
            <a:p>
              <a:endParaRPr lang="zh-CN" altLang="en-US" sz="2400">
                <a:solidFill>
                  <a:prstClr val="black"/>
                </a:solidFill>
              </a:endParaRPr>
            </a:p>
          </p:txBody>
        </p:sp>
      </p:grpSp>
      <p:grpSp>
        <p:nvGrpSpPr>
          <p:cNvPr id="17" name="组合 16"/>
          <p:cNvGrpSpPr/>
          <p:nvPr/>
        </p:nvGrpSpPr>
        <p:grpSpPr>
          <a:xfrm>
            <a:off x="824210" y="2655371"/>
            <a:ext cx="2391471" cy="2585664"/>
            <a:chOff x="3295850" y="2263221"/>
            <a:chExt cx="2831835" cy="3061839"/>
          </a:xfrm>
        </p:grpSpPr>
        <p:sp>
          <p:nvSpPr>
            <p:cNvPr id="18" name="圆角矩形 17"/>
            <p:cNvSpPr/>
            <p:nvPr/>
          </p:nvSpPr>
          <p:spPr>
            <a:xfrm rot="2760000">
              <a:off x="3404990" y="2602365"/>
              <a:ext cx="3053844" cy="2391546"/>
            </a:xfrm>
            <a:prstGeom prst="roundRect">
              <a:avLst>
                <a:gd name="adj" fmla="val 47577"/>
              </a:avLst>
            </a:prstGeom>
            <a:gradFill>
              <a:gsLst>
                <a:gs pos="0">
                  <a:schemeClr val="tx1"/>
                </a:gs>
                <a:gs pos="100000">
                  <a:srgbClr val="E8E8E8">
                    <a:alpha val="0"/>
                  </a:srgbClr>
                </a:gs>
              </a:gsLst>
              <a:lin ang="0" scaled="0"/>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prstClr val="white"/>
                </a:solidFill>
              </a:endParaRPr>
            </a:p>
          </p:txBody>
        </p:sp>
        <p:sp>
          <p:nvSpPr>
            <p:cNvPr id="19" name="Freeform 5"/>
            <p:cNvSpPr/>
            <p:nvPr/>
          </p:nvSpPr>
          <p:spPr bwMode="auto">
            <a:xfrm rot="10800000">
              <a:off x="3295850" y="2263221"/>
              <a:ext cx="2643764" cy="2343151"/>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chemeClr val="bg1"/>
                </a:gs>
                <a:gs pos="73000">
                  <a:srgbClr val="ECECEC"/>
                </a:gs>
                <a:gs pos="100000">
                  <a:srgbClr val="D9D9D9"/>
                </a:gs>
              </a:gsLst>
              <a:lin ang="2700000" scaled="1"/>
              <a:tileRect/>
            </a:gradFill>
            <a:ln w="19050">
              <a:gradFill flip="none" rotWithShape="1">
                <a:gsLst>
                  <a:gs pos="29000">
                    <a:srgbClr val="E0E0E0"/>
                  </a:gs>
                  <a:gs pos="0">
                    <a:srgbClr val="999999"/>
                  </a:gs>
                  <a:gs pos="83000">
                    <a:schemeClr val="bg1"/>
                  </a:gs>
                </a:gsLst>
                <a:lin ang="2700000" scaled="1"/>
                <a:tileRect/>
              </a:gradFill>
            </a:ln>
            <a:effectLst>
              <a:outerShdw blurRad="203200" dist="63500" dir="2700000" algn="tl" rotWithShape="0">
                <a:prstClr val="black">
                  <a:alpha val="32000"/>
                </a:prstClr>
              </a:outerShdw>
            </a:effectLst>
          </p:spPr>
          <p:txBody>
            <a:bodyPr vert="horz" wrap="square" lIns="121920" tIns="60960" rIns="121920" bIns="60960" numCol="1" anchor="t" anchorCtr="0" compatLnSpc="1"/>
            <a:lstStyle/>
            <a:p>
              <a:endParaRPr lang="zh-CN" altLang="en-US" sz="2400">
                <a:solidFill>
                  <a:prstClr val="black"/>
                </a:solidFill>
              </a:endParaRPr>
            </a:p>
          </p:txBody>
        </p:sp>
      </p:grpSp>
      <p:sp>
        <p:nvSpPr>
          <p:cNvPr id="20" name="TextBox 7"/>
          <p:cNvSpPr txBox="1"/>
          <p:nvPr/>
        </p:nvSpPr>
        <p:spPr>
          <a:xfrm>
            <a:off x="6820702" y="2155839"/>
            <a:ext cx="521297" cy="420564"/>
          </a:xfrm>
          <a:prstGeom prst="rect">
            <a:avLst/>
          </a:prstGeom>
          <a:noFill/>
        </p:spPr>
        <p:txBody>
          <a:bodyPr wrap="none" rtlCol="0">
            <a:spAutoFit/>
          </a:bodyPr>
          <a:lstStyle/>
          <a:p>
            <a:r>
              <a:rPr lang="en-US" altLang="zh-CN" sz="2135" b="1" dirty="0">
                <a:solidFill>
                  <a:schemeClr val="bg1"/>
                </a:solidFill>
                <a:latin typeface="微软雅黑" panose="020B0503020204020204" pitchFamily="34" charset="-122"/>
                <a:ea typeface="微软雅黑" panose="020B0503020204020204" pitchFamily="34" charset="-122"/>
              </a:rPr>
              <a:t>01</a:t>
            </a:r>
            <a:endParaRPr lang="zh-CN" altLang="en-US" sz="2135" b="1" dirty="0">
              <a:solidFill>
                <a:schemeClr val="bg1"/>
              </a:solidFill>
              <a:latin typeface="微软雅黑" panose="020B0503020204020204" pitchFamily="34" charset="-122"/>
              <a:ea typeface="微软雅黑" panose="020B0503020204020204" pitchFamily="34" charset="-122"/>
            </a:endParaRPr>
          </a:p>
        </p:txBody>
      </p:sp>
      <p:sp>
        <p:nvSpPr>
          <p:cNvPr id="21" name="TextBox 10"/>
          <p:cNvSpPr txBox="1"/>
          <p:nvPr/>
        </p:nvSpPr>
        <p:spPr>
          <a:xfrm>
            <a:off x="7286655" y="3483611"/>
            <a:ext cx="521297" cy="420564"/>
          </a:xfrm>
          <a:prstGeom prst="rect">
            <a:avLst/>
          </a:prstGeom>
          <a:noFill/>
        </p:spPr>
        <p:txBody>
          <a:bodyPr wrap="none" rtlCol="0">
            <a:spAutoFit/>
          </a:bodyPr>
          <a:lstStyle/>
          <a:p>
            <a:r>
              <a:rPr lang="en-US" altLang="zh-CN" sz="2135" b="1" dirty="0">
                <a:solidFill>
                  <a:schemeClr val="bg1"/>
                </a:solidFill>
                <a:latin typeface="微软雅黑" panose="020B0503020204020204" pitchFamily="34" charset="-122"/>
                <a:ea typeface="微软雅黑" panose="020B0503020204020204" pitchFamily="34" charset="-122"/>
              </a:rPr>
              <a:t>02</a:t>
            </a:r>
            <a:endParaRPr lang="zh-CN" altLang="en-US" sz="2135" b="1" dirty="0">
              <a:solidFill>
                <a:schemeClr val="bg1"/>
              </a:solidFill>
              <a:latin typeface="微软雅黑" panose="020B0503020204020204" pitchFamily="34" charset="-122"/>
              <a:ea typeface="微软雅黑" panose="020B0503020204020204" pitchFamily="34" charset="-122"/>
            </a:endParaRPr>
          </a:p>
        </p:txBody>
      </p:sp>
      <p:sp>
        <p:nvSpPr>
          <p:cNvPr id="22" name="TextBox 13"/>
          <p:cNvSpPr txBox="1"/>
          <p:nvPr/>
        </p:nvSpPr>
        <p:spPr>
          <a:xfrm>
            <a:off x="6820702" y="4789629"/>
            <a:ext cx="521297" cy="420564"/>
          </a:xfrm>
          <a:prstGeom prst="rect">
            <a:avLst/>
          </a:prstGeom>
          <a:noFill/>
        </p:spPr>
        <p:txBody>
          <a:bodyPr wrap="none" rtlCol="0">
            <a:spAutoFit/>
          </a:bodyPr>
          <a:lstStyle/>
          <a:p>
            <a:r>
              <a:rPr lang="en-US" altLang="zh-CN" sz="2135" b="1" dirty="0">
                <a:solidFill>
                  <a:schemeClr val="bg1"/>
                </a:solidFill>
                <a:latin typeface="微软雅黑" panose="020B0503020204020204" pitchFamily="34" charset="-122"/>
                <a:ea typeface="微软雅黑" panose="020B0503020204020204" pitchFamily="34" charset="-122"/>
              </a:rPr>
              <a:t>03</a:t>
            </a:r>
            <a:endParaRPr lang="zh-CN" altLang="en-US" sz="2135" b="1" dirty="0">
              <a:solidFill>
                <a:schemeClr val="bg1"/>
              </a:solidFill>
              <a:latin typeface="微软雅黑" panose="020B0503020204020204" pitchFamily="34" charset="-122"/>
              <a:ea typeface="微软雅黑" panose="020B0503020204020204" pitchFamily="34" charset="-122"/>
            </a:endParaRPr>
          </a:p>
        </p:txBody>
      </p:sp>
      <p:sp>
        <p:nvSpPr>
          <p:cNvPr id="23" name="TextBox 15"/>
          <p:cNvSpPr txBox="1"/>
          <p:nvPr/>
        </p:nvSpPr>
        <p:spPr>
          <a:xfrm>
            <a:off x="7831640" y="2010173"/>
            <a:ext cx="2934117" cy="769441"/>
          </a:xfrm>
          <a:prstGeom prst="rect">
            <a:avLst/>
          </a:prstGeom>
          <a:noFill/>
        </p:spPr>
        <p:txBody>
          <a:bodyPr wrap="square" lIns="0" tIns="0" rIns="0" bIns="0" rtlCol="0">
            <a:spAutoFit/>
          </a:bodyPr>
          <a:lstStyle/>
          <a:p>
            <a:pPr algn="just">
              <a:lnSpc>
                <a:spcPts val="2000"/>
              </a:lnSpc>
            </a:pPr>
            <a:r>
              <a:rPr lang="zh-CN" altLang="en-US" sz="1335" dirty="0">
                <a:latin typeface="微软雅黑" panose="020B0503020204020204" pitchFamily="34" charset="-122"/>
                <a:ea typeface="微软雅黑" panose="020B0503020204020204" pitchFamily="34" charset="-122"/>
              </a:rPr>
              <a:t>点击输入简要文字内容，文字内容需概括精炼，不用多余的文字修饰，言简意赅的说明分项内容</a:t>
            </a:r>
            <a:r>
              <a:rPr lang="en-US" altLang="zh-CN" sz="1335" dirty="0">
                <a:latin typeface="微软雅黑" panose="020B0503020204020204" pitchFamily="34" charset="-122"/>
                <a:ea typeface="微软雅黑" panose="020B0503020204020204" pitchFamily="34" charset="-122"/>
              </a:rPr>
              <a:t>……</a:t>
            </a:r>
            <a:r>
              <a:rPr lang="zh-CN" altLang="en-US" sz="1335" dirty="0">
                <a:latin typeface="微软雅黑" panose="020B0503020204020204" pitchFamily="34" charset="-122"/>
                <a:ea typeface="微软雅黑" panose="020B0503020204020204" pitchFamily="34" charset="-122"/>
              </a:rPr>
              <a:t>。</a:t>
            </a:r>
            <a:endParaRPr lang="en-US" altLang="zh-CN" sz="1335" dirty="0">
              <a:latin typeface="微软雅黑" panose="020B0503020204020204" pitchFamily="34" charset="-122"/>
              <a:ea typeface="微软雅黑" panose="020B0503020204020204" pitchFamily="34" charset="-122"/>
            </a:endParaRPr>
          </a:p>
        </p:txBody>
      </p:sp>
      <p:sp>
        <p:nvSpPr>
          <p:cNvPr id="24" name="TextBox 16"/>
          <p:cNvSpPr txBox="1"/>
          <p:nvPr/>
        </p:nvSpPr>
        <p:spPr>
          <a:xfrm>
            <a:off x="8154439" y="3324593"/>
            <a:ext cx="2934117" cy="769441"/>
          </a:xfrm>
          <a:prstGeom prst="rect">
            <a:avLst/>
          </a:prstGeom>
          <a:noFill/>
        </p:spPr>
        <p:txBody>
          <a:bodyPr wrap="square" lIns="0" tIns="0" rIns="0" bIns="0" rtlCol="0">
            <a:spAutoFit/>
          </a:bodyPr>
          <a:lstStyle/>
          <a:p>
            <a:pPr algn="just">
              <a:lnSpc>
                <a:spcPts val="2000"/>
              </a:lnSpc>
            </a:pPr>
            <a:r>
              <a:rPr lang="zh-CN" altLang="en-US" sz="1335" dirty="0">
                <a:latin typeface="微软雅黑" panose="020B0503020204020204" pitchFamily="34" charset="-122"/>
                <a:ea typeface="微软雅黑" panose="020B0503020204020204" pitchFamily="34" charset="-122"/>
              </a:rPr>
              <a:t>点击输入简要文字内容，文字内容需概括精炼，不用多余的文字修饰，言简意赅的说明分项内容</a:t>
            </a:r>
            <a:r>
              <a:rPr lang="en-US" altLang="zh-CN" sz="1335" dirty="0">
                <a:latin typeface="微软雅黑" panose="020B0503020204020204" pitchFamily="34" charset="-122"/>
                <a:ea typeface="微软雅黑" panose="020B0503020204020204" pitchFamily="34" charset="-122"/>
              </a:rPr>
              <a:t>……</a:t>
            </a:r>
            <a:r>
              <a:rPr lang="zh-CN" altLang="en-US" sz="1335" dirty="0">
                <a:latin typeface="微软雅黑" panose="020B0503020204020204" pitchFamily="34" charset="-122"/>
                <a:ea typeface="微软雅黑" panose="020B0503020204020204" pitchFamily="34" charset="-122"/>
              </a:rPr>
              <a:t>。</a:t>
            </a:r>
            <a:endParaRPr lang="en-US" altLang="zh-CN" sz="1335" dirty="0">
              <a:latin typeface="微软雅黑" panose="020B0503020204020204" pitchFamily="34" charset="-122"/>
              <a:ea typeface="微软雅黑" panose="020B0503020204020204" pitchFamily="34" charset="-122"/>
            </a:endParaRPr>
          </a:p>
        </p:txBody>
      </p:sp>
      <p:sp>
        <p:nvSpPr>
          <p:cNvPr id="25" name="TextBox 17"/>
          <p:cNvSpPr txBox="1"/>
          <p:nvPr/>
        </p:nvSpPr>
        <p:spPr>
          <a:xfrm>
            <a:off x="7831640" y="4630611"/>
            <a:ext cx="2934117" cy="769441"/>
          </a:xfrm>
          <a:prstGeom prst="rect">
            <a:avLst/>
          </a:prstGeom>
          <a:noFill/>
        </p:spPr>
        <p:txBody>
          <a:bodyPr wrap="square" lIns="0" tIns="0" rIns="0" bIns="0" rtlCol="0">
            <a:spAutoFit/>
          </a:bodyPr>
          <a:lstStyle/>
          <a:p>
            <a:pPr algn="just">
              <a:lnSpc>
                <a:spcPts val="2000"/>
              </a:lnSpc>
            </a:pPr>
            <a:r>
              <a:rPr lang="zh-CN" altLang="en-US" sz="1335" dirty="0">
                <a:latin typeface="微软雅黑" panose="020B0503020204020204" pitchFamily="34" charset="-122"/>
                <a:ea typeface="微软雅黑" panose="020B0503020204020204" pitchFamily="34" charset="-122"/>
              </a:rPr>
              <a:t>点击输入简要文字内容，文字内容需概括精炼，不用多余的文字修饰，言简意赅的说明分项内容</a:t>
            </a:r>
            <a:r>
              <a:rPr lang="en-US" altLang="zh-CN" sz="1335" dirty="0">
                <a:latin typeface="微软雅黑" panose="020B0503020204020204" pitchFamily="34" charset="-122"/>
                <a:ea typeface="微软雅黑" panose="020B0503020204020204" pitchFamily="34" charset="-122"/>
              </a:rPr>
              <a:t>……</a:t>
            </a:r>
            <a:r>
              <a:rPr lang="zh-CN" altLang="en-US" sz="1335" dirty="0">
                <a:latin typeface="微软雅黑" panose="020B0503020204020204" pitchFamily="34" charset="-122"/>
                <a:ea typeface="微软雅黑" panose="020B0503020204020204" pitchFamily="34" charset="-122"/>
              </a:rPr>
              <a:t>。</a:t>
            </a:r>
            <a:endParaRPr lang="en-US" altLang="zh-CN" sz="1335" dirty="0">
              <a:latin typeface="微软雅黑" panose="020B0503020204020204" pitchFamily="34" charset="-122"/>
              <a:ea typeface="微软雅黑" panose="020B0503020204020204" pitchFamily="34" charset="-122"/>
            </a:endParaRPr>
          </a:p>
        </p:txBody>
      </p:sp>
      <p:sp>
        <p:nvSpPr>
          <p:cNvPr id="26" name="TextBox 18"/>
          <p:cNvSpPr txBox="1"/>
          <p:nvPr/>
        </p:nvSpPr>
        <p:spPr>
          <a:xfrm>
            <a:off x="1169630" y="3190655"/>
            <a:ext cx="1572527" cy="1077218"/>
          </a:xfrm>
          <a:prstGeom prst="rect">
            <a:avLst/>
          </a:prstGeom>
          <a:noFill/>
        </p:spPr>
        <p:txBody>
          <a:bodyPr wrap="square" rtlCol="0">
            <a:spAutoFit/>
          </a:bodyPr>
          <a:lstStyle/>
          <a:p>
            <a:pPr algn="ctr"/>
            <a:r>
              <a:rPr lang="zh-CN" altLang="en-US" sz="3200" b="1" dirty="0">
                <a:ln>
                  <a:solidFill>
                    <a:schemeClr val="accent1"/>
                  </a:solidFill>
                </a:ln>
                <a:solidFill>
                  <a:schemeClr val="accent1"/>
                </a:solidFill>
                <a:latin typeface="微软雅黑" panose="020B0503020204020204" pitchFamily="34" charset="-122"/>
                <a:ea typeface="微软雅黑" panose="020B0503020204020204" pitchFamily="34" charset="-122"/>
              </a:rPr>
              <a:t>来源及背景</a:t>
            </a:r>
            <a:endParaRPr lang="zh-CN" altLang="en-US" sz="3200" b="1" dirty="0">
              <a:ln>
                <a:solidFill>
                  <a:schemeClr val="accent1"/>
                </a:solidFill>
              </a:ln>
              <a:solidFill>
                <a:schemeClr val="accent1"/>
              </a:solidFill>
              <a:latin typeface="微软雅黑" panose="020B0503020204020204" pitchFamily="34" charset="-122"/>
              <a:ea typeface="微软雅黑" panose="020B0503020204020204" pitchFamily="34" charset="-122"/>
            </a:endParaRPr>
          </a:p>
        </p:txBody>
      </p:sp>
      <p:sp>
        <p:nvSpPr>
          <p:cNvPr id="27" name="TextBox 19"/>
          <p:cNvSpPr txBox="1"/>
          <p:nvPr/>
        </p:nvSpPr>
        <p:spPr>
          <a:xfrm>
            <a:off x="4271798" y="2602165"/>
            <a:ext cx="2496277" cy="2155077"/>
          </a:xfrm>
          <a:prstGeom prst="rect">
            <a:avLst/>
          </a:prstGeom>
          <a:noFill/>
        </p:spPr>
        <p:txBody>
          <a:bodyPr wrap="square" lIns="0" tIns="0" rIns="0" bIns="0" rtlCol="0">
            <a:spAutoFit/>
          </a:bodyPr>
          <a:lstStyle/>
          <a:p>
            <a:pPr algn="just">
              <a:lnSpc>
                <a:spcPct val="150000"/>
              </a:lnSpc>
            </a:pPr>
            <a:r>
              <a:rPr lang="zh-CN" altLang="en-US" sz="1865" dirty="0">
                <a:solidFill>
                  <a:schemeClr val="bg1"/>
                </a:solidFill>
                <a:latin typeface="微软雅黑" panose="020B0503020204020204" pitchFamily="34" charset="-122"/>
                <a:ea typeface="微软雅黑" panose="020B0503020204020204" pitchFamily="34" charset="-122"/>
              </a:rPr>
              <a:t>项目的背景介绍在这段文字中录入，根据你所录入的文字内容多少对字号的大小进行更改，切忌长篇大论。</a:t>
            </a:r>
            <a:endParaRPr lang="en-US" altLang="zh-CN" sz="1865"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53" presetClass="entr" presetSubtype="528" fill="hold" grpId="0" nodeType="withEffect">
                                  <p:stCondLst>
                                    <p:cond delay="0"/>
                                  </p:stCondLst>
                                  <p:childTnLst>
                                    <p:set>
                                      <p:cBhvr>
                                        <p:cTn id="9" dur="1" fill="hold">
                                          <p:stCondLst>
                                            <p:cond delay="0"/>
                                          </p:stCondLst>
                                        </p:cTn>
                                        <p:tgtEl>
                                          <p:spTgt spid="26"/>
                                        </p:tgtEl>
                                        <p:attrNameLst>
                                          <p:attrName>style.visibility</p:attrName>
                                        </p:attrNameLst>
                                      </p:cBhvr>
                                      <p:to>
                                        <p:strVal val="visible"/>
                                      </p:to>
                                    </p:set>
                                    <p:anim calcmode="lin" valueType="num">
                                      <p:cBhvr>
                                        <p:cTn id="10" dur="500" fill="hold"/>
                                        <p:tgtEl>
                                          <p:spTgt spid="26"/>
                                        </p:tgtEl>
                                        <p:attrNameLst>
                                          <p:attrName>ppt_w</p:attrName>
                                        </p:attrNameLst>
                                      </p:cBhvr>
                                      <p:tavLst>
                                        <p:tav tm="0">
                                          <p:val>
                                            <p:fltVal val="0"/>
                                          </p:val>
                                        </p:tav>
                                        <p:tav tm="100000">
                                          <p:val>
                                            <p:strVal val="#ppt_w"/>
                                          </p:val>
                                        </p:tav>
                                      </p:tavLst>
                                    </p:anim>
                                    <p:anim calcmode="lin" valueType="num">
                                      <p:cBhvr>
                                        <p:cTn id="11" dur="500" fill="hold"/>
                                        <p:tgtEl>
                                          <p:spTgt spid="26"/>
                                        </p:tgtEl>
                                        <p:attrNameLst>
                                          <p:attrName>ppt_h</p:attrName>
                                        </p:attrNameLst>
                                      </p:cBhvr>
                                      <p:tavLst>
                                        <p:tav tm="0">
                                          <p:val>
                                            <p:fltVal val="0"/>
                                          </p:val>
                                        </p:tav>
                                        <p:tav tm="100000">
                                          <p:val>
                                            <p:strVal val="#ppt_h"/>
                                          </p:val>
                                        </p:tav>
                                      </p:tavLst>
                                    </p:anim>
                                    <p:animEffect transition="in" filter="fade">
                                      <p:cBhvr>
                                        <p:cTn id="12" dur="500"/>
                                        <p:tgtEl>
                                          <p:spTgt spid="26"/>
                                        </p:tgtEl>
                                      </p:cBhvr>
                                    </p:animEffect>
                                    <p:anim calcmode="lin" valueType="num">
                                      <p:cBhvr>
                                        <p:cTn id="13" dur="500" fill="hold"/>
                                        <p:tgtEl>
                                          <p:spTgt spid="26"/>
                                        </p:tgtEl>
                                        <p:attrNameLst>
                                          <p:attrName>ppt_x</p:attrName>
                                        </p:attrNameLst>
                                      </p:cBhvr>
                                      <p:tavLst>
                                        <p:tav tm="0">
                                          <p:val>
                                            <p:fltVal val="0.5"/>
                                          </p:val>
                                        </p:tav>
                                        <p:tav tm="100000">
                                          <p:val>
                                            <p:strVal val="#ppt_x"/>
                                          </p:val>
                                        </p:tav>
                                      </p:tavLst>
                                    </p:anim>
                                    <p:anim calcmode="lin" valueType="num">
                                      <p:cBhvr>
                                        <p:cTn id="14" dur="500" fill="hold"/>
                                        <p:tgtEl>
                                          <p:spTgt spid="26"/>
                                        </p:tgtEl>
                                        <p:attrNameLst>
                                          <p:attrName>ppt_y</p:attrName>
                                        </p:attrNameLst>
                                      </p:cBhvr>
                                      <p:tavLst>
                                        <p:tav tm="0">
                                          <p:val>
                                            <p:fltVal val="0.5"/>
                                          </p:val>
                                        </p:tav>
                                        <p:tav tm="100000">
                                          <p:val>
                                            <p:strVal val="#ppt_y"/>
                                          </p:val>
                                        </p:tav>
                                      </p:tavLst>
                                    </p:anim>
                                  </p:childTnLst>
                                </p:cTn>
                              </p:par>
                            </p:childTnLst>
                          </p:cTn>
                        </p:par>
                        <p:par>
                          <p:cTn id="15" fill="hold">
                            <p:stCondLst>
                              <p:cond delay="500"/>
                            </p:stCondLst>
                            <p:childTnLst>
                              <p:par>
                                <p:cTn id="16" presetID="22" presetClass="entr" presetSubtype="8" fill="hold" nodeType="after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ipe(left)">
                                      <p:cBhvr>
                                        <p:cTn id="18" dur="500"/>
                                        <p:tgtEl>
                                          <p:spTgt spid="4"/>
                                        </p:tgtEl>
                                      </p:cBhvr>
                                    </p:animEffect>
                                  </p:childTnLst>
                                </p:cTn>
                              </p:par>
                            </p:childTnLst>
                          </p:cTn>
                        </p:par>
                        <p:par>
                          <p:cTn id="19" fill="hold">
                            <p:stCondLst>
                              <p:cond delay="1000"/>
                            </p:stCondLst>
                            <p:childTnLst>
                              <p:par>
                                <p:cTn id="20" presetID="21" presetClass="entr" presetSubtype="1" fill="hold" nodeType="after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heel(1)">
                                      <p:cBhvr>
                                        <p:cTn id="22" dur="1000"/>
                                        <p:tgtEl>
                                          <p:spTgt spid="5"/>
                                        </p:tgtEl>
                                      </p:cBhvr>
                                    </p:animEffect>
                                  </p:childTnLst>
                                </p:cTn>
                              </p:par>
                            </p:childTnLst>
                          </p:cTn>
                        </p:par>
                        <p:par>
                          <p:cTn id="23" fill="hold">
                            <p:stCondLst>
                              <p:cond delay="2000"/>
                            </p:stCondLst>
                            <p:childTnLst>
                              <p:par>
                                <p:cTn id="24" presetID="10" presetClass="entr" presetSubtype="0" fill="hold" nodeType="after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500"/>
                                        <p:tgtEl>
                                          <p:spTgt spid="14"/>
                                        </p:tgtEl>
                                      </p:cBhvr>
                                    </p:animEffect>
                                  </p:childTnLst>
                                </p:cTn>
                              </p:par>
                              <p:par>
                                <p:cTn id="27" presetID="10" presetClass="entr" presetSubtype="0" fill="hold" nodeType="with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500"/>
                                        <p:tgtEl>
                                          <p:spTgt spid="11"/>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500"/>
                                        <p:tgtEl>
                                          <p:spTgt spid="22"/>
                                        </p:tgtEl>
                                      </p:cBhvr>
                                    </p:animEffect>
                                  </p:childTnLst>
                                </p:cTn>
                              </p:par>
                              <p:par>
                                <p:cTn id="33" presetID="10" presetClass="entr" presetSubtype="0" fill="hold" nodeType="with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500"/>
                                        <p:tgtEl>
                                          <p:spTgt spid="8"/>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fade">
                                      <p:cBhvr>
                                        <p:cTn id="38" dur="500"/>
                                        <p:tgtEl>
                                          <p:spTgt spid="21"/>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20"/>
                                        </p:tgtEl>
                                        <p:attrNameLst>
                                          <p:attrName>style.visibility</p:attrName>
                                        </p:attrNameLst>
                                      </p:cBhvr>
                                      <p:to>
                                        <p:strVal val="visible"/>
                                      </p:to>
                                    </p:set>
                                    <p:animEffect transition="in" filter="fade">
                                      <p:cBhvr>
                                        <p:cTn id="41" dur="500"/>
                                        <p:tgtEl>
                                          <p:spTgt spid="20"/>
                                        </p:tgtEl>
                                      </p:cBhvr>
                                    </p:animEffect>
                                  </p:childTnLst>
                                </p:cTn>
                              </p:par>
                            </p:childTnLst>
                          </p:cTn>
                        </p:par>
                        <p:par>
                          <p:cTn id="42" fill="hold">
                            <p:stCondLst>
                              <p:cond delay="2500"/>
                            </p:stCondLst>
                            <p:childTnLst>
                              <p:par>
                                <p:cTn id="43" presetID="22" presetClass="entr" presetSubtype="8" fill="hold" grpId="0" nodeType="afterEffect">
                                  <p:stCondLst>
                                    <p:cond delay="0"/>
                                  </p:stCondLst>
                                  <p:childTnLst>
                                    <p:set>
                                      <p:cBhvr>
                                        <p:cTn id="44" dur="1" fill="hold">
                                          <p:stCondLst>
                                            <p:cond delay="0"/>
                                          </p:stCondLst>
                                        </p:cTn>
                                        <p:tgtEl>
                                          <p:spTgt spid="27"/>
                                        </p:tgtEl>
                                        <p:attrNameLst>
                                          <p:attrName>style.visibility</p:attrName>
                                        </p:attrNameLst>
                                      </p:cBhvr>
                                      <p:to>
                                        <p:strVal val="visible"/>
                                      </p:to>
                                    </p:set>
                                    <p:animEffect transition="in" filter="wipe(left)">
                                      <p:cBhvr>
                                        <p:cTn id="45" dur="300"/>
                                        <p:tgtEl>
                                          <p:spTgt spid="27"/>
                                        </p:tgtEl>
                                      </p:cBhvr>
                                    </p:animEffect>
                                  </p:childTnLst>
                                </p:cTn>
                              </p:par>
                            </p:childTnLst>
                          </p:cTn>
                        </p:par>
                        <p:par>
                          <p:cTn id="46" fill="hold">
                            <p:stCondLst>
                              <p:cond delay="3000"/>
                            </p:stCondLst>
                            <p:childTnLst>
                              <p:par>
                                <p:cTn id="47" presetID="22" presetClass="entr" presetSubtype="8" fill="hold" grpId="0" nodeType="afterEffect">
                                  <p:stCondLst>
                                    <p:cond delay="0"/>
                                  </p:stCondLst>
                                  <p:childTnLst>
                                    <p:set>
                                      <p:cBhvr>
                                        <p:cTn id="48" dur="1" fill="hold">
                                          <p:stCondLst>
                                            <p:cond delay="0"/>
                                          </p:stCondLst>
                                        </p:cTn>
                                        <p:tgtEl>
                                          <p:spTgt spid="23"/>
                                        </p:tgtEl>
                                        <p:attrNameLst>
                                          <p:attrName>style.visibility</p:attrName>
                                        </p:attrNameLst>
                                      </p:cBhvr>
                                      <p:to>
                                        <p:strVal val="visible"/>
                                      </p:to>
                                    </p:set>
                                    <p:animEffect transition="in" filter="wipe(left)">
                                      <p:cBhvr>
                                        <p:cTn id="49" dur="300"/>
                                        <p:tgtEl>
                                          <p:spTgt spid="23"/>
                                        </p:tgtEl>
                                      </p:cBhvr>
                                    </p:animEffect>
                                  </p:childTnLst>
                                </p:cTn>
                              </p:par>
                              <p:par>
                                <p:cTn id="50" presetID="22" presetClass="entr" presetSubtype="8" fill="hold" grpId="0" nodeType="with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wipe(left)">
                                      <p:cBhvr>
                                        <p:cTn id="52" dur="300"/>
                                        <p:tgtEl>
                                          <p:spTgt spid="24"/>
                                        </p:tgtEl>
                                      </p:cBhvr>
                                    </p:animEffect>
                                  </p:childTnLst>
                                </p:cTn>
                              </p:par>
                              <p:par>
                                <p:cTn id="53" presetID="22" presetClass="entr" presetSubtype="8" fill="hold" grpId="0" nodeType="withEffect">
                                  <p:stCondLst>
                                    <p:cond delay="0"/>
                                  </p:stCondLst>
                                  <p:childTnLst>
                                    <p:set>
                                      <p:cBhvr>
                                        <p:cTn id="54" dur="1" fill="hold">
                                          <p:stCondLst>
                                            <p:cond delay="0"/>
                                          </p:stCondLst>
                                        </p:cTn>
                                        <p:tgtEl>
                                          <p:spTgt spid="25"/>
                                        </p:tgtEl>
                                        <p:attrNameLst>
                                          <p:attrName>style.visibility</p:attrName>
                                        </p:attrNameLst>
                                      </p:cBhvr>
                                      <p:to>
                                        <p:strVal val="visible"/>
                                      </p:to>
                                    </p:set>
                                    <p:animEffect transition="in" filter="wipe(left)">
                                      <p:cBhvr>
                                        <p:cTn id="55" dur="3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2" grpId="0"/>
      <p:bldP spid="23" grpId="0"/>
      <p:bldP spid="24" grpId="0"/>
      <p:bldP spid="25" grpId="0"/>
      <p:bldP spid="26" grpId="0"/>
      <p:bldP spid="2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4" name="矩形 3"/>
          <p:cNvSpPr/>
          <p:nvPr/>
        </p:nvSpPr>
        <p:spPr>
          <a:xfrm rot="2700000">
            <a:off x="6349172" y="3190339"/>
            <a:ext cx="1285008" cy="2395293"/>
          </a:xfrm>
          <a:prstGeom prst="rect">
            <a:avLst/>
          </a:prstGeom>
          <a:gradFill>
            <a:gsLst>
              <a:gs pos="0">
                <a:schemeClr val="bg1">
                  <a:lumMod val="50000"/>
                  <a:alpha val="17000"/>
                </a:schemeClr>
              </a:gs>
              <a:gs pos="100000">
                <a:srgbClr val="F5F6F8">
                  <a:alpha val="0"/>
                </a:srgbClr>
              </a:gs>
            </a:gsLst>
            <a:lin ang="0" scaled="0"/>
          </a:gra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j-ea"/>
              <a:ea typeface="+mj-ea"/>
              <a:cs typeface="+mn-cs"/>
            </a:endParaRPr>
          </a:p>
        </p:txBody>
      </p:sp>
      <p:sp>
        <p:nvSpPr>
          <p:cNvPr id="5" name="矩形 4"/>
          <p:cNvSpPr/>
          <p:nvPr/>
        </p:nvSpPr>
        <p:spPr>
          <a:xfrm rot="2700000">
            <a:off x="5395546" y="2227126"/>
            <a:ext cx="1285008" cy="2395293"/>
          </a:xfrm>
          <a:prstGeom prst="rect">
            <a:avLst/>
          </a:prstGeom>
          <a:gradFill>
            <a:gsLst>
              <a:gs pos="0">
                <a:schemeClr val="bg1">
                  <a:lumMod val="50000"/>
                  <a:alpha val="17000"/>
                </a:schemeClr>
              </a:gs>
              <a:gs pos="100000">
                <a:srgbClr val="F5F6F8">
                  <a:alpha val="0"/>
                </a:srgbClr>
              </a:gs>
            </a:gsLst>
            <a:lin ang="0" scaled="0"/>
          </a:gra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j-ea"/>
              <a:ea typeface="+mj-ea"/>
              <a:cs typeface="+mn-cs"/>
            </a:endParaRPr>
          </a:p>
        </p:txBody>
      </p:sp>
      <p:sp>
        <p:nvSpPr>
          <p:cNvPr id="6" name="矩形 5"/>
          <p:cNvSpPr/>
          <p:nvPr/>
        </p:nvSpPr>
        <p:spPr>
          <a:xfrm rot="2700000">
            <a:off x="4429432" y="1209019"/>
            <a:ext cx="1168154" cy="2395293"/>
          </a:xfrm>
          <a:prstGeom prst="rect">
            <a:avLst/>
          </a:prstGeom>
          <a:gradFill>
            <a:gsLst>
              <a:gs pos="0">
                <a:schemeClr val="bg1">
                  <a:lumMod val="50000"/>
                  <a:alpha val="17000"/>
                </a:schemeClr>
              </a:gs>
              <a:gs pos="100000">
                <a:srgbClr val="F5F6F8">
                  <a:alpha val="0"/>
                </a:srgbClr>
              </a:gs>
            </a:gsLst>
            <a:lin ang="0" scaled="0"/>
          </a:gra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j-ea"/>
              <a:ea typeface="+mj-ea"/>
              <a:cs typeface="+mn-cs"/>
            </a:endParaRPr>
          </a:p>
        </p:txBody>
      </p:sp>
      <p:grpSp>
        <p:nvGrpSpPr>
          <p:cNvPr id="7" name="组合 6"/>
          <p:cNvGrpSpPr/>
          <p:nvPr/>
        </p:nvGrpSpPr>
        <p:grpSpPr>
          <a:xfrm>
            <a:off x="3694540" y="1086512"/>
            <a:ext cx="4727475" cy="4719923"/>
            <a:chOff x="5351890" y="762662"/>
            <a:chExt cx="4727475" cy="4719923"/>
          </a:xfrm>
        </p:grpSpPr>
        <p:sp>
          <p:nvSpPr>
            <p:cNvPr id="8" name="任意多边形 7"/>
            <p:cNvSpPr/>
            <p:nvPr/>
          </p:nvSpPr>
          <p:spPr>
            <a:xfrm>
              <a:off x="5351890" y="762662"/>
              <a:ext cx="4727475" cy="4719923"/>
            </a:xfrm>
            <a:custGeom>
              <a:avLst/>
              <a:gdLst>
                <a:gd name="connsiteX0" fmla="*/ 308512 w 4727475"/>
                <a:gd name="connsiteY0" fmla="*/ 0 h 4719923"/>
                <a:gd name="connsiteX1" fmla="*/ 1542520 w 4727475"/>
                <a:gd name="connsiteY1" fmla="*/ 0 h 4719923"/>
                <a:gd name="connsiteX2" fmla="*/ 1851032 w 4727475"/>
                <a:gd name="connsiteY2" fmla="*/ 308512 h 4719923"/>
                <a:gd name="connsiteX3" fmla="*/ 1851032 w 4727475"/>
                <a:gd name="connsiteY3" fmla="*/ 951837 h 4719923"/>
                <a:gd name="connsiteX4" fmla="*/ 2492135 w 4727475"/>
                <a:gd name="connsiteY4" fmla="*/ 951837 h 4719923"/>
                <a:gd name="connsiteX5" fmla="*/ 2800647 w 4727475"/>
                <a:gd name="connsiteY5" fmla="*/ 1260349 h 4719923"/>
                <a:gd name="connsiteX6" fmla="*/ 2800647 w 4727475"/>
                <a:gd name="connsiteY6" fmla="*/ 1910364 h 4719923"/>
                <a:gd name="connsiteX7" fmla="*/ 3455549 w 4727475"/>
                <a:gd name="connsiteY7" fmla="*/ 1910364 h 4719923"/>
                <a:gd name="connsiteX8" fmla="*/ 3764061 w 4727475"/>
                <a:gd name="connsiteY8" fmla="*/ 2218876 h 4719923"/>
                <a:gd name="connsiteX9" fmla="*/ 3764061 w 4727475"/>
                <a:gd name="connsiteY9" fmla="*/ 2868891 h 4719923"/>
                <a:gd name="connsiteX10" fmla="*/ 4418963 w 4727475"/>
                <a:gd name="connsiteY10" fmla="*/ 2868891 h 4719923"/>
                <a:gd name="connsiteX11" fmla="*/ 4727475 w 4727475"/>
                <a:gd name="connsiteY11" fmla="*/ 3177403 h 4719923"/>
                <a:gd name="connsiteX12" fmla="*/ 4727475 w 4727475"/>
                <a:gd name="connsiteY12" fmla="*/ 4411411 h 4719923"/>
                <a:gd name="connsiteX13" fmla="*/ 4418963 w 4727475"/>
                <a:gd name="connsiteY13" fmla="*/ 4719923 h 4719923"/>
                <a:gd name="connsiteX14" fmla="*/ 3184955 w 4727475"/>
                <a:gd name="connsiteY14" fmla="*/ 4719923 h 4719923"/>
                <a:gd name="connsiteX15" fmla="*/ 2876443 w 4727475"/>
                <a:gd name="connsiteY15" fmla="*/ 4411411 h 4719923"/>
                <a:gd name="connsiteX16" fmla="*/ 2876443 w 4727475"/>
                <a:gd name="connsiteY16" fmla="*/ 3761396 h 4719923"/>
                <a:gd name="connsiteX17" fmla="*/ 2221541 w 4727475"/>
                <a:gd name="connsiteY17" fmla="*/ 3761396 h 4719923"/>
                <a:gd name="connsiteX18" fmla="*/ 1913029 w 4727475"/>
                <a:gd name="connsiteY18" fmla="*/ 3452884 h 4719923"/>
                <a:gd name="connsiteX19" fmla="*/ 1913029 w 4727475"/>
                <a:gd name="connsiteY19" fmla="*/ 2802869 h 4719923"/>
                <a:gd name="connsiteX20" fmla="*/ 1258127 w 4727475"/>
                <a:gd name="connsiteY20" fmla="*/ 2802869 h 4719923"/>
                <a:gd name="connsiteX21" fmla="*/ 949615 w 4727475"/>
                <a:gd name="connsiteY21" fmla="*/ 2494357 h 4719923"/>
                <a:gd name="connsiteX22" fmla="*/ 949615 w 4727475"/>
                <a:gd name="connsiteY22" fmla="*/ 1851032 h 4719923"/>
                <a:gd name="connsiteX23" fmla="*/ 308512 w 4727475"/>
                <a:gd name="connsiteY23" fmla="*/ 1851032 h 4719923"/>
                <a:gd name="connsiteX24" fmla="*/ 0 w 4727475"/>
                <a:gd name="connsiteY24" fmla="*/ 1542520 h 4719923"/>
                <a:gd name="connsiteX25" fmla="*/ 0 w 4727475"/>
                <a:gd name="connsiteY25" fmla="*/ 308512 h 4719923"/>
                <a:gd name="connsiteX26" fmla="*/ 308512 w 4727475"/>
                <a:gd name="connsiteY26" fmla="*/ 0 h 47199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4727475" h="4719923">
                  <a:moveTo>
                    <a:pt x="308512" y="0"/>
                  </a:moveTo>
                  <a:lnTo>
                    <a:pt x="1542520" y="0"/>
                  </a:lnTo>
                  <a:cubicBezTo>
                    <a:pt x="1712906" y="0"/>
                    <a:pt x="1851032" y="138126"/>
                    <a:pt x="1851032" y="308512"/>
                  </a:cubicBezTo>
                  <a:lnTo>
                    <a:pt x="1851032" y="951837"/>
                  </a:lnTo>
                  <a:lnTo>
                    <a:pt x="2492135" y="951837"/>
                  </a:lnTo>
                  <a:cubicBezTo>
                    <a:pt x="2662521" y="951837"/>
                    <a:pt x="2800647" y="1089963"/>
                    <a:pt x="2800647" y="1260349"/>
                  </a:cubicBezTo>
                  <a:lnTo>
                    <a:pt x="2800647" y="1910364"/>
                  </a:lnTo>
                  <a:lnTo>
                    <a:pt x="3455549" y="1910364"/>
                  </a:lnTo>
                  <a:cubicBezTo>
                    <a:pt x="3625935" y="1910364"/>
                    <a:pt x="3764061" y="2048490"/>
                    <a:pt x="3764061" y="2218876"/>
                  </a:cubicBezTo>
                  <a:lnTo>
                    <a:pt x="3764061" y="2868891"/>
                  </a:lnTo>
                  <a:lnTo>
                    <a:pt x="4418963" y="2868891"/>
                  </a:lnTo>
                  <a:cubicBezTo>
                    <a:pt x="4589349" y="2868891"/>
                    <a:pt x="4727475" y="3007017"/>
                    <a:pt x="4727475" y="3177403"/>
                  </a:cubicBezTo>
                  <a:lnTo>
                    <a:pt x="4727475" y="4411411"/>
                  </a:lnTo>
                  <a:cubicBezTo>
                    <a:pt x="4727475" y="4581797"/>
                    <a:pt x="4589349" y="4719923"/>
                    <a:pt x="4418963" y="4719923"/>
                  </a:cubicBezTo>
                  <a:lnTo>
                    <a:pt x="3184955" y="4719923"/>
                  </a:lnTo>
                  <a:cubicBezTo>
                    <a:pt x="3014569" y="4719923"/>
                    <a:pt x="2876443" y="4581797"/>
                    <a:pt x="2876443" y="4411411"/>
                  </a:cubicBezTo>
                  <a:lnTo>
                    <a:pt x="2876443" y="3761396"/>
                  </a:lnTo>
                  <a:lnTo>
                    <a:pt x="2221541" y="3761396"/>
                  </a:lnTo>
                  <a:cubicBezTo>
                    <a:pt x="2051155" y="3761396"/>
                    <a:pt x="1913029" y="3623270"/>
                    <a:pt x="1913029" y="3452884"/>
                  </a:cubicBezTo>
                  <a:lnTo>
                    <a:pt x="1913029" y="2802869"/>
                  </a:lnTo>
                  <a:lnTo>
                    <a:pt x="1258127" y="2802869"/>
                  </a:lnTo>
                  <a:cubicBezTo>
                    <a:pt x="1087741" y="2802869"/>
                    <a:pt x="949615" y="2664743"/>
                    <a:pt x="949615" y="2494357"/>
                  </a:cubicBezTo>
                  <a:lnTo>
                    <a:pt x="949615" y="1851032"/>
                  </a:lnTo>
                  <a:lnTo>
                    <a:pt x="308512" y="1851032"/>
                  </a:lnTo>
                  <a:cubicBezTo>
                    <a:pt x="138126" y="1851032"/>
                    <a:pt x="0" y="1712906"/>
                    <a:pt x="0" y="1542520"/>
                  </a:cubicBezTo>
                  <a:lnTo>
                    <a:pt x="0" y="308512"/>
                  </a:lnTo>
                  <a:cubicBezTo>
                    <a:pt x="0" y="138126"/>
                    <a:pt x="138126" y="0"/>
                    <a:pt x="308512" y="0"/>
                  </a:cubicBezTo>
                  <a:close/>
                </a:path>
              </a:pathLst>
            </a:custGeom>
            <a:gradFill flip="none" rotWithShape="1">
              <a:gsLst>
                <a:gs pos="50000">
                  <a:srgbClr val="ECECEC"/>
                </a:gs>
                <a:gs pos="50000">
                  <a:schemeClr val="bg1"/>
                </a:gs>
              </a:gsLst>
              <a:lin ang="13500000" scaled="0"/>
              <a:tileRect/>
            </a:gradFill>
            <a:ln>
              <a:noFill/>
            </a:ln>
            <a:effectLst>
              <a:outerShdw blurRad="177800" dist="889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j-ea"/>
                <a:ea typeface="+mj-ea"/>
                <a:cs typeface="+mn-cs"/>
              </a:endParaRPr>
            </a:p>
          </p:txBody>
        </p:sp>
        <p:sp>
          <p:nvSpPr>
            <p:cNvPr id="9" name="圆角矩形 8"/>
            <p:cNvSpPr/>
            <p:nvPr/>
          </p:nvSpPr>
          <p:spPr>
            <a:xfrm>
              <a:off x="8228333" y="3631553"/>
              <a:ext cx="1851032" cy="1851032"/>
            </a:xfrm>
            <a:prstGeom prst="roundRect">
              <a:avLst/>
            </a:prstGeom>
            <a:gradFill flip="none" rotWithShape="1">
              <a:gsLst>
                <a:gs pos="50000">
                  <a:srgbClr val="ECECEC"/>
                </a:gs>
                <a:gs pos="50000">
                  <a:schemeClr val="bg1"/>
                </a:gs>
              </a:gsLst>
              <a:lin ang="135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j-ea"/>
                <a:ea typeface="+mj-ea"/>
                <a:cs typeface="+mn-cs"/>
              </a:endParaRPr>
            </a:p>
          </p:txBody>
        </p:sp>
        <p:sp>
          <p:nvSpPr>
            <p:cNvPr id="10" name="任意多边形 9"/>
            <p:cNvSpPr/>
            <p:nvPr/>
          </p:nvSpPr>
          <p:spPr>
            <a:xfrm>
              <a:off x="7264919" y="2673026"/>
              <a:ext cx="1851032" cy="1851032"/>
            </a:xfrm>
            <a:custGeom>
              <a:avLst/>
              <a:gdLst>
                <a:gd name="connsiteX0" fmla="*/ 308512 w 1851032"/>
                <a:gd name="connsiteY0" fmla="*/ 0 h 1851032"/>
                <a:gd name="connsiteX1" fmla="*/ 1542520 w 1851032"/>
                <a:gd name="connsiteY1" fmla="*/ 0 h 1851032"/>
                <a:gd name="connsiteX2" fmla="*/ 1851032 w 1851032"/>
                <a:gd name="connsiteY2" fmla="*/ 308512 h 1851032"/>
                <a:gd name="connsiteX3" fmla="*/ 1851032 w 1851032"/>
                <a:gd name="connsiteY3" fmla="*/ 975136 h 1851032"/>
                <a:gd name="connsiteX4" fmla="*/ 975136 w 1851032"/>
                <a:gd name="connsiteY4" fmla="*/ 1851032 h 1851032"/>
                <a:gd name="connsiteX5" fmla="*/ 308512 w 1851032"/>
                <a:gd name="connsiteY5" fmla="*/ 1851032 h 1851032"/>
                <a:gd name="connsiteX6" fmla="*/ 0 w 1851032"/>
                <a:gd name="connsiteY6" fmla="*/ 1542520 h 1851032"/>
                <a:gd name="connsiteX7" fmla="*/ 0 w 1851032"/>
                <a:gd name="connsiteY7" fmla="*/ 308512 h 1851032"/>
                <a:gd name="connsiteX8" fmla="*/ 308512 w 1851032"/>
                <a:gd name="connsiteY8" fmla="*/ 0 h 1851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51032" h="1851032">
                  <a:moveTo>
                    <a:pt x="308512" y="0"/>
                  </a:moveTo>
                  <a:lnTo>
                    <a:pt x="1542520" y="0"/>
                  </a:lnTo>
                  <a:cubicBezTo>
                    <a:pt x="1712906" y="0"/>
                    <a:pt x="1851032" y="138126"/>
                    <a:pt x="1851032" y="308512"/>
                  </a:cubicBezTo>
                  <a:lnTo>
                    <a:pt x="1851032" y="975136"/>
                  </a:lnTo>
                  <a:lnTo>
                    <a:pt x="975136" y="1851032"/>
                  </a:lnTo>
                  <a:lnTo>
                    <a:pt x="308512" y="1851032"/>
                  </a:lnTo>
                  <a:cubicBezTo>
                    <a:pt x="138126" y="1851032"/>
                    <a:pt x="0" y="1712906"/>
                    <a:pt x="0" y="1542520"/>
                  </a:cubicBezTo>
                  <a:lnTo>
                    <a:pt x="0" y="308512"/>
                  </a:lnTo>
                  <a:cubicBezTo>
                    <a:pt x="0" y="138126"/>
                    <a:pt x="138126" y="0"/>
                    <a:pt x="308512" y="0"/>
                  </a:cubicBezTo>
                  <a:close/>
                </a:path>
              </a:pathLst>
            </a:custGeom>
            <a:gradFill flip="none" rotWithShape="1">
              <a:gsLst>
                <a:gs pos="50000">
                  <a:srgbClr val="ECECEC"/>
                </a:gs>
                <a:gs pos="50000">
                  <a:schemeClr val="bg1"/>
                </a:gs>
              </a:gsLst>
              <a:lin ang="135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j-ea"/>
                <a:ea typeface="+mj-ea"/>
                <a:cs typeface="+mn-cs"/>
              </a:endParaRPr>
            </a:p>
          </p:txBody>
        </p:sp>
        <p:sp>
          <p:nvSpPr>
            <p:cNvPr id="11" name="任意多边形 10"/>
            <p:cNvSpPr/>
            <p:nvPr/>
          </p:nvSpPr>
          <p:spPr>
            <a:xfrm>
              <a:off x="6301505" y="1714499"/>
              <a:ext cx="1851032" cy="1851032"/>
            </a:xfrm>
            <a:custGeom>
              <a:avLst/>
              <a:gdLst>
                <a:gd name="connsiteX0" fmla="*/ 308512 w 1851032"/>
                <a:gd name="connsiteY0" fmla="*/ 0 h 1851032"/>
                <a:gd name="connsiteX1" fmla="*/ 1542520 w 1851032"/>
                <a:gd name="connsiteY1" fmla="*/ 0 h 1851032"/>
                <a:gd name="connsiteX2" fmla="*/ 1851032 w 1851032"/>
                <a:gd name="connsiteY2" fmla="*/ 308512 h 1851032"/>
                <a:gd name="connsiteX3" fmla="*/ 1851032 w 1851032"/>
                <a:gd name="connsiteY3" fmla="*/ 975968 h 1851032"/>
                <a:gd name="connsiteX4" fmla="*/ 975968 w 1851032"/>
                <a:gd name="connsiteY4" fmla="*/ 1851032 h 1851032"/>
                <a:gd name="connsiteX5" fmla="*/ 308512 w 1851032"/>
                <a:gd name="connsiteY5" fmla="*/ 1851032 h 1851032"/>
                <a:gd name="connsiteX6" fmla="*/ 0 w 1851032"/>
                <a:gd name="connsiteY6" fmla="*/ 1542520 h 1851032"/>
                <a:gd name="connsiteX7" fmla="*/ 0 w 1851032"/>
                <a:gd name="connsiteY7" fmla="*/ 308512 h 1851032"/>
                <a:gd name="connsiteX8" fmla="*/ 308512 w 1851032"/>
                <a:gd name="connsiteY8" fmla="*/ 0 h 1851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51032" h="1851032">
                  <a:moveTo>
                    <a:pt x="308512" y="0"/>
                  </a:moveTo>
                  <a:lnTo>
                    <a:pt x="1542520" y="0"/>
                  </a:lnTo>
                  <a:cubicBezTo>
                    <a:pt x="1712906" y="0"/>
                    <a:pt x="1851032" y="138126"/>
                    <a:pt x="1851032" y="308512"/>
                  </a:cubicBezTo>
                  <a:lnTo>
                    <a:pt x="1851032" y="975968"/>
                  </a:lnTo>
                  <a:lnTo>
                    <a:pt x="975968" y="1851032"/>
                  </a:lnTo>
                  <a:lnTo>
                    <a:pt x="308512" y="1851032"/>
                  </a:lnTo>
                  <a:cubicBezTo>
                    <a:pt x="138126" y="1851032"/>
                    <a:pt x="0" y="1712906"/>
                    <a:pt x="0" y="1542520"/>
                  </a:cubicBezTo>
                  <a:lnTo>
                    <a:pt x="0" y="308512"/>
                  </a:lnTo>
                  <a:cubicBezTo>
                    <a:pt x="0" y="138126"/>
                    <a:pt x="138126" y="0"/>
                    <a:pt x="308512" y="0"/>
                  </a:cubicBezTo>
                  <a:close/>
                </a:path>
              </a:pathLst>
            </a:custGeom>
            <a:gradFill flip="none" rotWithShape="1">
              <a:gsLst>
                <a:gs pos="50000">
                  <a:srgbClr val="ECECEC"/>
                </a:gs>
                <a:gs pos="50000">
                  <a:schemeClr val="bg1"/>
                </a:gs>
              </a:gsLst>
              <a:lin ang="135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j-ea"/>
                <a:ea typeface="+mj-ea"/>
                <a:cs typeface="+mn-cs"/>
              </a:endParaRPr>
            </a:p>
          </p:txBody>
        </p:sp>
        <p:sp>
          <p:nvSpPr>
            <p:cNvPr id="12" name="任意多边形 11"/>
            <p:cNvSpPr/>
            <p:nvPr/>
          </p:nvSpPr>
          <p:spPr>
            <a:xfrm>
              <a:off x="5351890" y="762662"/>
              <a:ext cx="1851032" cy="1851032"/>
            </a:xfrm>
            <a:custGeom>
              <a:avLst/>
              <a:gdLst>
                <a:gd name="connsiteX0" fmla="*/ 308512 w 1851032"/>
                <a:gd name="connsiteY0" fmla="*/ 0 h 1851032"/>
                <a:gd name="connsiteX1" fmla="*/ 1542520 w 1851032"/>
                <a:gd name="connsiteY1" fmla="*/ 0 h 1851032"/>
                <a:gd name="connsiteX2" fmla="*/ 1851032 w 1851032"/>
                <a:gd name="connsiteY2" fmla="*/ 308512 h 1851032"/>
                <a:gd name="connsiteX3" fmla="*/ 1851032 w 1851032"/>
                <a:gd name="connsiteY3" fmla="*/ 954187 h 1851032"/>
                <a:gd name="connsiteX4" fmla="*/ 954187 w 1851032"/>
                <a:gd name="connsiteY4" fmla="*/ 1851032 h 1851032"/>
                <a:gd name="connsiteX5" fmla="*/ 308512 w 1851032"/>
                <a:gd name="connsiteY5" fmla="*/ 1851032 h 1851032"/>
                <a:gd name="connsiteX6" fmla="*/ 0 w 1851032"/>
                <a:gd name="connsiteY6" fmla="*/ 1542520 h 1851032"/>
                <a:gd name="connsiteX7" fmla="*/ 0 w 1851032"/>
                <a:gd name="connsiteY7" fmla="*/ 308512 h 1851032"/>
                <a:gd name="connsiteX8" fmla="*/ 308512 w 1851032"/>
                <a:gd name="connsiteY8" fmla="*/ 0 h 1851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51032" h="1851032">
                  <a:moveTo>
                    <a:pt x="308512" y="0"/>
                  </a:moveTo>
                  <a:lnTo>
                    <a:pt x="1542520" y="0"/>
                  </a:lnTo>
                  <a:cubicBezTo>
                    <a:pt x="1712906" y="0"/>
                    <a:pt x="1851032" y="138126"/>
                    <a:pt x="1851032" y="308512"/>
                  </a:cubicBezTo>
                  <a:lnTo>
                    <a:pt x="1851032" y="954187"/>
                  </a:lnTo>
                  <a:lnTo>
                    <a:pt x="954187" y="1851032"/>
                  </a:lnTo>
                  <a:lnTo>
                    <a:pt x="308512" y="1851032"/>
                  </a:lnTo>
                  <a:cubicBezTo>
                    <a:pt x="138126" y="1851032"/>
                    <a:pt x="0" y="1712906"/>
                    <a:pt x="0" y="1542520"/>
                  </a:cubicBezTo>
                  <a:lnTo>
                    <a:pt x="0" y="308512"/>
                  </a:lnTo>
                  <a:cubicBezTo>
                    <a:pt x="0" y="138126"/>
                    <a:pt x="138126" y="0"/>
                    <a:pt x="308512" y="0"/>
                  </a:cubicBezTo>
                  <a:close/>
                </a:path>
              </a:pathLst>
            </a:custGeom>
            <a:gradFill flip="none" rotWithShape="1">
              <a:gsLst>
                <a:gs pos="50000">
                  <a:srgbClr val="ECECEC"/>
                </a:gs>
                <a:gs pos="50000">
                  <a:schemeClr val="bg1"/>
                </a:gs>
              </a:gsLst>
              <a:lin ang="135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j-ea"/>
                <a:ea typeface="+mj-ea"/>
                <a:cs typeface="+mn-cs"/>
              </a:endParaRPr>
            </a:p>
          </p:txBody>
        </p:sp>
        <p:grpSp>
          <p:nvGrpSpPr>
            <p:cNvPr id="13" name="组合 12"/>
            <p:cNvGrpSpPr/>
            <p:nvPr/>
          </p:nvGrpSpPr>
          <p:grpSpPr>
            <a:xfrm>
              <a:off x="5590902" y="1004410"/>
              <a:ext cx="4252913" cy="4229884"/>
              <a:chOff x="5590902" y="1004410"/>
              <a:chExt cx="4252913" cy="4229884"/>
            </a:xfrm>
          </p:grpSpPr>
          <p:sp>
            <p:nvSpPr>
              <p:cNvPr id="18" name="任意多边形 17"/>
              <p:cNvSpPr/>
              <p:nvPr/>
            </p:nvSpPr>
            <p:spPr>
              <a:xfrm>
                <a:off x="7519559" y="2920043"/>
                <a:ext cx="1378904" cy="1378904"/>
              </a:xfrm>
              <a:custGeom>
                <a:avLst/>
                <a:gdLst>
                  <a:gd name="connsiteX0" fmla="*/ 229822 w 1378904"/>
                  <a:gd name="connsiteY0" fmla="*/ 0 h 1378904"/>
                  <a:gd name="connsiteX1" fmla="*/ 1149082 w 1378904"/>
                  <a:gd name="connsiteY1" fmla="*/ 0 h 1378904"/>
                  <a:gd name="connsiteX2" fmla="*/ 1378904 w 1378904"/>
                  <a:gd name="connsiteY2" fmla="*/ 229822 h 1378904"/>
                  <a:gd name="connsiteX3" fmla="*/ 1378904 w 1378904"/>
                  <a:gd name="connsiteY3" fmla="*/ 938120 h 1378904"/>
                  <a:gd name="connsiteX4" fmla="*/ 938119 w 1378904"/>
                  <a:gd name="connsiteY4" fmla="*/ 1378904 h 1378904"/>
                  <a:gd name="connsiteX5" fmla="*/ 229822 w 1378904"/>
                  <a:gd name="connsiteY5" fmla="*/ 1378904 h 1378904"/>
                  <a:gd name="connsiteX6" fmla="*/ 0 w 1378904"/>
                  <a:gd name="connsiteY6" fmla="*/ 1149082 h 1378904"/>
                  <a:gd name="connsiteX7" fmla="*/ 0 w 1378904"/>
                  <a:gd name="connsiteY7" fmla="*/ 229822 h 1378904"/>
                  <a:gd name="connsiteX8" fmla="*/ 229822 w 1378904"/>
                  <a:gd name="connsiteY8" fmla="*/ 0 h 1378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78904" h="1378904">
                    <a:moveTo>
                      <a:pt x="229822" y="0"/>
                    </a:moveTo>
                    <a:lnTo>
                      <a:pt x="1149082" y="0"/>
                    </a:lnTo>
                    <a:cubicBezTo>
                      <a:pt x="1276009" y="0"/>
                      <a:pt x="1378904" y="102895"/>
                      <a:pt x="1378904" y="229822"/>
                    </a:cubicBezTo>
                    <a:lnTo>
                      <a:pt x="1378904" y="938120"/>
                    </a:lnTo>
                    <a:lnTo>
                      <a:pt x="938119" y="1378904"/>
                    </a:lnTo>
                    <a:lnTo>
                      <a:pt x="229822" y="1378904"/>
                    </a:lnTo>
                    <a:cubicBezTo>
                      <a:pt x="102895" y="1378904"/>
                      <a:pt x="0" y="1276009"/>
                      <a:pt x="0" y="1149082"/>
                    </a:cubicBezTo>
                    <a:lnTo>
                      <a:pt x="0" y="229822"/>
                    </a:lnTo>
                    <a:cubicBezTo>
                      <a:pt x="0" y="102895"/>
                      <a:pt x="102895" y="0"/>
                      <a:pt x="229822" y="0"/>
                    </a:cubicBezTo>
                    <a:close/>
                  </a:path>
                </a:pathLst>
              </a:custGeom>
              <a:gradFill flip="none" rotWithShape="1">
                <a:gsLst>
                  <a:gs pos="50000">
                    <a:srgbClr val="ECECEC"/>
                  </a:gs>
                  <a:gs pos="50000">
                    <a:schemeClr val="bg1"/>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j-ea"/>
                  <a:ea typeface="+mj-ea"/>
                  <a:cs typeface="+mn-cs"/>
                </a:endParaRPr>
              </a:p>
            </p:txBody>
          </p:sp>
          <p:sp>
            <p:nvSpPr>
              <p:cNvPr id="19" name="任意多边形 18"/>
              <p:cNvSpPr/>
              <p:nvPr/>
            </p:nvSpPr>
            <p:spPr>
              <a:xfrm>
                <a:off x="5590902" y="1004410"/>
                <a:ext cx="1378904" cy="1378904"/>
              </a:xfrm>
              <a:custGeom>
                <a:avLst/>
                <a:gdLst>
                  <a:gd name="connsiteX0" fmla="*/ 229822 w 1378904"/>
                  <a:gd name="connsiteY0" fmla="*/ 0 h 1378904"/>
                  <a:gd name="connsiteX1" fmla="*/ 1149082 w 1378904"/>
                  <a:gd name="connsiteY1" fmla="*/ 0 h 1378904"/>
                  <a:gd name="connsiteX2" fmla="*/ 1378904 w 1378904"/>
                  <a:gd name="connsiteY2" fmla="*/ 229822 h 1378904"/>
                  <a:gd name="connsiteX3" fmla="*/ 1378904 w 1378904"/>
                  <a:gd name="connsiteY3" fmla="*/ 938120 h 1378904"/>
                  <a:gd name="connsiteX4" fmla="*/ 938119 w 1378904"/>
                  <a:gd name="connsiteY4" fmla="*/ 1378904 h 1378904"/>
                  <a:gd name="connsiteX5" fmla="*/ 229822 w 1378904"/>
                  <a:gd name="connsiteY5" fmla="*/ 1378904 h 1378904"/>
                  <a:gd name="connsiteX6" fmla="*/ 0 w 1378904"/>
                  <a:gd name="connsiteY6" fmla="*/ 1149082 h 1378904"/>
                  <a:gd name="connsiteX7" fmla="*/ 0 w 1378904"/>
                  <a:gd name="connsiteY7" fmla="*/ 229822 h 1378904"/>
                  <a:gd name="connsiteX8" fmla="*/ 229822 w 1378904"/>
                  <a:gd name="connsiteY8" fmla="*/ 0 h 1378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78904" h="1378904">
                    <a:moveTo>
                      <a:pt x="229822" y="0"/>
                    </a:moveTo>
                    <a:lnTo>
                      <a:pt x="1149082" y="0"/>
                    </a:lnTo>
                    <a:cubicBezTo>
                      <a:pt x="1276009" y="0"/>
                      <a:pt x="1378904" y="102895"/>
                      <a:pt x="1378904" y="229822"/>
                    </a:cubicBezTo>
                    <a:lnTo>
                      <a:pt x="1378904" y="938120"/>
                    </a:lnTo>
                    <a:lnTo>
                      <a:pt x="938119" y="1378904"/>
                    </a:lnTo>
                    <a:lnTo>
                      <a:pt x="229822" y="1378904"/>
                    </a:lnTo>
                    <a:cubicBezTo>
                      <a:pt x="102895" y="1378904"/>
                      <a:pt x="0" y="1276009"/>
                      <a:pt x="0" y="1149082"/>
                    </a:cubicBezTo>
                    <a:lnTo>
                      <a:pt x="0" y="229822"/>
                    </a:lnTo>
                    <a:cubicBezTo>
                      <a:pt x="0" y="102895"/>
                      <a:pt x="102895" y="0"/>
                      <a:pt x="229822" y="0"/>
                    </a:cubicBezTo>
                    <a:close/>
                  </a:path>
                </a:pathLst>
              </a:custGeom>
              <a:gradFill flip="none" rotWithShape="1">
                <a:gsLst>
                  <a:gs pos="50000">
                    <a:srgbClr val="ECECEC"/>
                  </a:gs>
                  <a:gs pos="50000">
                    <a:schemeClr val="bg1"/>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j-ea"/>
                  <a:ea typeface="+mj-ea"/>
                  <a:cs typeface="+mn-cs"/>
                </a:endParaRPr>
              </a:p>
            </p:txBody>
          </p:sp>
          <p:sp>
            <p:nvSpPr>
              <p:cNvPr id="20" name="任意多边形 19"/>
              <p:cNvSpPr/>
              <p:nvPr/>
            </p:nvSpPr>
            <p:spPr>
              <a:xfrm flipH="1" flipV="1">
                <a:off x="6538102" y="1939451"/>
                <a:ext cx="1378904" cy="1378904"/>
              </a:xfrm>
              <a:custGeom>
                <a:avLst/>
                <a:gdLst>
                  <a:gd name="connsiteX0" fmla="*/ 938119 w 1378904"/>
                  <a:gd name="connsiteY0" fmla="*/ 1378904 h 1378904"/>
                  <a:gd name="connsiteX1" fmla="*/ 229822 w 1378904"/>
                  <a:gd name="connsiteY1" fmla="*/ 1378904 h 1378904"/>
                  <a:gd name="connsiteX2" fmla="*/ 0 w 1378904"/>
                  <a:gd name="connsiteY2" fmla="*/ 1149082 h 1378904"/>
                  <a:gd name="connsiteX3" fmla="*/ 0 w 1378904"/>
                  <a:gd name="connsiteY3" fmla="*/ 398585 h 1378904"/>
                  <a:gd name="connsiteX4" fmla="*/ 398585 w 1378904"/>
                  <a:gd name="connsiteY4" fmla="*/ 0 h 1378904"/>
                  <a:gd name="connsiteX5" fmla="*/ 1149082 w 1378904"/>
                  <a:gd name="connsiteY5" fmla="*/ 0 h 1378904"/>
                  <a:gd name="connsiteX6" fmla="*/ 1378904 w 1378904"/>
                  <a:gd name="connsiteY6" fmla="*/ 229822 h 1378904"/>
                  <a:gd name="connsiteX7" fmla="*/ 1378904 w 1378904"/>
                  <a:gd name="connsiteY7" fmla="*/ 938120 h 1378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78904" h="1378904">
                    <a:moveTo>
                      <a:pt x="938119" y="1378904"/>
                    </a:moveTo>
                    <a:lnTo>
                      <a:pt x="229822" y="1378904"/>
                    </a:lnTo>
                    <a:cubicBezTo>
                      <a:pt x="102895" y="1378904"/>
                      <a:pt x="0" y="1276009"/>
                      <a:pt x="0" y="1149082"/>
                    </a:cubicBezTo>
                    <a:lnTo>
                      <a:pt x="0" y="398585"/>
                    </a:lnTo>
                    <a:lnTo>
                      <a:pt x="398585" y="0"/>
                    </a:lnTo>
                    <a:lnTo>
                      <a:pt x="1149082" y="0"/>
                    </a:lnTo>
                    <a:cubicBezTo>
                      <a:pt x="1276009" y="0"/>
                      <a:pt x="1378904" y="102895"/>
                      <a:pt x="1378904" y="229822"/>
                    </a:cubicBezTo>
                    <a:lnTo>
                      <a:pt x="1378904" y="938120"/>
                    </a:lnTo>
                    <a:close/>
                  </a:path>
                </a:pathLst>
              </a:custGeom>
              <a:gradFill flip="none" rotWithShape="1">
                <a:gsLst>
                  <a:gs pos="50000">
                    <a:srgbClr val="ECECEC"/>
                  </a:gs>
                  <a:gs pos="50000">
                    <a:schemeClr val="bg1"/>
                  </a:gs>
                </a:gsLst>
                <a:lin ang="135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j-ea"/>
                  <a:ea typeface="+mj-ea"/>
                  <a:cs typeface="+mn-cs"/>
                </a:endParaRPr>
              </a:p>
            </p:txBody>
          </p:sp>
          <p:sp>
            <p:nvSpPr>
              <p:cNvPr id="21" name="任意多边形 20"/>
              <p:cNvSpPr/>
              <p:nvPr/>
            </p:nvSpPr>
            <p:spPr>
              <a:xfrm flipH="1" flipV="1">
                <a:off x="8464911" y="3855390"/>
                <a:ext cx="1378904" cy="1378904"/>
              </a:xfrm>
              <a:custGeom>
                <a:avLst/>
                <a:gdLst>
                  <a:gd name="connsiteX0" fmla="*/ 229822 w 1378904"/>
                  <a:gd name="connsiteY0" fmla="*/ 0 h 1378904"/>
                  <a:gd name="connsiteX1" fmla="*/ 1149082 w 1378904"/>
                  <a:gd name="connsiteY1" fmla="*/ 0 h 1378904"/>
                  <a:gd name="connsiteX2" fmla="*/ 1378904 w 1378904"/>
                  <a:gd name="connsiteY2" fmla="*/ 229822 h 1378904"/>
                  <a:gd name="connsiteX3" fmla="*/ 1378904 w 1378904"/>
                  <a:gd name="connsiteY3" fmla="*/ 938120 h 1378904"/>
                  <a:gd name="connsiteX4" fmla="*/ 938119 w 1378904"/>
                  <a:gd name="connsiteY4" fmla="*/ 1378904 h 1378904"/>
                  <a:gd name="connsiteX5" fmla="*/ 229822 w 1378904"/>
                  <a:gd name="connsiteY5" fmla="*/ 1378904 h 1378904"/>
                  <a:gd name="connsiteX6" fmla="*/ 0 w 1378904"/>
                  <a:gd name="connsiteY6" fmla="*/ 1149082 h 1378904"/>
                  <a:gd name="connsiteX7" fmla="*/ 0 w 1378904"/>
                  <a:gd name="connsiteY7" fmla="*/ 229822 h 1378904"/>
                  <a:gd name="connsiteX8" fmla="*/ 229822 w 1378904"/>
                  <a:gd name="connsiteY8" fmla="*/ 0 h 1378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78904" h="1378904">
                    <a:moveTo>
                      <a:pt x="229822" y="0"/>
                    </a:moveTo>
                    <a:lnTo>
                      <a:pt x="1149082" y="0"/>
                    </a:lnTo>
                    <a:cubicBezTo>
                      <a:pt x="1276009" y="0"/>
                      <a:pt x="1378904" y="102895"/>
                      <a:pt x="1378904" y="229822"/>
                    </a:cubicBezTo>
                    <a:lnTo>
                      <a:pt x="1378904" y="938120"/>
                    </a:lnTo>
                    <a:lnTo>
                      <a:pt x="938119" y="1378904"/>
                    </a:lnTo>
                    <a:lnTo>
                      <a:pt x="229822" y="1378904"/>
                    </a:lnTo>
                    <a:cubicBezTo>
                      <a:pt x="102895" y="1378904"/>
                      <a:pt x="0" y="1276009"/>
                      <a:pt x="0" y="1149082"/>
                    </a:cubicBezTo>
                    <a:lnTo>
                      <a:pt x="0" y="229822"/>
                    </a:lnTo>
                    <a:cubicBezTo>
                      <a:pt x="0" y="102895"/>
                      <a:pt x="102895" y="0"/>
                      <a:pt x="229822" y="0"/>
                    </a:cubicBezTo>
                    <a:close/>
                  </a:path>
                </a:pathLst>
              </a:custGeom>
              <a:gradFill flip="none" rotWithShape="1">
                <a:gsLst>
                  <a:gs pos="50000">
                    <a:srgbClr val="ECECEC"/>
                  </a:gs>
                  <a:gs pos="50000">
                    <a:schemeClr val="bg1"/>
                  </a:gs>
                </a:gsLst>
                <a:lin ang="135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j-ea"/>
                  <a:ea typeface="+mj-ea"/>
                  <a:cs typeface="+mn-cs"/>
                </a:endParaRPr>
              </a:p>
            </p:txBody>
          </p:sp>
        </p:grpSp>
        <p:sp>
          <p:nvSpPr>
            <p:cNvPr id="14" name="矩形 13"/>
            <p:cNvSpPr/>
            <p:nvPr/>
          </p:nvSpPr>
          <p:spPr>
            <a:xfrm>
              <a:off x="5800896" y="1215895"/>
              <a:ext cx="955934" cy="955934"/>
            </a:xfrm>
            <a:prstGeom prst="rect">
              <a:avLst/>
            </a:prstGeom>
            <a:ln>
              <a:noFill/>
            </a:ln>
            <a:effectLst>
              <a:innerShdw blurRad="165100" dist="76200" dir="13500000">
                <a:schemeClr val="accent1">
                  <a:lumMod val="50000"/>
                  <a:alpha val="7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j-ea"/>
                <a:ea typeface="+mj-ea"/>
                <a:cs typeface="+mn-cs"/>
              </a:endParaRPr>
            </a:p>
          </p:txBody>
        </p:sp>
        <p:sp>
          <p:nvSpPr>
            <p:cNvPr id="15" name="矩形 14"/>
            <p:cNvSpPr/>
            <p:nvPr/>
          </p:nvSpPr>
          <p:spPr>
            <a:xfrm>
              <a:off x="6755739" y="2166781"/>
              <a:ext cx="946469" cy="946469"/>
            </a:xfrm>
            <a:prstGeom prst="rect">
              <a:avLst/>
            </a:prstGeom>
            <a:solidFill>
              <a:schemeClr val="accent2"/>
            </a:solidFill>
            <a:ln>
              <a:noFill/>
            </a:ln>
            <a:effectLst>
              <a:innerShdw blurRad="165100" dist="76200" dir="13500000">
                <a:schemeClr val="accent2">
                  <a:lumMod val="50000"/>
                  <a:alpha val="66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j-ea"/>
                <a:ea typeface="+mj-ea"/>
                <a:cs typeface="+mn-cs"/>
              </a:endParaRPr>
            </a:p>
          </p:txBody>
        </p:sp>
        <p:sp>
          <p:nvSpPr>
            <p:cNvPr id="16" name="矩形 15"/>
            <p:cNvSpPr/>
            <p:nvPr/>
          </p:nvSpPr>
          <p:spPr>
            <a:xfrm>
              <a:off x="7712468" y="3120575"/>
              <a:ext cx="955934" cy="955934"/>
            </a:xfrm>
            <a:prstGeom prst="rect">
              <a:avLst/>
            </a:prstGeom>
            <a:solidFill>
              <a:schemeClr val="accent3"/>
            </a:solidFill>
            <a:ln>
              <a:noFill/>
            </a:ln>
            <a:effectLst>
              <a:innerShdw blurRad="165100" dist="76200" dir="13500000">
                <a:schemeClr val="accent3">
                  <a:lumMod val="50000"/>
                  <a:alpha val="66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j-ea"/>
                <a:ea typeface="+mj-ea"/>
                <a:cs typeface="+mn-cs"/>
              </a:endParaRPr>
            </a:p>
          </p:txBody>
        </p:sp>
        <p:sp>
          <p:nvSpPr>
            <p:cNvPr id="17" name="矩形 16"/>
            <p:cNvSpPr/>
            <p:nvPr/>
          </p:nvSpPr>
          <p:spPr>
            <a:xfrm>
              <a:off x="8676395" y="4077014"/>
              <a:ext cx="955934" cy="955934"/>
            </a:xfrm>
            <a:prstGeom prst="rect">
              <a:avLst/>
            </a:prstGeom>
            <a:solidFill>
              <a:schemeClr val="accent4"/>
            </a:solidFill>
            <a:ln>
              <a:noFill/>
            </a:ln>
            <a:effectLst>
              <a:innerShdw blurRad="165100" dist="76200" dir="13500000">
                <a:schemeClr val="accent4">
                  <a:lumMod val="50000"/>
                  <a:alpha val="7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j-ea"/>
                <a:ea typeface="+mj-ea"/>
                <a:cs typeface="+mn-cs"/>
              </a:endParaRPr>
            </a:p>
          </p:txBody>
        </p:sp>
      </p:grpSp>
      <p:grpSp>
        <p:nvGrpSpPr>
          <p:cNvPr id="22" name="组合 21"/>
          <p:cNvGrpSpPr/>
          <p:nvPr/>
        </p:nvGrpSpPr>
        <p:grpSpPr>
          <a:xfrm>
            <a:off x="5325826" y="1540378"/>
            <a:ext cx="1860471" cy="1843146"/>
            <a:chOff x="5317117" y="1370561"/>
            <a:chExt cx="1860471" cy="1843146"/>
          </a:xfrm>
        </p:grpSpPr>
        <p:sp>
          <p:nvSpPr>
            <p:cNvPr id="23" name="空心弧 22"/>
            <p:cNvSpPr/>
            <p:nvPr/>
          </p:nvSpPr>
          <p:spPr>
            <a:xfrm>
              <a:off x="5317117" y="1449599"/>
              <a:ext cx="1764108" cy="1764108"/>
            </a:xfrm>
            <a:prstGeom prst="blockArc">
              <a:avLst>
                <a:gd name="adj1" fmla="val 16200000"/>
                <a:gd name="adj2" fmla="val 0"/>
                <a:gd name="adj3" fmla="val 200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grpSp>
          <p:nvGrpSpPr>
            <p:cNvPr id="24" name="组合 23"/>
            <p:cNvGrpSpPr/>
            <p:nvPr/>
          </p:nvGrpSpPr>
          <p:grpSpPr>
            <a:xfrm>
              <a:off x="5970950" y="1370561"/>
              <a:ext cx="227103" cy="227103"/>
              <a:chOff x="1962975" y="2736785"/>
              <a:chExt cx="302273" cy="302273"/>
            </a:xfrm>
          </p:grpSpPr>
          <p:sp>
            <p:nvSpPr>
              <p:cNvPr id="28" name="椭圆 27"/>
              <p:cNvSpPr/>
              <p:nvPr/>
            </p:nvSpPr>
            <p:spPr>
              <a:xfrm>
                <a:off x="1962975" y="2736785"/>
                <a:ext cx="302273" cy="302273"/>
              </a:xfrm>
              <a:prstGeom prst="ellipse">
                <a:avLst/>
              </a:prstGeom>
              <a:solidFill>
                <a:srgbClr val="EFEFEF"/>
              </a:solidFill>
              <a:ln>
                <a:noFill/>
              </a:ln>
              <a:effectLst>
                <a:outerShdw blurRad="88900" dist="38100" dir="2700000" algn="tl" rotWithShape="0">
                  <a:prstClr val="black">
                    <a:alpha val="26000"/>
                  </a:prstClr>
                </a:outerShdw>
              </a:effectLst>
              <a:scene3d>
                <a:camera prst="orthographicFront"/>
                <a:lightRig rig="threePt" dir="t"/>
              </a:scene3d>
              <a:sp3d prstMaterial="softEdge">
                <a:bevelT w="25400" h="63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j-ea"/>
                  <a:ea typeface="+mj-ea"/>
                  <a:cs typeface="+mn-cs"/>
                </a:endParaRPr>
              </a:p>
            </p:txBody>
          </p:sp>
          <p:sp>
            <p:nvSpPr>
              <p:cNvPr id="29" name="椭圆 28"/>
              <p:cNvSpPr/>
              <p:nvPr/>
            </p:nvSpPr>
            <p:spPr>
              <a:xfrm>
                <a:off x="2057005" y="2830815"/>
                <a:ext cx="114212" cy="11421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j-ea"/>
                  <a:ea typeface="+mj-ea"/>
                  <a:cs typeface="+mn-cs"/>
                </a:endParaRPr>
              </a:p>
            </p:txBody>
          </p:sp>
        </p:grpSp>
        <p:grpSp>
          <p:nvGrpSpPr>
            <p:cNvPr id="25" name="组合 24"/>
            <p:cNvGrpSpPr/>
            <p:nvPr/>
          </p:nvGrpSpPr>
          <p:grpSpPr>
            <a:xfrm>
              <a:off x="6950485" y="2291850"/>
              <a:ext cx="227103" cy="227103"/>
              <a:chOff x="1962975" y="2736785"/>
              <a:chExt cx="302273" cy="302273"/>
            </a:xfrm>
          </p:grpSpPr>
          <p:sp>
            <p:nvSpPr>
              <p:cNvPr id="26" name="椭圆 25"/>
              <p:cNvSpPr/>
              <p:nvPr/>
            </p:nvSpPr>
            <p:spPr>
              <a:xfrm>
                <a:off x="1962975" y="2736785"/>
                <a:ext cx="302273" cy="302273"/>
              </a:xfrm>
              <a:prstGeom prst="ellipse">
                <a:avLst/>
              </a:prstGeom>
              <a:solidFill>
                <a:srgbClr val="EFEFEF"/>
              </a:solidFill>
              <a:ln>
                <a:noFill/>
              </a:ln>
              <a:effectLst>
                <a:outerShdw blurRad="88900" dist="38100" dir="2700000" algn="tl" rotWithShape="0">
                  <a:prstClr val="black">
                    <a:alpha val="26000"/>
                  </a:prstClr>
                </a:outerShdw>
              </a:effectLst>
              <a:scene3d>
                <a:camera prst="orthographicFront"/>
                <a:lightRig rig="threePt" dir="t"/>
              </a:scene3d>
              <a:sp3d prstMaterial="softEdge">
                <a:bevelT w="25400" h="63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j-ea"/>
                  <a:ea typeface="+mj-ea"/>
                  <a:cs typeface="+mn-cs"/>
                </a:endParaRPr>
              </a:p>
            </p:txBody>
          </p:sp>
          <p:sp>
            <p:nvSpPr>
              <p:cNvPr id="27" name="椭圆 26"/>
              <p:cNvSpPr/>
              <p:nvPr/>
            </p:nvSpPr>
            <p:spPr>
              <a:xfrm>
                <a:off x="2057005" y="2830815"/>
                <a:ext cx="114212" cy="11421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j-ea"/>
                  <a:ea typeface="+mj-ea"/>
                  <a:cs typeface="+mn-cs"/>
                </a:endParaRPr>
              </a:p>
            </p:txBody>
          </p:sp>
        </p:grpSp>
      </p:grpSp>
      <p:grpSp>
        <p:nvGrpSpPr>
          <p:cNvPr id="30" name="组合 29"/>
          <p:cNvGrpSpPr/>
          <p:nvPr/>
        </p:nvGrpSpPr>
        <p:grpSpPr>
          <a:xfrm flipH="1" flipV="1">
            <a:off x="4991056" y="3569319"/>
            <a:ext cx="1860471" cy="1843146"/>
            <a:chOff x="5317117" y="1370561"/>
            <a:chExt cx="1860471" cy="1843146"/>
          </a:xfrm>
        </p:grpSpPr>
        <p:sp>
          <p:nvSpPr>
            <p:cNvPr id="31" name="空心弧 30"/>
            <p:cNvSpPr/>
            <p:nvPr/>
          </p:nvSpPr>
          <p:spPr>
            <a:xfrm>
              <a:off x="5317117" y="1449599"/>
              <a:ext cx="1764108" cy="1764108"/>
            </a:xfrm>
            <a:prstGeom prst="blockArc">
              <a:avLst>
                <a:gd name="adj1" fmla="val 16200000"/>
                <a:gd name="adj2" fmla="val 0"/>
                <a:gd name="adj3" fmla="val 200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grpSp>
          <p:nvGrpSpPr>
            <p:cNvPr id="32" name="组合 31"/>
            <p:cNvGrpSpPr/>
            <p:nvPr/>
          </p:nvGrpSpPr>
          <p:grpSpPr>
            <a:xfrm>
              <a:off x="5970950" y="1370561"/>
              <a:ext cx="227103" cy="227103"/>
              <a:chOff x="1962975" y="2736785"/>
              <a:chExt cx="302273" cy="302273"/>
            </a:xfrm>
          </p:grpSpPr>
          <p:sp>
            <p:nvSpPr>
              <p:cNvPr id="36" name="椭圆 35"/>
              <p:cNvSpPr/>
              <p:nvPr/>
            </p:nvSpPr>
            <p:spPr>
              <a:xfrm>
                <a:off x="1962975" y="2736785"/>
                <a:ext cx="302273" cy="302273"/>
              </a:xfrm>
              <a:prstGeom prst="ellipse">
                <a:avLst/>
              </a:prstGeom>
              <a:solidFill>
                <a:srgbClr val="EFEFEF"/>
              </a:solidFill>
              <a:ln>
                <a:noFill/>
              </a:ln>
              <a:effectLst>
                <a:outerShdw blurRad="88900" dist="38100" dir="2700000" algn="tl" rotWithShape="0">
                  <a:prstClr val="black">
                    <a:alpha val="26000"/>
                  </a:prstClr>
                </a:outerShdw>
              </a:effectLst>
              <a:scene3d>
                <a:camera prst="orthographicFront"/>
                <a:lightRig rig="threePt" dir="t"/>
              </a:scene3d>
              <a:sp3d prstMaterial="softEdge">
                <a:bevelT w="25400" h="63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j-ea"/>
                  <a:ea typeface="+mj-ea"/>
                  <a:cs typeface="+mn-cs"/>
                </a:endParaRPr>
              </a:p>
            </p:txBody>
          </p:sp>
          <p:sp>
            <p:nvSpPr>
              <p:cNvPr id="37" name="椭圆 36"/>
              <p:cNvSpPr/>
              <p:nvPr/>
            </p:nvSpPr>
            <p:spPr>
              <a:xfrm>
                <a:off x="2057005" y="2830815"/>
                <a:ext cx="114212" cy="11421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j-ea"/>
                  <a:ea typeface="+mj-ea"/>
                  <a:cs typeface="+mn-cs"/>
                </a:endParaRPr>
              </a:p>
            </p:txBody>
          </p:sp>
        </p:grpSp>
        <p:grpSp>
          <p:nvGrpSpPr>
            <p:cNvPr id="33" name="组合 32"/>
            <p:cNvGrpSpPr/>
            <p:nvPr/>
          </p:nvGrpSpPr>
          <p:grpSpPr>
            <a:xfrm>
              <a:off x="6950485" y="2291850"/>
              <a:ext cx="227103" cy="227103"/>
              <a:chOff x="1962975" y="2736785"/>
              <a:chExt cx="302273" cy="302273"/>
            </a:xfrm>
          </p:grpSpPr>
          <p:sp>
            <p:nvSpPr>
              <p:cNvPr id="34" name="椭圆 33"/>
              <p:cNvSpPr/>
              <p:nvPr/>
            </p:nvSpPr>
            <p:spPr>
              <a:xfrm>
                <a:off x="1962975" y="2736785"/>
                <a:ext cx="302273" cy="302273"/>
              </a:xfrm>
              <a:prstGeom prst="ellipse">
                <a:avLst/>
              </a:prstGeom>
              <a:solidFill>
                <a:srgbClr val="EFEFEF"/>
              </a:solidFill>
              <a:ln>
                <a:noFill/>
              </a:ln>
              <a:effectLst>
                <a:outerShdw blurRad="88900" dist="38100" dir="2700000" algn="tl" rotWithShape="0">
                  <a:prstClr val="black">
                    <a:alpha val="26000"/>
                  </a:prstClr>
                </a:outerShdw>
              </a:effectLst>
              <a:scene3d>
                <a:camera prst="orthographicFront"/>
                <a:lightRig rig="threePt" dir="t"/>
              </a:scene3d>
              <a:sp3d prstMaterial="softEdge">
                <a:bevelT w="25400" h="63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j-ea"/>
                  <a:ea typeface="+mj-ea"/>
                  <a:cs typeface="+mn-cs"/>
                </a:endParaRPr>
              </a:p>
            </p:txBody>
          </p:sp>
          <p:sp>
            <p:nvSpPr>
              <p:cNvPr id="35" name="椭圆 34"/>
              <p:cNvSpPr/>
              <p:nvPr/>
            </p:nvSpPr>
            <p:spPr>
              <a:xfrm>
                <a:off x="2057005" y="2830815"/>
                <a:ext cx="114212" cy="11421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j-ea"/>
                  <a:ea typeface="+mj-ea"/>
                  <a:cs typeface="+mn-cs"/>
                </a:endParaRPr>
              </a:p>
            </p:txBody>
          </p:sp>
        </p:grpSp>
      </p:grpSp>
      <p:grpSp>
        <p:nvGrpSpPr>
          <p:cNvPr id="38" name="组合 37"/>
          <p:cNvGrpSpPr/>
          <p:nvPr/>
        </p:nvGrpSpPr>
        <p:grpSpPr>
          <a:xfrm flipH="1">
            <a:off x="5916670" y="643203"/>
            <a:ext cx="2529284" cy="775282"/>
            <a:chOff x="2652976" y="4783304"/>
            <a:chExt cx="2335184" cy="775282"/>
          </a:xfrm>
        </p:grpSpPr>
        <p:sp>
          <p:nvSpPr>
            <p:cNvPr id="39" name="文本框 38"/>
            <p:cNvSpPr txBox="1"/>
            <p:nvPr/>
          </p:nvSpPr>
          <p:spPr bwMode="auto">
            <a:xfrm>
              <a:off x="2652976" y="5096921"/>
              <a:ext cx="2335184" cy="461665"/>
            </a:xfrm>
            <a:prstGeom prst="rect">
              <a:avLst/>
            </a:prstGeom>
            <a:noFill/>
          </p:spPr>
          <p:txBody>
            <a:bodyPr wrap="square">
              <a:spAutoFit/>
            </a:bodyPr>
            <a:lstStyle/>
            <a:p>
              <a:r>
                <a:rPr lang="zh-CN" altLang="en-US" sz="1200" dirty="0">
                  <a:solidFill>
                    <a:schemeClr val="tx1">
                      <a:lumMod val="50000"/>
                      <a:lumOff val="50000"/>
                    </a:schemeClr>
                  </a:solidFill>
                  <a:latin typeface="+mj-ea"/>
                  <a:ea typeface="+mj-ea"/>
                </a:rPr>
                <a:t>点击添加标题文字点击添加标题文字点击添加标题点击添加</a:t>
              </a:r>
              <a:endParaRPr lang="zh-CN" altLang="en-US" sz="1200" dirty="0">
                <a:solidFill>
                  <a:schemeClr val="tx1">
                    <a:lumMod val="50000"/>
                    <a:lumOff val="50000"/>
                  </a:schemeClr>
                </a:solidFill>
                <a:latin typeface="+mj-ea"/>
                <a:ea typeface="+mj-ea"/>
              </a:endParaRPr>
            </a:p>
          </p:txBody>
        </p:sp>
        <p:sp>
          <p:nvSpPr>
            <p:cNvPr id="40" name="文本框 39"/>
            <p:cNvSpPr txBox="1"/>
            <p:nvPr/>
          </p:nvSpPr>
          <p:spPr bwMode="auto">
            <a:xfrm>
              <a:off x="3053108" y="4783304"/>
              <a:ext cx="1922797" cy="400863"/>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srgbClr val="FFBF53"/>
                  </a:solidFill>
                  <a:effectLst/>
                  <a:uLnTx/>
                  <a:uFillTx/>
                  <a:latin typeface="+mj-ea"/>
                  <a:ea typeface="+mj-ea"/>
                  <a:cs typeface="+mn-cs"/>
                </a:rPr>
                <a:t>在此添加标题</a:t>
              </a:r>
              <a:endParaRPr kumimoji="0" lang="zh-CN" altLang="en-US" sz="2000" b="0" i="0" u="none" strike="noStrike" kern="1200" cap="none" spc="0" normalizeH="0" baseline="0" noProof="0" dirty="0">
                <a:ln>
                  <a:noFill/>
                </a:ln>
                <a:solidFill>
                  <a:srgbClr val="FFBF53"/>
                </a:solidFill>
                <a:effectLst/>
                <a:uLnTx/>
                <a:uFillTx/>
                <a:latin typeface="+mj-ea"/>
                <a:ea typeface="+mj-ea"/>
                <a:cs typeface="+mn-cs"/>
              </a:endParaRPr>
            </a:p>
          </p:txBody>
        </p:sp>
      </p:grpSp>
      <p:grpSp>
        <p:nvGrpSpPr>
          <p:cNvPr id="41" name="组合 40"/>
          <p:cNvGrpSpPr/>
          <p:nvPr/>
        </p:nvGrpSpPr>
        <p:grpSpPr>
          <a:xfrm>
            <a:off x="2317317" y="3946549"/>
            <a:ext cx="2498033" cy="775282"/>
            <a:chOff x="2652976" y="4783304"/>
            <a:chExt cx="2335184" cy="775282"/>
          </a:xfrm>
        </p:grpSpPr>
        <p:sp>
          <p:nvSpPr>
            <p:cNvPr id="42" name="文本框 41"/>
            <p:cNvSpPr txBox="1"/>
            <p:nvPr/>
          </p:nvSpPr>
          <p:spPr bwMode="auto">
            <a:xfrm>
              <a:off x="2652976" y="5096921"/>
              <a:ext cx="2335184" cy="461665"/>
            </a:xfrm>
            <a:prstGeom prst="rect">
              <a:avLst/>
            </a:prstGeom>
            <a:noFill/>
          </p:spPr>
          <p:txBody>
            <a:bodyPr wrap="square">
              <a:spAutoFit/>
            </a:bodyPr>
            <a:lstStyle/>
            <a:p>
              <a:r>
                <a:rPr lang="zh-CN" altLang="en-US" sz="1200" dirty="0">
                  <a:solidFill>
                    <a:schemeClr val="tx1">
                      <a:lumMod val="50000"/>
                      <a:lumOff val="50000"/>
                    </a:schemeClr>
                  </a:solidFill>
                  <a:latin typeface="+mj-ea"/>
                  <a:ea typeface="+mj-ea"/>
                </a:rPr>
                <a:t>点击添加标题文字点击添加标题文字点击添加标题点击添加</a:t>
              </a:r>
              <a:endParaRPr lang="zh-CN" altLang="en-US" sz="1200" dirty="0">
                <a:solidFill>
                  <a:schemeClr val="tx1">
                    <a:lumMod val="50000"/>
                    <a:lumOff val="50000"/>
                  </a:schemeClr>
                </a:solidFill>
                <a:latin typeface="+mj-ea"/>
                <a:ea typeface="+mj-ea"/>
              </a:endParaRPr>
            </a:p>
          </p:txBody>
        </p:sp>
        <p:sp>
          <p:nvSpPr>
            <p:cNvPr id="43" name="文本框 42"/>
            <p:cNvSpPr txBox="1"/>
            <p:nvPr/>
          </p:nvSpPr>
          <p:spPr bwMode="auto">
            <a:xfrm>
              <a:off x="3053108" y="4783304"/>
              <a:ext cx="1922797" cy="400863"/>
            </a:xfrm>
            <a:prstGeom prst="rect">
              <a:avLst/>
            </a:prstGeom>
            <a:noFill/>
          </p:spPr>
          <p:txBody>
            <a:bodyPr>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srgbClr val="F17475"/>
                  </a:solidFill>
                  <a:effectLst/>
                  <a:uLnTx/>
                  <a:uFillTx/>
                  <a:latin typeface="+mj-ea"/>
                  <a:ea typeface="+mj-ea"/>
                  <a:cs typeface="+mn-cs"/>
                </a:rPr>
                <a:t>在此添加标题</a:t>
              </a:r>
              <a:endParaRPr kumimoji="0" lang="zh-CN" altLang="en-US" sz="2000" b="0" i="0" u="none" strike="noStrike" kern="1200" cap="none" spc="0" normalizeH="0" baseline="0" noProof="0" dirty="0">
                <a:ln>
                  <a:noFill/>
                </a:ln>
                <a:solidFill>
                  <a:srgbClr val="F17475"/>
                </a:solidFill>
                <a:effectLst/>
                <a:uLnTx/>
                <a:uFillTx/>
                <a:latin typeface="+mj-ea"/>
                <a:ea typeface="+mj-ea"/>
                <a:cs typeface="+mn-cs"/>
              </a:endParaRPr>
            </a:p>
          </p:txBody>
        </p:sp>
      </p:grpSp>
      <p:grpSp>
        <p:nvGrpSpPr>
          <p:cNvPr id="44" name="组合 43"/>
          <p:cNvGrpSpPr/>
          <p:nvPr/>
        </p:nvGrpSpPr>
        <p:grpSpPr>
          <a:xfrm>
            <a:off x="3753640" y="5455299"/>
            <a:ext cx="2498033" cy="775282"/>
            <a:chOff x="2652976" y="4783304"/>
            <a:chExt cx="2335184" cy="775282"/>
          </a:xfrm>
        </p:grpSpPr>
        <p:sp>
          <p:nvSpPr>
            <p:cNvPr id="45" name="文本框 44"/>
            <p:cNvSpPr txBox="1"/>
            <p:nvPr/>
          </p:nvSpPr>
          <p:spPr bwMode="auto">
            <a:xfrm>
              <a:off x="2652976" y="5096921"/>
              <a:ext cx="2335184" cy="461665"/>
            </a:xfrm>
            <a:prstGeom prst="rect">
              <a:avLst/>
            </a:prstGeom>
            <a:noFill/>
          </p:spPr>
          <p:txBody>
            <a:bodyPr wrap="square">
              <a:spAutoFit/>
            </a:bodyPr>
            <a:lstStyle/>
            <a:p>
              <a:r>
                <a:rPr lang="zh-CN" altLang="en-US" sz="1200" dirty="0">
                  <a:solidFill>
                    <a:schemeClr val="tx1">
                      <a:lumMod val="50000"/>
                      <a:lumOff val="50000"/>
                    </a:schemeClr>
                  </a:solidFill>
                  <a:latin typeface="+mj-ea"/>
                  <a:ea typeface="+mj-ea"/>
                </a:rPr>
                <a:t>点击添加标题文字点击添加标题文字点击添加标题点击添加</a:t>
              </a:r>
              <a:endParaRPr lang="zh-CN" altLang="en-US" sz="1200" dirty="0">
                <a:solidFill>
                  <a:schemeClr val="tx1">
                    <a:lumMod val="50000"/>
                    <a:lumOff val="50000"/>
                  </a:schemeClr>
                </a:solidFill>
                <a:latin typeface="+mj-ea"/>
                <a:ea typeface="+mj-ea"/>
              </a:endParaRPr>
            </a:p>
          </p:txBody>
        </p:sp>
        <p:sp>
          <p:nvSpPr>
            <p:cNvPr id="46" name="文本框 45"/>
            <p:cNvSpPr txBox="1"/>
            <p:nvPr/>
          </p:nvSpPr>
          <p:spPr bwMode="auto">
            <a:xfrm>
              <a:off x="3053108" y="4783304"/>
              <a:ext cx="1922797" cy="400863"/>
            </a:xfrm>
            <a:prstGeom prst="rect">
              <a:avLst/>
            </a:prstGeom>
            <a:noFill/>
          </p:spPr>
          <p:txBody>
            <a:bodyPr>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srgbClr val="985CB0"/>
                  </a:solidFill>
                  <a:effectLst/>
                  <a:uLnTx/>
                  <a:uFillTx/>
                  <a:latin typeface="+mj-ea"/>
                  <a:ea typeface="+mj-ea"/>
                  <a:cs typeface="+mn-cs"/>
                </a:rPr>
                <a:t>在此添加标题</a:t>
              </a:r>
              <a:endParaRPr kumimoji="0" lang="zh-CN" altLang="en-US" sz="2000" b="0" i="0" u="none" strike="noStrike" kern="1200" cap="none" spc="0" normalizeH="0" baseline="0" noProof="0" dirty="0">
                <a:ln>
                  <a:noFill/>
                </a:ln>
                <a:solidFill>
                  <a:srgbClr val="985CB0"/>
                </a:solidFill>
                <a:effectLst/>
                <a:uLnTx/>
                <a:uFillTx/>
                <a:latin typeface="+mj-ea"/>
                <a:ea typeface="+mj-ea"/>
                <a:cs typeface="+mn-cs"/>
              </a:endParaRPr>
            </a:p>
          </p:txBody>
        </p:sp>
      </p:grpSp>
      <p:grpSp>
        <p:nvGrpSpPr>
          <p:cNvPr id="47" name="组合 46"/>
          <p:cNvGrpSpPr/>
          <p:nvPr/>
        </p:nvGrpSpPr>
        <p:grpSpPr>
          <a:xfrm>
            <a:off x="7309521" y="4642453"/>
            <a:ext cx="667667" cy="710597"/>
            <a:chOff x="7309521" y="4642453"/>
            <a:chExt cx="667667" cy="710597"/>
          </a:xfrm>
        </p:grpSpPr>
        <p:sp>
          <p:nvSpPr>
            <p:cNvPr id="48" name="任意多边形 47"/>
            <p:cNvSpPr/>
            <p:nvPr/>
          </p:nvSpPr>
          <p:spPr>
            <a:xfrm>
              <a:off x="7312819" y="4648200"/>
              <a:ext cx="664369" cy="704850"/>
            </a:xfrm>
            <a:custGeom>
              <a:avLst/>
              <a:gdLst>
                <a:gd name="connsiteX0" fmla="*/ 0 w 664369"/>
                <a:gd name="connsiteY0" fmla="*/ 352425 h 704850"/>
                <a:gd name="connsiteX1" fmla="*/ 269081 w 664369"/>
                <a:gd name="connsiteY1" fmla="*/ 704850 h 704850"/>
                <a:gd name="connsiteX2" fmla="*/ 664369 w 664369"/>
                <a:gd name="connsiteY2" fmla="*/ 704850 h 704850"/>
                <a:gd name="connsiteX3" fmla="*/ 661987 w 664369"/>
                <a:gd name="connsiteY3" fmla="*/ 304800 h 704850"/>
                <a:gd name="connsiteX4" fmla="*/ 378619 w 664369"/>
                <a:gd name="connsiteY4" fmla="*/ 35719 h 704850"/>
                <a:gd name="connsiteX5" fmla="*/ 330994 w 664369"/>
                <a:gd name="connsiteY5" fmla="*/ 40481 h 704850"/>
                <a:gd name="connsiteX6" fmla="*/ 285750 w 664369"/>
                <a:gd name="connsiteY6" fmla="*/ 0 h 704850"/>
                <a:gd name="connsiteX7" fmla="*/ 207169 w 664369"/>
                <a:gd name="connsiteY7" fmla="*/ 42863 h 704850"/>
                <a:gd name="connsiteX8" fmla="*/ 92869 w 664369"/>
                <a:gd name="connsiteY8" fmla="*/ 47625 h 704850"/>
                <a:gd name="connsiteX9" fmla="*/ 21431 w 664369"/>
                <a:gd name="connsiteY9" fmla="*/ 47625 h 704850"/>
                <a:gd name="connsiteX10" fmla="*/ 0 w 664369"/>
                <a:gd name="connsiteY10" fmla="*/ 352425 h 704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64369" h="704850">
                  <a:moveTo>
                    <a:pt x="0" y="352425"/>
                  </a:moveTo>
                  <a:lnTo>
                    <a:pt x="269081" y="704850"/>
                  </a:lnTo>
                  <a:lnTo>
                    <a:pt x="664369" y="704850"/>
                  </a:lnTo>
                  <a:lnTo>
                    <a:pt x="661987" y="304800"/>
                  </a:lnTo>
                  <a:lnTo>
                    <a:pt x="378619" y="35719"/>
                  </a:lnTo>
                  <a:lnTo>
                    <a:pt x="330994" y="40481"/>
                  </a:lnTo>
                  <a:lnTo>
                    <a:pt x="285750" y="0"/>
                  </a:lnTo>
                  <a:lnTo>
                    <a:pt x="207169" y="42863"/>
                  </a:lnTo>
                  <a:lnTo>
                    <a:pt x="92869" y="47625"/>
                  </a:lnTo>
                  <a:lnTo>
                    <a:pt x="21431" y="47625"/>
                  </a:lnTo>
                  <a:lnTo>
                    <a:pt x="0" y="352425"/>
                  </a:lnTo>
                  <a:close/>
                </a:path>
              </a:pathLst>
            </a:custGeom>
            <a:gradFill>
              <a:gsLst>
                <a:gs pos="0">
                  <a:srgbClr val="24142A"/>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j-ea"/>
                <a:ea typeface="+mj-ea"/>
                <a:cs typeface="+mn-cs"/>
              </a:endParaRPr>
            </a:p>
          </p:txBody>
        </p:sp>
        <p:grpSp>
          <p:nvGrpSpPr>
            <p:cNvPr id="49" name="组合 48"/>
            <p:cNvGrpSpPr/>
            <p:nvPr/>
          </p:nvGrpSpPr>
          <p:grpSpPr>
            <a:xfrm>
              <a:off x="7309521" y="4642453"/>
              <a:ext cx="389258" cy="451062"/>
              <a:chOff x="6596990" y="5657399"/>
              <a:chExt cx="428184" cy="496168"/>
            </a:xfrm>
            <a:solidFill>
              <a:schemeClr val="bg1"/>
            </a:solidFill>
          </p:grpSpPr>
          <p:sp>
            <p:nvSpPr>
              <p:cNvPr id="50" name="Freeform 25"/>
              <p:cNvSpPr/>
              <p:nvPr/>
            </p:nvSpPr>
            <p:spPr bwMode="auto">
              <a:xfrm>
                <a:off x="6678095" y="6064113"/>
                <a:ext cx="265975" cy="89454"/>
              </a:xfrm>
              <a:custGeom>
                <a:avLst/>
                <a:gdLst>
                  <a:gd name="T0" fmla="*/ 86 w 94"/>
                  <a:gd name="T1" fmla="*/ 22 h 32"/>
                  <a:gd name="T2" fmla="*/ 64 w 94"/>
                  <a:gd name="T3" fmla="*/ 22 h 32"/>
                  <a:gd name="T4" fmla="*/ 64 w 94"/>
                  <a:gd name="T5" fmla="*/ 0 h 32"/>
                  <a:gd name="T6" fmla="*/ 31 w 94"/>
                  <a:gd name="T7" fmla="*/ 0 h 32"/>
                  <a:gd name="T8" fmla="*/ 31 w 94"/>
                  <a:gd name="T9" fmla="*/ 22 h 32"/>
                  <a:gd name="T10" fmla="*/ 8 w 94"/>
                  <a:gd name="T11" fmla="*/ 22 h 32"/>
                  <a:gd name="T12" fmla="*/ 0 w 94"/>
                  <a:gd name="T13" fmla="*/ 27 h 32"/>
                  <a:gd name="T14" fmla="*/ 0 w 94"/>
                  <a:gd name="T15" fmla="*/ 32 h 32"/>
                  <a:gd name="T16" fmla="*/ 94 w 94"/>
                  <a:gd name="T17" fmla="*/ 32 h 32"/>
                  <a:gd name="T18" fmla="*/ 94 w 94"/>
                  <a:gd name="T19" fmla="*/ 27 h 32"/>
                  <a:gd name="T20" fmla="*/ 86 w 94"/>
                  <a:gd name="T21" fmla="*/ 22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4" h="32">
                    <a:moveTo>
                      <a:pt x="86" y="22"/>
                    </a:moveTo>
                    <a:cubicBezTo>
                      <a:pt x="64" y="22"/>
                      <a:pt x="64" y="22"/>
                      <a:pt x="64" y="22"/>
                    </a:cubicBezTo>
                    <a:cubicBezTo>
                      <a:pt x="64" y="0"/>
                      <a:pt x="64" y="0"/>
                      <a:pt x="64" y="0"/>
                    </a:cubicBezTo>
                    <a:cubicBezTo>
                      <a:pt x="31" y="0"/>
                      <a:pt x="31" y="0"/>
                      <a:pt x="31" y="0"/>
                    </a:cubicBezTo>
                    <a:cubicBezTo>
                      <a:pt x="31" y="22"/>
                      <a:pt x="31" y="22"/>
                      <a:pt x="31" y="22"/>
                    </a:cubicBezTo>
                    <a:cubicBezTo>
                      <a:pt x="8" y="22"/>
                      <a:pt x="8" y="22"/>
                      <a:pt x="8" y="22"/>
                    </a:cubicBezTo>
                    <a:cubicBezTo>
                      <a:pt x="4" y="22"/>
                      <a:pt x="0" y="24"/>
                      <a:pt x="0" y="27"/>
                    </a:cubicBezTo>
                    <a:cubicBezTo>
                      <a:pt x="0" y="32"/>
                      <a:pt x="0" y="32"/>
                      <a:pt x="0" y="32"/>
                    </a:cubicBezTo>
                    <a:cubicBezTo>
                      <a:pt x="94" y="32"/>
                      <a:pt x="94" y="32"/>
                      <a:pt x="94" y="32"/>
                    </a:cubicBezTo>
                    <a:cubicBezTo>
                      <a:pt x="94" y="27"/>
                      <a:pt x="94" y="27"/>
                      <a:pt x="94" y="27"/>
                    </a:cubicBezTo>
                    <a:cubicBezTo>
                      <a:pt x="94" y="24"/>
                      <a:pt x="90" y="22"/>
                      <a:pt x="86" y="2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sp>
            <p:nvSpPr>
              <p:cNvPr id="51" name="Freeform 26"/>
              <p:cNvSpPr/>
              <p:nvPr/>
            </p:nvSpPr>
            <p:spPr bwMode="auto">
              <a:xfrm>
                <a:off x="6718647" y="5789789"/>
                <a:ext cx="66792" cy="124042"/>
              </a:xfrm>
              <a:custGeom>
                <a:avLst/>
                <a:gdLst>
                  <a:gd name="T0" fmla="*/ 15 w 24"/>
                  <a:gd name="T1" fmla="*/ 18 h 44"/>
                  <a:gd name="T2" fmla="*/ 9 w 24"/>
                  <a:gd name="T3" fmla="*/ 14 h 44"/>
                  <a:gd name="T4" fmla="*/ 13 w 24"/>
                  <a:gd name="T5" fmla="*/ 11 h 44"/>
                  <a:gd name="T6" fmla="*/ 21 w 24"/>
                  <a:gd name="T7" fmla="*/ 13 h 44"/>
                  <a:gd name="T8" fmla="*/ 23 w 24"/>
                  <a:gd name="T9" fmla="*/ 6 h 44"/>
                  <a:gd name="T10" fmla="*/ 15 w 24"/>
                  <a:gd name="T11" fmla="*/ 5 h 44"/>
                  <a:gd name="T12" fmla="*/ 15 w 24"/>
                  <a:gd name="T13" fmla="*/ 0 h 44"/>
                  <a:gd name="T14" fmla="*/ 9 w 24"/>
                  <a:gd name="T15" fmla="*/ 0 h 44"/>
                  <a:gd name="T16" fmla="*/ 9 w 24"/>
                  <a:gd name="T17" fmla="*/ 5 h 44"/>
                  <a:gd name="T18" fmla="*/ 0 w 24"/>
                  <a:gd name="T19" fmla="*/ 15 h 44"/>
                  <a:gd name="T20" fmla="*/ 10 w 24"/>
                  <a:gd name="T21" fmla="*/ 25 h 44"/>
                  <a:gd name="T22" fmla="*/ 16 w 24"/>
                  <a:gd name="T23" fmla="*/ 29 h 44"/>
                  <a:gd name="T24" fmla="*/ 11 w 24"/>
                  <a:gd name="T25" fmla="*/ 33 h 44"/>
                  <a:gd name="T26" fmla="*/ 2 w 24"/>
                  <a:gd name="T27" fmla="*/ 30 h 44"/>
                  <a:gd name="T28" fmla="*/ 0 w 24"/>
                  <a:gd name="T29" fmla="*/ 37 h 44"/>
                  <a:gd name="T30" fmla="*/ 9 w 24"/>
                  <a:gd name="T31" fmla="*/ 39 h 44"/>
                  <a:gd name="T32" fmla="*/ 9 w 24"/>
                  <a:gd name="T33" fmla="*/ 44 h 44"/>
                  <a:gd name="T34" fmla="*/ 15 w 24"/>
                  <a:gd name="T35" fmla="*/ 44 h 44"/>
                  <a:gd name="T36" fmla="*/ 15 w 24"/>
                  <a:gd name="T37" fmla="*/ 38 h 44"/>
                  <a:gd name="T38" fmla="*/ 24 w 24"/>
                  <a:gd name="T39" fmla="*/ 29 h 44"/>
                  <a:gd name="T40" fmla="*/ 15 w 24"/>
                  <a:gd name="T41" fmla="*/ 18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4" h="44">
                    <a:moveTo>
                      <a:pt x="15" y="18"/>
                    </a:moveTo>
                    <a:cubicBezTo>
                      <a:pt x="10" y="17"/>
                      <a:pt x="9" y="15"/>
                      <a:pt x="9" y="14"/>
                    </a:cubicBezTo>
                    <a:cubicBezTo>
                      <a:pt x="9" y="12"/>
                      <a:pt x="10" y="11"/>
                      <a:pt x="13" y="11"/>
                    </a:cubicBezTo>
                    <a:cubicBezTo>
                      <a:pt x="17" y="11"/>
                      <a:pt x="20" y="12"/>
                      <a:pt x="21" y="13"/>
                    </a:cubicBezTo>
                    <a:cubicBezTo>
                      <a:pt x="23" y="6"/>
                      <a:pt x="23" y="6"/>
                      <a:pt x="23" y="6"/>
                    </a:cubicBezTo>
                    <a:cubicBezTo>
                      <a:pt x="21" y="6"/>
                      <a:pt x="18" y="5"/>
                      <a:pt x="15" y="5"/>
                    </a:cubicBezTo>
                    <a:cubicBezTo>
                      <a:pt x="15" y="0"/>
                      <a:pt x="15" y="0"/>
                      <a:pt x="15" y="0"/>
                    </a:cubicBezTo>
                    <a:cubicBezTo>
                      <a:pt x="9" y="0"/>
                      <a:pt x="9" y="0"/>
                      <a:pt x="9" y="0"/>
                    </a:cubicBezTo>
                    <a:cubicBezTo>
                      <a:pt x="9" y="5"/>
                      <a:pt x="9" y="5"/>
                      <a:pt x="9" y="5"/>
                    </a:cubicBezTo>
                    <a:cubicBezTo>
                      <a:pt x="4" y="6"/>
                      <a:pt x="0" y="10"/>
                      <a:pt x="0" y="15"/>
                    </a:cubicBezTo>
                    <a:cubicBezTo>
                      <a:pt x="0" y="20"/>
                      <a:pt x="4" y="23"/>
                      <a:pt x="10" y="25"/>
                    </a:cubicBezTo>
                    <a:cubicBezTo>
                      <a:pt x="14" y="26"/>
                      <a:pt x="16" y="27"/>
                      <a:pt x="16" y="29"/>
                    </a:cubicBezTo>
                    <a:cubicBezTo>
                      <a:pt x="16" y="31"/>
                      <a:pt x="14" y="33"/>
                      <a:pt x="11" y="33"/>
                    </a:cubicBezTo>
                    <a:cubicBezTo>
                      <a:pt x="7" y="33"/>
                      <a:pt x="4" y="32"/>
                      <a:pt x="2" y="30"/>
                    </a:cubicBezTo>
                    <a:cubicBezTo>
                      <a:pt x="0" y="37"/>
                      <a:pt x="0" y="37"/>
                      <a:pt x="0" y="37"/>
                    </a:cubicBezTo>
                    <a:cubicBezTo>
                      <a:pt x="2" y="38"/>
                      <a:pt x="6" y="39"/>
                      <a:pt x="9" y="39"/>
                    </a:cubicBezTo>
                    <a:cubicBezTo>
                      <a:pt x="9" y="44"/>
                      <a:pt x="9" y="44"/>
                      <a:pt x="9" y="44"/>
                    </a:cubicBezTo>
                    <a:cubicBezTo>
                      <a:pt x="15" y="44"/>
                      <a:pt x="15" y="44"/>
                      <a:pt x="15" y="44"/>
                    </a:cubicBezTo>
                    <a:cubicBezTo>
                      <a:pt x="15" y="38"/>
                      <a:pt x="15" y="38"/>
                      <a:pt x="15" y="38"/>
                    </a:cubicBezTo>
                    <a:cubicBezTo>
                      <a:pt x="21" y="37"/>
                      <a:pt x="24" y="33"/>
                      <a:pt x="24" y="29"/>
                    </a:cubicBezTo>
                    <a:cubicBezTo>
                      <a:pt x="24" y="24"/>
                      <a:pt x="22" y="21"/>
                      <a:pt x="15"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sp>
            <p:nvSpPr>
              <p:cNvPr id="52" name="Freeform 27"/>
              <p:cNvSpPr>
                <a:spLocks noEditPoints="1"/>
              </p:cNvSpPr>
              <p:nvPr/>
            </p:nvSpPr>
            <p:spPr bwMode="auto">
              <a:xfrm>
                <a:off x="6655434" y="5758779"/>
                <a:ext cx="192027" cy="186063"/>
              </a:xfrm>
              <a:custGeom>
                <a:avLst/>
                <a:gdLst>
                  <a:gd name="T0" fmla="*/ 34 w 68"/>
                  <a:gd name="T1" fmla="*/ 0 h 66"/>
                  <a:gd name="T2" fmla="*/ 0 w 68"/>
                  <a:gd name="T3" fmla="*/ 33 h 66"/>
                  <a:gd name="T4" fmla="*/ 34 w 68"/>
                  <a:gd name="T5" fmla="*/ 66 h 66"/>
                  <a:gd name="T6" fmla="*/ 68 w 68"/>
                  <a:gd name="T7" fmla="*/ 33 h 66"/>
                  <a:gd name="T8" fmla="*/ 34 w 68"/>
                  <a:gd name="T9" fmla="*/ 0 h 66"/>
                  <a:gd name="T10" fmla="*/ 34 w 68"/>
                  <a:gd name="T11" fmla="*/ 59 h 66"/>
                  <a:gd name="T12" fmla="*/ 7 w 68"/>
                  <a:gd name="T13" fmla="*/ 33 h 66"/>
                  <a:gd name="T14" fmla="*/ 34 w 68"/>
                  <a:gd name="T15" fmla="*/ 7 h 66"/>
                  <a:gd name="T16" fmla="*/ 60 w 68"/>
                  <a:gd name="T17" fmla="*/ 33 h 66"/>
                  <a:gd name="T18" fmla="*/ 34 w 68"/>
                  <a:gd name="T19" fmla="*/ 59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8" h="66">
                    <a:moveTo>
                      <a:pt x="34" y="0"/>
                    </a:moveTo>
                    <a:cubicBezTo>
                      <a:pt x="15" y="0"/>
                      <a:pt x="0" y="15"/>
                      <a:pt x="0" y="33"/>
                    </a:cubicBezTo>
                    <a:cubicBezTo>
                      <a:pt x="0" y="51"/>
                      <a:pt x="15" y="66"/>
                      <a:pt x="34" y="66"/>
                    </a:cubicBezTo>
                    <a:cubicBezTo>
                      <a:pt x="53" y="66"/>
                      <a:pt x="68" y="51"/>
                      <a:pt x="68" y="33"/>
                    </a:cubicBezTo>
                    <a:cubicBezTo>
                      <a:pt x="68" y="15"/>
                      <a:pt x="53" y="0"/>
                      <a:pt x="34" y="0"/>
                    </a:cubicBezTo>
                    <a:close/>
                    <a:moveTo>
                      <a:pt x="34" y="59"/>
                    </a:moveTo>
                    <a:cubicBezTo>
                      <a:pt x="19" y="59"/>
                      <a:pt x="7" y="47"/>
                      <a:pt x="7" y="33"/>
                    </a:cubicBezTo>
                    <a:cubicBezTo>
                      <a:pt x="7" y="19"/>
                      <a:pt x="19" y="7"/>
                      <a:pt x="34" y="7"/>
                    </a:cubicBezTo>
                    <a:cubicBezTo>
                      <a:pt x="49" y="7"/>
                      <a:pt x="60" y="19"/>
                      <a:pt x="60" y="33"/>
                    </a:cubicBezTo>
                    <a:cubicBezTo>
                      <a:pt x="60" y="47"/>
                      <a:pt x="49" y="59"/>
                      <a:pt x="34" y="5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sp>
            <p:nvSpPr>
              <p:cNvPr id="53" name="Freeform 28"/>
              <p:cNvSpPr/>
              <p:nvPr/>
            </p:nvSpPr>
            <p:spPr bwMode="auto">
              <a:xfrm>
                <a:off x="6876085" y="5680060"/>
                <a:ext cx="53672" cy="98995"/>
              </a:xfrm>
              <a:custGeom>
                <a:avLst/>
                <a:gdLst>
                  <a:gd name="T0" fmla="*/ 8 w 19"/>
                  <a:gd name="T1" fmla="*/ 26 h 35"/>
                  <a:gd name="T2" fmla="*/ 1 w 19"/>
                  <a:gd name="T3" fmla="*/ 24 h 35"/>
                  <a:gd name="T4" fmla="*/ 0 w 19"/>
                  <a:gd name="T5" fmla="*/ 29 h 35"/>
                  <a:gd name="T6" fmla="*/ 7 w 19"/>
                  <a:gd name="T7" fmla="*/ 31 h 35"/>
                  <a:gd name="T8" fmla="*/ 7 w 19"/>
                  <a:gd name="T9" fmla="*/ 35 h 35"/>
                  <a:gd name="T10" fmla="*/ 11 w 19"/>
                  <a:gd name="T11" fmla="*/ 35 h 35"/>
                  <a:gd name="T12" fmla="*/ 11 w 19"/>
                  <a:gd name="T13" fmla="*/ 30 h 35"/>
                  <a:gd name="T14" fmla="*/ 19 w 19"/>
                  <a:gd name="T15" fmla="*/ 23 h 35"/>
                  <a:gd name="T16" fmla="*/ 12 w 19"/>
                  <a:gd name="T17" fmla="*/ 15 h 35"/>
                  <a:gd name="T18" fmla="*/ 7 w 19"/>
                  <a:gd name="T19" fmla="*/ 11 h 35"/>
                  <a:gd name="T20" fmla="*/ 10 w 19"/>
                  <a:gd name="T21" fmla="*/ 9 h 35"/>
                  <a:gd name="T22" fmla="*/ 16 w 19"/>
                  <a:gd name="T23" fmla="*/ 10 h 35"/>
                  <a:gd name="T24" fmla="*/ 18 w 19"/>
                  <a:gd name="T25" fmla="*/ 5 h 35"/>
                  <a:gd name="T26" fmla="*/ 12 w 19"/>
                  <a:gd name="T27" fmla="*/ 4 h 35"/>
                  <a:gd name="T28" fmla="*/ 12 w 19"/>
                  <a:gd name="T29" fmla="*/ 0 h 35"/>
                  <a:gd name="T30" fmla="*/ 7 w 19"/>
                  <a:gd name="T31" fmla="*/ 0 h 35"/>
                  <a:gd name="T32" fmla="*/ 7 w 19"/>
                  <a:gd name="T33" fmla="*/ 4 h 35"/>
                  <a:gd name="T34" fmla="*/ 0 w 19"/>
                  <a:gd name="T35" fmla="*/ 12 h 35"/>
                  <a:gd name="T36" fmla="*/ 8 w 19"/>
                  <a:gd name="T37" fmla="*/ 19 h 35"/>
                  <a:gd name="T38" fmla="*/ 12 w 19"/>
                  <a:gd name="T39" fmla="*/ 23 h 35"/>
                  <a:gd name="T40" fmla="*/ 8 w 19"/>
                  <a:gd name="T41" fmla="*/ 26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35">
                    <a:moveTo>
                      <a:pt x="8" y="26"/>
                    </a:moveTo>
                    <a:cubicBezTo>
                      <a:pt x="6" y="26"/>
                      <a:pt x="3" y="25"/>
                      <a:pt x="1" y="24"/>
                    </a:cubicBezTo>
                    <a:cubicBezTo>
                      <a:pt x="0" y="29"/>
                      <a:pt x="0" y="29"/>
                      <a:pt x="0" y="29"/>
                    </a:cubicBezTo>
                    <a:cubicBezTo>
                      <a:pt x="2" y="30"/>
                      <a:pt x="4" y="31"/>
                      <a:pt x="7" y="31"/>
                    </a:cubicBezTo>
                    <a:cubicBezTo>
                      <a:pt x="7" y="35"/>
                      <a:pt x="7" y="35"/>
                      <a:pt x="7" y="35"/>
                    </a:cubicBezTo>
                    <a:cubicBezTo>
                      <a:pt x="11" y="35"/>
                      <a:pt x="11" y="35"/>
                      <a:pt x="11" y="35"/>
                    </a:cubicBezTo>
                    <a:cubicBezTo>
                      <a:pt x="11" y="30"/>
                      <a:pt x="11" y="30"/>
                      <a:pt x="11" y="30"/>
                    </a:cubicBezTo>
                    <a:cubicBezTo>
                      <a:pt x="16" y="30"/>
                      <a:pt x="19" y="26"/>
                      <a:pt x="19" y="23"/>
                    </a:cubicBezTo>
                    <a:cubicBezTo>
                      <a:pt x="19" y="19"/>
                      <a:pt x="17" y="16"/>
                      <a:pt x="12" y="15"/>
                    </a:cubicBezTo>
                    <a:cubicBezTo>
                      <a:pt x="8" y="13"/>
                      <a:pt x="7" y="12"/>
                      <a:pt x="7" y="11"/>
                    </a:cubicBezTo>
                    <a:cubicBezTo>
                      <a:pt x="7" y="10"/>
                      <a:pt x="8" y="9"/>
                      <a:pt x="10" y="9"/>
                    </a:cubicBezTo>
                    <a:cubicBezTo>
                      <a:pt x="13" y="9"/>
                      <a:pt x="15" y="10"/>
                      <a:pt x="16" y="10"/>
                    </a:cubicBezTo>
                    <a:cubicBezTo>
                      <a:pt x="18" y="5"/>
                      <a:pt x="18" y="5"/>
                      <a:pt x="18" y="5"/>
                    </a:cubicBezTo>
                    <a:cubicBezTo>
                      <a:pt x="16" y="5"/>
                      <a:pt x="14" y="4"/>
                      <a:pt x="12" y="4"/>
                    </a:cubicBezTo>
                    <a:cubicBezTo>
                      <a:pt x="12" y="0"/>
                      <a:pt x="12" y="0"/>
                      <a:pt x="12" y="0"/>
                    </a:cubicBezTo>
                    <a:cubicBezTo>
                      <a:pt x="7" y="0"/>
                      <a:pt x="7" y="0"/>
                      <a:pt x="7" y="0"/>
                    </a:cubicBezTo>
                    <a:cubicBezTo>
                      <a:pt x="7" y="4"/>
                      <a:pt x="7" y="4"/>
                      <a:pt x="7" y="4"/>
                    </a:cubicBezTo>
                    <a:cubicBezTo>
                      <a:pt x="3" y="5"/>
                      <a:pt x="0" y="8"/>
                      <a:pt x="0" y="12"/>
                    </a:cubicBezTo>
                    <a:cubicBezTo>
                      <a:pt x="0" y="16"/>
                      <a:pt x="3" y="18"/>
                      <a:pt x="8" y="19"/>
                    </a:cubicBezTo>
                    <a:cubicBezTo>
                      <a:pt x="11" y="21"/>
                      <a:pt x="12" y="22"/>
                      <a:pt x="12" y="23"/>
                    </a:cubicBezTo>
                    <a:cubicBezTo>
                      <a:pt x="12" y="25"/>
                      <a:pt x="11" y="26"/>
                      <a:pt x="8" y="2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sp>
            <p:nvSpPr>
              <p:cNvPr id="54" name="Freeform 29"/>
              <p:cNvSpPr>
                <a:spLocks noEditPoints="1"/>
              </p:cNvSpPr>
              <p:nvPr/>
            </p:nvSpPr>
            <p:spPr bwMode="auto">
              <a:xfrm>
                <a:off x="6596990" y="5700336"/>
                <a:ext cx="428184" cy="357814"/>
              </a:xfrm>
              <a:custGeom>
                <a:avLst/>
                <a:gdLst>
                  <a:gd name="T0" fmla="*/ 143 w 152"/>
                  <a:gd name="T1" fmla="*/ 0 h 127"/>
                  <a:gd name="T2" fmla="*/ 136 w 152"/>
                  <a:gd name="T3" fmla="*/ 0 h 127"/>
                  <a:gd name="T4" fmla="*/ 138 w 152"/>
                  <a:gd name="T5" fmla="*/ 9 h 127"/>
                  <a:gd name="T6" fmla="*/ 143 w 152"/>
                  <a:gd name="T7" fmla="*/ 9 h 127"/>
                  <a:gd name="T8" fmla="*/ 143 w 152"/>
                  <a:gd name="T9" fmla="*/ 101 h 127"/>
                  <a:gd name="T10" fmla="*/ 9 w 152"/>
                  <a:gd name="T11" fmla="*/ 101 h 127"/>
                  <a:gd name="T12" fmla="*/ 9 w 152"/>
                  <a:gd name="T13" fmla="*/ 9 h 127"/>
                  <a:gd name="T14" fmla="*/ 79 w 152"/>
                  <a:gd name="T15" fmla="*/ 9 h 127"/>
                  <a:gd name="T16" fmla="*/ 81 w 152"/>
                  <a:gd name="T17" fmla="*/ 0 h 127"/>
                  <a:gd name="T18" fmla="*/ 9 w 152"/>
                  <a:gd name="T19" fmla="*/ 0 h 127"/>
                  <a:gd name="T20" fmla="*/ 0 w 152"/>
                  <a:gd name="T21" fmla="*/ 9 h 127"/>
                  <a:gd name="T22" fmla="*/ 0 w 152"/>
                  <a:gd name="T23" fmla="*/ 118 h 127"/>
                  <a:gd name="T24" fmla="*/ 9 w 152"/>
                  <a:gd name="T25" fmla="*/ 127 h 127"/>
                  <a:gd name="T26" fmla="*/ 143 w 152"/>
                  <a:gd name="T27" fmla="*/ 127 h 127"/>
                  <a:gd name="T28" fmla="*/ 152 w 152"/>
                  <a:gd name="T29" fmla="*/ 118 h 127"/>
                  <a:gd name="T30" fmla="*/ 152 w 152"/>
                  <a:gd name="T31" fmla="*/ 9 h 127"/>
                  <a:gd name="T32" fmla="*/ 143 w 152"/>
                  <a:gd name="T33" fmla="*/ 0 h 127"/>
                  <a:gd name="T34" fmla="*/ 76 w 152"/>
                  <a:gd name="T35" fmla="*/ 120 h 127"/>
                  <a:gd name="T36" fmla="*/ 70 w 152"/>
                  <a:gd name="T37" fmla="*/ 114 h 127"/>
                  <a:gd name="T38" fmla="*/ 76 w 152"/>
                  <a:gd name="T39" fmla="*/ 107 h 127"/>
                  <a:gd name="T40" fmla="*/ 83 w 152"/>
                  <a:gd name="T41" fmla="*/ 114 h 127"/>
                  <a:gd name="T42" fmla="*/ 76 w 152"/>
                  <a:gd name="T43" fmla="*/ 120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52" h="127">
                    <a:moveTo>
                      <a:pt x="143" y="0"/>
                    </a:moveTo>
                    <a:cubicBezTo>
                      <a:pt x="136" y="0"/>
                      <a:pt x="136" y="0"/>
                      <a:pt x="136" y="0"/>
                    </a:cubicBezTo>
                    <a:cubicBezTo>
                      <a:pt x="137" y="3"/>
                      <a:pt x="138" y="6"/>
                      <a:pt x="138" y="9"/>
                    </a:cubicBezTo>
                    <a:cubicBezTo>
                      <a:pt x="143" y="9"/>
                      <a:pt x="143" y="9"/>
                      <a:pt x="143" y="9"/>
                    </a:cubicBezTo>
                    <a:cubicBezTo>
                      <a:pt x="143" y="101"/>
                      <a:pt x="143" y="101"/>
                      <a:pt x="143" y="101"/>
                    </a:cubicBezTo>
                    <a:cubicBezTo>
                      <a:pt x="9" y="101"/>
                      <a:pt x="9" y="101"/>
                      <a:pt x="9" y="101"/>
                    </a:cubicBezTo>
                    <a:cubicBezTo>
                      <a:pt x="9" y="9"/>
                      <a:pt x="9" y="9"/>
                      <a:pt x="9" y="9"/>
                    </a:cubicBezTo>
                    <a:cubicBezTo>
                      <a:pt x="79" y="9"/>
                      <a:pt x="79" y="9"/>
                      <a:pt x="79" y="9"/>
                    </a:cubicBezTo>
                    <a:cubicBezTo>
                      <a:pt x="79" y="6"/>
                      <a:pt x="80" y="3"/>
                      <a:pt x="81" y="0"/>
                    </a:cubicBezTo>
                    <a:cubicBezTo>
                      <a:pt x="9" y="0"/>
                      <a:pt x="9" y="0"/>
                      <a:pt x="9" y="0"/>
                    </a:cubicBezTo>
                    <a:cubicBezTo>
                      <a:pt x="4" y="0"/>
                      <a:pt x="0" y="4"/>
                      <a:pt x="0" y="9"/>
                    </a:cubicBezTo>
                    <a:cubicBezTo>
                      <a:pt x="0" y="118"/>
                      <a:pt x="0" y="118"/>
                      <a:pt x="0" y="118"/>
                    </a:cubicBezTo>
                    <a:cubicBezTo>
                      <a:pt x="0" y="123"/>
                      <a:pt x="4" y="127"/>
                      <a:pt x="9" y="127"/>
                    </a:cubicBezTo>
                    <a:cubicBezTo>
                      <a:pt x="143" y="127"/>
                      <a:pt x="143" y="127"/>
                      <a:pt x="143" y="127"/>
                    </a:cubicBezTo>
                    <a:cubicBezTo>
                      <a:pt x="148" y="127"/>
                      <a:pt x="152" y="123"/>
                      <a:pt x="152" y="118"/>
                    </a:cubicBezTo>
                    <a:cubicBezTo>
                      <a:pt x="152" y="9"/>
                      <a:pt x="152" y="9"/>
                      <a:pt x="152" y="9"/>
                    </a:cubicBezTo>
                    <a:cubicBezTo>
                      <a:pt x="152" y="4"/>
                      <a:pt x="148" y="0"/>
                      <a:pt x="143" y="0"/>
                    </a:cubicBezTo>
                    <a:close/>
                    <a:moveTo>
                      <a:pt x="76" y="120"/>
                    </a:moveTo>
                    <a:cubicBezTo>
                      <a:pt x="73" y="120"/>
                      <a:pt x="70" y="117"/>
                      <a:pt x="70" y="114"/>
                    </a:cubicBezTo>
                    <a:cubicBezTo>
                      <a:pt x="70" y="110"/>
                      <a:pt x="73" y="107"/>
                      <a:pt x="76" y="107"/>
                    </a:cubicBezTo>
                    <a:cubicBezTo>
                      <a:pt x="80" y="107"/>
                      <a:pt x="83" y="110"/>
                      <a:pt x="83" y="114"/>
                    </a:cubicBezTo>
                    <a:cubicBezTo>
                      <a:pt x="83" y="117"/>
                      <a:pt x="80" y="120"/>
                      <a:pt x="76" y="12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sp>
            <p:nvSpPr>
              <p:cNvPr id="55" name="Freeform 30"/>
              <p:cNvSpPr>
                <a:spLocks noEditPoints="1"/>
              </p:cNvSpPr>
              <p:nvPr/>
            </p:nvSpPr>
            <p:spPr bwMode="auto">
              <a:xfrm>
                <a:off x="6828377" y="5657399"/>
                <a:ext cx="149089" cy="144319"/>
              </a:xfrm>
              <a:custGeom>
                <a:avLst/>
                <a:gdLst>
                  <a:gd name="T0" fmla="*/ 26 w 53"/>
                  <a:gd name="T1" fmla="*/ 51 h 51"/>
                  <a:gd name="T2" fmla="*/ 53 w 53"/>
                  <a:gd name="T3" fmla="*/ 25 h 51"/>
                  <a:gd name="T4" fmla="*/ 26 w 53"/>
                  <a:gd name="T5" fmla="*/ 0 h 51"/>
                  <a:gd name="T6" fmla="*/ 0 w 53"/>
                  <a:gd name="T7" fmla="*/ 25 h 51"/>
                  <a:gd name="T8" fmla="*/ 26 w 53"/>
                  <a:gd name="T9" fmla="*/ 51 h 51"/>
                  <a:gd name="T10" fmla="*/ 26 w 53"/>
                  <a:gd name="T11" fmla="*/ 5 h 51"/>
                  <a:gd name="T12" fmla="*/ 47 w 53"/>
                  <a:gd name="T13" fmla="*/ 25 h 51"/>
                  <a:gd name="T14" fmla="*/ 26 w 53"/>
                  <a:gd name="T15" fmla="*/ 46 h 51"/>
                  <a:gd name="T16" fmla="*/ 6 w 53"/>
                  <a:gd name="T17" fmla="*/ 25 h 51"/>
                  <a:gd name="T18" fmla="*/ 26 w 53"/>
                  <a:gd name="T19" fmla="*/ 5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3" h="51">
                    <a:moveTo>
                      <a:pt x="26" y="51"/>
                    </a:moveTo>
                    <a:cubicBezTo>
                      <a:pt x="41" y="51"/>
                      <a:pt x="53" y="40"/>
                      <a:pt x="53" y="25"/>
                    </a:cubicBezTo>
                    <a:cubicBezTo>
                      <a:pt x="53" y="11"/>
                      <a:pt x="41" y="0"/>
                      <a:pt x="26" y="0"/>
                    </a:cubicBezTo>
                    <a:cubicBezTo>
                      <a:pt x="12" y="0"/>
                      <a:pt x="0" y="11"/>
                      <a:pt x="0" y="25"/>
                    </a:cubicBezTo>
                    <a:cubicBezTo>
                      <a:pt x="0" y="40"/>
                      <a:pt x="12" y="51"/>
                      <a:pt x="26" y="51"/>
                    </a:cubicBezTo>
                    <a:close/>
                    <a:moveTo>
                      <a:pt x="26" y="5"/>
                    </a:moveTo>
                    <a:cubicBezTo>
                      <a:pt x="38" y="5"/>
                      <a:pt x="47" y="14"/>
                      <a:pt x="47" y="25"/>
                    </a:cubicBezTo>
                    <a:cubicBezTo>
                      <a:pt x="47" y="37"/>
                      <a:pt x="38" y="46"/>
                      <a:pt x="26" y="46"/>
                    </a:cubicBezTo>
                    <a:cubicBezTo>
                      <a:pt x="15" y="46"/>
                      <a:pt x="6" y="37"/>
                      <a:pt x="6" y="25"/>
                    </a:cubicBezTo>
                    <a:cubicBezTo>
                      <a:pt x="6" y="14"/>
                      <a:pt x="15" y="5"/>
                      <a:pt x="26"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sp>
            <p:nvSpPr>
              <p:cNvPr id="56" name="Freeform 31"/>
              <p:cNvSpPr/>
              <p:nvPr/>
            </p:nvSpPr>
            <p:spPr bwMode="auto">
              <a:xfrm>
                <a:off x="6898747" y="5855389"/>
                <a:ext cx="41745" cy="78719"/>
              </a:xfrm>
              <a:custGeom>
                <a:avLst/>
                <a:gdLst>
                  <a:gd name="T0" fmla="*/ 9 w 15"/>
                  <a:gd name="T1" fmla="*/ 11 h 28"/>
                  <a:gd name="T2" fmla="*/ 5 w 15"/>
                  <a:gd name="T3" fmla="*/ 8 h 28"/>
                  <a:gd name="T4" fmla="*/ 8 w 15"/>
                  <a:gd name="T5" fmla="*/ 6 h 28"/>
                  <a:gd name="T6" fmla="*/ 13 w 15"/>
                  <a:gd name="T7" fmla="*/ 8 h 28"/>
                  <a:gd name="T8" fmla="*/ 14 w 15"/>
                  <a:gd name="T9" fmla="*/ 4 h 28"/>
                  <a:gd name="T10" fmla="*/ 9 w 15"/>
                  <a:gd name="T11" fmla="*/ 3 h 28"/>
                  <a:gd name="T12" fmla="*/ 9 w 15"/>
                  <a:gd name="T13" fmla="*/ 0 h 28"/>
                  <a:gd name="T14" fmla="*/ 6 w 15"/>
                  <a:gd name="T15" fmla="*/ 0 h 28"/>
                  <a:gd name="T16" fmla="*/ 6 w 15"/>
                  <a:gd name="T17" fmla="*/ 3 h 28"/>
                  <a:gd name="T18" fmla="*/ 0 w 15"/>
                  <a:gd name="T19" fmla="*/ 9 h 28"/>
                  <a:gd name="T20" fmla="*/ 6 w 15"/>
                  <a:gd name="T21" fmla="*/ 15 h 28"/>
                  <a:gd name="T22" fmla="*/ 10 w 15"/>
                  <a:gd name="T23" fmla="*/ 18 h 28"/>
                  <a:gd name="T24" fmla="*/ 7 w 15"/>
                  <a:gd name="T25" fmla="*/ 20 h 28"/>
                  <a:gd name="T26" fmla="*/ 1 w 15"/>
                  <a:gd name="T27" fmla="*/ 19 h 28"/>
                  <a:gd name="T28" fmla="*/ 0 w 15"/>
                  <a:gd name="T29" fmla="*/ 23 h 28"/>
                  <a:gd name="T30" fmla="*/ 6 w 15"/>
                  <a:gd name="T31" fmla="*/ 24 h 28"/>
                  <a:gd name="T32" fmla="*/ 6 w 15"/>
                  <a:gd name="T33" fmla="*/ 28 h 28"/>
                  <a:gd name="T34" fmla="*/ 9 w 15"/>
                  <a:gd name="T35" fmla="*/ 28 h 28"/>
                  <a:gd name="T36" fmla="*/ 9 w 15"/>
                  <a:gd name="T37" fmla="*/ 24 h 28"/>
                  <a:gd name="T38" fmla="*/ 15 w 15"/>
                  <a:gd name="T39" fmla="*/ 18 h 28"/>
                  <a:gd name="T40" fmla="*/ 9 w 15"/>
                  <a:gd name="T41" fmla="*/ 11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5" h="28">
                    <a:moveTo>
                      <a:pt x="9" y="11"/>
                    </a:moveTo>
                    <a:cubicBezTo>
                      <a:pt x="6" y="10"/>
                      <a:pt x="5" y="10"/>
                      <a:pt x="5" y="8"/>
                    </a:cubicBezTo>
                    <a:cubicBezTo>
                      <a:pt x="5" y="7"/>
                      <a:pt x="6" y="6"/>
                      <a:pt x="8" y="6"/>
                    </a:cubicBezTo>
                    <a:cubicBezTo>
                      <a:pt x="11" y="6"/>
                      <a:pt x="12" y="7"/>
                      <a:pt x="13" y="8"/>
                    </a:cubicBezTo>
                    <a:cubicBezTo>
                      <a:pt x="14" y="4"/>
                      <a:pt x="14" y="4"/>
                      <a:pt x="14" y="4"/>
                    </a:cubicBezTo>
                    <a:cubicBezTo>
                      <a:pt x="13" y="3"/>
                      <a:pt x="11" y="3"/>
                      <a:pt x="9" y="3"/>
                    </a:cubicBezTo>
                    <a:cubicBezTo>
                      <a:pt x="9" y="0"/>
                      <a:pt x="9" y="0"/>
                      <a:pt x="9" y="0"/>
                    </a:cubicBezTo>
                    <a:cubicBezTo>
                      <a:pt x="6" y="0"/>
                      <a:pt x="6" y="0"/>
                      <a:pt x="6" y="0"/>
                    </a:cubicBezTo>
                    <a:cubicBezTo>
                      <a:pt x="6" y="3"/>
                      <a:pt x="6" y="3"/>
                      <a:pt x="6" y="3"/>
                    </a:cubicBezTo>
                    <a:cubicBezTo>
                      <a:pt x="2" y="4"/>
                      <a:pt x="0" y="6"/>
                      <a:pt x="0" y="9"/>
                    </a:cubicBezTo>
                    <a:cubicBezTo>
                      <a:pt x="0" y="12"/>
                      <a:pt x="3" y="14"/>
                      <a:pt x="6" y="15"/>
                    </a:cubicBezTo>
                    <a:cubicBezTo>
                      <a:pt x="9" y="16"/>
                      <a:pt x="10" y="17"/>
                      <a:pt x="10" y="18"/>
                    </a:cubicBezTo>
                    <a:cubicBezTo>
                      <a:pt x="10" y="20"/>
                      <a:pt x="9" y="20"/>
                      <a:pt x="7" y="20"/>
                    </a:cubicBezTo>
                    <a:cubicBezTo>
                      <a:pt x="4" y="20"/>
                      <a:pt x="2" y="20"/>
                      <a:pt x="1" y="19"/>
                    </a:cubicBezTo>
                    <a:cubicBezTo>
                      <a:pt x="0" y="23"/>
                      <a:pt x="0" y="23"/>
                      <a:pt x="0" y="23"/>
                    </a:cubicBezTo>
                    <a:cubicBezTo>
                      <a:pt x="1" y="24"/>
                      <a:pt x="3" y="24"/>
                      <a:pt x="6" y="24"/>
                    </a:cubicBezTo>
                    <a:cubicBezTo>
                      <a:pt x="6" y="28"/>
                      <a:pt x="6" y="28"/>
                      <a:pt x="6" y="28"/>
                    </a:cubicBezTo>
                    <a:cubicBezTo>
                      <a:pt x="9" y="28"/>
                      <a:pt x="9" y="28"/>
                      <a:pt x="9" y="28"/>
                    </a:cubicBezTo>
                    <a:cubicBezTo>
                      <a:pt x="9" y="24"/>
                      <a:pt x="9" y="24"/>
                      <a:pt x="9" y="24"/>
                    </a:cubicBezTo>
                    <a:cubicBezTo>
                      <a:pt x="13" y="23"/>
                      <a:pt x="15" y="21"/>
                      <a:pt x="15" y="18"/>
                    </a:cubicBezTo>
                    <a:cubicBezTo>
                      <a:pt x="15" y="15"/>
                      <a:pt x="13" y="13"/>
                      <a:pt x="9"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sp>
            <p:nvSpPr>
              <p:cNvPr id="57" name="Freeform 32"/>
              <p:cNvSpPr>
                <a:spLocks noEditPoints="1"/>
              </p:cNvSpPr>
              <p:nvPr/>
            </p:nvSpPr>
            <p:spPr bwMode="auto">
              <a:xfrm>
                <a:off x="6859387" y="5835112"/>
                <a:ext cx="121657" cy="118079"/>
              </a:xfrm>
              <a:custGeom>
                <a:avLst/>
                <a:gdLst>
                  <a:gd name="T0" fmla="*/ 21 w 43"/>
                  <a:gd name="T1" fmla="*/ 0 h 42"/>
                  <a:gd name="T2" fmla="*/ 0 w 43"/>
                  <a:gd name="T3" fmla="*/ 21 h 42"/>
                  <a:gd name="T4" fmla="*/ 21 w 43"/>
                  <a:gd name="T5" fmla="*/ 42 h 42"/>
                  <a:gd name="T6" fmla="*/ 43 w 43"/>
                  <a:gd name="T7" fmla="*/ 21 h 42"/>
                  <a:gd name="T8" fmla="*/ 21 w 43"/>
                  <a:gd name="T9" fmla="*/ 0 h 42"/>
                  <a:gd name="T10" fmla="*/ 21 w 43"/>
                  <a:gd name="T11" fmla="*/ 37 h 42"/>
                  <a:gd name="T12" fmla="*/ 5 w 43"/>
                  <a:gd name="T13" fmla="*/ 21 h 42"/>
                  <a:gd name="T14" fmla="*/ 21 w 43"/>
                  <a:gd name="T15" fmla="*/ 4 h 42"/>
                  <a:gd name="T16" fmla="*/ 38 w 43"/>
                  <a:gd name="T17" fmla="*/ 21 h 42"/>
                  <a:gd name="T18" fmla="*/ 21 w 43"/>
                  <a:gd name="T19" fmla="*/ 37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 h="42">
                    <a:moveTo>
                      <a:pt x="21" y="0"/>
                    </a:moveTo>
                    <a:cubicBezTo>
                      <a:pt x="10" y="0"/>
                      <a:pt x="0" y="9"/>
                      <a:pt x="0" y="21"/>
                    </a:cubicBezTo>
                    <a:cubicBezTo>
                      <a:pt x="0" y="32"/>
                      <a:pt x="10" y="42"/>
                      <a:pt x="21" y="42"/>
                    </a:cubicBezTo>
                    <a:cubicBezTo>
                      <a:pt x="33" y="42"/>
                      <a:pt x="43" y="32"/>
                      <a:pt x="43" y="21"/>
                    </a:cubicBezTo>
                    <a:cubicBezTo>
                      <a:pt x="43" y="9"/>
                      <a:pt x="33" y="0"/>
                      <a:pt x="21" y="0"/>
                    </a:cubicBezTo>
                    <a:close/>
                    <a:moveTo>
                      <a:pt x="21" y="37"/>
                    </a:moveTo>
                    <a:cubicBezTo>
                      <a:pt x="12" y="37"/>
                      <a:pt x="5" y="30"/>
                      <a:pt x="5" y="21"/>
                    </a:cubicBezTo>
                    <a:cubicBezTo>
                      <a:pt x="5" y="12"/>
                      <a:pt x="12" y="4"/>
                      <a:pt x="21" y="4"/>
                    </a:cubicBezTo>
                    <a:cubicBezTo>
                      <a:pt x="31" y="4"/>
                      <a:pt x="38" y="12"/>
                      <a:pt x="38" y="21"/>
                    </a:cubicBezTo>
                    <a:cubicBezTo>
                      <a:pt x="38" y="30"/>
                      <a:pt x="31" y="37"/>
                      <a:pt x="21" y="3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grpSp>
      </p:grpSp>
      <p:grpSp>
        <p:nvGrpSpPr>
          <p:cNvPr id="58" name="组合 57"/>
          <p:cNvGrpSpPr/>
          <p:nvPr/>
        </p:nvGrpSpPr>
        <p:grpSpPr>
          <a:xfrm>
            <a:off x="5379498" y="2740032"/>
            <a:ext cx="673640" cy="691349"/>
            <a:chOff x="5379498" y="2740032"/>
            <a:chExt cx="673640" cy="691349"/>
          </a:xfrm>
        </p:grpSpPr>
        <p:sp>
          <p:nvSpPr>
            <p:cNvPr id="59" name="任意多边形 58"/>
            <p:cNvSpPr/>
            <p:nvPr/>
          </p:nvSpPr>
          <p:spPr>
            <a:xfrm>
              <a:off x="5381625" y="2745581"/>
              <a:ext cx="671513" cy="685800"/>
            </a:xfrm>
            <a:custGeom>
              <a:avLst/>
              <a:gdLst>
                <a:gd name="connsiteX0" fmla="*/ 0 w 671513"/>
                <a:gd name="connsiteY0" fmla="*/ 481013 h 685800"/>
                <a:gd name="connsiteX1" fmla="*/ 202406 w 671513"/>
                <a:gd name="connsiteY1" fmla="*/ 685800 h 685800"/>
                <a:gd name="connsiteX2" fmla="*/ 671513 w 671513"/>
                <a:gd name="connsiteY2" fmla="*/ 681038 h 685800"/>
                <a:gd name="connsiteX3" fmla="*/ 657225 w 671513"/>
                <a:gd name="connsiteY3" fmla="*/ 257175 h 685800"/>
                <a:gd name="connsiteX4" fmla="*/ 397669 w 671513"/>
                <a:gd name="connsiteY4" fmla="*/ 47625 h 685800"/>
                <a:gd name="connsiteX5" fmla="*/ 319088 w 671513"/>
                <a:gd name="connsiteY5" fmla="*/ 0 h 685800"/>
                <a:gd name="connsiteX6" fmla="*/ 30956 w 671513"/>
                <a:gd name="connsiteY6" fmla="*/ 9525 h 685800"/>
                <a:gd name="connsiteX7" fmla="*/ 0 w 671513"/>
                <a:gd name="connsiteY7" fmla="*/ 481013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1513" h="685800">
                  <a:moveTo>
                    <a:pt x="0" y="481013"/>
                  </a:moveTo>
                  <a:lnTo>
                    <a:pt x="202406" y="685800"/>
                  </a:lnTo>
                  <a:lnTo>
                    <a:pt x="671513" y="681038"/>
                  </a:lnTo>
                  <a:lnTo>
                    <a:pt x="657225" y="257175"/>
                  </a:lnTo>
                  <a:lnTo>
                    <a:pt x="397669" y="47625"/>
                  </a:lnTo>
                  <a:lnTo>
                    <a:pt x="319088" y="0"/>
                  </a:lnTo>
                  <a:lnTo>
                    <a:pt x="30956" y="9525"/>
                  </a:lnTo>
                  <a:lnTo>
                    <a:pt x="0" y="481013"/>
                  </a:lnTo>
                  <a:close/>
                </a:path>
              </a:pathLst>
            </a:custGeom>
            <a:gradFill flip="none" rotWithShape="1">
              <a:gsLst>
                <a:gs pos="0">
                  <a:schemeClr val="accent2">
                    <a:lumMod val="50000"/>
                    <a:alpha val="60000"/>
                  </a:schemeClr>
                </a:gs>
                <a:gs pos="100000">
                  <a:srgbClr val="F07374">
                    <a:alpha val="79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j-ea"/>
                <a:ea typeface="+mj-ea"/>
                <a:cs typeface="+mn-cs"/>
              </a:endParaRPr>
            </a:p>
          </p:txBody>
        </p:sp>
        <p:grpSp>
          <p:nvGrpSpPr>
            <p:cNvPr id="60" name="组合 59"/>
            <p:cNvGrpSpPr/>
            <p:nvPr/>
          </p:nvGrpSpPr>
          <p:grpSpPr>
            <a:xfrm>
              <a:off x="5379498" y="2740032"/>
              <a:ext cx="403136" cy="493783"/>
              <a:chOff x="6605340" y="4486155"/>
              <a:chExt cx="403136" cy="493783"/>
            </a:xfrm>
            <a:solidFill>
              <a:schemeClr val="bg1"/>
            </a:solidFill>
          </p:grpSpPr>
          <p:sp>
            <p:nvSpPr>
              <p:cNvPr id="61" name="Freeform 115"/>
              <p:cNvSpPr/>
              <p:nvPr/>
            </p:nvSpPr>
            <p:spPr bwMode="auto">
              <a:xfrm>
                <a:off x="6743694" y="4903605"/>
                <a:ext cx="47708" cy="48902"/>
              </a:xfrm>
              <a:custGeom>
                <a:avLst/>
                <a:gdLst>
                  <a:gd name="T0" fmla="*/ 12 w 17"/>
                  <a:gd name="T1" fmla="*/ 0 h 17"/>
                  <a:gd name="T2" fmla="*/ 12 w 17"/>
                  <a:gd name="T3" fmla="*/ 4 h 17"/>
                  <a:gd name="T4" fmla="*/ 15 w 17"/>
                  <a:gd name="T5" fmla="*/ 9 h 17"/>
                  <a:gd name="T6" fmla="*/ 8 w 17"/>
                  <a:gd name="T7" fmla="*/ 14 h 17"/>
                  <a:gd name="T8" fmla="*/ 3 w 17"/>
                  <a:gd name="T9" fmla="*/ 7 h 17"/>
                  <a:gd name="T10" fmla="*/ 5 w 17"/>
                  <a:gd name="T11" fmla="*/ 4 h 17"/>
                  <a:gd name="T12" fmla="*/ 5 w 17"/>
                  <a:gd name="T13" fmla="*/ 1 h 17"/>
                  <a:gd name="T14" fmla="*/ 0 w 17"/>
                  <a:gd name="T15" fmla="*/ 8 h 17"/>
                  <a:gd name="T16" fmla="*/ 9 w 17"/>
                  <a:gd name="T17" fmla="*/ 17 h 17"/>
                  <a:gd name="T18" fmla="*/ 17 w 17"/>
                  <a:gd name="T19" fmla="*/ 8 h 17"/>
                  <a:gd name="T20" fmla="*/ 12 w 17"/>
                  <a:gd name="T21" fmla="*/ 0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 h="17">
                    <a:moveTo>
                      <a:pt x="12" y="0"/>
                    </a:moveTo>
                    <a:cubicBezTo>
                      <a:pt x="12" y="4"/>
                      <a:pt x="12" y="4"/>
                      <a:pt x="12" y="4"/>
                    </a:cubicBezTo>
                    <a:cubicBezTo>
                      <a:pt x="14" y="5"/>
                      <a:pt x="15" y="7"/>
                      <a:pt x="15" y="9"/>
                    </a:cubicBezTo>
                    <a:cubicBezTo>
                      <a:pt x="14" y="12"/>
                      <a:pt x="11" y="14"/>
                      <a:pt x="8" y="14"/>
                    </a:cubicBezTo>
                    <a:cubicBezTo>
                      <a:pt x="5" y="14"/>
                      <a:pt x="3" y="11"/>
                      <a:pt x="3" y="7"/>
                    </a:cubicBezTo>
                    <a:cubicBezTo>
                      <a:pt x="3" y="6"/>
                      <a:pt x="4" y="5"/>
                      <a:pt x="5" y="4"/>
                    </a:cubicBezTo>
                    <a:cubicBezTo>
                      <a:pt x="5" y="1"/>
                      <a:pt x="5" y="1"/>
                      <a:pt x="5" y="1"/>
                    </a:cubicBezTo>
                    <a:cubicBezTo>
                      <a:pt x="2" y="2"/>
                      <a:pt x="0" y="5"/>
                      <a:pt x="0" y="8"/>
                    </a:cubicBezTo>
                    <a:cubicBezTo>
                      <a:pt x="0" y="13"/>
                      <a:pt x="4" y="17"/>
                      <a:pt x="9" y="17"/>
                    </a:cubicBezTo>
                    <a:cubicBezTo>
                      <a:pt x="14" y="17"/>
                      <a:pt x="17" y="13"/>
                      <a:pt x="17" y="8"/>
                    </a:cubicBezTo>
                    <a:cubicBezTo>
                      <a:pt x="17" y="5"/>
                      <a:pt x="15" y="2"/>
                      <a:pt x="12"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sp>
            <p:nvSpPr>
              <p:cNvPr id="62" name="Rectangle 116"/>
              <p:cNvSpPr>
                <a:spLocks noChangeArrowheads="1"/>
              </p:cNvSpPr>
              <p:nvPr/>
            </p:nvSpPr>
            <p:spPr bwMode="auto">
              <a:xfrm>
                <a:off x="6762778" y="4895255"/>
                <a:ext cx="8349" cy="3458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sp>
            <p:nvSpPr>
              <p:cNvPr id="63" name="Freeform 117"/>
              <p:cNvSpPr/>
              <p:nvPr/>
            </p:nvSpPr>
            <p:spPr bwMode="auto">
              <a:xfrm>
                <a:off x="6754428" y="4684146"/>
                <a:ext cx="51287" cy="134777"/>
              </a:xfrm>
              <a:custGeom>
                <a:avLst/>
                <a:gdLst>
                  <a:gd name="T0" fmla="*/ 22 w 43"/>
                  <a:gd name="T1" fmla="*/ 0 h 113"/>
                  <a:gd name="T2" fmla="*/ 0 w 43"/>
                  <a:gd name="T3" fmla="*/ 16 h 113"/>
                  <a:gd name="T4" fmla="*/ 0 w 43"/>
                  <a:gd name="T5" fmla="*/ 113 h 113"/>
                  <a:gd name="T6" fmla="*/ 43 w 43"/>
                  <a:gd name="T7" fmla="*/ 113 h 113"/>
                  <a:gd name="T8" fmla="*/ 43 w 43"/>
                  <a:gd name="T9" fmla="*/ 19 h 113"/>
                  <a:gd name="T10" fmla="*/ 22 w 43"/>
                  <a:gd name="T11" fmla="*/ 0 h 113"/>
                </a:gdLst>
                <a:ahLst/>
                <a:cxnLst>
                  <a:cxn ang="0">
                    <a:pos x="T0" y="T1"/>
                  </a:cxn>
                  <a:cxn ang="0">
                    <a:pos x="T2" y="T3"/>
                  </a:cxn>
                  <a:cxn ang="0">
                    <a:pos x="T4" y="T5"/>
                  </a:cxn>
                  <a:cxn ang="0">
                    <a:pos x="T6" y="T7"/>
                  </a:cxn>
                  <a:cxn ang="0">
                    <a:pos x="T8" y="T9"/>
                  </a:cxn>
                  <a:cxn ang="0">
                    <a:pos x="T10" y="T11"/>
                  </a:cxn>
                </a:cxnLst>
                <a:rect l="0" t="0" r="r" b="b"/>
                <a:pathLst>
                  <a:path w="43" h="113">
                    <a:moveTo>
                      <a:pt x="22" y="0"/>
                    </a:moveTo>
                    <a:lnTo>
                      <a:pt x="0" y="16"/>
                    </a:lnTo>
                    <a:lnTo>
                      <a:pt x="0" y="113"/>
                    </a:lnTo>
                    <a:lnTo>
                      <a:pt x="43" y="113"/>
                    </a:lnTo>
                    <a:lnTo>
                      <a:pt x="43" y="19"/>
                    </a:lnTo>
                    <a:lnTo>
                      <a:pt x="22"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sp>
            <p:nvSpPr>
              <p:cNvPr id="64" name="Freeform 118"/>
              <p:cNvSpPr/>
              <p:nvPr/>
            </p:nvSpPr>
            <p:spPr bwMode="auto">
              <a:xfrm>
                <a:off x="6839111" y="4709192"/>
                <a:ext cx="51287" cy="109730"/>
              </a:xfrm>
              <a:custGeom>
                <a:avLst/>
                <a:gdLst>
                  <a:gd name="T0" fmla="*/ 10 w 43"/>
                  <a:gd name="T1" fmla="*/ 29 h 92"/>
                  <a:gd name="T2" fmla="*/ 0 w 43"/>
                  <a:gd name="T3" fmla="*/ 21 h 92"/>
                  <a:gd name="T4" fmla="*/ 0 w 43"/>
                  <a:gd name="T5" fmla="*/ 92 h 92"/>
                  <a:gd name="T6" fmla="*/ 43 w 43"/>
                  <a:gd name="T7" fmla="*/ 92 h 92"/>
                  <a:gd name="T8" fmla="*/ 43 w 43"/>
                  <a:gd name="T9" fmla="*/ 0 h 92"/>
                  <a:gd name="T10" fmla="*/ 10 w 43"/>
                  <a:gd name="T11" fmla="*/ 29 h 92"/>
                </a:gdLst>
                <a:ahLst/>
                <a:cxnLst>
                  <a:cxn ang="0">
                    <a:pos x="T0" y="T1"/>
                  </a:cxn>
                  <a:cxn ang="0">
                    <a:pos x="T2" y="T3"/>
                  </a:cxn>
                  <a:cxn ang="0">
                    <a:pos x="T4" y="T5"/>
                  </a:cxn>
                  <a:cxn ang="0">
                    <a:pos x="T6" y="T7"/>
                  </a:cxn>
                  <a:cxn ang="0">
                    <a:pos x="T8" y="T9"/>
                  </a:cxn>
                  <a:cxn ang="0">
                    <a:pos x="T10" y="T11"/>
                  </a:cxn>
                </a:cxnLst>
                <a:rect l="0" t="0" r="r" b="b"/>
                <a:pathLst>
                  <a:path w="43" h="92">
                    <a:moveTo>
                      <a:pt x="10" y="29"/>
                    </a:moveTo>
                    <a:lnTo>
                      <a:pt x="0" y="21"/>
                    </a:lnTo>
                    <a:lnTo>
                      <a:pt x="0" y="92"/>
                    </a:lnTo>
                    <a:lnTo>
                      <a:pt x="43" y="92"/>
                    </a:lnTo>
                    <a:lnTo>
                      <a:pt x="43" y="0"/>
                    </a:lnTo>
                    <a:lnTo>
                      <a:pt x="10" y="2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sp>
            <p:nvSpPr>
              <p:cNvPr id="65" name="Freeform 119"/>
              <p:cNvSpPr/>
              <p:nvPr/>
            </p:nvSpPr>
            <p:spPr bwMode="auto">
              <a:xfrm>
                <a:off x="6669746" y="4731854"/>
                <a:ext cx="51287" cy="87068"/>
              </a:xfrm>
              <a:custGeom>
                <a:avLst/>
                <a:gdLst>
                  <a:gd name="T0" fmla="*/ 0 w 43"/>
                  <a:gd name="T1" fmla="*/ 36 h 73"/>
                  <a:gd name="T2" fmla="*/ 0 w 43"/>
                  <a:gd name="T3" fmla="*/ 73 h 73"/>
                  <a:gd name="T4" fmla="*/ 43 w 43"/>
                  <a:gd name="T5" fmla="*/ 73 h 73"/>
                  <a:gd name="T6" fmla="*/ 43 w 43"/>
                  <a:gd name="T7" fmla="*/ 0 h 73"/>
                  <a:gd name="T8" fmla="*/ 0 w 43"/>
                  <a:gd name="T9" fmla="*/ 36 h 73"/>
                </a:gdLst>
                <a:ahLst/>
                <a:cxnLst>
                  <a:cxn ang="0">
                    <a:pos x="T0" y="T1"/>
                  </a:cxn>
                  <a:cxn ang="0">
                    <a:pos x="T2" y="T3"/>
                  </a:cxn>
                  <a:cxn ang="0">
                    <a:pos x="T4" y="T5"/>
                  </a:cxn>
                  <a:cxn ang="0">
                    <a:pos x="T6" y="T7"/>
                  </a:cxn>
                  <a:cxn ang="0">
                    <a:pos x="T8" y="T9"/>
                  </a:cxn>
                </a:cxnLst>
                <a:rect l="0" t="0" r="r" b="b"/>
                <a:pathLst>
                  <a:path w="43" h="73">
                    <a:moveTo>
                      <a:pt x="0" y="36"/>
                    </a:moveTo>
                    <a:lnTo>
                      <a:pt x="0" y="73"/>
                    </a:lnTo>
                    <a:lnTo>
                      <a:pt x="43" y="73"/>
                    </a:lnTo>
                    <a:lnTo>
                      <a:pt x="43" y="0"/>
                    </a:lnTo>
                    <a:lnTo>
                      <a:pt x="0" y="3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sp>
            <p:nvSpPr>
              <p:cNvPr id="66" name="Freeform 120"/>
              <p:cNvSpPr/>
              <p:nvPr/>
            </p:nvSpPr>
            <p:spPr bwMode="auto">
              <a:xfrm>
                <a:off x="6927372" y="4636437"/>
                <a:ext cx="50094" cy="182485"/>
              </a:xfrm>
              <a:custGeom>
                <a:avLst/>
                <a:gdLst>
                  <a:gd name="T0" fmla="*/ 0 w 42"/>
                  <a:gd name="T1" fmla="*/ 153 h 153"/>
                  <a:gd name="T2" fmla="*/ 42 w 42"/>
                  <a:gd name="T3" fmla="*/ 153 h 153"/>
                  <a:gd name="T4" fmla="*/ 42 w 42"/>
                  <a:gd name="T5" fmla="*/ 0 h 153"/>
                  <a:gd name="T6" fmla="*/ 0 w 42"/>
                  <a:gd name="T7" fmla="*/ 35 h 153"/>
                  <a:gd name="T8" fmla="*/ 0 w 42"/>
                  <a:gd name="T9" fmla="*/ 153 h 153"/>
                </a:gdLst>
                <a:ahLst/>
                <a:cxnLst>
                  <a:cxn ang="0">
                    <a:pos x="T0" y="T1"/>
                  </a:cxn>
                  <a:cxn ang="0">
                    <a:pos x="T2" y="T3"/>
                  </a:cxn>
                  <a:cxn ang="0">
                    <a:pos x="T4" y="T5"/>
                  </a:cxn>
                  <a:cxn ang="0">
                    <a:pos x="T6" y="T7"/>
                  </a:cxn>
                  <a:cxn ang="0">
                    <a:pos x="T8" y="T9"/>
                  </a:cxn>
                </a:cxnLst>
                <a:rect l="0" t="0" r="r" b="b"/>
                <a:pathLst>
                  <a:path w="42" h="153">
                    <a:moveTo>
                      <a:pt x="0" y="153"/>
                    </a:moveTo>
                    <a:lnTo>
                      <a:pt x="42" y="153"/>
                    </a:lnTo>
                    <a:lnTo>
                      <a:pt x="42" y="0"/>
                    </a:lnTo>
                    <a:lnTo>
                      <a:pt x="0" y="35"/>
                    </a:lnTo>
                    <a:lnTo>
                      <a:pt x="0" y="15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sp>
            <p:nvSpPr>
              <p:cNvPr id="67" name="Freeform 121"/>
              <p:cNvSpPr/>
              <p:nvPr/>
            </p:nvSpPr>
            <p:spPr bwMode="auto">
              <a:xfrm>
                <a:off x="6904710" y="4556525"/>
                <a:ext cx="25047" cy="51287"/>
              </a:xfrm>
              <a:custGeom>
                <a:avLst/>
                <a:gdLst>
                  <a:gd name="T0" fmla="*/ 21 w 21"/>
                  <a:gd name="T1" fmla="*/ 22 h 43"/>
                  <a:gd name="T2" fmla="*/ 0 w 21"/>
                  <a:gd name="T3" fmla="*/ 0 h 43"/>
                  <a:gd name="T4" fmla="*/ 0 w 21"/>
                  <a:gd name="T5" fmla="*/ 43 h 43"/>
                  <a:gd name="T6" fmla="*/ 21 w 21"/>
                  <a:gd name="T7" fmla="*/ 22 h 43"/>
                </a:gdLst>
                <a:ahLst/>
                <a:cxnLst>
                  <a:cxn ang="0">
                    <a:pos x="T0" y="T1"/>
                  </a:cxn>
                  <a:cxn ang="0">
                    <a:pos x="T2" y="T3"/>
                  </a:cxn>
                  <a:cxn ang="0">
                    <a:pos x="T4" y="T5"/>
                  </a:cxn>
                  <a:cxn ang="0">
                    <a:pos x="T6" y="T7"/>
                  </a:cxn>
                </a:cxnLst>
                <a:rect l="0" t="0" r="r" b="b"/>
                <a:pathLst>
                  <a:path w="21" h="43">
                    <a:moveTo>
                      <a:pt x="21" y="22"/>
                    </a:moveTo>
                    <a:lnTo>
                      <a:pt x="0" y="0"/>
                    </a:lnTo>
                    <a:lnTo>
                      <a:pt x="0" y="43"/>
                    </a:lnTo>
                    <a:lnTo>
                      <a:pt x="21" y="2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sp>
            <p:nvSpPr>
              <p:cNvPr id="68" name="Freeform 122"/>
              <p:cNvSpPr>
                <a:spLocks noEditPoints="1"/>
              </p:cNvSpPr>
              <p:nvPr/>
            </p:nvSpPr>
            <p:spPr bwMode="auto">
              <a:xfrm>
                <a:off x="6605340" y="4486155"/>
                <a:ext cx="332767" cy="493783"/>
              </a:xfrm>
              <a:custGeom>
                <a:avLst/>
                <a:gdLst>
                  <a:gd name="T0" fmla="*/ 108 w 118"/>
                  <a:gd name="T1" fmla="*/ 69 h 175"/>
                  <a:gd name="T2" fmla="*/ 107 w 118"/>
                  <a:gd name="T3" fmla="*/ 70 h 175"/>
                  <a:gd name="T4" fmla="*/ 107 w 118"/>
                  <a:gd name="T5" fmla="*/ 123 h 175"/>
                  <a:gd name="T6" fmla="*/ 106 w 118"/>
                  <a:gd name="T7" fmla="*/ 123 h 175"/>
                  <a:gd name="T8" fmla="*/ 106 w 118"/>
                  <a:gd name="T9" fmla="*/ 136 h 175"/>
                  <a:gd name="T10" fmla="*/ 12 w 118"/>
                  <a:gd name="T11" fmla="*/ 136 h 175"/>
                  <a:gd name="T12" fmla="*/ 12 w 118"/>
                  <a:gd name="T13" fmla="*/ 12 h 175"/>
                  <a:gd name="T14" fmla="*/ 106 w 118"/>
                  <a:gd name="T15" fmla="*/ 12 h 175"/>
                  <a:gd name="T16" fmla="*/ 106 w 118"/>
                  <a:gd name="T17" fmla="*/ 15 h 175"/>
                  <a:gd name="T18" fmla="*/ 118 w 118"/>
                  <a:gd name="T19" fmla="*/ 15 h 175"/>
                  <a:gd name="T20" fmla="*/ 118 w 118"/>
                  <a:gd name="T21" fmla="*/ 10 h 175"/>
                  <a:gd name="T22" fmla="*/ 108 w 118"/>
                  <a:gd name="T23" fmla="*/ 0 h 175"/>
                  <a:gd name="T24" fmla="*/ 9 w 118"/>
                  <a:gd name="T25" fmla="*/ 0 h 175"/>
                  <a:gd name="T26" fmla="*/ 0 w 118"/>
                  <a:gd name="T27" fmla="*/ 10 h 175"/>
                  <a:gd name="T28" fmla="*/ 0 w 118"/>
                  <a:gd name="T29" fmla="*/ 165 h 175"/>
                  <a:gd name="T30" fmla="*/ 9 w 118"/>
                  <a:gd name="T31" fmla="*/ 175 h 175"/>
                  <a:gd name="T32" fmla="*/ 108 w 118"/>
                  <a:gd name="T33" fmla="*/ 175 h 175"/>
                  <a:gd name="T34" fmla="*/ 118 w 118"/>
                  <a:gd name="T35" fmla="*/ 165 h 175"/>
                  <a:gd name="T36" fmla="*/ 118 w 118"/>
                  <a:gd name="T37" fmla="*/ 123 h 175"/>
                  <a:gd name="T38" fmla="*/ 108 w 118"/>
                  <a:gd name="T39" fmla="*/ 123 h 175"/>
                  <a:gd name="T40" fmla="*/ 108 w 118"/>
                  <a:gd name="T41" fmla="*/ 69 h 175"/>
                  <a:gd name="T42" fmla="*/ 58 w 118"/>
                  <a:gd name="T43" fmla="*/ 170 h 175"/>
                  <a:gd name="T44" fmla="*/ 43 w 118"/>
                  <a:gd name="T45" fmla="*/ 155 h 175"/>
                  <a:gd name="T46" fmla="*/ 58 w 118"/>
                  <a:gd name="T47" fmla="*/ 140 h 175"/>
                  <a:gd name="T48" fmla="*/ 73 w 118"/>
                  <a:gd name="T49" fmla="*/ 155 h 175"/>
                  <a:gd name="T50" fmla="*/ 58 w 118"/>
                  <a:gd name="T51" fmla="*/ 170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18" h="175">
                    <a:moveTo>
                      <a:pt x="108" y="69"/>
                    </a:moveTo>
                    <a:cubicBezTo>
                      <a:pt x="107" y="70"/>
                      <a:pt x="107" y="70"/>
                      <a:pt x="107" y="70"/>
                    </a:cubicBezTo>
                    <a:cubicBezTo>
                      <a:pt x="107" y="123"/>
                      <a:pt x="107" y="123"/>
                      <a:pt x="107" y="123"/>
                    </a:cubicBezTo>
                    <a:cubicBezTo>
                      <a:pt x="106" y="123"/>
                      <a:pt x="106" y="123"/>
                      <a:pt x="106" y="123"/>
                    </a:cubicBezTo>
                    <a:cubicBezTo>
                      <a:pt x="106" y="136"/>
                      <a:pt x="106" y="136"/>
                      <a:pt x="106" y="136"/>
                    </a:cubicBezTo>
                    <a:cubicBezTo>
                      <a:pt x="12" y="136"/>
                      <a:pt x="12" y="136"/>
                      <a:pt x="12" y="136"/>
                    </a:cubicBezTo>
                    <a:cubicBezTo>
                      <a:pt x="12" y="12"/>
                      <a:pt x="12" y="12"/>
                      <a:pt x="12" y="12"/>
                    </a:cubicBezTo>
                    <a:cubicBezTo>
                      <a:pt x="106" y="12"/>
                      <a:pt x="106" y="12"/>
                      <a:pt x="106" y="12"/>
                    </a:cubicBezTo>
                    <a:cubicBezTo>
                      <a:pt x="106" y="15"/>
                      <a:pt x="106" y="15"/>
                      <a:pt x="106" y="15"/>
                    </a:cubicBezTo>
                    <a:cubicBezTo>
                      <a:pt x="118" y="15"/>
                      <a:pt x="118" y="15"/>
                      <a:pt x="118" y="15"/>
                    </a:cubicBezTo>
                    <a:cubicBezTo>
                      <a:pt x="118" y="10"/>
                      <a:pt x="118" y="10"/>
                      <a:pt x="118" y="10"/>
                    </a:cubicBezTo>
                    <a:cubicBezTo>
                      <a:pt x="118" y="4"/>
                      <a:pt x="114" y="0"/>
                      <a:pt x="108" y="0"/>
                    </a:cubicBezTo>
                    <a:cubicBezTo>
                      <a:pt x="9" y="0"/>
                      <a:pt x="9" y="0"/>
                      <a:pt x="9" y="0"/>
                    </a:cubicBezTo>
                    <a:cubicBezTo>
                      <a:pt x="4" y="0"/>
                      <a:pt x="0" y="4"/>
                      <a:pt x="0" y="10"/>
                    </a:cubicBezTo>
                    <a:cubicBezTo>
                      <a:pt x="0" y="165"/>
                      <a:pt x="0" y="165"/>
                      <a:pt x="0" y="165"/>
                    </a:cubicBezTo>
                    <a:cubicBezTo>
                      <a:pt x="0" y="171"/>
                      <a:pt x="4" y="175"/>
                      <a:pt x="9" y="175"/>
                    </a:cubicBezTo>
                    <a:cubicBezTo>
                      <a:pt x="108" y="175"/>
                      <a:pt x="108" y="175"/>
                      <a:pt x="108" y="175"/>
                    </a:cubicBezTo>
                    <a:cubicBezTo>
                      <a:pt x="114" y="175"/>
                      <a:pt x="118" y="171"/>
                      <a:pt x="118" y="165"/>
                    </a:cubicBezTo>
                    <a:cubicBezTo>
                      <a:pt x="118" y="123"/>
                      <a:pt x="118" y="123"/>
                      <a:pt x="118" y="123"/>
                    </a:cubicBezTo>
                    <a:cubicBezTo>
                      <a:pt x="108" y="123"/>
                      <a:pt x="108" y="123"/>
                      <a:pt x="108" y="123"/>
                    </a:cubicBezTo>
                    <a:lnTo>
                      <a:pt x="108" y="69"/>
                    </a:lnTo>
                    <a:close/>
                    <a:moveTo>
                      <a:pt x="58" y="170"/>
                    </a:moveTo>
                    <a:cubicBezTo>
                      <a:pt x="50" y="170"/>
                      <a:pt x="43" y="163"/>
                      <a:pt x="43" y="155"/>
                    </a:cubicBezTo>
                    <a:cubicBezTo>
                      <a:pt x="43" y="147"/>
                      <a:pt x="50" y="140"/>
                      <a:pt x="58" y="140"/>
                    </a:cubicBezTo>
                    <a:cubicBezTo>
                      <a:pt x="66" y="140"/>
                      <a:pt x="73" y="147"/>
                      <a:pt x="73" y="155"/>
                    </a:cubicBezTo>
                    <a:cubicBezTo>
                      <a:pt x="73" y="163"/>
                      <a:pt x="66" y="170"/>
                      <a:pt x="58" y="17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sp>
            <p:nvSpPr>
              <p:cNvPr id="69" name="Freeform 123"/>
              <p:cNvSpPr/>
              <p:nvPr/>
            </p:nvSpPr>
            <p:spPr bwMode="auto">
              <a:xfrm>
                <a:off x="6669746" y="4543406"/>
                <a:ext cx="338730" cy="200376"/>
              </a:xfrm>
              <a:custGeom>
                <a:avLst/>
                <a:gdLst>
                  <a:gd name="T0" fmla="*/ 204 w 284"/>
                  <a:gd name="T1" fmla="*/ 0 h 168"/>
                  <a:gd name="T2" fmla="*/ 239 w 284"/>
                  <a:gd name="T3" fmla="*/ 35 h 168"/>
                  <a:gd name="T4" fmla="*/ 152 w 284"/>
                  <a:gd name="T5" fmla="*/ 108 h 168"/>
                  <a:gd name="T6" fmla="*/ 93 w 284"/>
                  <a:gd name="T7" fmla="*/ 59 h 168"/>
                  <a:gd name="T8" fmla="*/ 0 w 284"/>
                  <a:gd name="T9" fmla="*/ 134 h 168"/>
                  <a:gd name="T10" fmla="*/ 0 w 284"/>
                  <a:gd name="T11" fmla="*/ 168 h 168"/>
                  <a:gd name="T12" fmla="*/ 93 w 284"/>
                  <a:gd name="T13" fmla="*/ 92 h 168"/>
                  <a:gd name="T14" fmla="*/ 152 w 284"/>
                  <a:gd name="T15" fmla="*/ 142 h 168"/>
                  <a:gd name="T16" fmla="*/ 256 w 284"/>
                  <a:gd name="T17" fmla="*/ 52 h 168"/>
                  <a:gd name="T18" fmla="*/ 284 w 284"/>
                  <a:gd name="T19" fmla="*/ 80 h 168"/>
                  <a:gd name="T20" fmla="*/ 284 w 284"/>
                  <a:gd name="T21" fmla="*/ 0 h 168"/>
                  <a:gd name="T22" fmla="*/ 204 w 284"/>
                  <a:gd name="T23" fmla="*/ 0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4" h="168">
                    <a:moveTo>
                      <a:pt x="204" y="0"/>
                    </a:moveTo>
                    <a:lnTo>
                      <a:pt x="239" y="35"/>
                    </a:lnTo>
                    <a:lnTo>
                      <a:pt x="152" y="108"/>
                    </a:lnTo>
                    <a:lnTo>
                      <a:pt x="93" y="59"/>
                    </a:lnTo>
                    <a:lnTo>
                      <a:pt x="0" y="134"/>
                    </a:lnTo>
                    <a:lnTo>
                      <a:pt x="0" y="168"/>
                    </a:lnTo>
                    <a:lnTo>
                      <a:pt x="93" y="92"/>
                    </a:lnTo>
                    <a:lnTo>
                      <a:pt x="152" y="142"/>
                    </a:lnTo>
                    <a:lnTo>
                      <a:pt x="256" y="52"/>
                    </a:lnTo>
                    <a:lnTo>
                      <a:pt x="284" y="80"/>
                    </a:lnTo>
                    <a:lnTo>
                      <a:pt x="284" y="0"/>
                    </a:lnTo>
                    <a:lnTo>
                      <a:pt x="204"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grpSp>
      </p:grpSp>
      <p:grpSp>
        <p:nvGrpSpPr>
          <p:cNvPr id="70" name="组合 69"/>
          <p:cNvGrpSpPr/>
          <p:nvPr/>
        </p:nvGrpSpPr>
        <p:grpSpPr>
          <a:xfrm>
            <a:off x="4373306" y="1733559"/>
            <a:ext cx="732094" cy="755641"/>
            <a:chOff x="4373306" y="1733559"/>
            <a:chExt cx="732094" cy="755641"/>
          </a:xfrm>
        </p:grpSpPr>
        <p:sp>
          <p:nvSpPr>
            <p:cNvPr id="71" name="任意多边形 70"/>
            <p:cNvSpPr/>
            <p:nvPr/>
          </p:nvSpPr>
          <p:spPr>
            <a:xfrm>
              <a:off x="4378325" y="1771650"/>
              <a:ext cx="727075" cy="717550"/>
            </a:xfrm>
            <a:custGeom>
              <a:avLst/>
              <a:gdLst>
                <a:gd name="connsiteX0" fmla="*/ 0 w 727075"/>
                <a:gd name="connsiteY0" fmla="*/ 495300 h 717550"/>
                <a:gd name="connsiteX1" fmla="*/ 206375 w 727075"/>
                <a:gd name="connsiteY1" fmla="*/ 717550 h 717550"/>
                <a:gd name="connsiteX2" fmla="*/ 727075 w 727075"/>
                <a:gd name="connsiteY2" fmla="*/ 717550 h 717550"/>
                <a:gd name="connsiteX3" fmla="*/ 720725 w 727075"/>
                <a:gd name="connsiteY3" fmla="*/ 396875 h 717550"/>
                <a:gd name="connsiteX4" fmla="*/ 501650 w 727075"/>
                <a:gd name="connsiteY4" fmla="*/ 196850 h 717550"/>
                <a:gd name="connsiteX5" fmla="*/ 228600 w 727075"/>
                <a:gd name="connsiteY5" fmla="*/ 0 h 717550"/>
                <a:gd name="connsiteX6" fmla="*/ 92075 w 727075"/>
                <a:gd name="connsiteY6" fmla="*/ 60325 h 717550"/>
                <a:gd name="connsiteX7" fmla="*/ 149225 w 727075"/>
                <a:gd name="connsiteY7" fmla="*/ 260350 h 717550"/>
                <a:gd name="connsiteX8" fmla="*/ 196850 w 727075"/>
                <a:gd name="connsiteY8" fmla="*/ 314325 h 717550"/>
                <a:gd name="connsiteX9" fmla="*/ 180975 w 727075"/>
                <a:gd name="connsiteY9" fmla="*/ 390525 h 717550"/>
                <a:gd name="connsiteX10" fmla="*/ 82550 w 727075"/>
                <a:gd name="connsiteY10" fmla="*/ 276225 h 717550"/>
                <a:gd name="connsiteX11" fmla="*/ 0 w 727075"/>
                <a:gd name="connsiteY11" fmla="*/ 495300 h 717550"/>
                <a:gd name="connsiteX0-1" fmla="*/ 0 w 727075"/>
                <a:gd name="connsiteY0-2" fmla="*/ 495300 h 717550"/>
                <a:gd name="connsiteX1-3" fmla="*/ 206375 w 727075"/>
                <a:gd name="connsiteY1-4" fmla="*/ 717550 h 717550"/>
                <a:gd name="connsiteX2-5" fmla="*/ 727075 w 727075"/>
                <a:gd name="connsiteY2-6" fmla="*/ 717550 h 717550"/>
                <a:gd name="connsiteX3-7" fmla="*/ 720725 w 727075"/>
                <a:gd name="connsiteY3-8" fmla="*/ 396875 h 717550"/>
                <a:gd name="connsiteX4-9" fmla="*/ 501650 w 727075"/>
                <a:gd name="connsiteY4-10" fmla="*/ 196850 h 717550"/>
                <a:gd name="connsiteX5-11" fmla="*/ 228600 w 727075"/>
                <a:gd name="connsiteY5-12" fmla="*/ 0 h 717550"/>
                <a:gd name="connsiteX6-13" fmla="*/ 92075 w 727075"/>
                <a:gd name="connsiteY6-14" fmla="*/ 60325 h 717550"/>
                <a:gd name="connsiteX7-15" fmla="*/ 149225 w 727075"/>
                <a:gd name="connsiteY7-16" fmla="*/ 260350 h 717550"/>
                <a:gd name="connsiteX8-17" fmla="*/ 180975 w 727075"/>
                <a:gd name="connsiteY8-18" fmla="*/ 390525 h 717550"/>
                <a:gd name="connsiteX9-19" fmla="*/ 82550 w 727075"/>
                <a:gd name="connsiteY9-20" fmla="*/ 276225 h 717550"/>
                <a:gd name="connsiteX10-21" fmla="*/ 0 w 727075"/>
                <a:gd name="connsiteY10-22" fmla="*/ 495300 h 717550"/>
                <a:gd name="connsiteX0-23" fmla="*/ 0 w 727075"/>
                <a:gd name="connsiteY0-24" fmla="*/ 495300 h 717550"/>
                <a:gd name="connsiteX1-25" fmla="*/ 206375 w 727075"/>
                <a:gd name="connsiteY1-26" fmla="*/ 717550 h 717550"/>
                <a:gd name="connsiteX2-27" fmla="*/ 727075 w 727075"/>
                <a:gd name="connsiteY2-28" fmla="*/ 717550 h 717550"/>
                <a:gd name="connsiteX3-29" fmla="*/ 720725 w 727075"/>
                <a:gd name="connsiteY3-30" fmla="*/ 396875 h 717550"/>
                <a:gd name="connsiteX4-31" fmla="*/ 501650 w 727075"/>
                <a:gd name="connsiteY4-32" fmla="*/ 196850 h 717550"/>
                <a:gd name="connsiteX5-33" fmla="*/ 228600 w 727075"/>
                <a:gd name="connsiteY5-34" fmla="*/ 0 h 717550"/>
                <a:gd name="connsiteX6-35" fmla="*/ 92075 w 727075"/>
                <a:gd name="connsiteY6-36" fmla="*/ 60325 h 717550"/>
                <a:gd name="connsiteX7-37" fmla="*/ 149225 w 727075"/>
                <a:gd name="connsiteY7-38" fmla="*/ 260350 h 717550"/>
                <a:gd name="connsiteX8-39" fmla="*/ 82550 w 727075"/>
                <a:gd name="connsiteY8-40" fmla="*/ 276225 h 717550"/>
                <a:gd name="connsiteX9-41" fmla="*/ 0 w 727075"/>
                <a:gd name="connsiteY9-42" fmla="*/ 495300 h 717550"/>
                <a:gd name="connsiteX0-43" fmla="*/ 0 w 727075"/>
                <a:gd name="connsiteY0-44" fmla="*/ 495300 h 717550"/>
                <a:gd name="connsiteX1-45" fmla="*/ 206375 w 727075"/>
                <a:gd name="connsiteY1-46" fmla="*/ 717550 h 717550"/>
                <a:gd name="connsiteX2-47" fmla="*/ 727075 w 727075"/>
                <a:gd name="connsiteY2-48" fmla="*/ 717550 h 717550"/>
                <a:gd name="connsiteX3-49" fmla="*/ 720725 w 727075"/>
                <a:gd name="connsiteY3-50" fmla="*/ 396875 h 717550"/>
                <a:gd name="connsiteX4-51" fmla="*/ 501650 w 727075"/>
                <a:gd name="connsiteY4-52" fmla="*/ 196850 h 717550"/>
                <a:gd name="connsiteX5-53" fmla="*/ 228600 w 727075"/>
                <a:gd name="connsiteY5-54" fmla="*/ 0 h 717550"/>
                <a:gd name="connsiteX6-55" fmla="*/ 92075 w 727075"/>
                <a:gd name="connsiteY6-56" fmla="*/ 60325 h 717550"/>
                <a:gd name="connsiteX7-57" fmla="*/ 82550 w 727075"/>
                <a:gd name="connsiteY7-58" fmla="*/ 276225 h 717550"/>
                <a:gd name="connsiteX8-59" fmla="*/ 0 w 727075"/>
                <a:gd name="connsiteY8-60" fmla="*/ 495300 h 717550"/>
                <a:gd name="connsiteX0-61" fmla="*/ 0 w 727075"/>
                <a:gd name="connsiteY0-62" fmla="*/ 495300 h 717550"/>
                <a:gd name="connsiteX1-63" fmla="*/ 206375 w 727075"/>
                <a:gd name="connsiteY1-64" fmla="*/ 717550 h 717550"/>
                <a:gd name="connsiteX2-65" fmla="*/ 727075 w 727075"/>
                <a:gd name="connsiteY2-66" fmla="*/ 717550 h 717550"/>
                <a:gd name="connsiteX3-67" fmla="*/ 720725 w 727075"/>
                <a:gd name="connsiteY3-68" fmla="*/ 396875 h 717550"/>
                <a:gd name="connsiteX4-69" fmla="*/ 501650 w 727075"/>
                <a:gd name="connsiteY4-70" fmla="*/ 196850 h 717550"/>
                <a:gd name="connsiteX5-71" fmla="*/ 228600 w 727075"/>
                <a:gd name="connsiteY5-72" fmla="*/ 0 h 717550"/>
                <a:gd name="connsiteX6-73" fmla="*/ 92075 w 727075"/>
                <a:gd name="connsiteY6-74" fmla="*/ 60325 h 717550"/>
                <a:gd name="connsiteX7-75" fmla="*/ 96837 w 727075"/>
                <a:gd name="connsiteY7-76" fmla="*/ 273844 h 717550"/>
                <a:gd name="connsiteX8-77" fmla="*/ 0 w 727075"/>
                <a:gd name="connsiteY8-78" fmla="*/ 495300 h 717550"/>
                <a:gd name="connsiteX0-79" fmla="*/ 0 w 727075"/>
                <a:gd name="connsiteY0-80" fmla="*/ 495300 h 717550"/>
                <a:gd name="connsiteX1-81" fmla="*/ 206375 w 727075"/>
                <a:gd name="connsiteY1-82" fmla="*/ 717550 h 717550"/>
                <a:gd name="connsiteX2-83" fmla="*/ 727075 w 727075"/>
                <a:gd name="connsiteY2-84" fmla="*/ 717550 h 717550"/>
                <a:gd name="connsiteX3-85" fmla="*/ 720725 w 727075"/>
                <a:gd name="connsiteY3-86" fmla="*/ 396875 h 717550"/>
                <a:gd name="connsiteX4-87" fmla="*/ 501650 w 727075"/>
                <a:gd name="connsiteY4-88" fmla="*/ 196850 h 717550"/>
                <a:gd name="connsiteX5-89" fmla="*/ 228600 w 727075"/>
                <a:gd name="connsiteY5-90" fmla="*/ 0 h 717550"/>
                <a:gd name="connsiteX6-91" fmla="*/ 92075 w 727075"/>
                <a:gd name="connsiteY6-92" fmla="*/ 60325 h 717550"/>
                <a:gd name="connsiteX7-93" fmla="*/ 118268 w 727075"/>
                <a:gd name="connsiteY7-94" fmla="*/ 269081 h 717550"/>
                <a:gd name="connsiteX8-95" fmla="*/ 0 w 727075"/>
                <a:gd name="connsiteY8-96" fmla="*/ 495300 h 71755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Lst>
              <a:rect l="l" t="t" r="r" b="b"/>
              <a:pathLst>
                <a:path w="727075" h="717550">
                  <a:moveTo>
                    <a:pt x="0" y="495300"/>
                  </a:moveTo>
                  <a:lnTo>
                    <a:pt x="206375" y="717550"/>
                  </a:lnTo>
                  <a:lnTo>
                    <a:pt x="727075" y="717550"/>
                  </a:lnTo>
                  <a:lnTo>
                    <a:pt x="720725" y="396875"/>
                  </a:lnTo>
                  <a:lnTo>
                    <a:pt x="501650" y="196850"/>
                  </a:lnTo>
                  <a:lnTo>
                    <a:pt x="228600" y="0"/>
                  </a:lnTo>
                  <a:lnTo>
                    <a:pt x="92075" y="60325"/>
                  </a:lnTo>
                  <a:lnTo>
                    <a:pt x="118268" y="269081"/>
                  </a:lnTo>
                  <a:lnTo>
                    <a:pt x="0" y="495300"/>
                  </a:lnTo>
                  <a:close/>
                </a:path>
              </a:pathLst>
            </a:custGeom>
            <a:gradFill>
              <a:gsLst>
                <a:gs pos="0">
                  <a:schemeClr val="accent1">
                    <a:lumMod val="50000"/>
                    <a:alpha val="50000"/>
                  </a:schemeClr>
                </a:gs>
                <a:gs pos="100000">
                  <a:schemeClr val="accent1">
                    <a:alpha val="20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j-ea"/>
                <a:ea typeface="+mj-ea"/>
                <a:cs typeface="+mn-cs"/>
              </a:endParaRPr>
            </a:p>
          </p:txBody>
        </p:sp>
        <p:grpSp>
          <p:nvGrpSpPr>
            <p:cNvPr id="72" name="组合 71"/>
            <p:cNvGrpSpPr/>
            <p:nvPr/>
          </p:nvGrpSpPr>
          <p:grpSpPr>
            <a:xfrm>
              <a:off x="4373306" y="1733559"/>
              <a:ext cx="586815" cy="552226"/>
              <a:chOff x="5067933" y="4413400"/>
              <a:chExt cx="586815" cy="552226"/>
            </a:xfrm>
            <a:solidFill>
              <a:schemeClr val="bg1"/>
            </a:solidFill>
          </p:grpSpPr>
          <p:sp>
            <p:nvSpPr>
              <p:cNvPr id="73" name="Freeform 124"/>
              <p:cNvSpPr>
                <a:spLocks noEditPoints="1"/>
              </p:cNvSpPr>
              <p:nvPr/>
            </p:nvSpPr>
            <p:spPr bwMode="auto">
              <a:xfrm>
                <a:off x="5121606" y="4413400"/>
                <a:ext cx="242121" cy="304142"/>
              </a:xfrm>
              <a:custGeom>
                <a:avLst/>
                <a:gdLst>
                  <a:gd name="T0" fmla="*/ 6 w 86"/>
                  <a:gd name="T1" fmla="*/ 68 h 108"/>
                  <a:gd name="T2" fmla="*/ 14 w 86"/>
                  <a:gd name="T3" fmla="*/ 77 h 108"/>
                  <a:gd name="T4" fmla="*/ 45 w 86"/>
                  <a:gd name="T5" fmla="*/ 108 h 108"/>
                  <a:gd name="T6" fmla="*/ 76 w 86"/>
                  <a:gd name="T7" fmla="*/ 77 h 108"/>
                  <a:gd name="T8" fmla="*/ 76 w 86"/>
                  <a:gd name="T9" fmla="*/ 77 h 108"/>
                  <a:gd name="T10" fmla="*/ 84 w 86"/>
                  <a:gd name="T11" fmla="*/ 68 h 108"/>
                  <a:gd name="T12" fmla="*/ 78 w 86"/>
                  <a:gd name="T13" fmla="*/ 59 h 108"/>
                  <a:gd name="T14" fmla="*/ 78 w 86"/>
                  <a:gd name="T15" fmla="*/ 59 h 108"/>
                  <a:gd name="T16" fmla="*/ 68 w 86"/>
                  <a:gd name="T17" fmla="*/ 24 h 108"/>
                  <a:gd name="T18" fmla="*/ 22 w 86"/>
                  <a:gd name="T19" fmla="*/ 19 h 108"/>
                  <a:gd name="T20" fmla="*/ 11 w 86"/>
                  <a:gd name="T21" fmla="*/ 59 h 108"/>
                  <a:gd name="T22" fmla="*/ 11 w 86"/>
                  <a:gd name="T23" fmla="*/ 59 h 108"/>
                  <a:gd name="T24" fmla="*/ 6 w 86"/>
                  <a:gd name="T25" fmla="*/ 68 h 108"/>
                  <a:gd name="T26" fmla="*/ 14 w 86"/>
                  <a:gd name="T27" fmla="*/ 60 h 108"/>
                  <a:gd name="T28" fmla="*/ 14 w 86"/>
                  <a:gd name="T29" fmla="*/ 60 h 108"/>
                  <a:gd name="T30" fmla="*/ 15 w 86"/>
                  <a:gd name="T31" fmla="*/ 60 h 108"/>
                  <a:gd name="T32" fmla="*/ 15 w 86"/>
                  <a:gd name="T33" fmla="*/ 58 h 108"/>
                  <a:gd name="T34" fmla="*/ 17 w 86"/>
                  <a:gd name="T35" fmla="*/ 46 h 108"/>
                  <a:gd name="T36" fmla="*/ 20 w 86"/>
                  <a:gd name="T37" fmla="*/ 42 h 108"/>
                  <a:gd name="T38" fmla="*/ 56 w 86"/>
                  <a:gd name="T39" fmla="*/ 34 h 108"/>
                  <a:gd name="T40" fmla="*/ 73 w 86"/>
                  <a:gd name="T41" fmla="*/ 61 h 108"/>
                  <a:gd name="T42" fmla="*/ 74 w 86"/>
                  <a:gd name="T43" fmla="*/ 61 h 108"/>
                  <a:gd name="T44" fmla="*/ 75 w 86"/>
                  <a:gd name="T45" fmla="*/ 61 h 108"/>
                  <a:gd name="T46" fmla="*/ 76 w 86"/>
                  <a:gd name="T47" fmla="*/ 60 h 108"/>
                  <a:gd name="T48" fmla="*/ 80 w 86"/>
                  <a:gd name="T49" fmla="*/ 62 h 108"/>
                  <a:gd name="T50" fmla="*/ 82 w 86"/>
                  <a:gd name="T51" fmla="*/ 68 h 108"/>
                  <a:gd name="T52" fmla="*/ 80 w 86"/>
                  <a:gd name="T53" fmla="*/ 73 h 108"/>
                  <a:gd name="T54" fmla="*/ 76 w 86"/>
                  <a:gd name="T55" fmla="*/ 75 h 108"/>
                  <a:gd name="T56" fmla="*/ 76 w 86"/>
                  <a:gd name="T57" fmla="*/ 75 h 108"/>
                  <a:gd name="T58" fmla="*/ 74 w 86"/>
                  <a:gd name="T59" fmla="*/ 75 h 108"/>
                  <a:gd name="T60" fmla="*/ 74 w 86"/>
                  <a:gd name="T61" fmla="*/ 77 h 108"/>
                  <a:gd name="T62" fmla="*/ 63 w 86"/>
                  <a:gd name="T63" fmla="*/ 98 h 108"/>
                  <a:gd name="T64" fmla="*/ 55 w 86"/>
                  <a:gd name="T65" fmla="*/ 104 h 108"/>
                  <a:gd name="T66" fmla="*/ 45 w 86"/>
                  <a:gd name="T67" fmla="*/ 106 h 108"/>
                  <a:gd name="T68" fmla="*/ 35 w 86"/>
                  <a:gd name="T69" fmla="*/ 104 h 108"/>
                  <a:gd name="T70" fmla="*/ 26 w 86"/>
                  <a:gd name="T71" fmla="*/ 98 h 108"/>
                  <a:gd name="T72" fmla="*/ 16 w 86"/>
                  <a:gd name="T73" fmla="*/ 77 h 108"/>
                  <a:gd name="T74" fmla="*/ 15 w 86"/>
                  <a:gd name="T75" fmla="*/ 75 h 108"/>
                  <a:gd name="T76" fmla="*/ 14 w 86"/>
                  <a:gd name="T77" fmla="*/ 75 h 108"/>
                  <a:gd name="T78" fmla="*/ 8 w 86"/>
                  <a:gd name="T79" fmla="*/ 68 h 108"/>
                  <a:gd name="T80" fmla="*/ 10 w 86"/>
                  <a:gd name="T81" fmla="*/ 62 h 108"/>
                  <a:gd name="T82" fmla="*/ 14 w 86"/>
                  <a:gd name="T83" fmla="*/ 6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6" h="108">
                    <a:moveTo>
                      <a:pt x="6" y="68"/>
                    </a:moveTo>
                    <a:cubicBezTo>
                      <a:pt x="6" y="73"/>
                      <a:pt x="9" y="77"/>
                      <a:pt x="14" y="77"/>
                    </a:cubicBezTo>
                    <a:cubicBezTo>
                      <a:pt x="17" y="95"/>
                      <a:pt x="29" y="108"/>
                      <a:pt x="45" y="108"/>
                    </a:cubicBezTo>
                    <a:cubicBezTo>
                      <a:pt x="60" y="108"/>
                      <a:pt x="73" y="95"/>
                      <a:pt x="76" y="77"/>
                    </a:cubicBezTo>
                    <a:cubicBezTo>
                      <a:pt x="76" y="77"/>
                      <a:pt x="76" y="77"/>
                      <a:pt x="76" y="77"/>
                    </a:cubicBezTo>
                    <a:cubicBezTo>
                      <a:pt x="81" y="77"/>
                      <a:pt x="84" y="73"/>
                      <a:pt x="84" y="68"/>
                    </a:cubicBezTo>
                    <a:cubicBezTo>
                      <a:pt x="84" y="63"/>
                      <a:pt x="81" y="59"/>
                      <a:pt x="78" y="59"/>
                    </a:cubicBezTo>
                    <a:cubicBezTo>
                      <a:pt x="78" y="59"/>
                      <a:pt x="78" y="59"/>
                      <a:pt x="78" y="59"/>
                    </a:cubicBezTo>
                    <a:cubicBezTo>
                      <a:pt x="78" y="59"/>
                      <a:pt x="86" y="31"/>
                      <a:pt x="68" y="24"/>
                    </a:cubicBezTo>
                    <a:cubicBezTo>
                      <a:pt x="66" y="0"/>
                      <a:pt x="22" y="19"/>
                      <a:pt x="22" y="19"/>
                    </a:cubicBezTo>
                    <a:cubicBezTo>
                      <a:pt x="0" y="30"/>
                      <a:pt x="11" y="59"/>
                      <a:pt x="11" y="59"/>
                    </a:cubicBezTo>
                    <a:cubicBezTo>
                      <a:pt x="11" y="59"/>
                      <a:pt x="11" y="59"/>
                      <a:pt x="11" y="59"/>
                    </a:cubicBezTo>
                    <a:cubicBezTo>
                      <a:pt x="8" y="61"/>
                      <a:pt x="6" y="64"/>
                      <a:pt x="6" y="68"/>
                    </a:cubicBezTo>
                    <a:close/>
                    <a:moveTo>
                      <a:pt x="14" y="60"/>
                    </a:moveTo>
                    <a:cubicBezTo>
                      <a:pt x="14" y="60"/>
                      <a:pt x="14" y="60"/>
                      <a:pt x="14" y="60"/>
                    </a:cubicBezTo>
                    <a:cubicBezTo>
                      <a:pt x="15" y="60"/>
                      <a:pt x="15" y="60"/>
                      <a:pt x="15" y="60"/>
                    </a:cubicBezTo>
                    <a:cubicBezTo>
                      <a:pt x="15" y="58"/>
                      <a:pt x="15" y="58"/>
                      <a:pt x="15" y="58"/>
                    </a:cubicBezTo>
                    <a:cubicBezTo>
                      <a:pt x="17" y="46"/>
                      <a:pt x="17" y="46"/>
                      <a:pt x="17" y="46"/>
                    </a:cubicBezTo>
                    <a:cubicBezTo>
                      <a:pt x="19" y="44"/>
                      <a:pt x="20" y="42"/>
                      <a:pt x="20" y="42"/>
                    </a:cubicBezTo>
                    <a:cubicBezTo>
                      <a:pt x="40" y="43"/>
                      <a:pt x="56" y="34"/>
                      <a:pt x="56" y="34"/>
                    </a:cubicBezTo>
                    <a:cubicBezTo>
                      <a:pt x="69" y="24"/>
                      <a:pt x="73" y="61"/>
                      <a:pt x="73" y="61"/>
                    </a:cubicBezTo>
                    <a:cubicBezTo>
                      <a:pt x="74" y="61"/>
                      <a:pt x="74" y="61"/>
                      <a:pt x="74" y="61"/>
                    </a:cubicBezTo>
                    <a:cubicBezTo>
                      <a:pt x="75" y="61"/>
                      <a:pt x="75" y="61"/>
                      <a:pt x="75" y="61"/>
                    </a:cubicBezTo>
                    <a:cubicBezTo>
                      <a:pt x="76" y="60"/>
                      <a:pt x="76" y="60"/>
                      <a:pt x="76" y="60"/>
                    </a:cubicBezTo>
                    <a:cubicBezTo>
                      <a:pt x="78" y="60"/>
                      <a:pt x="79" y="61"/>
                      <a:pt x="80" y="62"/>
                    </a:cubicBezTo>
                    <a:cubicBezTo>
                      <a:pt x="81" y="64"/>
                      <a:pt x="82" y="66"/>
                      <a:pt x="82" y="68"/>
                    </a:cubicBezTo>
                    <a:cubicBezTo>
                      <a:pt x="82" y="70"/>
                      <a:pt x="81" y="72"/>
                      <a:pt x="80" y="73"/>
                    </a:cubicBezTo>
                    <a:cubicBezTo>
                      <a:pt x="79" y="75"/>
                      <a:pt x="78" y="75"/>
                      <a:pt x="76" y="75"/>
                    </a:cubicBezTo>
                    <a:cubicBezTo>
                      <a:pt x="76" y="75"/>
                      <a:pt x="76" y="75"/>
                      <a:pt x="76" y="75"/>
                    </a:cubicBezTo>
                    <a:cubicBezTo>
                      <a:pt x="74" y="75"/>
                      <a:pt x="74" y="75"/>
                      <a:pt x="74" y="75"/>
                    </a:cubicBezTo>
                    <a:cubicBezTo>
                      <a:pt x="74" y="77"/>
                      <a:pt x="74" y="77"/>
                      <a:pt x="74" y="77"/>
                    </a:cubicBezTo>
                    <a:cubicBezTo>
                      <a:pt x="72" y="85"/>
                      <a:pt x="69" y="92"/>
                      <a:pt x="63" y="98"/>
                    </a:cubicBezTo>
                    <a:cubicBezTo>
                      <a:pt x="61" y="100"/>
                      <a:pt x="58" y="102"/>
                      <a:pt x="55" y="104"/>
                    </a:cubicBezTo>
                    <a:cubicBezTo>
                      <a:pt x="51" y="105"/>
                      <a:pt x="48" y="106"/>
                      <a:pt x="45" y="106"/>
                    </a:cubicBezTo>
                    <a:cubicBezTo>
                      <a:pt x="41" y="106"/>
                      <a:pt x="38" y="105"/>
                      <a:pt x="35" y="104"/>
                    </a:cubicBezTo>
                    <a:cubicBezTo>
                      <a:pt x="32" y="102"/>
                      <a:pt x="29" y="100"/>
                      <a:pt x="26" y="98"/>
                    </a:cubicBezTo>
                    <a:cubicBezTo>
                      <a:pt x="21" y="93"/>
                      <a:pt x="17" y="85"/>
                      <a:pt x="16" y="77"/>
                    </a:cubicBezTo>
                    <a:cubicBezTo>
                      <a:pt x="15" y="75"/>
                      <a:pt x="15" y="75"/>
                      <a:pt x="15" y="75"/>
                    </a:cubicBezTo>
                    <a:cubicBezTo>
                      <a:pt x="14" y="75"/>
                      <a:pt x="14" y="75"/>
                      <a:pt x="14" y="75"/>
                    </a:cubicBezTo>
                    <a:cubicBezTo>
                      <a:pt x="11" y="75"/>
                      <a:pt x="8" y="72"/>
                      <a:pt x="8" y="68"/>
                    </a:cubicBezTo>
                    <a:cubicBezTo>
                      <a:pt x="8" y="66"/>
                      <a:pt x="9" y="64"/>
                      <a:pt x="10" y="62"/>
                    </a:cubicBezTo>
                    <a:cubicBezTo>
                      <a:pt x="11" y="61"/>
                      <a:pt x="13" y="60"/>
                      <a:pt x="14" y="6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sp>
            <p:nvSpPr>
              <p:cNvPr id="74" name="Freeform 125"/>
              <p:cNvSpPr/>
              <p:nvPr/>
            </p:nvSpPr>
            <p:spPr bwMode="auto">
              <a:xfrm>
                <a:off x="5067933" y="4717542"/>
                <a:ext cx="361392" cy="248084"/>
              </a:xfrm>
              <a:custGeom>
                <a:avLst/>
                <a:gdLst>
                  <a:gd name="T0" fmla="*/ 126 w 128"/>
                  <a:gd name="T1" fmla="*/ 61 h 88"/>
                  <a:gd name="T2" fmla="*/ 113 w 128"/>
                  <a:gd name="T3" fmla="*/ 64 h 88"/>
                  <a:gd name="T4" fmla="*/ 99 w 128"/>
                  <a:gd name="T5" fmla="*/ 70 h 88"/>
                  <a:gd name="T6" fmla="*/ 83 w 128"/>
                  <a:gd name="T7" fmla="*/ 33 h 88"/>
                  <a:gd name="T8" fmla="*/ 94 w 128"/>
                  <a:gd name="T9" fmla="*/ 28 h 88"/>
                  <a:gd name="T10" fmla="*/ 119 w 128"/>
                  <a:gd name="T11" fmla="*/ 12 h 88"/>
                  <a:gd name="T12" fmla="*/ 99 w 128"/>
                  <a:gd name="T13" fmla="*/ 0 h 88"/>
                  <a:gd name="T14" fmla="*/ 72 w 128"/>
                  <a:gd name="T15" fmla="*/ 43 h 88"/>
                  <a:gd name="T16" fmla="*/ 68 w 128"/>
                  <a:gd name="T17" fmla="*/ 23 h 88"/>
                  <a:gd name="T18" fmla="*/ 72 w 128"/>
                  <a:gd name="T19" fmla="*/ 17 h 88"/>
                  <a:gd name="T20" fmla="*/ 64 w 128"/>
                  <a:gd name="T21" fmla="*/ 10 h 88"/>
                  <a:gd name="T22" fmla="*/ 56 w 128"/>
                  <a:gd name="T23" fmla="*/ 17 h 88"/>
                  <a:gd name="T24" fmla="*/ 60 w 128"/>
                  <a:gd name="T25" fmla="*/ 23 h 88"/>
                  <a:gd name="T26" fmla="*/ 57 w 128"/>
                  <a:gd name="T27" fmla="*/ 43 h 88"/>
                  <a:gd name="T28" fmla="*/ 29 w 128"/>
                  <a:gd name="T29" fmla="*/ 0 h 88"/>
                  <a:gd name="T30" fmla="*/ 0 w 128"/>
                  <a:gd name="T31" fmla="*/ 28 h 88"/>
                  <a:gd name="T32" fmla="*/ 0 w 128"/>
                  <a:gd name="T33" fmla="*/ 82 h 88"/>
                  <a:gd name="T34" fmla="*/ 64 w 128"/>
                  <a:gd name="T35" fmla="*/ 88 h 88"/>
                  <a:gd name="T36" fmla="*/ 128 w 128"/>
                  <a:gd name="T37" fmla="*/ 82 h 88"/>
                  <a:gd name="T38" fmla="*/ 128 w 128"/>
                  <a:gd name="T39" fmla="*/ 65 h 88"/>
                  <a:gd name="T40" fmla="*/ 126 w 128"/>
                  <a:gd name="T41" fmla="*/ 61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8" h="88">
                    <a:moveTo>
                      <a:pt x="126" y="61"/>
                    </a:moveTo>
                    <a:cubicBezTo>
                      <a:pt x="113" y="64"/>
                      <a:pt x="113" y="64"/>
                      <a:pt x="113" y="64"/>
                    </a:cubicBezTo>
                    <a:cubicBezTo>
                      <a:pt x="99" y="70"/>
                      <a:pt x="99" y="70"/>
                      <a:pt x="99" y="70"/>
                    </a:cubicBezTo>
                    <a:cubicBezTo>
                      <a:pt x="83" y="33"/>
                      <a:pt x="83" y="33"/>
                      <a:pt x="83" y="33"/>
                    </a:cubicBezTo>
                    <a:cubicBezTo>
                      <a:pt x="94" y="28"/>
                      <a:pt x="94" y="28"/>
                      <a:pt x="94" y="28"/>
                    </a:cubicBezTo>
                    <a:cubicBezTo>
                      <a:pt x="119" y="12"/>
                      <a:pt x="119" y="12"/>
                      <a:pt x="119" y="12"/>
                    </a:cubicBezTo>
                    <a:cubicBezTo>
                      <a:pt x="114" y="7"/>
                      <a:pt x="107" y="3"/>
                      <a:pt x="99" y="0"/>
                    </a:cubicBezTo>
                    <a:cubicBezTo>
                      <a:pt x="72" y="43"/>
                      <a:pt x="72" y="43"/>
                      <a:pt x="72" y="43"/>
                    </a:cubicBezTo>
                    <a:cubicBezTo>
                      <a:pt x="68" y="23"/>
                      <a:pt x="68" y="23"/>
                      <a:pt x="68" y="23"/>
                    </a:cubicBezTo>
                    <a:cubicBezTo>
                      <a:pt x="70" y="22"/>
                      <a:pt x="72" y="20"/>
                      <a:pt x="72" y="17"/>
                    </a:cubicBezTo>
                    <a:cubicBezTo>
                      <a:pt x="72" y="13"/>
                      <a:pt x="68" y="10"/>
                      <a:pt x="64" y="10"/>
                    </a:cubicBezTo>
                    <a:cubicBezTo>
                      <a:pt x="60" y="10"/>
                      <a:pt x="56" y="13"/>
                      <a:pt x="56" y="17"/>
                    </a:cubicBezTo>
                    <a:cubicBezTo>
                      <a:pt x="56" y="20"/>
                      <a:pt x="58" y="22"/>
                      <a:pt x="60" y="23"/>
                    </a:cubicBezTo>
                    <a:cubicBezTo>
                      <a:pt x="57" y="43"/>
                      <a:pt x="57" y="43"/>
                      <a:pt x="57" y="43"/>
                    </a:cubicBezTo>
                    <a:cubicBezTo>
                      <a:pt x="29" y="0"/>
                      <a:pt x="29" y="0"/>
                      <a:pt x="29" y="0"/>
                    </a:cubicBezTo>
                    <a:cubicBezTo>
                      <a:pt x="14" y="6"/>
                      <a:pt x="3" y="16"/>
                      <a:pt x="0" y="28"/>
                    </a:cubicBezTo>
                    <a:cubicBezTo>
                      <a:pt x="0" y="82"/>
                      <a:pt x="0" y="82"/>
                      <a:pt x="0" y="82"/>
                    </a:cubicBezTo>
                    <a:cubicBezTo>
                      <a:pt x="0" y="82"/>
                      <a:pt x="33" y="88"/>
                      <a:pt x="64" y="88"/>
                    </a:cubicBezTo>
                    <a:cubicBezTo>
                      <a:pt x="95" y="88"/>
                      <a:pt x="128" y="82"/>
                      <a:pt x="128" y="82"/>
                    </a:cubicBezTo>
                    <a:cubicBezTo>
                      <a:pt x="128" y="65"/>
                      <a:pt x="128" y="65"/>
                      <a:pt x="128" y="65"/>
                    </a:cubicBezTo>
                    <a:cubicBezTo>
                      <a:pt x="127" y="64"/>
                      <a:pt x="126" y="62"/>
                      <a:pt x="126" y="6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sp>
            <p:nvSpPr>
              <p:cNvPr id="75" name="Freeform 126"/>
              <p:cNvSpPr>
                <a:spLocks noEditPoints="1"/>
              </p:cNvSpPr>
              <p:nvPr/>
            </p:nvSpPr>
            <p:spPr bwMode="auto">
              <a:xfrm>
                <a:off x="5321981" y="4644786"/>
                <a:ext cx="332767" cy="273131"/>
              </a:xfrm>
              <a:custGeom>
                <a:avLst/>
                <a:gdLst>
                  <a:gd name="T0" fmla="*/ 117 w 118"/>
                  <a:gd name="T1" fmla="*/ 60 h 97"/>
                  <a:gd name="T2" fmla="*/ 93 w 118"/>
                  <a:gd name="T3" fmla="*/ 4 h 97"/>
                  <a:gd name="T4" fmla="*/ 87 w 118"/>
                  <a:gd name="T5" fmla="*/ 1 h 97"/>
                  <a:gd name="T6" fmla="*/ 84 w 118"/>
                  <a:gd name="T7" fmla="*/ 7 h 97"/>
                  <a:gd name="T8" fmla="*/ 6 w 118"/>
                  <a:gd name="T9" fmla="*/ 59 h 97"/>
                  <a:gd name="T10" fmla="*/ 0 w 118"/>
                  <a:gd name="T11" fmla="*/ 61 h 97"/>
                  <a:gd name="T12" fmla="*/ 11 w 118"/>
                  <a:gd name="T13" fmla="*/ 89 h 97"/>
                  <a:gd name="T14" fmla="*/ 17 w 118"/>
                  <a:gd name="T15" fmla="*/ 86 h 97"/>
                  <a:gd name="T16" fmla="*/ 13 w 118"/>
                  <a:gd name="T17" fmla="*/ 76 h 97"/>
                  <a:gd name="T18" fmla="*/ 15 w 118"/>
                  <a:gd name="T19" fmla="*/ 75 h 97"/>
                  <a:gd name="T20" fmla="*/ 19 w 118"/>
                  <a:gd name="T21" fmla="*/ 85 h 97"/>
                  <a:gd name="T22" fmla="*/ 39 w 118"/>
                  <a:gd name="T23" fmla="*/ 81 h 97"/>
                  <a:gd name="T24" fmla="*/ 40 w 118"/>
                  <a:gd name="T25" fmla="*/ 84 h 97"/>
                  <a:gd name="T26" fmla="*/ 62 w 118"/>
                  <a:gd name="T27" fmla="*/ 94 h 97"/>
                  <a:gd name="T28" fmla="*/ 71 w 118"/>
                  <a:gd name="T29" fmla="*/ 74 h 97"/>
                  <a:gd name="T30" fmla="*/ 108 w 118"/>
                  <a:gd name="T31" fmla="*/ 65 h 97"/>
                  <a:gd name="T32" fmla="*/ 89 w 118"/>
                  <a:gd name="T33" fmla="*/ 23 h 97"/>
                  <a:gd name="T34" fmla="*/ 91 w 118"/>
                  <a:gd name="T35" fmla="*/ 22 h 97"/>
                  <a:gd name="T36" fmla="*/ 110 w 118"/>
                  <a:gd name="T37" fmla="*/ 66 h 97"/>
                  <a:gd name="T38" fmla="*/ 114 w 118"/>
                  <a:gd name="T39" fmla="*/ 66 h 97"/>
                  <a:gd name="T40" fmla="*/ 117 w 118"/>
                  <a:gd name="T41" fmla="*/ 60 h 97"/>
                  <a:gd name="T42" fmla="*/ 59 w 118"/>
                  <a:gd name="T43" fmla="*/ 87 h 97"/>
                  <a:gd name="T44" fmla="*/ 46 w 118"/>
                  <a:gd name="T45" fmla="*/ 82 h 97"/>
                  <a:gd name="T46" fmla="*/ 46 w 118"/>
                  <a:gd name="T47" fmla="*/ 79 h 97"/>
                  <a:gd name="T48" fmla="*/ 64 w 118"/>
                  <a:gd name="T49" fmla="*/ 75 h 97"/>
                  <a:gd name="T50" fmla="*/ 59 w 118"/>
                  <a:gd name="T51" fmla="*/ 87 h 97"/>
                  <a:gd name="T52" fmla="*/ 79 w 118"/>
                  <a:gd name="T53" fmla="*/ 23 h 97"/>
                  <a:gd name="T54" fmla="*/ 18 w 118"/>
                  <a:gd name="T55" fmla="*/ 64 h 97"/>
                  <a:gd name="T56" fmla="*/ 13 w 118"/>
                  <a:gd name="T57" fmla="*/ 63 h 97"/>
                  <a:gd name="T58" fmla="*/ 14 w 118"/>
                  <a:gd name="T59" fmla="*/ 58 h 97"/>
                  <a:gd name="T60" fmla="*/ 75 w 118"/>
                  <a:gd name="T61" fmla="*/ 17 h 97"/>
                  <a:gd name="T62" fmla="*/ 80 w 118"/>
                  <a:gd name="T63" fmla="*/ 18 h 97"/>
                  <a:gd name="T64" fmla="*/ 79 w 118"/>
                  <a:gd name="T65" fmla="*/ 23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8" h="97">
                    <a:moveTo>
                      <a:pt x="117" y="60"/>
                    </a:moveTo>
                    <a:cubicBezTo>
                      <a:pt x="93" y="4"/>
                      <a:pt x="93" y="4"/>
                      <a:pt x="93" y="4"/>
                    </a:cubicBezTo>
                    <a:cubicBezTo>
                      <a:pt x="92" y="1"/>
                      <a:pt x="89" y="0"/>
                      <a:pt x="87" y="1"/>
                    </a:cubicBezTo>
                    <a:cubicBezTo>
                      <a:pt x="85" y="2"/>
                      <a:pt x="83" y="5"/>
                      <a:pt x="84" y="7"/>
                    </a:cubicBezTo>
                    <a:cubicBezTo>
                      <a:pt x="6" y="59"/>
                      <a:pt x="6" y="59"/>
                      <a:pt x="6" y="59"/>
                    </a:cubicBezTo>
                    <a:cubicBezTo>
                      <a:pt x="0" y="61"/>
                      <a:pt x="0" y="61"/>
                      <a:pt x="0" y="61"/>
                    </a:cubicBezTo>
                    <a:cubicBezTo>
                      <a:pt x="11" y="89"/>
                      <a:pt x="11" y="89"/>
                      <a:pt x="11" y="89"/>
                    </a:cubicBezTo>
                    <a:cubicBezTo>
                      <a:pt x="17" y="86"/>
                      <a:pt x="17" y="86"/>
                      <a:pt x="17" y="86"/>
                    </a:cubicBezTo>
                    <a:cubicBezTo>
                      <a:pt x="13" y="76"/>
                      <a:pt x="13" y="76"/>
                      <a:pt x="13" y="76"/>
                    </a:cubicBezTo>
                    <a:cubicBezTo>
                      <a:pt x="15" y="75"/>
                      <a:pt x="15" y="75"/>
                      <a:pt x="15" y="75"/>
                    </a:cubicBezTo>
                    <a:cubicBezTo>
                      <a:pt x="19" y="85"/>
                      <a:pt x="19" y="85"/>
                      <a:pt x="19" y="85"/>
                    </a:cubicBezTo>
                    <a:cubicBezTo>
                      <a:pt x="39" y="81"/>
                      <a:pt x="39" y="81"/>
                      <a:pt x="39" y="81"/>
                    </a:cubicBezTo>
                    <a:cubicBezTo>
                      <a:pt x="39" y="82"/>
                      <a:pt x="40" y="83"/>
                      <a:pt x="40" y="84"/>
                    </a:cubicBezTo>
                    <a:cubicBezTo>
                      <a:pt x="44" y="93"/>
                      <a:pt x="54" y="97"/>
                      <a:pt x="62" y="94"/>
                    </a:cubicBezTo>
                    <a:cubicBezTo>
                      <a:pt x="69" y="90"/>
                      <a:pt x="73" y="82"/>
                      <a:pt x="71" y="74"/>
                    </a:cubicBezTo>
                    <a:cubicBezTo>
                      <a:pt x="108" y="65"/>
                      <a:pt x="108" y="65"/>
                      <a:pt x="108" y="65"/>
                    </a:cubicBezTo>
                    <a:cubicBezTo>
                      <a:pt x="89" y="23"/>
                      <a:pt x="89" y="23"/>
                      <a:pt x="89" y="23"/>
                    </a:cubicBezTo>
                    <a:cubicBezTo>
                      <a:pt x="91" y="22"/>
                      <a:pt x="91" y="22"/>
                      <a:pt x="91" y="22"/>
                    </a:cubicBezTo>
                    <a:cubicBezTo>
                      <a:pt x="110" y="66"/>
                      <a:pt x="110" y="66"/>
                      <a:pt x="110" y="66"/>
                    </a:cubicBezTo>
                    <a:cubicBezTo>
                      <a:pt x="111" y="67"/>
                      <a:pt x="113" y="67"/>
                      <a:pt x="114" y="66"/>
                    </a:cubicBezTo>
                    <a:cubicBezTo>
                      <a:pt x="117" y="65"/>
                      <a:pt x="118" y="63"/>
                      <a:pt x="117" y="60"/>
                    </a:cubicBezTo>
                    <a:close/>
                    <a:moveTo>
                      <a:pt x="59" y="87"/>
                    </a:moveTo>
                    <a:cubicBezTo>
                      <a:pt x="54" y="89"/>
                      <a:pt x="48" y="87"/>
                      <a:pt x="46" y="82"/>
                    </a:cubicBezTo>
                    <a:cubicBezTo>
                      <a:pt x="46" y="81"/>
                      <a:pt x="46" y="80"/>
                      <a:pt x="46" y="79"/>
                    </a:cubicBezTo>
                    <a:cubicBezTo>
                      <a:pt x="64" y="75"/>
                      <a:pt x="64" y="75"/>
                      <a:pt x="64" y="75"/>
                    </a:cubicBezTo>
                    <a:cubicBezTo>
                      <a:pt x="65" y="80"/>
                      <a:pt x="63" y="85"/>
                      <a:pt x="59" y="87"/>
                    </a:cubicBezTo>
                    <a:close/>
                    <a:moveTo>
                      <a:pt x="79" y="23"/>
                    </a:moveTo>
                    <a:cubicBezTo>
                      <a:pt x="18" y="64"/>
                      <a:pt x="18" y="64"/>
                      <a:pt x="18" y="64"/>
                    </a:cubicBezTo>
                    <a:cubicBezTo>
                      <a:pt x="17" y="66"/>
                      <a:pt x="14" y="65"/>
                      <a:pt x="13" y="63"/>
                    </a:cubicBezTo>
                    <a:cubicBezTo>
                      <a:pt x="12" y="62"/>
                      <a:pt x="12" y="59"/>
                      <a:pt x="14" y="58"/>
                    </a:cubicBezTo>
                    <a:cubicBezTo>
                      <a:pt x="75" y="17"/>
                      <a:pt x="75" y="17"/>
                      <a:pt x="75" y="17"/>
                    </a:cubicBezTo>
                    <a:cubicBezTo>
                      <a:pt x="77" y="15"/>
                      <a:pt x="79" y="16"/>
                      <a:pt x="80" y="18"/>
                    </a:cubicBezTo>
                    <a:cubicBezTo>
                      <a:pt x="81" y="19"/>
                      <a:pt x="81" y="22"/>
                      <a:pt x="79" y="2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grpSp>
      </p:grpSp>
      <p:grpSp>
        <p:nvGrpSpPr>
          <p:cNvPr id="76" name="组合 75"/>
          <p:cNvGrpSpPr/>
          <p:nvPr/>
        </p:nvGrpSpPr>
        <p:grpSpPr>
          <a:xfrm>
            <a:off x="6277743" y="3692525"/>
            <a:ext cx="735832" cy="701675"/>
            <a:chOff x="6277743" y="3692525"/>
            <a:chExt cx="735832" cy="701675"/>
          </a:xfrm>
        </p:grpSpPr>
        <p:sp>
          <p:nvSpPr>
            <p:cNvPr id="77" name="任意多边形 76"/>
            <p:cNvSpPr/>
            <p:nvPr/>
          </p:nvSpPr>
          <p:spPr>
            <a:xfrm>
              <a:off x="6283325" y="3692525"/>
              <a:ext cx="730250" cy="701675"/>
            </a:xfrm>
            <a:custGeom>
              <a:avLst/>
              <a:gdLst>
                <a:gd name="connsiteX0" fmla="*/ 0 w 730250"/>
                <a:gd name="connsiteY0" fmla="*/ 387350 h 701675"/>
                <a:gd name="connsiteX1" fmla="*/ 298450 w 730250"/>
                <a:gd name="connsiteY1" fmla="*/ 701675 h 701675"/>
                <a:gd name="connsiteX2" fmla="*/ 730250 w 730250"/>
                <a:gd name="connsiteY2" fmla="*/ 701675 h 701675"/>
                <a:gd name="connsiteX3" fmla="*/ 720725 w 730250"/>
                <a:gd name="connsiteY3" fmla="*/ 263525 h 701675"/>
                <a:gd name="connsiteX4" fmla="*/ 508000 w 730250"/>
                <a:gd name="connsiteY4" fmla="*/ 98425 h 701675"/>
                <a:gd name="connsiteX5" fmla="*/ 412750 w 730250"/>
                <a:gd name="connsiteY5" fmla="*/ 104775 h 701675"/>
                <a:gd name="connsiteX6" fmla="*/ 307975 w 730250"/>
                <a:gd name="connsiteY6" fmla="*/ 0 h 701675"/>
                <a:gd name="connsiteX7" fmla="*/ 9525 w 730250"/>
                <a:gd name="connsiteY7" fmla="*/ 15875 h 701675"/>
                <a:gd name="connsiteX8" fmla="*/ 0 w 730250"/>
                <a:gd name="connsiteY8" fmla="*/ 387350 h 701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0250" h="701675">
                  <a:moveTo>
                    <a:pt x="0" y="387350"/>
                  </a:moveTo>
                  <a:lnTo>
                    <a:pt x="298450" y="701675"/>
                  </a:lnTo>
                  <a:lnTo>
                    <a:pt x="730250" y="701675"/>
                  </a:lnTo>
                  <a:lnTo>
                    <a:pt x="720725" y="263525"/>
                  </a:lnTo>
                  <a:lnTo>
                    <a:pt x="508000" y="98425"/>
                  </a:lnTo>
                  <a:lnTo>
                    <a:pt x="412750" y="104775"/>
                  </a:lnTo>
                  <a:lnTo>
                    <a:pt x="307975" y="0"/>
                  </a:lnTo>
                  <a:lnTo>
                    <a:pt x="9525" y="15875"/>
                  </a:lnTo>
                  <a:lnTo>
                    <a:pt x="0" y="387350"/>
                  </a:lnTo>
                  <a:close/>
                </a:path>
              </a:pathLst>
            </a:custGeom>
            <a:gradFill>
              <a:gsLst>
                <a:gs pos="0">
                  <a:schemeClr val="accent3">
                    <a:lumMod val="50000"/>
                    <a:alpha val="76000"/>
                  </a:schemeClr>
                </a:gs>
                <a:gs pos="100000">
                  <a:schemeClr val="accent3">
                    <a:alpha val="40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j-ea"/>
                <a:ea typeface="+mj-ea"/>
                <a:cs typeface="+mn-cs"/>
              </a:endParaRPr>
            </a:p>
          </p:txBody>
        </p:sp>
        <p:grpSp>
          <p:nvGrpSpPr>
            <p:cNvPr id="78" name="组合 77"/>
            <p:cNvGrpSpPr/>
            <p:nvPr/>
          </p:nvGrpSpPr>
          <p:grpSpPr>
            <a:xfrm>
              <a:off x="6277743" y="3694023"/>
              <a:ext cx="516119" cy="484675"/>
              <a:chOff x="3411256" y="4486155"/>
              <a:chExt cx="567731" cy="533142"/>
            </a:xfrm>
            <a:solidFill>
              <a:schemeClr val="bg1"/>
            </a:solidFill>
          </p:grpSpPr>
          <p:sp>
            <p:nvSpPr>
              <p:cNvPr id="79" name="Freeform 156"/>
              <p:cNvSpPr/>
              <p:nvPr/>
            </p:nvSpPr>
            <p:spPr bwMode="auto">
              <a:xfrm>
                <a:off x="3411256" y="4486155"/>
                <a:ext cx="363778" cy="435340"/>
              </a:xfrm>
              <a:custGeom>
                <a:avLst/>
                <a:gdLst>
                  <a:gd name="T0" fmla="*/ 11 w 129"/>
                  <a:gd name="T1" fmla="*/ 12 h 154"/>
                  <a:gd name="T2" fmla="*/ 118 w 129"/>
                  <a:gd name="T3" fmla="*/ 12 h 154"/>
                  <a:gd name="T4" fmla="*/ 118 w 129"/>
                  <a:gd name="T5" fmla="*/ 31 h 154"/>
                  <a:gd name="T6" fmla="*/ 129 w 129"/>
                  <a:gd name="T7" fmla="*/ 31 h 154"/>
                  <a:gd name="T8" fmla="*/ 129 w 129"/>
                  <a:gd name="T9" fmla="*/ 10 h 154"/>
                  <a:gd name="T10" fmla="*/ 120 w 129"/>
                  <a:gd name="T11" fmla="*/ 0 h 154"/>
                  <a:gd name="T12" fmla="*/ 10 w 129"/>
                  <a:gd name="T13" fmla="*/ 0 h 154"/>
                  <a:gd name="T14" fmla="*/ 0 w 129"/>
                  <a:gd name="T15" fmla="*/ 10 h 154"/>
                  <a:gd name="T16" fmla="*/ 0 w 129"/>
                  <a:gd name="T17" fmla="*/ 144 h 154"/>
                  <a:gd name="T18" fmla="*/ 10 w 129"/>
                  <a:gd name="T19" fmla="*/ 154 h 154"/>
                  <a:gd name="T20" fmla="*/ 69 w 129"/>
                  <a:gd name="T21" fmla="*/ 154 h 154"/>
                  <a:gd name="T22" fmla="*/ 69 w 129"/>
                  <a:gd name="T23" fmla="*/ 143 h 154"/>
                  <a:gd name="T24" fmla="*/ 11 w 129"/>
                  <a:gd name="T25" fmla="*/ 143 h 154"/>
                  <a:gd name="T26" fmla="*/ 11 w 129"/>
                  <a:gd name="T27" fmla="*/ 12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9" h="154">
                    <a:moveTo>
                      <a:pt x="11" y="12"/>
                    </a:moveTo>
                    <a:cubicBezTo>
                      <a:pt x="118" y="12"/>
                      <a:pt x="118" y="12"/>
                      <a:pt x="118" y="12"/>
                    </a:cubicBezTo>
                    <a:cubicBezTo>
                      <a:pt x="118" y="31"/>
                      <a:pt x="118" y="31"/>
                      <a:pt x="118" y="31"/>
                    </a:cubicBezTo>
                    <a:cubicBezTo>
                      <a:pt x="129" y="31"/>
                      <a:pt x="129" y="31"/>
                      <a:pt x="129" y="31"/>
                    </a:cubicBezTo>
                    <a:cubicBezTo>
                      <a:pt x="129" y="10"/>
                      <a:pt x="129" y="10"/>
                      <a:pt x="129" y="10"/>
                    </a:cubicBezTo>
                    <a:cubicBezTo>
                      <a:pt x="129" y="5"/>
                      <a:pt x="125" y="0"/>
                      <a:pt x="120" y="0"/>
                    </a:cubicBezTo>
                    <a:cubicBezTo>
                      <a:pt x="10" y="0"/>
                      <a:pt x="10" y="0"/>
                      <a:pt x="10" y="0"/>
                    </a:cubicBezTo>
                    <a:cubicBezTo>
                      <a:pt x="5" y="0"/>
                      <a:pt x="0" y="5"/>
                      <a:pt x="0" y="10"/>
                    </a:cubicBezTo>
                    <a:cubicBezTo>
                      <a:pt x="0" y="144"/>
                      <a:pt x="0" y="144"/>
                      <a:pt x="0" y="144"/>
                    </a:cubicBezTo>
                    <a:cubicBezTo>
                      <a:pt x="0" y="150"/>
                      <a:pt x="5" y="154"/>
                      <a:pt x="10" y="154"/>
                    </a:cubicBezTo>
                    <a:cubicBezTo>
                      <a:pt x="69" y="154"/>
                      <a:pt x="69" y="154"/>
                      <a:pt x="69" y="154"/>
                    </a:cubicBezTo>
                    <a:cubicBezTo>
                      <a:pt x="69" y="143"/>
                      <a:pt x="69" y="143"/>
                      <a:pt x="69" y="143"/>
                    </a:cubicBezTo>
                    <a:cubicBezTo>
                      <a:pt x="11" y="143"/>
                      <a:pt x="11" y="143"/>
                      <a:pt x="11" y="143"/>
                    </a:cubicBezTo>
                    <a:lnTo>
                      <a:pt x="11" y="1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sp>
            <p:nvSpPr>
              <p:cNvPr id="80" name="Freeform 157"/>
              <p:cNvSpPr>
                <a:spLocks noEditPoints="1"/>
              </p:cNvSpPr>
              <p:nvPr/>
            </p:nvSpPr>
            <p:spPr bwMode="auto">
              <a:xfrm>
                <a:off x="3617595" y="4585150"/>
                <a:ext cx="361392" cy="434147"/>
              </a:xfrm>
              <a:custGeom>
                <a:avLst/>
                <a:gdLst>
                  <a:gd name="T0" fmla="*/ 119 w 128"/>
                  <a:gd name="T1" fmla="*/ 0 h 154"/>
                  <a:gd name="T2" fmla="*/ 9 w 128"/>
                  <a:gd name="T3" fmla="*/ 0 h 154"/>
                  <a:gd name="T4" fmla="*/ 0 w 128"/>
                  <a:gd name="T5" fmla="*/ 10 h 154"/>
                  <a:gd name="T6" fmla="*/ 0 w 128"/>
                  <a:gd name="T7" fmla="*/ 144 h 154"/>
                  <a:gd name="T8" fmla="*/ 9 w 128"/>
                  <a:gd name="T9" fmla="*/ 154 h 154"/>
                  <a:gd name="T10" fmla="*/ 119 w 128"/>
                  <a:gd name="T11" fmla="*/ 154 h 154"/>
                  <a:gd name="T12" fmla="*/ 128 w 128"/>
                  <a:gd name="T13" fmla="*/ 144 h 154"/>
                  <a:gd name="T14" fmla="*/ 128 w 128"/>
                  <a:gd name="T15" fmla="*/ 10 h 154"/>
                  <a:gd name="T16" fmla="*/ 119 w 128"/>
                  <a:gd name="T17" fmla="*/ 0 h 154"/>
                  <a:gd name="T18" fmla="*/ 117 w 128"/>
                  <a:gd name="T19" fmla="*/ 142 h 154"/>
                  <a:gd name="T20" fmla="*/ 10 w 128"/>
                  <a:gd name="T21" fmla="*/ 142 h 154"/>
                  <a:gd name="T22" fmla="*/ 10 w 128"/>
                  <a:gd name="T23" fmla="*/ 12 h 154"/>
                  <a:gd name="T24" fmla="*/ 117 w 128"/>
                  <a:gd name="T25" fmla="*/ 12 h 154"/>
                  <a:gd name="T26" fmla="*/ 117 w 128"/>
                  <a:gd name="T27" fmla="*/ 142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8" h="154">
                    <a:moveTo>
                      <a:pt x="119" y="0"/>
                    </a:moveTo>
                    <a:cubicBezTo>
                      <a:pt x="9" y="0"/>
                      <a:pt x="9" y="0"/>
                      <a:pt x="9" y="0"/>
                    </a:cubicBezTo>
                    <a:cubicBezTo>
                      <a:pt x="4" y="0"/>
                      <a:pt x="0" y="5"/>
                      <a:pt x="0" y="10"/>
                    </a:cubicBezTo>
                    <a:cubicBezTo>
                      <a:pt x="0" y="144"/>
                      <a:pt x="0" y="144"/>
                      <a:pt x="0" y="144"/>
                    </a:cubicBezTo>
                    <a:cubicBezTo>
                      <a:pt x="0" y="150"/>
                      <a:pt x="4" y="154"/>
                      <a:pt x="9" y="154"/>
                    </a:cubicBezTo>
                    <a:cubicBezTo>
                      <a:pt x="119" y="154"/>
                      <a:pt x="119" y="154"/>
                      <a:pt x="119" y="154"/>
                    </a:cubicBezTo>
                    <a:cubicBezTo>
                      <a:pt x="124" y="154"/>
                      <a:pt x="128" y="150"/>
                      <a:pt x="128" y="144"/>
                    </a:cubicBezTo>
                    <a:cubicBezTo>
                      <a:pt x="128" y="10"/>
                      <a:pt x="128" y="10"/>
                      <a:pt x="128" y="10"/>
                    </a:cubicBezTo>
                    <a:cubicBezTo>
                      <a:pt x="128" y="5"/>
                      <a:pt x="124" y="0"/>
                      <a:pt x="119" y="0"/>
                    </a:cubicBezTo>
                    <a:close/>
                    <a:moveTo>
                      <a:pt x="117" y="142"/>
                    </a:moveTo>
                    <a:cubicBezTo>
                      <a:pt x="10" y="142"/>
                      <a:pt x="10" y="142"/>
                      <a:pt x="10" y="142"/>
                    </a:cubicBezTo>
                    <a:cubicBezTo>
                      <a:pt x="10" y="12"/>
                      <a:pt x="10" y="12"/>
                      <a:pt x="10" y="12"/>
                    </a:cubicBezTo>
                    <a:cubicBezTo>
                      <a:pt x="117" y="12"/>
                      <a:pt x="117" y="12"/>
                      <a:pt x="117" y="12"/>
                    </a:cubicBezTo>
                    <a:lnTo>
                      <a:pt x="117" y="14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sp>
            <p:nvSpPr>
              <p:cNvPr id="81" name="Rectangle 158"/>
              <p:cNvSpPr>
                <a:spLocks noChangeArrowheads="1"/>
              </p:cNvSpPr>
              <p:nvPr/>
            </p:nvSpPr>
            <p:spPr bwMode="auto">
              <a:xfrm>
                <a:off x="3671267" y="4692494"/>
                <a:ext cx="256434" cy="2504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sp>
            <p:nvSpPr>
              <p:cNvPr id="82" name="Rectangle 159"/>
              <p:cNvSpPr>
                <a:spLocks noChangeArrowheads="1"/>
              </p:cNvSpPr>
              <p:nvPr/>
            </p:nvSpPr>
            <p:spPr bwMode="auto">
              <a:xfrm>
                <a:off x="3671267" y="4760479"/>
                <a:ext cx="256434" cy="2504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sp>
            <p:nvSpPr>
              <p:cNvPr id="83" name="Rectangle 160"/>
              <p:cNvSpPr>
                <a:spLocks noChangeArrowheads="1"/>
              </p:cNvSpPr>
              <p:nvPr/>
            </p:nvSpPr>
            <p:spPr bwMode="auto">
              <a:xfrm>
                <a:off x="3671267" y="4828463"/>
                <a:ext cx="256434" cy="2146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sp>
            <p:nvSpPr>
              <p:cNvPr id="84" name="Rectangle 161"/>
              <p:cNvSpPr>
                <a:spLocks noChangeArrowheads="1"/>
              </p:cNvSpPr>
              <p:nvPr/>
            </p:nvSpPr>
            <p:spPr bwMode="auto">
              <a:xfrm>
                <a:off x="3671267" y="4895255"/>
                <a:ext cx="256434" cy="2266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sp>
            <p:nvSpPr>
              <p:cNvPr id="85" name="Freeform 162"/>
              <p:cNvSpPr/>
              <p:nvPr/>
            </p:nvSpPr>
            <p:spPr bwMode="auto">
              <a:xfrm>
                <a:off x="3468506" y="4597077"/>
                <a:ext cx="132391" cy="273131"/>
              </a:xfrm>
              <a:custGeom>
                <a:avLst/>
                <a:gdLst>
                  <a:gd name="T0" fmla="*/ 47 w 47"/>
                  <a:gd name="T1" fmla="*/ 97 h 97"/>
                  <a:gd name="T2" fmla="*/ 47 w 47"/>
                  <a:gd name="T3" fmla="*/ 78 h 97"/>
                  <a:gd name="T4" fmla="*/ 47 w 47"/>
                  <a:gd name="T5" fmla="*/ 78 h 97"/>
                  <a:gd name="T6" fmla="*/ 17 w 47"/>
                  <a:gd name="T7" fmla="*/ 48 h 97"/>
                  <a:gd name="T8" fmla="*/ 47 w 47"/>
                  <a:gd name="T9" fmla="*/ 19 h 97"/>
                  <a:gd name="T10" fmla="*/ 47 w 47"/>
                  <a:gd name="T11" fmla="*/ 19 h 97"/>
                  <a:gd name="T12" fmla="*/ 47 w 47"/>
                  <a:gd name="T13" fmla="*/ 0 h 97"/>
                  <a:gd name="T14" fmla="*/ 38 w 47"/>
                  <a:gd name="T15" fmla="*/ 0 h 97"/>
                  <a:gd name="T16" fmla="*/ 38 w 47"/>
                  <a:gd name="T17" fmla="*/ 8 h 97"/>
                  <a:gd name="T18" fmla="*/ 24 w 47"/>
                  <a:gd name="T19" fmla="*/ 14 h 97"/>
                  <a:gd name="T20" fmla="*/ 19 w 47"/>
                  <a:gd name="T21" fmla="*/ 8 h 97"/>
                  <a:gd name="T22" fmla="*/ 6 w 47"/>
                  <a:gd name="T23" fmla="*/ 20 h 97"/>
                  <a:gd name="T24" fmla="*/ 12 w 47"/>
                  <a:gd name="T25" fmla="*/ 26 h 97"/>
                  <a:gd name="T26" fmla="*/ 6 w 47"/>
                  <a:gd name="T27" fmla="*/ 40 h 97"/>
                  <a:gd name="T28" fmla="*/ 0 w 47"/>
                  <a:gd name="T29" fmla="*/ 40 h 97"/>
                  <a:gd name="T30" fmla="*/ 0 w 47"/>
                  <a:gd name="T31" fmla="*/ 57 h 97"/>
                  <a:gd name="T32" fmla="*/ 6 w 47"/>
                  <a:gd name="T33" fmla="*/ 57 h 97"/>
                  <a:gd name="T34" fmla="*/ 12 w 47"/>
                  <a:gd name="T35" fmla="*/ 71 h 97"/>
                  <a:gd name="T36" fmla="*/ 6 w 47"/>
                  <a:gd name="T37" fmla="*/ 77 h 97"/>
                  <a:gd name="T38" fmla="*/ 18 w 47"/>
                  <a:gd name="T39" fmla="*/ 89 h 97"/>
                  <a:gd name="T40" fmla="*/ 24 w 47"/>
                  <a:gd name="T41" fmla="*/ 83 h 97"/>
                  <a:gd name="T42" fmla="*/ 38 w 47"/>
                  <a:gd name="T43" fmla="*/ 89 h 97"/>
                  <a:gd name="T44" fmla="*/ 38 w 47"/>
                  <a:gd name="T45" fmla="*/ 97 h 97"/>
                  <a:gd name="T46" fmla="*/ 47 w 47"/>
                  <a:gd name="T47" fmla="*/ 97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7" h="97">
                    <a:moveTo>
                      <a:pt x="47" y="97"/>
                    </a:moveTo>
                    <a:cubicBezTo>
                      <a:pt x="47" y="78"/>
                      <a:pt x="47" y="78"/>
                      <a:pt x="47" y="78"/>
                    </a:cubicBezTo>
                    <a:cubicBezTo>
                      <a:pt x="47" y="78"/>
                      <a:pt x="47" y="78"/>
                      <a:pt x="47" y="78"/>
                    </a:cubicBezTo>
                    <a:cubicBezTo>
                      <a:pt x="30" y="78"/>
                      <a:pt x="17" y="64"/>
                      <a:pt x="17" y="48"/>
                    </a:cubicBezTo>
                    <a:cubicBezTo>
                      <a:pt x="17" y="32"/>
                      <a:pt x="30" y="19"/>
                      <a:pt x="47" y="19"/>
                    </a:cubicBezTo>
                    <a:cubicBezTo>
                      <a:pt x="47" y="19"/>
                      <a:pt x="47" y="19"/>
                      <a:pt x="47" y="19"/>
                    </a:cubicBezTo>
                    <a:cubicBezTo>
                      <a:pt x="47" y="0"/>
                      <a:pt x="47" y="0"/>
                      <a:pt x="47" y="0"/>
                    </a:cubicBezTo>
                    <a:cubicBezTo>
                      <a:pt x="38" y="0"/>
                      <a:pt x="38" y="0"/>
                      <a:pt x="38" y="0"/>
                    </a:cubicBezTo>
                    <a:cubicBezTo>
                      <a:pt x="38" y="8"/>
                      <a:pt x="38" y="8"/>
                      <a:pt x="38" y="8"/>
                    </a:cubicBezTo>
                    <a:cubicBezTo>
                      <a:pt x="33" y="9"/>
                      <a:pt x="28" y="11"/>
                      <a:pt x="24" y="14"/>
                    </a:cubicBezTo>
                    <a:cubicBezTo>
                      <a:pt x="19" y="8"/>
                      <a:pt x="19" y="8"/>
                      <a:pt x="19" y="8"/>
                    </a:cubicBezTo>
                    <a:cubicBezTo>
                      <a:pt x="6" y="20"/>
                      <a:pt x="6" y="20"/>
                      <a:pt x="6" y="20"/>
                    </a:cubicBezTo>
                    <a:cubicBezTo>
                      <a:pt x="12" y="26"/>
                      <a:pt x="12" y="26"/>
                      <a:pt x="12" y="26"/>
                    </a:cubicBezTo>
                    <a:cubicBezTo>
                      <a:pt x="9" y="30"/>
                      <a:pt x="7" y="35"/>
                      <a:pt x="6" y="40"/>
                    </a:cubicBezTo>
                    <a:cubicBezTo>
                      <a:pt x="0" y="40"/>
                      <a:pt x="0" y="40"/>
                      <a:pt x="0" y="40"/>
                    </a:cubicBezTo>
                    <a:cubicBezTo>
                      <a:pt x="0" y="57"/>
                      <a:pt x="0" y="57"/>
                      <a:pt x="0" y="57"/>
                    </a:cubicBezTo>
                    <a:cubicBezTo>
                      <a:pt x="6" y="57"/>
                      <a:pt x="6" y="57"/>
                      <a:pt x="6" y="57"/>
                    </a:cubicBezTo>
                    <a:cubicBezTo>
                      <a:pt x="7" y="62"/>
                      <a:pt x="9" y="67"/>
                      <a:pt x="12" y="71"/>
                    </a:cubicBezTo>
                    <a:cubicBezTo>
                      <a:pt x="6" y="77"/>
                      <a:pt x="6" y="77"/>
                      <a:pt x="6" y="77"/>
                    </a:cubicBezTo>
                    <a:cubicBezTo>
                      <a:pt x="18" y="89"/>
                      <a:pt x="18" y="89"/>
                      <a:pt x="18" y="89"/>
                    </a:cubicBezTo>
                    <a:cubicBezTo>
                      <a:pt x="24" y="83"/>
                      <a:pt x="24" y="83"/>
                      <a:pt x="24" y="83"/>
                    </a:cubicBezTo>
                    <a:cubicBezTo>
                      <a:pt x="28" y="86"/>
                      <a:pt x="33" y="88"/>
                      <a:pt x="38" y="89"/>
                    </a:cubicBezTo>
                    <a:cubicBezTo>
                      <a:pt x="38" y="97"/>
                      <a:pt x="38" y="97"/>
                      <a:pt x="38" y="97"/>
                    </a:cubicBezTo>
                    <a:lnTo>
                      <a:pt x="47" y="9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sp>
            <p:nvSpPr>
              <p:cNvPr id="86" name="Freeform 163"/>
              <p:cNvSpPr/>
              <p:nvPr/>
            </p:nvSpPr>
            <p:spPr bwMode="auto">
              <a:xfrm>
                <a:off x="3538876" y="4669833"/>
                <a:ext cx="62021" cy="127621"/>
              </a:xfrm>
              <a:custGeom>
                <a:avLst/>
                <a:gdLst>
                  <a:gd name="T0" fmla="*/ 22 w 22"/>
                  <a:gd name="T1" fmla="*/ 7 h 45"/>
                  <a:gd name="T2" fmla="*/ 22 w 22"/>
                  <a:gd name="T3" fmla="*/ 0 h 45"/>
                  <a:gd name="T4" fmla="*/ 22 w 22"/>
                  <a:gd name="T5" fmla="*/ 0 h 45"/>
                  <a:gd name="T6" fmla="*/ 0 w 22"/>
                  <a:gd name="T7" fmla="*/ 22 h 45"/>
                  <a:gd name="T8" fmla="*/ 22 w 22"/>
                  <a:gd name="T9" fmla="*/ 45 h 45"/>
                  <a:gd name="T10" fmla="*/ 22 w 22"/>
                  <a:gd name="T11" fmla="*/ 45 h 45"/>
                  <a:gd name="T12" fmla="*/ 22 w 22"/>
                  <a:gd name="T13" fmla="*/ 38 h 45"/>
                  <a:gd name="T14" fmla="*/ 22 w 22"/>
                  <a:gd name="T15" fmla="*/ 38 h 45"/>
                  <a:gd name="T16" fmla="*/ 7 w 22"/>
                  <a:gd name="T17" fmla="*/ 22 h 45"/>
                  <a:gd name="T18" fmla="*/ 22 w 22"/>
                  <a:gd name="T19" fmla="*/ 7 h 45"/>
                  <a:gd name="T20" fmla="*/ 22 w 22"/>
                  <a:gd name="T21" fmla="*/ 7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 h="45">
                    <a:moveTo>
                      <a:pt x="22" y="7"/>
                    </a:moveTo>
                    <a:cubicBezTo>
                      <a:pt x="22" y="0"/>
                      <a:pt x="22" y="0"/>
                      <a:pt x="22" y="0"/>
                    </a:cubicBezTo>
                    <a:cubicBezTo>
                      <a:pt x="22" y="0"/>
                      <a:pt x="22" y="0"/>
                      <a:pt x="22" y="0"/>
                    </a:cubicBezTo>
                    <a:cubicBezTo>
                      <a:pt x="9" y="0"/>
                      <a:pt x="0" y="10"/>
                      <a:pt x="0" y="22"/>
                    </a:cubicBezTo>
                    <a:cubicBezTo>
                      <a:pt x="0" y="35"/>
                      <a:pt x="9" y="45"/>
                      <a:pt x="22" y="45"/>
                    </a:cubicBezTo>
                    <a:cubicBezTo>
                      <a:pt x="22" y="45"/>
                      <a:pt x="22" y="45"/>
                      <a:pt x="22" y="45"/>
                    </a:cubicBezTo>
                    <a:cubicBezTo>
                      <a:pt x="22" y="38"/>
                      <a:pt x="22" y="38"/>
                      <a:pt x="22" y="38"/>
                    </a:cubicBezTo>
                    <a:cubicBezTo>
                      <a:pt x="22" y="38"/>
                      <a:pt x="22" y="38"/>
                      <a:pt x="22" y="38"/>
                    </a:cubicBezTo>
                    <a:cubicBezTo>
                      <a:pt x="13" y="38"/>
                      <a:pt x="7" y="31"/>
                      <a:pt x="7" y="22"/>
                    </a:cubicBezTo>
                    <a:cubicBezTo>
                      <a:pt x="7" y="14"/>
                      <a:pt x="13" y="7"/>
                      <a:pt x="22" y="7"/>
                    </a:cubicBezTo>
                    <a:cubicBezTo>
                      <a:pt x="22" y="7"/>
                      <a:pt x="22" y="7"/>
                      <a:pt x="22"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sp>
            <p:nvSpPr>
              <p:cNvPr id="87" name="Freeform 164"/>
              <p:cNvSpPr/>
              <p:nvPr/>
            </p:nvSpPr>
            <p:spPr bwMode="auto">
              <a:xfrm>
                <a:off x="3578236" y="4709192"/>
                <a:ext cx="22662" cy="45323"/>
              </a:xfrm>
              <a:custGeom>
                <a:avLst/>
                <a:gdLst>
                  <a:gd name="T0" fmla="*/ 8 w 8"/>
                  <a:gd name="T1" fmla="*/ 16 h 16"/>
                  <a:gd name="T2" fmla="*/ 8 w 8"/>
                  <a:gd name="T3" fmla="*/ 0 h 16"/>
                  <a:gd name="T4" fmla="*/ 0 w 8"/>
                  <a:gd name="T5" fmla="*/ 8 h 16"/>
                  <a:gd name="T6" fmla="*/ 8 w 8"/>
                  <a:gd name="T7" fmla="*/ 16 h 16"/>
                </a:gdLst>
                <a:ahLst/>
                <a:cxnLst>
                  <a:cxn ang="0">
                    <a:pos x="T0" y="T1"/>
                  </a:cxn>
                  <a:cxn ang="0">
                    <a:pos x="T2" y="T3"/>
                  </a:cxn>
                  <a:cxn ang="0">
                    <a:pos x="T4" y="T5"/>
                  </a:cxn>
                  <a:cxn ang="0">
                    <a:pos x="T6" y="T7"/>
                  </a:cxn>
                </a:cxnLst>
                <a:rect l="0" t="0" r="r" b="b"/>
                <a:pathLst>
                  <a:path w="8" h="16">
                    <a:moveTo>
                      <a:pt x="8" y="16"/>
                    </a:moveTo>
                    <a:cubicBezTo>
                      <a:pt x="8" y="0"/>
                      <a:pt x="8" y="0"/>
                      <a:pt x="8" y="0"/>
                    </a:cubicBezTo>
                    <a:cubicBezTo>
                      <a:pt x="3" y="0"/>
                      <a:pt x="0" y="4"/>
                      <a:pt x="0" y="8"/>
                    </a:cubicBezTo>
                    <a:cubicBezTo>
                      <a:pt x="0" y="13"/>
                      <a:pt x="3" y="16"/>
                      <a:pt x="8"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500" fill="hold"/>
                                        <p:tgtEl>
                                          <p:spTgt spid="4"/>
                                        </p:tgtEl>
                                        <p:attrNameLst>
                                          <p:attrName>ppt_w</p:attrName>
                                        </p:attrNameLst>
                                      </p:cBhvr>
                                      <p:tavLst>
                                        <p:tav tm="0">
                                          <p:val>
                                            <p:fltVal val="0"/>
                                          </p:val>
                                        </p:tav>
                                        <p:tav tm="100000">
                                          <p:val>
                                            <p:strVal val="#ppt_w"/>
                                          </p:val>
                                        </p:tav>
                                      </p:tavLst>
                                    </p:anim>
                                    <p:anim calcmode="lin" valueType="num">
                                      <p:cBhvr>
                                        <p:cTn id="23" dur="500" fill="hold"/>
                                        <p:tgtEl>
                                          <p:spTgt spid="4"/>
                                        </p:tgtEl>
                                        <p:attrNameLst>
                                          <p:attrName>ppt_h</p:attrName>
                                        </p:attrNameLst>
                                      </p:cBhvr>
                                      <p:tavLst>
                                        <p:tav tm="0">
                                          <p:val>
                                            <p:fltVal val="0"/>
                                          </p:val>
                                        </p:tav>
                                        <p:tav tm="100000">
                                          <p:val>
                                            <p:strVal val="#ppt_h"/>
                                          </p:val>
                                        </p:tav>
                                      </p:tavLst>
                                    </p:anim>
                                    <p:animEffect transition="in" filter="fade">
                                      <p:cBhvr>
                                        <p:cTn id="24" dur="500"/>
                                        <p:tgtEl>
                                          <p:spTgt spid="4"/>
                                        </p:tgtEl>
                                      </p:cBhvr>
                                    </p:animEffect>
                                  </p:childTnLst>
                                </p:cTn>
                              </p:par>
                              <p:par>
                                <p:cTn id="25" presetID="53" presetClass="entr" presetSubtype="16" fill="hold" nodeType="withEffect">
                                  <p:stCondLst>
                                    <p:cond delay="0"/>
                                  </p:stCondLst>
                                  <p:childTnLst>
                                    <p:set>
                                      <p:cBhvr>
                                        <p:cTn id="26" dur="1" fill="hold">
                                          <p:stCondLst>
                                            <p:cond delay="0"/>
                                          </p:stCondLst>
                                        </p:cTn>
                                        <p:tgtEl>
                                          <p:spTgt spid="47"/>
                                        </p:tgtEl>
                                        <p:attrNameLst>
                                          <p:attrName>style.visibility</p:attrName>
                                        </p:attrNameLst>
                                      </p:cBhvr>
                                      <p:to>
                                        <p:strVal val="visible"/>
                                      </p:to>
                                    </p:set>
                                    <p:anim calcmode="lin" valueType="num">
                                      <p:cBhvr>
                                        <p:cTn id="27" dur="500" fill="hold"/>
                                        <p:tgtEl>
                                          <p:spTgt spid="47"/>
                                        </p:tgtEl>
                                        <p:attrNameLst>
                                          <p:attrName>ppt_w</p:attrName>
                                        </p:attrNameLst>
                                      </p:cBhvr>
                                      <p:tavLst>
                                        <p:tav tm="0">
                                          <p:val>
                                            <p:fltVal val="0"/>
                                          </p:val>
                                        </p:tav>
                                        <p:tav tm="100000">
                                          <p:val>
                                            <p:strVal val="#ppt_w"/>
                                          </p:val>
                                        </p:tav>
                                      </p:tavLst>
                                    </p:anim>
                                    <p:anim calcmode="lin" valueType="num">
                                      <p:cBhvr>
                                        <p:cTn id="28" dur="500" fill="hold"/>
                                        <p:tgtEl>
                                          <p:spTgt spid="47"/>
                                        </p:tgtEl>
                                        <p:attrNameLst>
                                          <p:attrName>ppt_h</p:attrName>
                                        </p:attrNameLst>
                                      </p:cBhvr>
                                      <p:tavLst>
                                        <p:tav tm="0">
                                          <p:val>
                                            <p:fltVal val="0"/>
                                          </p:val>
                                        </p:tav>
                                        <p:tav tm="100000">
                                          <p:val>
                                            <p:strVal val="#ppt_h"/>
                                          </p:val>
                                        </p:tav>
                                      </p:tavLst>
                                    </p:anim>
                                    <p:animEffect transition="in" filter="fade">
                                      <p:cBhvr>
                                        <p:cTn id="29" dur="500"/>
                                        <p:tgtEl>
                                          <p:spTgt spid="47"/>
                                        </p:tgtEl>
                                      </p:cBhvr>
                                    </p:animEffect>
                                  </p:childTnLst>
                                </p:cTn>
                              </p:par>
                              <p:par>
                                <p:cTn id="30" presetID="53" presetClass="entr" presetSubtype="16" fill="hold" nodeType="withEffect">
                                  <p:stCondLst>
                                    <p:cond delay="0"/>
                                  </p:stCondLst>
                                  <p:childTnLst>
                                    <p:set>
                                      <p:cBhvr>
                                        <p:cTn id="31" dur="1" fill="hold">
                                          <p:stCondLst>
                                            <p:cond delay="0"/>
                                          </p:stCondLst>
                                        </p:cTn>
                                        <p:tgtEl>
                                          <p:spTgt spid="76"/>
                                        </p:tgtEl>
                                        <p:attrNameLst>
                                          <p:attrName>style.visibility</p:attrName>
                                        </p:attrNameLst>
                                      </p:cBhvr>
                                      <p:to>
                                        <p:strVal val="visible"/>
                                      </p:to>
                                    </p:set>
                                    <p:anim calcmode="lin" valueType="num">
                                      <p:cBhvr>
                                        <p:cTn id="32" dur="500" fill="hold"/>
                                        <p:tgtEl>
                                          <p:spTgt spid="76"/>
                                        </p:tgtEl>
                                        <p:attrNameLst>
                                          <p:attrName>ppt_w</p:attrName>
                                        </p:attrNameLst>
                                      </p:cBhvr>
                                      <p:tavLst>
                                        <p:tav tm="0">
                                          <p:val>
                                            <p:fltVal val="0"/>
                                          </p:val>
                                        </p:tav>
                                        <p:tav tm="100000">
                                          <p:val>
                                            <p:strVal val="#ppt_w"/>
                                          </p:val>
                                        </p:tav>
                                      </p:tavLst>
                                    </p:anim>
                                    <p:anim calcmode="lin" valueType="num">
                                      <p:cBhvr>
                                        <p:cTn id="33" dur="500" fill="hold"/>
                                        <p:tgtEl>
                                          <p:spTgt spid="76"/>
                                        </p:tgtEl>
                                        <p:attrNameLst>
                                          <p:attrName>ppt_h</p:attrName>
                                        </p:attrNameLst>
                                      </p:cBhvr>
                                      <p:tavLst>
                                        <p:tav tm="0">
                                          <p:val>
                                            <p:fltVal val="0"/>
                                          </p:val>
                                        </p:tav>
                                        <p:tav tm="100000">
                                          <p:val>
                                            <p:strVal val="#ppt_h"/>
                                          </p:val>
                                        </p:tav>
                                      </p:tavLst>
                                    </p:anim>
                                    <p:animEffect transition="in" filter="fade">
                                      <p:cBhvr>
                                        <p:cTn id="34" dur="500"/>
                                        <p:tgtEl>
                                          <p:spTgt spid="76"/>
                                        </p:tgtEl>
                                      </p:cBhvr>
                                    </p:animEffect>
                                  </p:childTnLst>
                                </p:cTn>
                              </p:par>
                              <p:par>
                                <p:cTn id="35" presetID="53" presetClass="entr" presetSubtype="16" fill="hold" nodeType="withEffect">
                                  <p:stCondLst>
                                    <p:cond delay="0"/>
                                  </p:stCondLst>
                                  <p:childTnLst>
                                    <p:set>
                                      <p:cBhvr>
                                        <p:cTn id="36" dur="1" fill="hold">
                                          <p:stCondLst>
                                            <p:cond delay="0"/>
                                          </p:stCondLst>
                                        </p:cTn>
                                        <p:tgtEl>
                                          <p:spTgt spid="58"/>
                                        </p:tgtEl>
                                        <p:attrNameLst>
                                          <p:attrName>style.visibility</p:attrName>
                                        </p:attrNameLst>
                                      </p:cBhvr>
                                      <p:to>
                                        <p:strVal val="visible"/>
                                      </p:to>
                                    </p:set>
                                    <p:anim calcmode="lin" valueType="num">
                                      <p:cBhvr>
                                        <p:cTn id="37" dur="500" fill="hold"/>
                                        <p:tgtEl>
                                          <p:spTgt spid="58"/>
                                        </p:tgtEl>
                                        <p:attrNameLst>
                                          <p:attrName>ppt_w</p:attrName>
                                        </p:attrNameLst>
                                      </p:cBhvr>
                                      <p:tavLst>
                                        <p:tav tm="0">
                                          <p:val>
                                            <p:fltVal val="0"/>
                                          </p:val>
                                        </p:tav>
                                        <p:tav tm="100000">
                                          <p:val>
                                            <p:strVal val="#ppt_w"/>
                                          </p:val>
                                        </p:tav>
                                      </p:tavLst>
                                    </p:anim>
                                    <p:anim calcmode="lin" valueType="num">
                                      <p:cBhvr>
                                        <p:cTn id="38" dur="500" fill="hold"/>
                                        <p:tgtEl>
                                          <p:spTgt spid="58"/>
                                        </p:tgtEl>
                                        <p:attrNameLst>
                                          <p:attrName>ppt_h</p:attrName>
                                        </p:attrNameLst>
                                      </p:cBhvr>
                                      <p:tavLst>
                                        <p:tav tm="0">
                                          <p:val>
                                            <p:fltVal val="0"/>
                                          </p:val>
                                        </p:tav>
                                        <p:tav tm="100000">
                                          <p:val>
                                            <p:strVal val="#ppt_h"/>
                                          </p:val>
                                        </p:tav>
                                      </p:tavLst>
                                    </p:anim>
                                    <p:animEffect transition="in" filter="fade">
                                      <p:cBhvr>
                                        <p:cTn id="39" dur="500"/>
                                        <p:tgtEl>
                                          <p:spTgt spid="58"/>
                                        </p:tgtEl>
                                      </p:cBhvr>
                                    </p:animEffect>
                                  </p:childTnLst>
                                </p:cTn>
                              </p:par>
                              <p:par>
                                <p:cTn id="40" presetID="53" presetClass="entr" presetSubtype="16" fill="hold" nodeType="withEffect">
                                  <p:stCondLst>
                                    <p:cond delay="0"/>
                                  </p:stCondLst>
                                  <p:childTnLst>
                                    <p:set>
                                      <p:cBhvr>
                                        <p:cTn id="41" dur="1" fill="hold">
                                          <p:stCondLst>
                                            <p:cond delay="0"/>
                                          </p:stCondLst>
                                        </p:cTn>
                                        <p:tgtEl>
                                          <p:spTgt spid="70"/>
                                        </p:tgtEl>
                                        <p:attrNameLst>
                                          <p:attrName>style.visibility</p:attrName>
                                        </p:attrNameLst>
                                      </p:cBhvr>
                                      <p:to>
                                        <p:strVal val="visible"/>
                                      </p:to>
                                    </p:set>
                                    <p:anim calcmode="lin" valueType="num">
                                      <p:cBhvr>
                                        <p:cTn id="42" dur="500" fill="hold"/>
                                        <p:tgtEl>
                                          <p:spTgt spid="70"/>
                                        </p:tgtEl>
                                        <p:attrNameLst>
                                          <p:attrName>ppt_w</p:attrName>
                                        </p:attrNameLst>
                                      </p:cBhvr>
                                      <p:tavLst>
                                        <p:tav tm="0">
                                          <p:val>
                                            <p:fltVal val="0"/>
                                          </p:val>
                                        </p:tav>
                                        <p:tav tm="100000">
                                          <p:val>
                                            <p:strVal val="#ppt_w"/>
                                          </p:val>
                                        </p:tav>
                                      </p:tavLst>
                                    </p:anim>
                                    <p:anim calcmode="lin" valueType="num">
                                      <p:cBhvr>
                                        <p:cTn id="43" dur="500" fill="hold"/>
                                        <p:tgtEl>
                                          <p:spTgt spid="70"/>
                                        </p:tgtEl>
                                        <p:attrNameLst>
                                          <p:attrName>ppt_h</p:attrName>
                                        </p:attrNameLst>
                                      </p:cBhvr>
                                      <p:tavLst>
                                        <p:tav tm="0">
                                          <p:val>
                                            <p:fltVal val="0"/>
                                          </p:val>
                                        </p:tav>
                                        <p:tav tm="100000">
                                          <p:val>
                                            <p:strVal val="#ppt_h"/>
                                          </p:val>
                                        </p:tav>
                                      </p:tavLst>
                                    </p:anim>
                                    <p:animEffect transition="in" filter="fade">
                                      <p:cBhvr>
                                        <p:cTn id="44" dur="500"/>
                                        <p:tgtEl>
                                          <p:spTgt spid="70"/>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22"/>
                                        </p:tgtEl>
                                        <p:attrNameLst>
                                          <p:attrName>style.visibility</p:attrName>
                                        </p:attrNameLst>
                                      </p:cBhvr>
                                      <p:to>
                                        <p:strVal val="visible"/>
                                      </p:to>
                                    </p:set>
                                    <p:anim calcmode="lin" valueType="num">
                                      <p:cBhvr>
                                        <p:cTn id="49" dur="500" fill="hold"/>
                                        <p:tgtEl>
                                          <p:spTgt spid="22"/>
                                        </p:tgtEl>
                                        <p:attrNameLst>
                                          <p:attrName>ppt_w</p:attrName>
                                        </p:attrNameLst>
                                      </p:cBhvr>
                                      <p:tavLst>
                                        <p:tav tm="0">
                                          <p:val>
                                            <p:fltVal val="0"/>
                                          </p:val>
                                        </p:tav>
                                        <p:tav tm="100000">
                                          <p:val>
                                            <p:strVal val="#ppt_w"/>
                                          </p:val>
                                        </p:tav>
                                      </p:tavLst>
                                    </p:anim>
                                    <p:anim calcmode="lin" valueType="num">
                                      <p:cBhvr>
                                        <p:cTn id="50" dur="500" fill="hold"/>
                                        <p:tgtEl>
                                          <p:spTgt spid="22"/>
                                        </p:tgtEl>
                                        <p:attrNameLst>
                                          <p:attrName>ppt_h</p:attrName>
                                        </p:attrNameLst>
                                      </p:cBhvr>
                                      <p:tavLst>
                                        <p:tav tm="0">
                                          <p:val>
                                            <p:fltVal val="0"/>
                                          </p:val>
                                        </p:tav>
                                        <p:tav tm="100000">
                                          <p:val>
                                            <p:strVal val="#ppt_h"/>
                                          </p:val>
                                        </p:tav>
                                      </p:tavLst>
                                    </p:anim>
                                    <p:animEffect transition="in" filter="fade">
                                      <p:cBhvr>
                                        <p:cTn id="51" dur="500"/>
                                        <p:tgtEl>
                                          <p:spTgt spid="22"/>
                                        </p:tgtEl>
                                      </p:cBhvr>
                                    </p:animEffect>
                                  </p:childTnLst>
                                </p:cTn>
                              </p:par>
                            </p:childTnLst>
                          </p:cTn>
                        </p:par>
                      </p:childTnLst>
                    </p:cTn>
                  </p:par>
                  <p:par>
                    <p:cTn id="52" fill="hold">
                      <p:stCondLst>
                        <p:cond delay="indefinite"/>
                      </p:stCondLst>
                      <p:childTnLst>
                        <p:par>
                          <p:cTn id="53" fill="hold">
                            <p:stCondLst>
                              <p:cond delay="0"/>
                            </p:stCondLst>
                            <p:childTnLst>
                              <p:par>
                                <p:cTn id="54" presetID="16" presetClass="entr" presetSubtype="21" fill="hold" nodeType="clickEffect">
                                  <p:stCondLst>
                                    <p:cond delay="0"/>
                                  </p:stCondLst>
                                  <p:childTnLst>
                                    <p:set>
                                      <p:cBhvr>
                                        <p:cTn id="55" dur="1" fill="hold">
                                          <p:stCondLst>
                                            <p:cond delay="0"/>
                                          </p:stCondLst>
                                        </p:cTn>
                                        <p:tgtEl>
                                          <p:spTgt spid="38"/>
                                        </p:tgtEl>
                                        <p:attrNameLst>
                                          <p:attrName>style.visibility</p:attrName>
                                        </p:attrNameLst>
                                      </p:cBhvr>
                                      <p:to>
                                        <p:strVal val="visible"/>
                                      </p:to>
                                    </p:set>
                                    <p:animEffect transition="in" filter="barn(inVertical)">
                                      <p:cBhvr>
                                        <p:cTn id="56" dur="500"/>
                                        <p:tgtEl>
                                          <p:spTgt spid="38"/>
                                        </p:tgtEl>
                                      </p:cBhvr>
                                    </p:animEffect>
                                  </p:childTnLst>
                                </p:cTn>
                              </p:par>
                            </p:childTnLst>
                          </p:cTn>
                        </p:par>
                      </p:childTnLst>
                    </p:cTn>
                  </p:par>
                  <p:par>
                    <p:cTn id="57" fill="hold">
                      <p:stCondLst>
                        <p:cond delay="indefinite"/>
                      </p:stCondLst>
                      <p:childTnLst>
                        <p:par>
                          <p:cTn id="58" fill="hold">
                            <p:stCondLst>
                              <p:cond delay="0"/>
                            </p:stCondLst>
                            <p:childTnLst>
                              <p:par>
                                <p:cTn id="59" presetID="53" presetClass="entr" presetSubtype="16" fill="hold" nodeType="clickEffect">
                                  <p:stCondLst>
                                    <p:cond delay="0"/>
                                  </p:stCondLst>
                                  <p:childTnLst>
                                    <p:set>
                                      <p:cBhvr>
                                        <p:cTn id="60" dur="1" fill="hold">
                                          <p:stCondLst>
                                            <p:cond delay="0"/>
                                          </p:stCondLst>
                                        </p:cTn>
                                        <p:tgtEl>
                                          <p:spTgt spid="30"/>
                                        </p:tgtEl>
                                        <p:attrNameLst>
                                          <p:attrName>style.visibility</p:attrName>
                                        </p:attrNameLst>
                                      </p:cBhvr>
                                      <p:to>
                                        <p:strVal val="visible"/>
                                      </p:to>
                                    </p:set>
                                    <p:anim calcmode="lin" valueType="num">
                                      <p:cBhvr>
                                        <p:cTn id="61" dur="500" fill="hold"/>
                                        <p:tgtEl>
                                          <p:spTgt spid="30"/>
                                        </p:tgtEl>
                                        <p:attrNameLst>
                                          <p:attrName>ppt_w</p:attrName>
                                        </p:attrNameLst>
                                      </p:cBhvr>
                                      <p:tavLst>
                                        <p:tav tm="0">
                                          <p:val>
                                            <p:fltVal val="0"/>
                                          </p:val>
                                        </p:tav>
                                        <p:tav tm="100000">
                                          <p:val>
                                            <p:strVal val="#ppt_w"/>
                                          </p:val>
                                        </p:tav>
                                      </p:tavLst>
                                    </p:anim>
                                    <p:anim calcmode="lin" valueType="num">
                                      <p:cBhvr>
                                        <p:cTn id="62" dur="500" fill="hold"/>
                                        <p:tgtEl>
                                          <p:spTgt spid="30"/>
                                        </p:tgtEl>
                                        <p:attrNameLst>
                                          <p:attrName>ppt_h</p:attrName>
                                        </p:attrNameLst>
                                      </p:cBhvr>
                                      <p:tavLst>
                                        <p:tav tm="0">
                                          <p:val>
                                            <p:fltVal val="0"/>
                                          </p:val>
                                        </p:tav>
                                        <p:tav tm="100000">
                                          <p:val>
                                            <p:strVal val="#ppt_h"/>
                                          </p:val>
                                        </p:tav>
                                      </p:tavLst>
                                    </p:anim>
                                    <p:animEffect transition="in" filter="fade">
                                      <p:cBhvr>
                                        <p:cTn id="63" dur="500"/>
                                        <p:tgtEl>
                                          <p:spTgt spid="30"/>
                                        </p:tgtEl>
                                      </p:cBhvr>
                                    </p:animEffect>
                                  </p:childTnLst>
                                </p:cTn>
                              </p:par>
                            </p:childTnLst>
                          </p:cTn>
                        </p:par>
                      </p:childTnLst>
                    </p:cTn>
                  </p:par>
                  <p:par>
                    <p:cTn id="64" fill="hold">
                      <p:stCondLst>
                        <p:cond delay="indefinite"/>
                      </p:stCondLst>
                      <p:childTnLst>
                        <p:par>
                          <p:cTn id="65" fill="hold">
                            <p:stCondLst>
                              <p:cond delay="0"/>
                            </p:stCondLst>
                            <p:childTnLst>
                              <p:par>
                                <p:cTn id="66" presetID="16" presetClass="entr" presetSubtype="21" fill="hold" nodeType="clickEffect">
                                  <p:stCondLst>
                                    <p:cond delay="0"/>
                                  </p:stCondLst>
                                  <p:childTnLst>
                                    <p:set>
                                      <p:cBhvr>
                                        <p:cTn id="67" dur="1" fill="hold">
                                          <p:stCondLst>
                                            <p:cond delay="0"/>
                                          </p:stCondLst>
                                        </p:cTn>
                                        <p:tgtEl>
                                          <p:spTgt spid="41"/>
                                        </p:tgtEl>
                                        <p:attrNameLst>
                                          <p:attrName>style.visibility</p:attrName>
                                        </p:attrNameLst>
                                      </p:cBhvr>
                                      <p:to>
                                        <p:strVal val="visible"/>
                                      </p:to>
                                    </p:set>
                                    <p:animEffect transition="in" filter="barn(inVertical)">
                                      <p:cBhvr>
                                        <p:cTn id="68" dur="500"/>
                                        <p:tgtEl>
                                          <p:spTgt spid="41"/>
                                        </p:tgtEl>
                                      </p:cBhvr>
                                    </p:animEffect>
                                  </p:childTnLst>
                                </p:cTn>
                              </p:par>
                              <p:par>
                                <p:cTn id="69" presetID="16" presetClass="entr" presetSubtype="21" fill="hold" nodeType="withEffect">
                                  <p:stCondLst>
                                    <p:cond delay="0"/>
                                  </p:stCondLst>
                                  <p:childTnLst>
                                    <p:set>
                                      <p:cBhvr>
                                        <p:cTn id="70" dur="1" fill="hold">
                                          <p:stCondLst>
                                            <p:cond delay="0"/>
                                          </p:stCondLst>
                                        </p:cTn>
                                        <p:tgtEl>
                                          <p:spTgt spid="44"/>
                                        </p:tgtEl>
                                        <p:attrNameLst>
                                          <p:attrName>style.visibility</p:attrName>
                                        </p:attrNameLst>
                                      </p:cBhvr>
                                      <p:to>
                                        <p:strVal val="visible"/>
                                      </p:to>
                                    </p:set>
                                    <p:animEffect transition="in" filter="barn(inVertical)">
                                      <p:cBhvr>
                                        <p:cTn id="71"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4" name="Oval 11"/>
          <p:cNvSpPr/>
          <p:nvPr/>
        </p:nvSpPr>
        <p:spPr>
          <a:xfrm>
            <a:off x="3163194" y="1176913"/>
            <a:ext cx="3017070" cy="3017070"/>
          </a:xfrm>
          <a:prstGeom prst="ellipse">
            <a:avLst/>
          </a:prstGeom>
          <a:solidFill>
            <a:schemeClr val="tx1">
              <a:alpha val="8000"/>
            </a:schemeClr>
          </a:solidFill>
          <a:ln w="19050" cap="flat">
            <a:solidFill>
              <a:schemeClr val="bg1">
                <a:lumMod val="8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9"/>
          <p:cNvSpPr/>
          <p:nvPr/>
        </p:nvSpPr>
        <p:spPr>
          <a:xfrm>
            <a:off x="6693337" y="4174636"/>
            <a:ext cx="2604484" cy="2604484"/>
          </a:xfrm>
          <a:prstGeom prst="ellipse">
            <a:avLst/>
          </a:prstGeom>
          <a:noFill/>
          <a:ln w="19050">
            <a:solidFill>
              <a:schemeClr val="tx1">
                <a:alpha val="2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8"/>
          <p:cNvSpPr/>
          <p:nvPr/>
        </p:nvSpPr>
        <p:spPr>
          <a:xfrm>
            <a:off x="4258526" y="1682088"/>
            <a:ext cx="4354181" cy="4354181"/>
          </a:xfrm>
          <a:prstGeom prst="ellipse">
            <a:avLst/>
          </a:prstGeom>
          <a:noFill/>
          <a:ln w="19050">
            <a:solidFill>
              <a:schemeClr val="tx1">
                <a:alpha val="2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4"/>
          <p:cNvSpPr/>
          <p:nvPr/>
        </p:nvSpPr>
        <p:spPr>
          <a:xfrm>
            <a:off x="7157149" y="1359271"/>
            <a:ext cx="2205655" cy="2205655"/>
          </a:xfrm>
          <a:prstGeom prst="ellipse">
            <a:avLst/>
          </a:prstGeom>
          <a:gradFill>
            <a:gsLst>
              <a:gs pos="70000">
                <a:schemeClr val="tx2"/>
              </a:gs>
              <a:gs pos="11000">
                <a:schemeClr val="accent2"/>
              </a:gs>
            </a:gsLst>
            <a:lin ang="6000000" scaled="0"/>
          </a:gradFill>
          <a:ln w="50800">
            <a:solidFill>
              <a:schemeClr val="bg1"/>
            </a:solidFill>
          </a:ln>
          <a:effectLst>
            <a:outerShdw blurRad="241300" dist="546100" dir="4320000" sx="88000" sy="88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5"/>
          <p:cNvSpPr/>
          <p:nvPr/>
        </p:nvSpPr>
        <p:spPr>
          <a:xfrm>
            <a:off x="7161313" y="4574043"/>
            <a:ext cx="1645675" cy="1645675"/>
          </a:xfrm>
          <a:prstGeom prst="ellipse">
            <a:avLst/>
          </a:prstGeom>
          <a:gradFill>
            <a:gsLst>
              <a:gs pos="70000">
                <a:srgbClr val="FEFEFE"/>
              </a:gs>
              <a:gs pos="0">
                <a:schemeClr val="bg2">
                  <a:lumMod val="40000"/>
                  <a:lumOff val="60000"/>
                </a:schemeClr>
              </a:gs>
            </a:gsLst>
            <a:lin ang="4200000" scaled="0"/>
          </a:gradFill>
          <a:ln w="127000">
            <a:solidFill>
              <a:schemeClr val="bg1"/>
            </a:solidFill>
          </a:ln>
          <a:effectLst>
            <a:outerShdw blurRad="203200" dist="406400" dir="5400000" sx="88000" sy="88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7"/>
          <p:cNvSpPr/>
          <p:nvPr/>
        </p:nvSpPr>
        <p:spPr>
          <a:xfrm>
            <a:off x="3787346" y="4137202"/>
            <a:ext cx="1826434" cy="1826434"/>
          </a:xfrm>
          <a:prstGeom prst="ellipse">
            <a:avLst/>
          </a:prstGeom>
          <a:gradFill>
            <a:gsLst>
              <a:gs pos="81000">
                <a:schemeClr val="accent5"/>
              </a:gs>
              <a:gs pos="0">
                <a:schemeClr val="accent4"/>
              </a:gs>
            </a:gsLst>
            <a:lin ang="0" scaled="0"/>
          </a:gradFill>
          <a:ln w="127000">
            <a:solidFill>
              <a:schemeClr val="bg1"/>
            </a:solidFill>
          </a:ln>
          <a:effectLst>
            <a:outerShdw blurRad="203200" dist="406400" dir="5400000" sx="88000" sy="88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6"/>
          <p:cNvSpPr/>
          <p:nvPr/>
        </p:nvSpPr>
        <p:spPr>
          <a:xfrm>
            <a:off x="3677467" y="1691186"/>
            <a:ext cx="1988524" cy="1988524"/>
          </a:xfrm>
          <a:prstGeom prst="ellipse">
            <a:avLst/>
          </a:prstGeom>
          <a:solidFill>
            <a:schemeClr val="bg1"/>
          </a:solidFill>
          <a:ln w="127000">
            <a:noFill/>
          </a:ln>
          <a:effectLst>
            <a:outerShdw blurRad="203200" dist="787400" dir="5400000" sx="88000" sy="88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3"/>
          <p:cNvSpPr/>
          <p:nvPr/>
        </p:nvSpPr>
        <p:spPr>
          <a:xfrm>
            <a:off x="4887082" y="2299812"/>
            <a:ext cx="3097069" cy="3097069"/>
          </a:xfrm>
          <a:prstGeom prst="ellipse">
            <a:avLst/>
          </a:prstGeom>
          <a:solidFill>
            <a:schemeClr val="accent1"/>
          </a:solidFill>
          <a:ln w="63500">
            <a:solidFill>
              <a:schemeClr val="accent1"/>
            </a:solidFill>
          </a:ln>
          <a:effectLst>
            <a:outerShdw blurRad="203200" dist="977900" dir="5400000" sx="88000" sy="88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22"/>
          <p:cNvSpPr/>
          <p:nvPr/>
        </p:nvSpPr>
        <p:spPr>
          <a:xfrm>
            <a:off x="5910352" y="2490480"/>
            <a:ext cx="1077539" cy="1246495"/>
          </a:xfrm>
          <a:prstGeom prst="rect">
            <a:avLst/>
          </a:prstGeom>
        </p:spPr>
        <p:txBody>
          <a:bodyPr wrap="none" anchor="ctr">
            <a:spAutoFit/>
          </a:bodyPr>
          <a:lstStyle/>
          <a:p>
            <a:pPr algn="ctr"/>
            <a:r>
              <a:rPr lang="en-US" sz="7500" dirty="0">
                <a:ln w="22225">
                  <a:gradFill>
                    <a:gsLst>
                      <a:gs pos="27000">
                        <a:schemeClr val="accent3"/>
                      </a:gs>
                      <a:gs pos="77000">
                        <a:schemeClr val="accent2"/>
                      </a:gs>
                    </a:gsLst>
                    <a:lin ang="4200000" scaled="0"/>
                  </a:gradFill>
                </a:ln>
                <a:noFill/>
                <a:latin typeface="FontAwesome" charset="0"/>
              </a:rPr>
              <a:t></a:t>
            </a:r>
            <a:endParaRPr lang="en-US" sz="7500" dirty="0">
              <a:ln w="22225">
                <a:gradFill>
                  <a:gsLst>
                    <a:gs pos="27000">
                      <a:schemeClr val="accent3"/>
                    </a:gs>
                    <a:gs pos="77000">
                      <a:schemeClr val="accent2"/>
                    </a:gs>
                  </a:gsLst>
                  <a:lin ang="4200000" scaled="0"/>
                </a:gradFill>
              </a:ln>
              <a:noFill/>
            </a:endParaRPr>
          </a:p>
        </p:txBody>
      </p:sp>
      <p:grpSp>
        <p:nvGrpSpPr>
          <p:cNvPr id="16" name="Group 23"/>
          <p:cNvGrpSpPr/>
          <p:nvPr/>
        </p:nvGrpSpPr>
        <p:grpSpPr>
          <a:xfrm>
            <a:off x="6116961" y="1223602"/>
            <a:ext cx="894248" cy="923808"/>
            <a:chOff x="6477593" y="1011260"/>
            <a:chExt cx="2713035" cy="2802723"/>
          </a:xfrm>
        </p:grpSpPr>
        <p:sp>
          <p:nvSpPr>
            <p:cNvPr id="17" name="Freeform 24"/>
            <p:cNvSpPr/>
            <p:nvPr/>
          </p:nvSpPr>
          <p:spPr>
            <a:xfrm>
              <a:off x="6557656" y="1180957"/>
              <a:ext cx="2632972" cy="2633026"/>
            </a:xfrm>
            <a:custGeom>
              <a:avLst/>
              <a:gdLst>
                <a:gd name="connsiteX0" fmla="*/ 1308563 w 2632972"/>
                <a:gd name="connsiteY0" fmla="*/ 0 h 2633026"/>
                <a:gd name="connsiteX1" fmla="*/ 1382067 w 2632972"/>
                <a:gd name="connsiteY1" fmla="*/ 218200 h 2633026"/>
                <a:gd name="connsiteX2" fmla="*/ 1535413 w 2632972"/>
                <a:gd name="connsiteY2" fmla="*/ 238435 h 2633026"/>
                <a:gd name="connsiteX3" fmla="*/ 1662551 w 2632972"/>
                <a:gd name="connsiteY3" fmla="*/ 46322 h 2633026"/>
                <a:gd name="connsiteX4" fmla="*/ 1820895 w 2632972"/>
                <a:gd name="connsiteY4" fmla="*/ 100445 h 2633026"/>
                <a:gd name="connsiteX5" fmla="*/ 1803708 w 2632972"/>
                <a:gd name="connsiteY5" fmla="*/ 330225 h 2633026"/>
                <a:gd name="connsiteX6" fmla="*/ 1925483 w 2632972"/>
                <a:gd name="connsiteY6" fmla="*/ 400318 h 2633026"/>
                <a:gd name="connsiteX7" fmla="*/ 2115520 w 2632972"/>
                <a:gd name="connsiteY7" fmla="*/ 270251 h 2633026"/>
                <a:gd name="connsiteX8" fmla="*/ 2241805 w 2632972"/>
                <a:gd name="connsiteY8" fmla="*/ 380082 h 2633026"/>
                <a:gd name="connsiteX9" fmla="*/ 2139412 w 2632972"/>
                <a:gd name="connsiteY9" fmla="*/ 586214 h 2633026"/>
                <a:gd name="connsiteX10" fmla="*/ 2233760 w 2632972"/>
                <a:gd name="connsiteY10" fmla="*/ 709089 h 2633026"/>
                <a:gd name="connsiteX11" fmla="*/ 2461829 w 2632972"/>
                <a:gd name="connsiteY11" fmla="*/ 661914 h 2633026"/>
                <a:gd name="connsiteX12" fmla="*/ 2535454 w 2632972"/>
                <a:gd name="connsiteY12" fmla="*/ 812094 h 2633026"/>
                <a:gd name="connsiteX13" fmla="*/ 2358460 w 2632972"/>
                <a:gd name="connsiteY13" fmla="*/ 963493 h 2633026"/>
                <a:gd name="connsiteX14" fmla="*/ 2395151 w 2632972"/>
                <a:gd name="connsiteY14" fmla="*/ 1099289 h 2633026"/>
                <a:gd name="connsiteX15" fmla="*/ 2621392 w 2632972"/>
                <a:gd name="connsiteY15" fmla="*/ 1141710 h 2633026"/>
                <a:gd name="connsiteX16" fmla="*/ 2632972 w 2632972"/>
                <a:gd name="connsiteY16" fmla="*/ 1308712 h 2633026"/>
                <a:gd name="connsiteX17" fmla="*/ 2414777 w 2632972"/>
                <a:gd name="connsiteY17" fmla="*/ 1381973 h 2633026"/>
                <a:gd name="connsiteX18" fmla="*/ 2394542 w 2632972"/>
                <a:gd name="connsiteY18" fmla="*/ 1535444 h 2633026"/>
                <a:gd name="connsiteX19" fmla="*/ 2586651 w 2632972"/>
                <a:gd name="connsiteY19" fmla="*/ 1662585 h 2633026"/>
                <a:gd name="connsiteX20" fmla="*/ 2532529 w 2632972"/>
                <a:gd name="connsiteY20" fmla="*/ 1820933 h 2633026"/>
                <a:gd name="connsiteX21" fmla="*/ 2302754 w 2632972"/>
                <a:gd name="connsiteY21" fmla="*/ 1803745 h 2633026"/>
                <a:gd name="connsiteX22" fmla="*/ 2232663 w 2632972"/>
                <a:gd name="connsiteY22" fmla="*/ 1925522 h 2633026"/>
                <a:gd name="connsiteX23" fmla="*/ 2362727 w 2632972"/>
                <a:gd name="connsiteY23" fmla="*/ 2115563 h 2633026"/>
                <a:gd name="connsiteX24" fmla="*/ 2253020 w 2632972"/>
                <a:gd name="connsiteY24" fmla="*/ 2241851 h 2633026"/>
                <a:gd name="connsiteX25" fmla="*/ 2046770 w 2632972"/>
                <a:gd name="connsiteY25" fmla="*/ 2139456 h 2633026"/>
                <a:gd name="connsiteX26" fmla="*/ 1923898 w 2632972"/>
                <a:gd name="connsiteY26" fmla="*/ 2233806 h 2633026"/>
                <a:gd name="connsiteX27" fmla="*/ 1971194 w 2632972"/>
                <a:gd name="connsiteY27" fmla="*/ 2461879 h 2633026"/>
                <a:gd name="connsiteX28" fmla="*/ 1820895 w 2632972"/>
                <a:gd name="connsiteY28" fmla="*/ 2535507 h 2633026"/>
                <a:gd name="connsiteX29" fmla="*/ 1669621 w 2632972"/>
                <a:gd name="connsiteY29" fmla="*/ 2358509 h 2633026"/>
                <a:gd name="connsiteX30" fmla="*/ 1533706 w 2632972"/>
                <a:gd name="connsiteY30" fmla="*/ 2395200 h 2633026"/>
                <a:gd name="connsiteX31" fmla="*/ 1491286 w 2632972"/>
                <a:gd name="connsiteY31" fmla="*/ 2621446 h 2633026"/>
                <a:gd name="connsiteX32" fmla="*/ 1324409 w 2632972"/>
                <a:gd name="connsiteY32" fmla="*/ 2633026 h 2633026"/>
                <a:gd name="connsiteX33" fmla="*/ 1250906 w 2632972"/>
                <a:gd name="connsiteY33" fmla="*/ 2414826 h 2633026"/>
                <a:gd name="connsiteX34" fmla="*/ 1097559 w 2632972"/>
                <a:gd name="connsiteY34" fmla="*/ 2394591 h 2633026"/>
                <a:gd name="connsiteX35" fmla="*/ 970421 w 2632972"/>
                <a:gd name="connsiteY35" fmla="*/ 2586704 h 2633026"/>
                <a:gd name="connsiteX36" fmla="*/ 812077 w 2632972"/>
                <a:gd name="connsiteY36" fmla="*/ 2532581 h 2633026"/>
                <a:gd name="connsiteX37" fmla="*/ 829265 w 2632972"/>
                <a:gd name="connsiteY37" fmla="*/ 2302801 h 2633026"/>
                <a:gd name="connsiteX38" fmla="*/ 707490 w 2632972"/>
                <a:gd name="connsiteY38" fmla="*/ 2232831 h 2633026"/>
                <a:gd name="connsiteX39" fmla="*/ 517452 w 2632972"/>
                <a:gd name="connsiteY39" fmla="*/ 2362775 h 2633026"/>
                <a:gd name="connsiteX40" fmla="*/ 391167 w 2632972"/>
                <a:gd name="connsiteY40" fmla="*/ 2252944 h 2633026"/>
                <a:gd name="connsiteX41" fmla="*/ 493561 w 2632972"/>
                <a:gd name="connsiteY41" fmla="*/ 2046812 h 2633026"/>
                <a:gd name="connsiteX42" fmla="*/ 399212 w 2632972"/>
                <a:gd name="connsiteY42" fmla="*/ 1923938 h 2633026"/>
                <a:gd name="connsiteX43" fmla="*/ 171143 w 2632972"/>
                <a:gd name="connsiteY43" fmla="*/ 1971235 h 2633026"/>
                <a:gd name="connsiteX44" fmla="*/ 97518 w 2632972"/>
                <a:gd name="connsiteY44" fmla="*/ 1820933 h 2633026"/>
                <a:gd name="connsiteX45" fmla="*/ 274512 w 2632972"/>
                <a:gd name="connsiteY45" fmla="*/ 1669656 h 2633026"/>
                <a:gd name="connsiteX46" fmla="*/ 237821 w 2632972"/>
                <a:gd name="connsiteY46" fmla="*/ 1533738 h 2633026"/>
                <a:gd name="connsiteX47" fmla="*/ 11580 w 2632972"/>
                <a:gd name="connsiteY47" fmla="*/ 1491317 h 2633026"/>
                <a:gd name="connsiteX48" fmla="*/ 0 w 2632972"/>
                <a:gd name="connsiteY48" fmla="*/ 1324437 h 2633026"/>
                <a:gd name="connsiteX49" fmla="*/ 218196 w 2632972"/>
                <a:gd name="connsiteY49" fmla="*/ 1250931 h 2633026"/>
                <a:gd name="connsiteX50" fmla="*/ 238430 w 2632972"/>
                <a:gd name="connsiteY50" fmla="*/ 1097582 h 2633026"/>
                <a:gd name="connsiteX51" fmla="*/ 46199 w 2632972"/>
                <a:gd name="connsiteY51" fmla="*/ 970441 h 2633026"/>
                <a:gd name="connsiteX52" fmla="*/ 100443 w 2632972"/>
                <a:gd name="connsiteY52" fmla="*/ 812094 h 2633026"/>
                <a:gd name="connsiteX53" fmla="*/ 330219 w 2632972"/>
                <a:gd name="connsiteY53" fmla="*/ 829281 h 2633026"/>
                <a:gd name="connsiteX54" fmla="*/ 400309 w 2632972"/>
                <a:gd name="connsiteY54" fmla="*/ 707504 h 2633026"/>
                <a:gd name="connsiteX55" fmla="*/ 270124 w 2632972"/>
                <a:gd name="connsiteY55" fmla="*/ 517463 h 2633026"/>
                <a:gd name="connsiteX56" fmla="*/ 380075 w 2632972"/>
                <a:gd name="connsiteY56" fmla="*/ 391175 h 2633026"/>
                <a:gd name="connsiteX57" fmla="*/ 586202 w 2632972"/>
                <a:gd name="connsiteY57" fmla="*/ 493571 h 2633026"/>
                <a:gd name="connsiteX58" fmla="*/ 709074 w 2632972"/>
                <a:gd name="connsiteY58" fmla="*/ 399220 h 2633026"/>
                <a:gd name="connsiteX59" fmla="*/ 661778 w 2632972"/>
                <a:gd name="connsiteY59" fmla="*/ 171147 h 2633026"/>
                <a:gd name="connsiteX60" fmla="*/ 812077 w 2632972"/>
                <a:gd name="connsiteY60" fmla="*/ 97520 h 2633026"/>
                <a:gd name="connsiteX61" fmla="*/ 963351 w 2632972"/>
                <a:gd name="connsiteY61" fmla="*/ 274517 h 2633026"/>
                <a:gd name="connsiteX62" fmla="*/ 1099266 w 2632972"/>
                <a:gd name="connsiteY62" fmla="*/ 237826 h 2633026"/>
                <a:gd name="connsiteX63" fmla="*/ 1141686 w 2632972"/>
                <a:gd name="connsiteY63" fmla="*/ 11702 h 2633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2632972" h="2633026">
                  <a:moveTo>
                    <a:pt x="1308563" y="0"/>
                  </a:moveTo>
                  <a:lnTo>
                    <a:pt x="1382067" y="218200"/>
                  </a:lnTo>
                  <a:cubicBezTo>
                    <a:pt x="1433629" y="221369"/>
                    <a:pt x="1484948" y="228196"/>
                    <a:pt x="1535413" y="238435"/>
                  </a:cubicBezTo>
                  <a:lnTo>
                    <a:pt x="1662551" y="46322"/>
                  </a:lnTo>
                  <a:lnTo>
                    <a:pt x="1820895" y="100445"/>
                  </a:lnTo>
                  <a:lnTo>
                    <a:pt x="1803708" y="330225"/>
                  </a:lnTo>
                  <a:cubicBezTo>
                    <a:pt x="1845640" y="350948"/>
                    <a:pt x="1886354" y="374231"/>
                    <a:pt x="1925483" y="400318"/>
                  </a:cubicBezTo>
                  <a:lnTo>
                    <a:pt x="2115520" y="270251"/>
                  </a:lnTo>
                  <a:lnTo>
                    <a:pt x="2241805" y="380082"/>
                  </a:lnTo>
                  <a:lnTo>
                    <a:pt x="2139412" y="586214"/>
                  </a:lnTo>
                  <a:cubicBezTo>
                    <a:pt x="2173421" y="624490"/>
                    <a:pt x="2204992" y="665449"/>
                    <a:pt x="2233760" y="709089"/>
                  </a:cubicBezTo>
                  <a:lnTo>
                    <a:pt x="2461829" y="661914"/>
                  </a:lnTo>
                  <a:lnTo>
                    <a:pt x="2535454" y="812094"/>
                  </a:lnTo>
                  <a:lnTo>
                    <a:pt x="2358460" y="963493"/>
                  </a:lnTo>
                  <a:cubicBezTo>
                    <a:pt x="2373698" y="1008352"/>
                    <a:pt x="2385887" y="1053698"/>
                    <a:pt x="2395151" y="1099289"/>
                  </a:cubicBezTo>
                  <a:lnTo>
                    <a:pt x="2621392" y="1141710"/>
                  </a:lnTo>
                  <a:lnTo>
                    <a:pt x="2632972" y="1308712"/>
                  </a:lnTo>
                  <a:lnTo>
                    <a:pt x="2414777" y="1381973"/>
                  </a:lnTo>
                  <a:cubicBezTo>
                    <a:pt x="2411607" y="1433780"/>
                    <a:pt x="2404781" y="1484978"/>
                    <a:pt x="2394542" y="1535444"/>
                  </a:cubicBezTo>
                  <a:lnTo>
                    <a:pt x="2586651" y="1662585"/>
                  </a:lnTo>
                  <a:lnTo>
                    <a:pt x="2532529" y="1820933"/>
                  </a:lnTo>
                  <a:lnTo>
                    <a:pt x="2302754" y="1803745"/>
                  </a:lnTo>
                  <a:cubicBezTo>
                    <a:pt x="2282153" y="1845678"/>
                    <a:pt x="2258749" y="1886393"/>
                    <a:pt x="2232663" y="1925522"/>
                  </a:cubicBezTo>
                  <a:lnTo>
                    <a:pt x="2362727" y="2115563"/>
                  </a:lnTo>
                  <a:lnTo>
                    <a:pt x="2253020" y="2241851"/>
                  </a:lnTo>
                  <a:lnTo>
                    <a:pt x="2046770" y="2139456"/>
                  </a:lnTo>
                  <a:cubicBezTo>
                    <a:pt x="2008494" y="2173466"/>
                    <a:pt x="1967537" y="2205038"/>
                    <a:pt x="1923898" y="2233806"/>
                  </a:cubicBezTo>
                  <a:lnTo>
                    <a:pt x="1971194" y="2461879"/>
                  </a:lnTo>
                  <a:lnTo>
                    <a:pt x="1820895" y="2535507"/>
                  </a:lnTo>
                  <a:lnTo>
                    <a:pt x="1669621" y="2358509"/>
                  </a:lnTo>
                  <a:cubicBezTo>
                    <a:pt x="1624641" y="2373746"/>
                    <a:pt x="1579296" y="2385936"/>
                    <a:pt x="1533706" y="2395200"/>
                  </a:cubicBezTo>
                  <a:lnTo>
                    <a:pt x="1491286" y="2621446"/>
                  </a:lnTo>
                  <a:lnTo>
                    <a:pt x="1324409" y="2633026"/>
                  </a:lnTo>
                  <a:lnTo>
                    <a:pt x="1250906" y="2414826"/>
                  </a:lnTo>
                  <a:cubicBezTo>
                    <a:pt x="1199343" y="2411657"/>
                    <a:pt x="1148025" y="2404831"/>
                    <a:pt x="1097559" y="2394591"/>
                  </a:cubicBezTo>
                  <a:lnTo>
                    <a:pt x="970421" y="2586704"/>
                  </a:lnTo>
                  <a:lnTo>
                    <a:pt x="812077" y="2532581"/>
                  </a:lnTo>
                  <a:lnTo>
                    <a:pt x="829265" y="2302801"/>
                  </a:lnTo>
                  <a:cubicBezTo>
                    <a:pt x="787332" y="2282078"/>
                    <a:pt x="746618" y="2258795"/>
                    <a:pt x="707490" y="2232831"/>
                  </a:cubicBezTo>
                  <a:lnTo>
                    <a:pt x="517452" y="2362775"/>
                  </a:lnTo>
                  <a:lnTo>
                    <a:pt x="391167" y="2252944"/>
                  </a:lnTo>
                  <a:lnTo>
                    <a:pt x="493561" y="2046812"/>
                  </a:lnTo>
                  <a:cubicBezTo>
                    <a:pt x="459551" y="2008536"/>
                    <a:pt x="427980" y="1967578"/>
                    <a:pt x="399212" y="1923938"/>
                  </a:cubicBezTo>
                  <a:lnTo>
                    <a:pt x="171143" y="1971235"/>
                  </a:lnTo>
                  <a:lnTo>
                    <a:pt x="97518" y="1820933"/>
                  </a:lnTo>
                  <a:lnTo>
                    <a:pt x="274512" y="1669656"/>
                  </a:lnTo>
                  <a:cubicBezTo>
                    <a:pt x="259275" y="1624675"/>
                    <a:pt x="247085" y="1579328"/>
                    <a:pt x="237821" y="1533738"/>
                  </a:cubicBezTo>
                  <a:lnTo>
                    <a:pt x="11580" y="1491317"/>
                  </a:lnTo>
                  <a:lnTo>
                    <a:pt x="0" y="1324437"/>
                  </a:lnTo>
                  <a:lnTo>
                    <a:pt x="218196" y="1250931"/>
                  </a:lnTo>
                  <a:cubicBezTo>
                    <a:pt x="221365" y="1199368"/>
                    <a:pt x="228191" y="1148048"/>
                    <a:pt x="238430" y="1097582"/>
                  </a:cubicBezTo>
                  <a:lnTo>
                    <a:pt x="46199" y="970441"/>
                  </a:lnTo>
                  <a:lnTo>
                    <a:pt x="100443" y="812094"/>
                  </a:lnTo>
                  <a:lnTo>
                    <a:pt x="330219" y="829281"/>
                  </a:lnTo>
                  <a:cubicBezTo>
                    <a:pt x="350941" y="787348"/>
                    <a:pt x="374224" y="746756"/>
                    <a:pt x="400309" y="707504"/>
                  </a:cubicBezTo>
                  <a:lnTo>
                    <a:pt x="270124" y="517463"/>
                  </a:lnTo>
                  <a:lnTo>
                    <a:pt x="380075" y="391175"/>
                  </a:lnTo>
                  <a:lnTo>
                    <a:pt x="586202" y="493571"/>
                  </a:lnTo>
                  <a:cubicBezTo>
                    <a:pt x="624478" y="459683"/>
                    <a:pt x="665435" y="428111"/>
                    <a:pt x="709074" y="399220"/>
                  </a:cubicBezTo>
                  <a:lnTo>
                    <a:pt x="661778" y="171147"/>
                  </a:lnTo>
                  <a:lnTo>
                    <a:pt x="812077" y="97520"/>
                  </a:lnTo>
                  <a:lnTo>
                    <a:pt x="963351" y="274517"/>
                  </a:lnTo>
                  <a:cubicBezTo>
                    <a:pt x="1008331" y="259280"/>
                    <a:pt x="1053677" y="247090"/>
                    <a:pt x="1099266" y="237826"/>
                  </a:cubicBezTo>
                  <a:lnTo>
                    <a:pt x="1141686" y="11702"/>
                  </a:lnTo>
                  <a:close/>
                </a:path>
              </a:pathLst>
            </a:custGeom>
            <a:solidFill>
              <a:schemeClr val="tx1">
                <a:alpha val="10000"/>
              </a:schemeClr>
            </a:solidFill>
            <a:ln w="7049">
              <a:noFill/>
              <a:miter lim="400000"/>
            </a:ln>
          </p:spPr>
          <p:txBody>
            <a:bodyPr wrap="square" lIns="0" tIns="0" rIns="0" bIns="0" anchor="ctr">
              <a:noAutofit/>
            </a:bodyPr>
            <a:lstStyle/>
            <a:p>
              <a:pPr lvl="0">
                <a:defRPr sz="3000">
                  <a:solidFill>
                    <a:srgbClr val="FFFFFF"/>
                  </a:solidFill>
                  <a:effectLst>
                    <a:outerShdw blurRad="38100" dist="12700" dir="5400000" rotWithShape="0">
                      <a:srgbClr val="000000">
                        <a:alpha val="50000"/>
                      </a:srgbClr>
                    </a:outerShdw>
                  </a:effectLst>
                </a:defRPr>
              </a:pPr>
            </a:p>
          </p:txBody>
        </p:sp>
        <p:grpSp>
          <p:nvGrpSpPr>
            <p:cNvPr id="18" name="Group 25"/>
            <p:cNvGrpSpPr/>
            <p:nvPr/>
          </p:nvGrpSpPr>
          <p:grpSpPr>
            <a:xfrm>
              <a:off x="6477593" y="1011260"/>
              <a:ext cx="2632972" cy="2633026"/>
              <a:chOff x="1372908" y="3733263"/>
              <a:chExt cx="2570646" cy="2570698"/>
            </a:xfrm>
          </p:grpSpPr>
          <p:sp>
            <p:nvSpPr>
              <p:cNvPr id="19" name="Shape 16"/>
              <p:cNvSpPr/>
              <p:nvPr/>
            </p:nvSpPr>
            <p:spPr>
              <a:xfrm>
                <a:off x="1372908" y="3733263"/>
                <a:ext cx="2570646" cy="2570698"/>
              </a:xfrm>
              <a:custGeom>
                <a:avLst/>
                <a:gdLst/>
                <a:ahLst/>
                <a:cxnLst>
                  <a:cxn ang="0">
                    <a:pos x="wd2" y="hd2"/>
                  </a:cxn>
                  <a:cxn ang="5400000">
                    <a:pos x="wd2" y="hd2"/>
                  </a:cxn>
                  <a:cxn ang="10800000">
                    <a:pos x="wd2" y="hd2"/>
                  </a:cxn>
                  <a:cxn ang="16200000">
                    <a:pos x="wd2" y="hd2"/>
                  </a:cxn>
                </a:cxnLst>
                <a:rect l="0" t="0" r="r" b="b"/>
                <a:pathLst>
                  <a:path w="21600" h="21600" extrusionOk="0">
                    <a:moveTo>
                      <a:pt x="10800" y="17742"/>
                    </a:moveTo>
                    <a:cubicBezTo>
                      <a:pt x="6966" y="17742"/>
                      <a:pt x="3858" y="14634"/>
                      <a:pt x="3858" y="10800"/>
                    </a:cubicBezTo>
                    <a:cubicBezTo>
                      <a:pt x="3858" y="6966"/>
                      <a:pt x="6966" y="3858"/>
                      <a:pt x="10800" y="3858"/>
                    </a:cubicBezTo>
                    <a:cubicBezTo>
                      <a:pt x="14634" y="3858"/>
                      <a:pt x="17742" y="6966"/>
                      <a:pt x="17742" y="10800"/>
                    </a:cubicBezTo>
                    <a:cubicBezTo>
                      <a:pt x="17742" y="14634"/>
                      <a:pt x="14634" y="17742"/>
                      <a:pt x="10800" y="17742"/>
                    </a:cubicBezTo>
                    <a:moveTo>
                      <a:pt x="19810" y="11337"/>
                    </a:moveTo>
                    <a:lnTo>
                      <a:pt x="21600" y="10736"/>
                    </a:lnTo>
                    <a:lnTo>
                      <a:pt x="21505" y="9366"/>
                    </a:lnTo>
                    <a:lnTo>
                      <a:pt x="19649" y="9018"/>
                    </a:lnTo>
                    <a:cubicBezTo>
                      <a:pt x="19573" y="8644"/>
                      <a:pt x="19473" y="8272"/>
                      <a:pt x="19348" y="7904"/>
                    </a:cubicBezTo>
                    <a:lnTo>
                      <a:pt x="20800" y="6662"/>
                    </a:lnTo>
                    <a:lnTo>
                      <a:pt x="20196" y="5430"/>
                    </a:lnTo>
                    <a:lnTo>
                      <a:pt x="18325" y="5817"/>
                    </a:lnTo>
                    <a:cubicBezTo>
                      <a:pt x="18089" y="5459"/>
                      <a:pt x="17830" y="5123"/>
                      <a:pt x="17551" y="4809"/>
                    </a:cubicBezTo>
                    <a:lnTo>
                      <a:pt x="18391" y="3118"/>
                    </a:lnTo>
                    <a:lnTo>
                      <a:pt x="17355" y="2217"/>
                    </a:lnTo>
                    <a:lnTo>
                      <a:pt x="15796" y="3284"/>
                    </a:lnTo>
                    <a:cubicBezTo>
                      <a:pt x="15475" y="3070"/>
                      <a:pt x="15141" y="2879"/>
                      <a:pt x="14797" y="2709"/>
                    </a:cubicBezTo>
                    <a:lnTo>
                      <a:pt x="14938" y="824"/>
                    </a:lnTo>
                    <a:lnTo>
                      <a:pt x="13639" y="380"/>
                    </a:lnTo>
                    <a:lnTo>
                      <a:pt x="12596" y="1956"/>
                    </a:lnTo>
                    <a:cubicBezTo>
                      <a:pt x="12182" y="1872"/>
                      <a:pt x="11761" y="1816"/>
                      <a:pt x="11338" y="1790"/>
                    </a:cubicBezTo>
                    <a:lnTo>
                      <a:pt x="10735" y="0"/>
                    </a:lnTo>
                    <a:lnTo>
                      <a:pt x="9366" y="96"/>
                    </a:lnTo>
                    <a:lnTo>
                      <a:pt x="9018" y="1951"/>
                    </a:lnTo>
                    <a:cubicBezTo>
                      <a:pt x="8644" y="2027"/>
                      <a:pt x="8272" y="2127"/>
                      <a:pt x="7903" y="2252"/>
                    </a:cubicBezTo>
                    <a:lnTo>
                      <a:pt x="6662" y="800"/>
                    </a:lnTo>
                    <a:lnTo>
                      <a:pt x="5429" y="1404"/>
                    </a:lnTo>
                    <a:lnTo>
                      <a:pt x="5817" y="3275"/>
                    </a:lnTo>
                    <a:cubicBezTo>
                      <a:pt x="5459" y="3512"/>
                      <a:pt x="5123" y="3771"/>
                      <a:pt x="4809" y="4049"/>
                    </a:cubicBezTo>
                    <a:lnTo>
                      <a:pt x="3118" y="3209"/>
                    </a:lnTo>
                    <a:lnTo>
                      <a:pt x="2216" y="4245"/>
                    </a:lnTo>
                    <a:lnTo>
                      <a:pt x="3284" y="5804"/>
                    </a:lnTo>
                    <a:cubicBezTo>
                      <a:pt x="3070" y="6126"/>
                      <a:pt x="2879" y="6459"/>
                      <a:pt x="2709" y="6803"/>
                    </a:cubicBezTo>
                    <a:lnTo>
                      <a:pt x="824" y="6662"/>
                    </a:lnTo>
                    <a:lnTo>
                      <a:pt x="379" y="7961"/>
                    </a:lnTo>
                    <a:lnTo>
                      <a:pt x="1956" y="9004"/>
                    </a:lnTo>
                    <a:cubicBezTo>
                      <a:pt x="1872" y="9418"/>
                      <a:pt x="1816" y="9839"/>
                      <a:pt x="1790" y="10262"/>
                    </a:cubicBezTo>
                    <a:lnTo>
                      <a:pt x="0" y="10865"/>
                    </a:lnTo>
                    <a:lnTo>
                      <a:pt x="95" y="12234"/>
                    </a:lnTo>
                    <a:lnTo>
                      <a:pt x="1951" y="12582"/>
                    </a:lnTo>
                    <a:cubicBezTo>
                      <a:pt x="2027" y="12956"/>
                      <a:pt x="2127" y="13328"/>
                      <a:pt x="2252" y="13697"/>
                    </a:cubicBezTo>
                    <a:lnTo>
                      <a:pt x="800" y="14938"/>
                    </a:lnTo>
                    <a:lnTo>
                      <a:pt x="1404" y="16171"/>
                    </a:lnTo>
                    <a:lnTo>
                      <a:pt x="3275" y="15783"/>
                    </a:lnTo>
                    <a:cubicBezTo>
                      <a:pt x="3511" y="16141"/>
                      <a:pt x="3770" y="16477"/>
                      <a:pt x="4049" y="16791"/>
                    </a:cubicBezTo>
                    <a:lnTo>
                      <a:pt x="3209" y="18482"/>
                    </a:lnTo>
                    <a:lnTo>
                      <a:pt x="4245" y="19383"/>
                    </a:lnTo>
                    <a:lnTo>
                      <a:pt x="5804" y="18317"/>
                    </a:lnTo>
                    <a:cubicBezTo>
                      <a:pt x="6125" y="18530"/>
                      <a:pt x="6459" y="18721"/>
                      <a:pt x="6803" y="18891"/>
                    </a:cubicBezTo>
                    <a:lnTo>
                      <a:pt x="6662" y="20776"/>
                    </a:lnTo>
                    <a:lnTo>
                      <a:pt x="7961" y="21220"/>
                    </a:lnTo>
                    <a:lnTo>
                      <a:pt x="9004" y="19644"/>
                    </a:lnTo>
                    <a:cubicBezTo>
                      <a:pt x="9418" y="19728"/>
                      <a:pt x="9839" y="19784"/>
                      <a:pt x="10262" y="19810"/>
                    </a:cubicBezTo>
                    <a:lnTo>
                      <a:pt x="10865" y="21600"/>
                    </a:lnTo>
                    <a:lnTo>
                      <a:pt x="12234" y="21505"/>
                    </a:lnTo>
                    <a:lnTo>
                      <a:pt x="12582" y="19649"/>
                    </a:lnTo>
                    <a:cubicBezTo>
                      <a:pt x="12956" y="19573"/>
                      <a:pt x="13328" y="19473"/>
                      <a:pt x="13697" y="19348"/>
                    </a:cubicBezTo>
                    <a:lnTo>
                      <a:pt x="14938" y="20800"/>
                    </a:lnTo>
                    <a:lnTo>
                      <a:pt x="16171" y="20196"/>
                    </a:lnTo>
                    <a:lnTo>
                      <a:pt x="15783" y="18325"/>
                    </a:lnTo>
                    <a:cubicBezTo>
                      <a:pt x="16141" y="18089"/>
                      <a:pt x="16477" y="17830"/>
                      <a:pt x="16791" y="17551"/>
                    </a:cubicBezTo>
                    <a:lnTo>
                      <a:pt x="18483" y="18391"/>
                    </a:lnTo>
                    <a:lnTo>
                      <a:pt x="19383" y="17355"/>
                    </a:lnTo>
                    <a:lnTo>
                      <a:pt x="18316" y="15796"/>
                    </a:lnTo>
                    <a:cubicBezTo>
                      <a:pt x="18530" y="15475"/>
                      <a:pt x="18722" y="15141"/>
                      <a:pt x="18891" y="14797"/>
                    </a:cubicBezTo>
                    <a:lnTo>
                      <a:pt x="20776" y="14938"/>
                    </a:lnTo>
                    <a:lnTo>
                      <a:pt x="21220" y="13639"/>
                    </a:lnTo>
                    <a:lnTo>
                      <a:pt x="19644" y="12596"/>
                    </a:lnTo>
                    <a:cubicBezTo>
                      <a:pt x="19728" y="12182"/>
                      <a:pt x="19784" y="11762"/>
                      <a:pt x="19810" y="11337"/>
                    </a:cubicBezTo>
                  </a:path>
                </a:pathLst>
              </a:custGeom>
              <a:gradFill>
                <a:gsLst>
                  <a:gs pos="0">
                    <a:schemeClr val="bg2">
                      <a:lumMod val="60000"/>
                      <a:lumOff val="40000"/>
                    </a:schemeClr>
                  </a:gs>
                  <a:gs pos="100000">
                    <a:schemeClr val="bg2">
                      <a:lumMod val="75000"/>
                    </a:schemeClr>
                  </a:gs>
                </a:gsLst>
                <a:lin ang="4200000" scaled="0"/>
              </a:gradFill>
              <a:ln w="7049">
                <a:solidFill>
                  <a:srgbClr val="FEFEFE"/>
                </a:solidFill>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p>
            </p:txBody>
          </p:sp>
          <p:sp>
            <p:nvSpPr>
              <p:cNvPr id="20" name="Shape 17"/>
              <p:cNvSpPr/>
              <p:nvPr/>
            </p:nvSpPr>
            <p:spPr>
              <a:xfrm>
                <a:off x="1786869" y="4155503"/>
                <a:ext cx="1733983" cy="1733983"/>
              </a:xfrm>
              <a:custGeom>
                <a:avLst/>
                <a:gdLst/>
                <a:ahLst/>
                <a:cxnLst>
                  <a:cxn ang="0">
                    <a:pos x="wd2" y="hd2"/>
                  </a:cxn>
                  <a:cxn ang="5400000">
                    <a:pos x="wd2" y="hd2"/>
                  </a:cxn>
                  <a:cxn ang="10800000">
                    <a:pos x="wd2" y="hd2"/>
                  </a:cxn>
                  <a:cxn ang="16200000">
                    <a:pos x="wd2" y="hd2"/>
                  </a:cxn>
                </a:cxnLst>
                <a:rect l="0" t="0" r="r" b="b"/>
                <a:pathLst>
                  <a:path w="21600" h="21600" extrusionOk="0">
                    <a:moveTo>
                      <a:pt x="10800" y="15585"/>
                    </a:moveTo>
                    <a:cubicBezTo>
                      <a:pt x="8162" y="15585"/>
                      <a:pt x="6014" y="13438"/>
                      <a:pt x="6014" y="10800"/>
                    </a:cubicBezTo>
                    <a:cubicBezTo>
                      <a:pt x="6014" y="8161"/>
                      <a:pt x="8162" y="6015"/>
                      <a:pt x="10800" y="6015"/>
                    </a:cubicBezTo>
                    <a:cubicBezTo>
                      <a:pt x="13438" y="6015"/>
                      <a:pt x="15585" y="8161"/>
                      <a:pt x="15585" y="10800"/>
                    </a:cubicBezTo>
                    <a:cubicBezTo>
                      <a:pt x="15585" y="13438"/>
                      <a:pt x="13438" y="15585"/>
                      <a:pt x="10800" y="15585"/>
                    </a:cubicBezTo>
                    <a:moveTo>
                      <a:pt x="10800" y="0"/>
                    </a:moveTo>
                    <a:cubicBezTo>
                      <a:pt x="4845" y="0"/>
                      <a:pt x="0" y="4845"/>
                      <a:pt x="0" y="10800"/>
                    </a:cubicBezTo>
                    <a:cubicBezTo>
                      <a:pt x="0" y="16754"/>
                      <a:pt x="4845" y="21600"/>
                      <a:pt x="10800" y="21600"/>
                    </a:cubicBezTo>
                    <a:cubicBezTo>
                      <a:pt x="16754" y="21600"/>
                      <a:pt x="21600" y="16754"/>
                      <a:pt x="21600" y="10800"/>
                    </a:cubicBezTo>
                    <a:cubicBezTo>
                      <a:pt x="21600" y="4845"/>
                      <a:pt x="16754" y="0"/>
                      <a:pt x="10800" y="0"/>
                    </a:cubicBezTo>
                  </a:path>
                </a:pathLst>
              </a:custGeom>
              <a:gradFill>
                <a:gsLst>
                  <a:gs pos="0">
                    <a:schemeClr val="bg1">
                      <a:lumMod val="85000"/>
                    </a:schemeClr>
                  </a:gs>
                  <a:gs pos="90000">
                    <a:schemeClr val="bg1">
                      <a:lumMod val="75000"/>
                    </a:schemeClr>
                  </a:gs>
                </a:gsLst>
                <a:lin ang="4200000" scaled="0"/>
              </a:gradFill>
              <a:ln w="7049">
                <a:solidFill>
                  <a:schemeClr val="bg1">
                    <a:lumMod val="50000"/>
                  </a:schemeClr>
                </a:solidFill>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p>
            </p:txBody>
          </p:sp>
          <p:sp>
            <p:nvSpPr>
              <p:cNvPr id="21" name="Shape 18"/>
              <p:cNvSpPr/>
              <p:nvPr/>
            </p:nvSpPr>
            <p:spPr>
              <a:xfrm>
                <a:off x="2242226" y="4610860"/>
                <a:ext cx="826948" cy="826958"/>
              </a:xfrm>
              <a:custGeom>
                <a:avLst/>
                <a:gdLst/>
                <a:ahLst/>
                <a:cxnLst>
                  <a:cxn ang="0">
                    <a:pos x="wd2" y="hd2"/>
                  </a:cxn>
                  <a:cxn ang="5400000">
                    <a:pos x="wd2" y="hd2"/>
                  </a:cxn>
                  <a:cxn ang="10800000">
                    <a:pos x="wd2" y="hd2"/>
                  </a:cxn>
                  <a:cxn ang="16200000">
                    <a:pos x="wd2" y="hd2"/>
                  </a:cxn>
                </a:cxnLst>
                <a:rect l="0" t="0" r="r" b="b"/>
                <a:pathLst>
                  <a:path w="21600" h="21600" extrusionOk="0">
                    <a:moveTo>
                      <a:pt x="10800" y="15585"/>
                    </a:moveTo>
                    <a:cubicBezTo>
                      <a:pt x="8162" y="15585"/>
                      <a:pt x="6014" y="13438"/>
                      <a:pt x="6014" y="10800"/>
                    </a:cubicBezTo>
                    <a:cubicBezTo>
                      <a:pt x="6014" y="8161"/>
                      <a:pt x="8162" y="6015"/>
                      <a:pt x="10800" y="6015"/>
                    </a:cubicBezTo>
                    <a:cubicBezTo>
                      <a:pt x="13438" y="6015"/>
                      <a:pt x="15585" y="8161"/>
                      <a:pt x="15585" y="10800"/>
                    </a:cubicBezTo>
                    <a:cubicBezTo>
                      <a:pt x="15585" y="13438"/>
                      <a:pt x="13438" y="15585"/>
                      <a:pt x="10800" y="15585"/>
                    </a:cubicBezTo>
                    <a:moveTo>
                      <a:pt x="10800" y="0"/>
                    </a:moveTo>
                    <a:cubicBezTo>
                      <a:pt x="4845" y="0"/>
                      <a:pt x="0" y="4845"/>
                      <a:pt x="0" y="10800"/>
                    </a:cubicBezTo>
                    <a:cubicBezTo>
                      <a:pt x="0" y="16754"/>
                      <a:pt x="4845" y="21600"/>
                      <a:pt x="10800" y="21600"/>
                    </a:cubicBezTo>
                    <a:cubicBezTo>
                      <a:pt x="16755" y="21600"/>
                      <a:pt x="21600" y="16754"/>
                      <a:pt x="21600" y="10800"/>
                    </a:cubicBezTo>
                    <a:cubicBezTo>
                      <a:pt x="21600" y="4845"/>
                      <a:pt x="16755" y="0"/>
                      <a:pt x="10800" y="0"/>
                    </a:cubicBezTo>
                  </a:path>
                </a:pathLst>
              </a:custGeom>
              <a:gradFill>
                <a:gsLst>
                  <a:gs pos="0">
                    <a:schemeClr val="bg1"/>
                  </a:gs>
                  <a:gs pos="90000">
                    <a:schemeClr val="bg1">
                      <a:lumMod val="85000"/>
                    </a:schemeClr>
                  </a:gs>
                </a:gsLst>
                <a:lin ang="4200000" scaled="0"/>
              </a:gradFill>
              <a:ln w="7049">
                <a:solidFill>
                  <a:schemeClr val="bg2"/>
                </a:solidFill>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p>
            </p:txBody>
          </p:sp>
          <p:sp>
            <p:nvSpPr>
              <p:cNvPr id="22" name="Shape 19"/>
              <p:cNvSpPr/>
              <p:nvPr/>
            </p:nvSpPr>
            <p:spPr>
              <a:xfrm>
                <a:off x="2444551" y="4813186"/>
                <a:ext cx="419300" cy="419288"/>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cubicBezTo>
                      <a:pt x="21600" y="16765"/>
                      <a:pt x="16765" y="21600"/>
                      <a:pt x="10800" y="21600"/>
                    </a:cubicBezTo>
                    <a:cubicBezTo>
                      <a:pt x="4836" y="21600"/>
                      <a:pt x="0" y="16765"/>
                      <a:pt x="0" y="10800"/>
                    </a:cubicBezTo>
                    <a:cubicBezTo>
                      <a:pt x="0" y="4835"/>
                      <a:pt x="4836" y="0"/>
                      <a:pt x="10800" y="0"/>
                    </a:cubicBezTo>
                    <a:cubicBezTo>
                      <a:pt x="16765" y="0"/>
                      <a:pt x="21600" y="4835"/>
                      <a:pt x="21600" y="10800"/>
                    </a:cubicBezTo>
                    <a:close/>
                  </a:path>
                </a:pathLst>
              </a:custGeom>
              <a:solidFill>
                <a:schemeClr val="accent5"/>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p>
            </p:txBody>
          </p:sp>
        </p:grpSp>
      </p:grpSp>
      <p:grpSp>
        <p:nvGrpSpPr>
          <p:cNvPr id="23" name="Group 30"/>
          <p:cNvGrpSpPr/>
          <p:nvPr/>
        </p:nvGrpSpPr>
        <p:grpSpPr>
          <a:xfrm>
            <a:off x="8237495" y="3796065"/>
            <a:ext cx="937778" cy="942914"/>
            <a:chOff x="3228912" y="1278627"/>
            <a:chExt cx="1080466" cy="1086385"/>
          </a:xfrm>
        </p:grpSpPr>
        <p:sp>
          <p:nvSpPr>
            <p:cNvPr id="24" name="Shape 48"/>
            <p:cNvSpPr/>
            <p:nvPr/>
          </p:nvSpPr>
          <p:spPr>
            <a:xfrm>
              <a:off x="3228912" y="1278627"/>
              <a:ext cx="1080466" cy="1080466"/>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cubicBezTo>
                    <a:pt x="21600" y="16765"/>
                    <a:pt x="16765" y="21600"/>
                    <a:pt x="10800" y="21600"/>
                  </a:cubicBezTo>
                  <a:cubicBezTo>
                    <a:pt x="4835" y="21600"/>
                    <a:pt x="0" y="16765"/>
                    <a:pt x="0" y="10800"/>
                  </a:cubicBezTo>
                  <a:cubicBezTo>
                    <a:pt x="0" y="4835"/>
                    <a:pt x="4835" y="0"/>
                    <a:pt x="10800" y="0"/>
                  </a:cubicBezTo>
                  <a:cubicBezTo>
                    <a:pt x="16765" y="0"/>
                    <a:pt x="21600" y="4835"/>
                    <a:pt x="21600" y="10800"/>
                  </a:cubicBezTo>
                  <a:close/>
                </a:path>
              </a:pathLst>
            </a:custGeom>
            <a:solidFill>
              <a:schemeClr val="bg2">
                <a:lumMod val="5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p>
          </p:txBody>
        </p:sp>
        <p:sp>
          <p:nvSpPr>
            <p:cNvPr id="25" name="Shape 49"/>
            <p:cNvSpPr/>
            <p:nvPr/>
          </p:nvSpPr>
          <p:spPr>
            <a:xfrm>
              <a:off x="3477002" y="1547391"/>
              <a:ext cx="813459" cy="817621"/>
            </a:xfrm>
            <a:custGeom>
              <a:avLst/>
              <a:gdLst/>
              <a:ahLst/>
              <a:cxnLst>
                <a:cxn ang="0">
                  <a:pos x="wd2" y="hd2"/>
                </a:cxn>
                <a:cxn ang="5400000">
                  <a:pos x="wd2" y="hd2"/>
                </a:cxn>
                <a:cxn ang="10800000">
                  <a:pos x="wd2" y="hd2"/>
                </a:cxn>
                <a:cxn ang="16200000">
                  <a:pos x="wd2" y="hd2"/>
                </a:cxn>
              </a:cxnLst>
              <a:rect l="0" t="0" r="r" b="b"/>
              <a:pathLst>
                <a:path w="21600" h="21600" extrusionOk="0">
                  <a:moveTo>
                    <a:pt x="15464" y="0"/>
                  </a:moveTo>
                  <a:lnTo>
                    <a:pt x="21466" y="11130"/>
                  </a:lnTo>
                  <a:lnTo>
                    <a:pt x="21600" y="11322"/>
                  </a:lnTo>
                  <a:cubicBezTo>
                    <a:pt x="19863" y="17260"/>
                    <a:pt x="14357" y="21600"/>
                    <a:pt x="7829" y="21600"/>
                  </a:cubicBezTo>
                  <a:cubicBezTo>
                    <a:pt x="7277" y="21600"/>
                    <a:pt x="6734" y="21566"/>
                    <a:pt x="6199" y="21506"/>
                  </a:cubicBezTo>
                  <a:lnTo>
                    <a:pt x="0" y="15108"/>
                  </a:lnTo>
                  <a:cubicBezTo>
                    <a:pt x="5732" y="9109"/>
                    <a:pt x="10254" y="4295"/>
                    <a:pt x="15464" y="0"/>
                  </a:cubicBezTo>
                  <a:close/>
                </a:path>
              </a:pathLst>
            </a:custGeom>
            <a:solidFill>
              <a:srgbClr val="010101"/>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p>
          </p:txBody>
        </p:sp>
        <p:sp>
          <p:nvSpPr>
            <p:cNvPr id="26" name="Shape 50"/>
            <p:cNvSpPr/>
            <p:nvPr/>
          </p:nvSpPr>
          <p:spPr>
            <a:xfrm>
              <a:off x="3445991" y="1485368"/>
              <a:ext cx="651236" cy="651236"/>
            </a:xfrm>
            <a:custGeom>
              <a:avLst/>
              <a:gdLst/>
              <a:ahLst/>
              <a:cxnLst>
                <a:cxn ang="0">
                  <a:pos x="wd2" y="hd2"/>
                </a:cxn>
                <a:cxn ang="5400000">
                  <a:pos x="wd2" y="hd2"/>
                </a:cxn>
                <a:cxn ang="10800000">
                  <a:pos x="wd2" y="hd2"/>
                </a:cxn>
                <a:cxn ang="16200000">
                  <a:pos x="wd2" y="hd2"/>
                </a:cxn>
              </a:cxnLst>
              <a:rect l="0" t="0" r="r" b="b"/>
              <a:pathLst>
                <a:path w="21600" h="21600" extrusionOk="0">
                  <a:moveTo>
                    <a:pt x="21600" y="3420"/>
                  </a:moveTo>
                  <a:cubicBezTo>
                    <a:pt x="21600" y="1531"/>
                    <a:pt x="20069" y="0"/>
                    <a:pt x="18180" y="0"/>
                  </a:cubicBezTo>
                  <a:lnTo>
                    <a:pt x="3420" y="0"/>
                  </a:lnTo>
                  <a:cubicBezTo>
                    <a:pt x="1531" y="0"/>
                    <a:pt x="0" y="1531"/>
                    <a:pt x="0" y="3420"/>
                  </a:cubicBezTo>
                  <a:lnTo>
                    <a:pt x="0" y="18180"/>
                  </a:lnTo>
                  <a:cubicBezTo>
                    <a:pt x="0" y="20069"/>
                    <a:pt x="1531" y="21600"/>
                    <a:pt x="3420" y="21600"/>
                  </a:cubicBezTo>
                  <a:lnTo>
                    <a:pt x="18180" y="21600"/>
                  </a:lnTo>
                  <a:cubicBezTo>
                    <a:pt x="20069" y="21600"/>
                    <a:pt x="21600" y="20069"/>
                    <a:pt x="21600" y="18180"/>
                  </a:cubicBezTo>
                  <a:cubicBezTo>
                    <a:pt x="21600" y="18180"/>
                    <a:pt x="21600" y="3420"/>
                    <a:pt x="21600" y="3420"/>
                  </a:cubicBezTo>
                  <a:close/>
                </a:path>
              </a:pathLst>
            </a:custGeom>
            <a:solidFill>
              <a:schemeClr val="accent5">
                <a:lumMod val="75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p>
          </p:txBody>
        </p:sp>
        <p:sp>
          <p:nvSpPr>
            <p:cNvPr id="27" name="Shape 51"/>
            <p:cNvSpPr/>
            <p:nvPr/>
          </p:nvSpPr>
          <p:spPr>
            <a:xfrm>
              <a:off x="3543760" y="1620039"/>
              <a:ext cx="550655" cy="514701"/>
            </a:xfrm>
            <a:custGeom>
              <a:avLst/>
              <a:gdLst/>
              <a:ahLst/>
              <a:cxnLst>
                <a:cxn ang="0">
                  <a:pos x="wd2" y="hd2"/>
                </a:cxn>
                <a:cxn ang="5400000">
                  <a:pos x="wd2" y="hd2"/>
                </a:cxn>
                <a:cxn ang="10800000">
                  <a:pos x="wd2" y="hd2"/>
                </a:cxn>
                <a:cxn ang="16200000">
                  <a:pos x="wd2" y="hd2"/>
                </a:cxn>
              </a:cxnLst>
              <a:rect l="0" t="0" r="r" b="b"/>
              <a:pathLst>
                <a:path w="21600" h="21600" extrusionOk="0">
                  <a:moveTo>
                    <a:pt x="21600" y="17272"/>
                  </a:moveTo>
                  <a:lnTo>
                    <a:pt x="21600" y="9152"/>
                  </a:lnTo>
                  <a:lnTo>
                    <a:pt x="17381" y="0"/>
                  </a:lnTo>
                  <a:lnTo>
                    <a:pt x="14754" y="864"/>
                  </a:lnTo>
                  <a:lnTo>
                    <a:pt x="7618" y="658"/>
                  </a:lnTo>
                  <a:lnTo>
                    <a:pt x="6750" y="1689"/>
                  </a:lnTo>
                  <a:lnTo>
                    <a:pt x="5111" y="11903"/>
                  </a:lnTo>
                  <a:lnTo>
                    <a:pt x="0" y="14585"/>
                  </a:lnTo>
                  <a:lnTo>
                    <a:pt x="2777" y="21600"/>
                  </a:lnTo>
                  <a:lnTo>
                    <a:pt x="17555" y="21600"/>
                  </a:lnTo>
                  <a:cubicBezTo>
                    <a:pt x="19789" y="21600"/>
                    <a:pt x="21600" y="19662"/>
                    <a:pt x="21600" y="17272"/>
                  </a:cubicBezTo>
                  <a:close/>
                </a:path>
              </a:pathLst>
            </a:custGeom>
            <a:solidFill>
              <a:schemeClr val="accent5">
                <a:lumMod val="50000"/>
                <a:alpha val="6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p>
          </p:txBody>
        </p:sp>
        <p:sp>
          <p:nvSpPr>
            <p:cNvPr id="28" name="Shape 52"/>
            <p:cNvSpPr/>
            <p:nvPr/>
          </p:nvSpPr>
          <p:spPr>
            <a:xfrm>
              <a:off x="3518351" y="1619750"/>
              <a:ext cx="462692" cy="399699"/>
            </a:xfrm>
            <a:custGeom>
              <a:avLst/>
              <a:gdLst/>
              <a:ahLst/>
              <a:cxnLst>
                <a:cxn ang="0">
                  <a:pos x="wd2" y="hd2"/>
                </a:cxn>
                <a:cxn ang="5400000">
                  <a:pos x="wd2" y="hd2"/>
                </a:cxn>
                <a:cxn ang="10800000">
                  <a:pos x="wd2" y="hd2"/>
                </a:cxn>
                <a:cxn ang="16200000">
                  <a:pos x="wd2" y="hd2"/>
                </a:cxn>
              </a:cxnLst>
              <a:rect l="0" t="0" r="r" b="b"/>
              <a:pathLst>
                <a:path w="21089" h="21186" extrusionOk="0">
                  <a:moveTo>
                    <a:pt x="5500" y="13505"/>
                  </a:moveTo>
                  <a:cubicBezTo>
                    <a:pt x="5500" y="13180"/>
                    <a:pt x="3219" y="13485"/>
                    <a:pt x="1842" y="14444"/>
                  </a:cubicBezTo>
                  <a:cubicBezTo>
                    <a:pt x="-286" y="15926"/>
                    <a:pt x="-511" y="18397"/>
                    <a:pt x="862" y="19964"/>
                  </a:cubicBezTo>
                  <a:cubicBezTo>
                    <a:pt x="2235" y="21531"/>
                    <a:pt x="5267" y="21600"/>
                    <a:pt x="7394" y="20118"/>
                  </a:cubicBezTo>
                  <a:cubicBezTo>
                    <a:pt x="9054" y="18962"/>
                    <a:pt x="9408" y="17151"/>
                    <a:pt x="9475" y="15584"/>
                  </a:cubicBezTo>
                  <a:lnTo>
                    <a:pt x="9777" y="2223"/>
                  </a:lnTo>
                  <a:lnTo>
                    <a:pt x="18221" y="2223"/>
                  </a:lnTo>
                  <a:lnTo>
                    <a:pt x="18221" y="13547"/>
                  </a:lnTo>
                  <a:cubicBezTo>
                    <a:pt x="15865" y="13154"/>
                    <a:pt x="15450" y="13445"/>
                    <a:pt x="14016" y="14444"/>
                  </a:cubicBezTo>
                  <a:cubicBezTo>
                    <a:pt x="11888" y="15926"/>
                    <a:pt x="11475" y="18397"/>
                    <a:pt x="12848" y="19964"/>
                  </a:cubicBezTo>
                  <a:cubicBezTo>
                    <a:pt x="14221" y="21531"/>
                    <a:pt x="17158" y="21600"/>
                    <a:pt x="19286" y="20118"/>
                  </a:cubicBezTo>
                  <a:cubicBezTo>
                    <a:pt x="20498" y="19274"/>
                    <a:pt x="20948" y="18108"/>
                    <a:pt x="21089" y="16971"/>
                  </a:cubicBezTo>
                  <a:lnTo>
                    <a:pt x="21066" y="0"/>
                  </a:lnTo>
                  <a:lnTo>
                    <a:pt x="5500" y="115"/>
                  </a:lnTo>
                  <a:cubicBezTo>
                    <a:pt x="5500" y="115"/>
                    <a:pt x="5500" y="13505"/>
                    <a:pt x="5500" y="13505"/>
                  </a:cubicBezTo>
                  <a:close/>
                </a:path>
              </a:pathLst>
            </a:custGeom>
            <a:gradFill>
              <a:gsLst>
                <a:gs pos="15000">
                  <a:schemeClr val="bg2">
                    <a:lumMod val="60000"/>
                    <a:lumOff val="40000"/>
                  </a:schemeClr>
                </a:gs>
                <a:gs pos="52000">
                  <a:srgbClr val="FEFEFE"/>
                </a:gs>
              </a:gsLst>
              <a:lin ang="15000000" scaled="0"/>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p>
          </p:txBody>
        </p:sp>
      </p:grpSp>
      <p:grpSp>
        <p:nvGrpSpPr>
          <p:cNvPr id="29" name="Group 36"/>
          <p:cNvGrpSpPr/>
          <p:nvPr/>
        </p:nvGrpSpPr>
        <p:grpSpPr>
          <a:xfrm>
            <a:off x="2688734" y="3876753"/>
            <a:ext cx="1068092" cy="1068088"/>
            <a:chOff x="6547115" y="1133908"/>
            <a:chExt cx="1126557" cy="1126557"/>
          </a:xfrm>
        </p:grpSpPr>
        <p:sp>
          <p:nvSpPr>
            <p:cNvPr id="30" name="Shape 53"/>
            <p:cNvSpPr/>
            <p:nvPr/>
          </p:nvSpPr>
          <p:spPr>
            <a:xfrm>
              <a:off x="6547115" y="1133908"/>
              <a:ext cx="1126557" cy="1126557"/>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cubicBezTo>
                    <a:pt x="21600" y="16765"/>
                    <a:pt x="16765" y="21600"/>
                    <a:pt x="10800" y="21600"/>
                  </a:cubicBezTo>
                  <a:cubicBezTo>
                    <a:pt x="4835" y="21600"/>
                    <a:pt x="0" y="16765"/>
                    <a:pt x="0" y="10800"/>
                  </a:cubicBezTo>
                  <a:cubicBezTo>
                    <a:pt x="0" y="4835"/>
                    <a:pt x="4835" y="0"/>
                    <a:pt x="10800" y="0"/>
                  </a:cubicBezTo>
                  <a:cubicBezTo>
                    <a:pt x="16765" y="0"/>
                    <a:pt x="21600" y="4835"/>
                    <a:pt x="21600" y="10800"/>
                  </a:cubicBezTo>
                  <a:close/>
                </a:path>
              </a:pathLst>
            </a:custGeom>
            <a:solidFill>
              <a:schemeClr val="tx2"/>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p>
          </p:txBody>
        </p:sp>
        <p:sp>
          <p:nvSpPr>
            <p:cNvPr id="31" name="Shape 54"/>
            <p:cNvSpPr/>
            <p:nvPr/>
          </p:nvSpPr>
          <p:spPr>
            <a:xfrm>
              <a:off x="6764194" y="1381997"/>
              <a:ext cx="888713" cy="871285"/>
            </a:xfrm>
            <a:custGeom>
              <a:avLst/>
              <a:gdLst/>
              <a:ahLst/>
              <a:cxnLst>
                <a:cxn ang="0">
                  <a:pos x="wd2" y="hd2"/>
                </a:cxn>
                <a:cxn ang="5400000">
                  <a:pos x="wd2" y="hd2"/>
                </a:cxn>
                <a:cxn ang="10800000">
                  <a:pos x="wd2" y="hd2"/>
                </a:cxn>
                <a:cxn ang="16200000">
                  <a:pos x="wd2" y="hd2"/>
                </a:cxn>
              </a:cxnLst>
              <a:rect l="0" t="0" r="r" b="b"/>
              <a:pathLst>
                <a:path w="21600" h="19840" extrusionOk="0">
                  <a:moveTo>
                    <a:pt x="13071" y="436"/>
                  </a:moveTo>
                  <a:lnTo>
                    <a:pt x="21472" y="10431"/>
                  </a:lnTo>
                  <a:lnTo>
                    <a:pt x="21600" y="10604"/>
                  </a:lnTo>
                  <a:cubicBezTo>
                    <a:pt x="19942" y="15939"/>
                    <a:pt x="14688" y="19840"/>
                    <a:pt x="8457" y="19840"/>
                  </a:cubicBezTo>
                  <a:cubicBezTo>
                    <a:pt x="7931" y="19840"/>
                    <a:pt x="7413" y="19809"/>
                    <a:pt x="6902" y="19755"/>
                  </a:cubicBezTo>
                  <a:lnTo>
                    <a:pt x="0" y="13748"/>
                  </a:lnTo>
                  <a:cubicBezTo>
                    <a:pt x="4937" y="4596"/>
                    <a:pt x="6749" y="-1760"/>
                    <a:pt x="13071" y="436"/>
                  </a:cubicBezTo>
                  <a:close/>
                </a:path>
              </a:pathLst>
            </a:custGeom>
            <a:solidFill>
              <a:schemeClr val="tx2">
                <a:lumMod val="75000"/>
                <a:alpha val="6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p>
          </p:txBody>
        </p:sp>
        <p:sp>
          <p:nvSpPr>
            <p:cNvPr id="32" name="Shape 55"/>
            <p:cNvSpPr/>
            <p:nvPr/>
          </p:nvSpPr>
          <p:spPr>
            <a:xfrm>
              <a:off x="6795205" y="1288964"/>
              <a:ext cx="567236" cy="438960"/>
            </a:xfrm>
            <a:custGeom>
              <a:avLst/>
              <a:gdLst/>
              <a:ahLst/>
              <a:cxnLst>
                <a:cxn ang="0">
                  <a:pos x="wd2" y="hd2"/>
                </a:cxn>
                <a:cxn ang="5400000">
                  <a:pos x="wd2" y="hd2"/>
                </a:cxn>
                <a:cxn ang="10800000">
                  <a:pos x="wd2" y="hd2"/>
                </a:cxn>
                <a:cxn ang="16200000">
                  <a:pos x="wd2" y="hd2"/>
                </a:cxn>
              </a:cxnLst>
              <a:rect l="0" t="0" r="r" b="b"/>
              <a:pathLst>
                <a:path w="21600" h="21600" extrusionOk="0">
                  <a:moveTo>
                    <a:pt x="7588" y="17617"/>
                  </a:moveTo>
                  <a:cubicBezTo>
                    <a:pt x="7936" y="17617"/>
                    <a:pt x="8275" y="17675"/>
                    <a:pt x="8599" y="17781"/>
                  </a:cubicBezTo>
                  <a:cubicBezTo>
                    <a:pt x="8491" y="17175"/>
                    <a:pt x="8449" y="16555"/>
                    <a:pt x="8485" y="15946"/>
                  </a:cubicBezTo>
                  <a:cubicBezTo>
                    <a:pt x="8704" y="12246"/>
                    <a:pt x="11119" y="9993"/>
                    <a:pt x="13842" y="9993"/>
                  </a:cubicBezTo>
                  <a:cubicBezTo>
                    <a:pt x="16331" y="9993"/>
                    <a:pt x="19643" y="13019"/>
                    <a:pt x="19808" y="16066"/>
                  </a:cubicBezTo>
                  <a:cubicBezTo>
                    <a:pt x="20312" y="15883"/>
                    <a:pt x="20832" y="15811"/>
                    <a:pt x="21368" y="15845"/>
                  </a:cubicBezTo>
                  <a:cubicBezTo>
                    <a:pt x="21517" y="14952"/>
                    <a:pt x="21600" y="14028"/>
                    <a:pt x="21600" y="13077"/>
                  </a:cubicBezTo>
                  <a:cubicBezTo>
                    <a:pt x="21600" y="5855"/>
                    <a:pt x="15709" y="0"/>
                    <a:pt x="10120" y="0"/>
                  </a:cubicBezTo>
                  <a:cubicBezTo>
                    <a:pt x="4531" y="0"/>
                    <a:pt x="0" y="5855"/>
                    <a:pt x="0" y="13077"/>
                  </a:cubicBezTo>
                  <a:cubicBezTo>
                    <a:pt x="0" y="16337"/>
                    <a:pt x="928" y="19310"/>
                    <a:pt x="2455" y="21600"/>
                  </a:cubicBezTo>
                  <a:cubicBezTo>
                    <a:pt x="3320" y="19085"/>
                    <a:pt x="5352" y="17617"/>
                    <a:pt x="7588" y="17617"/>
                  </a:cubicBezTo>
                  <a:close/>
                </a:path>
              </a:pathLst>
            </a:custGeom>
            <a:solidFill>
              <a:schemeClr val="accent1">
                <a:lumMod val="60000"/>
                <a:lumOff val="4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p>
          </p:txBody>
        </p:sp>
        <p:sp>
          <p:nvSpPr>
            <p:cNvPr id="33" name="Shape 56"/>
            <p:cNvSpPr/>
            <p:nvPr/>
          </p:nvSpPr>
          <p:spPr>
            <a:xfrm>
              <a:off x="6753857" y="1537054"/>
              <a:ext cx="796147" cy="455334"/>
            </a:xfrm>
            <a:custGeom>
              <a:avLst/>
              <a:gdLst/>
              <a:ahLst/>
              <a:cxnLst>
                <a:cxn ang="0">
                  <a:pos x="wd2" y="hd2"/>
                </a:cxn>
                <a:cxn ang="5400000">
                  <a:pos x="wd2" y="hd2"/>
                </a:cxn>
                <a:cxn ang="10800000">
                  <a:pos x="wd2" y="hd2"/>
                </a:cxn>
                <a:cxn ang="16200000">
                  <a:pos x="wd2" y="hd2"/>
                </a:cxn>
              </a:cxnLst>
              <a:rect l="0" t="0" r="r" b="b"/>
              <a:pathLst>
                <a:path w="21133" h="21600" extrusionOk="0">
                  <a:moveTo>
                    <a:pt x="18542" y="11607"/>
                  </a:moveTo>
                  <a:cubicBezTo>
                    <a:pt x="18300" y="11552"/>
                    <a:pt x="18048" y="11544"/>
                    <a:pt x="17792" y="11558"/>
                  </a:cubicBezTo>
                  <a:cubicBezTo>
                    <a:pt x="17833" y="11072"/>
                    <a:pt x="17810" y="10546"/>
                    <a:pt x="17734" y="10082"/>
                  </a:cubicBezTo>
                  <a:cubicBezTo>
                    <a:pt x="17620" y="9022"/>
                    <a:pt x="17364" y="8392"/>
                    <a:pt x="16967" y="7577"/>
                  </a:cubicBezTo>
                  <a:cubicBezTo>
                    <a:pt x="16402" y="6431"/>
                    <a:pt x="15594" y="5908"/>
                    <a:pt x="14743" y="5908"/>
                  </a:cubicBezTo>
                  <a:cubicBezTo>
                    <a:pt x="14715" y="5908"/>
                    <a:pt x="14688" y="5908"/>
                    <a:pt x="14661" y="5908"/>
                  </a:cubicBezTo>
                  <a:cubicBezTo>
                    <a:pt x="14301" y="5908"/>
                    <a:pt x="13951" y="5634"/>
                    <a:pt x="13612" y="5804"/>
                  </a:cubicBezTo>
                  <a:cubicBezTo>
                    <a:pt x="13500" y="2970"/>
                    <a:pt x="12188" y="0"/>
                    <a:pt x="10513" y="0"/>
                  </a:cubicBezTo>
                  <a:cubicBezTo>
                    <a:pt x="9362" y="0"/>
                    <a:pt x="7827" y="1817"/>
                    <a:pt x="7858" y="5460"/>
                  </a:cubicBezTo>
                  <a:cubicBezTo>
                    <a:pt x="7863" y="6028"/>
                    <a:pt x="7862" y="6565"/>
                    <a:pt x="7935" y="7129"/>
                  </a:cubicBezTo>
                  <a:cubicBezTo>
                    <a:pt x="7716" y="7030"/>
                    <a:pt x="7489" y="6957"/>
                    <a:pt x="7255" y="6957"/>
                  </a:cubicBezTo>
                  <a:cubicBezTo>
                    <a:pt x="5750" y="6957"/>
                    <a:pt x="3436" y="8312"/>
                    <a:pt x="2854" y="10652"/>
                  </a:cubicBezTo>
                  <a:cubicBezTo>
                    <a:pt x="2700" y="11269"/>
                    <a:pt x="2598" y="11945"/>
                    <a:pt x="2566" y="12691"/>
                  </a:cubicBezTo>
                  <a:cubicBezTo>
                    <a:pt x="2553" y="13000"/>
                    <a:pt x="2555" y="13310"/>
                    <a:pt x="2571" y="13621"/>
                  </a:cubicBezTo>
                  <a:cubicBezTo>
                    <a:pt x="2073" y="13859"/>
                    <a:pt x="1590" y="14742"/>
                    <a:pt x="1133" y="15202"/>
                  </a:cubicBezTo>
                  <a:cubicBezTo>
                    <a:pt x="-84" y="16428"/>
                    <a:pt x="-355" y="21600"/>
                    <a:pt x="487" y="21600"/>
                  </a:cubicBezTo>
                  <a:lnTo>
                    <a:pt x="20064" y="21600"/>
                  </a:lnTo>
                  <a:cubicBezTo>
                    <a:pt x="20660" y="21600"/>
                    <a:pt x="21062" y="19020"/>
                    <a:pt x="21125" y="17537"/>
                  </a:cubicBezTo>
                  <a:cubicBezTo>
                    <a:pt x="21245" y="14714"/>
                    <a:pt x="20054" y="11945"/>
                    <a:pt x="18542" y="11607"/>
                  </a:cubicBezTo>
                  <a:close/>
                </a:path>
              </a:pathLst>
            </a:custGeom>
            <a:solidFill>
              <a:srgbClr val="FEFEFE"/>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p>
          </p:txBody>
        </p:sp>
      </p:grpSp>
      <p:grpSp>
        <p:nvGrpSpPr>
          <p:cNvPr id="34" name="Group 46"/>
          <p:cNvGrpSpPr/>
          <p:nvPr/>
        </p:nvGrpSpPr>
        <p:grpSpPr>
          <a:xfrm>
            <a:off x="1708510" y="1951548"/>
            <a:ext cx="618776" cy="629628"/>
            <a:chOff x="4128865" y="1641169"/>
            <a:chExt cx="1571446" cy="1599016"/>
          </a:xfrm>
        </p:grpSpPr>
        <p:sp>
          <p:nvSpPr>
            <p:cNvPr id="35" name="Freeform 47"/>
            <p:cNvSpPr/>
            <p:nvPr/>
          </p:nvSpPr>
          <p:spPr>
            <a:xfrm>
              <a:off x="4184059" y="1723941"/>
              <a:ext cx="1516252" cy="1516244"/>
            </a:xfrm>
            <a:custGeom>
              <a:avLst/>
              <a:gdLst>
                <a:gd name="connsiteX0" fmla="*/ 1112643 w 1516252"/>
                <a:gd name="connsiteY0" fmla="*/ 90208 h 1516244"/>
                <a:gd name="connsiteX1" fmla="*/ 1124652 w 1516252"/>
                <a:gd name="connsiteY1" fmla="*/ 96588 h 1516244"/>
                <a:gd name="connsiteX2" fmla="*/ 1124646 w 1516252"/>
                <a:gd name="connsiteY2" fmla="*/ 96586 h 1516244"/>
                <a:gd name="connsiteX3" fmla="*/ 733247 w 1516252"/>
                <a:gd name="connsiteY3" fmla="*/ 411 h 1516244"/>
                <a:gd name="connsiteX4" fmla="*/ 1020505 w 1516252"/>
                <a:gd name="connsiteY4" fmla="*/ 46490 h 1516244"/>
                <a:gd name="connsiteX5" fmla="*/ 1121389 w 1516252"/>
                <a:gd name="connsiteY5" fmla="*/ 95357 h 1516244"/>
                <a:gd name="connsiteX6" fmla="*/ 1124646 w 1516252"/>
                <a:gd name="connsiteY6" fmla="*/ 96586 h 1516244"/>
                <a:gd name="connsiteX7" fmla="*/ 1132086 w 1516252"/>
                <a:gd name="connsiteY7" fmla="*/ 100538 h 1516244"/>
                <a:gd name="connsiteX8" fmla="*/ 1154638 w 1516252"/>
                <a:gd name="connsiteY8" fmla="*/ 111462 h 1516244"/>
                <a:gd name="connsiteX9" fmla="*/ 1177494 w 1516252"/>
                <a:gd name="connsiteY9" fmla="*/ 128906 h 1516244"/>
                <a:gd name="connsiteX10" fmla="*/ 1181343 w 1516252"/>
                <a:gd name="connsiteY10" fmla="*/ 131133 h 1516244"/>
                <a:gd name="connsiteX11" fmla="*/ 1177937 w 1516252"/>
                <a:gd name="connsiteY11" fmla="*/ 129245 h 1516244"/>
                <a:gd name="connsiteX12" fmla="*/ 1184232 w 1516252"/>
                <a:gd name="connsiteY12" fmla="*/ 134049 h 1516244"/>
                <a:gd name="connsiteX13" fmla="*/ 1184311 w 1516252"/>
                <a:gd name="connsiteY13" fmla="*/ 134102 h 1516244"/>
                <a:gd name="connsiteX14" fmla="*/ 1184278 w 1516252"/>
                <a:gd name="connsiteY14" fmla="*/ 134084 h 1516244"/>
                <a:gd name="connsiteX15" fmla="*/ 1193499 w 1516252"/>
                <a:gd name="connsiteY15" fmla="*/ 141121 h 1516244"/>
                <a:gd name="connsiteX16" fmla="*/ 1200390 w 1516252"/>
                <a:gd name="connsiteY16" fmla="*/ 145938 h 1516244"/>
                <a:gd name="connsiteX17" fmla="*/ 1199151 w 1516252"/>
                <a:gd name="connsiteY17" fmla="*/ 145436 h 1516244"/>
                <a:gd name="connsiteX18" fmla="*/ 1276646 w 1516252"/>
                <a:gd name="connsiteY18" fmla="*/ 204581 h 1516244"/>
                <a:gd name="connsiteX19" fmla="*/ 1311626 w 1516252"/>
                <a:gd name="connsiteY19" fmla="*/ 1276646 h 1516244"/>
                <a:gd name="connsiteX20" fmla="*/ 239711 w 1516252"/>
                <a:gd name="connsiteY20" fmla="*/ 1311780 h 1516244"/>
                <a:gd name="connsiteX21" fmla="*/ 204421 w 1516252"/>
                <a:gd name="connsiteY21" fmla="*/ 239715 h 1516244"/>
                <a:gd name="connsiteX22" fmla="*/ 733247 w 1516252"/>
                <a:gd name="connsiteY22" fmla="*/ 411 h 1516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516252" h="1516244">
                  <a:moveTo>
                    <a:pt x="1112643" y="90208"/>
                  </a:moveTo>
                  <a:cubicBezTo>
                    <a:pt x="1116682" y="92269"/>
                    <a:pt x="1120644" y="94478"/>
                    <a:pt x="1124652" y="96588"/>
                  </a:cubicBezTo>
                  <a:lnTo>
                    <a:pt x="1124646" y="96586"/>
                  </a:lnTo>
                  <a:close/>
                  <a:moveTo>
                    <a:pt x="733247" y="411"/>
                  </a:moveTo>
                  <a:cubicBezTo>
                    <a:pt x="830323" y="-2771"/>
                    <a:pt x="928007" y="12525"/>
                    <a:pt x="1020505" y="46490"/>
                  </a:cubicBezTo>
                  <a:lnTo>
                    <a:pt x="1121389" y="95357"/>
                  </a:lnTo>
                  <a:lnTo>
                    <a:pt x="1124646" y="96586"/>
                  </a:lnTo>
                  <a:lnTo>
                    <a:pt x="1132086" y="100538"/>
                  </a:lnTo>
                  <a:lnTo>
                    <a:pt x="1154638" y="111462"/>
                  </a:lnTo>
                  <a:lnTo>
                    <a:pt x="1177494" y="128906"/>
                  </a:lnTo>
                  <a:lnTo>
                    <a:pt x="1181343" y="131133"/>
                  </a:lnTo>
                  <a:lnTo>
                    <a:pt x="1177937" y="129245"/>
                  </a:lnTo>
                  <a:lnTo>
                    <a:pt x="1184232" y="134049"/>
                  </a:lnTo>
                  <a:lnTo>
                    <a:pt x="1184311" y="134102"/>
                  </a:lnTo>
                  <a:lnTo>
                    <a:pt x="1184278" y="134084"/>
                  </a:lnTo>
                  <a:lnTo>
                    <a:pt x="1193499" y="141121"/>
                  </a:lnTo>
                  <a:lnTo>
                    <a:pt x="1200390" y="145938"/>
                  </a:lnTo>
                  <a:lnTo>
                    <a:pt x="1199151" y="145436"/>
                  </a:lnTo>
                  <a:lnTo>
                    <a:pt x="1276646" y="204581"/>
                  </a:lnTo>
                  <a:cubicBezTo>
                    <a:pt x="1581897" y="490397"/>
                    <a:pt x="1597599" y="971241"/>
                    <a:pt x="1311626" y="1276646"/>
                  </a:cubicBezTo>
                  <a:cubicBezTo>
                    <a:pt x="1025808" y="1581817"/>
                    <a:pt x="544962" y="1597596"/>
                    <a:pt x="239711" y="1311780"/>
                  </a:cubicBezTo>
                  <a:cubicBezTo>
                    <a:pt x="-65540" y="1025886"/>
                    <a:pt x="-81397" y="545042"/>
                    <a:pt x="204421" y="239715"/>
                  </a:cubicBezTo>
                  <a:cubicBezTo>
                    <a:pt x="347369" y="87052"/>
                    <a:pt x="539094" y="6775"/>
                    <a:pt x="733247" y="411"/>
                  </a:cubicBezTo>
                  <a:close/>
                </a:path>
              </a:pathLst>
            </a:custGeom>
            <a:solidFill>
              <a:srgbClr val="010101">
                <a:alpha val="18000"/>
              </a:srgbClr>
            </a:solidFill>
            <a:ln w="12700">
              <a:miter lim="400000"/>
            </a:ln>
          </p:spPr>
          <p:txBody>
            <a:bodyPr wrap="square" lIns="0" tIns="0" rIns="0" bIns="0" anchor="ctr">
              <a:noAutofit/>
            </a:bodyPr>
            <a:lstStyle/>
            <a:p>
              <a:pPr lvl="0">
                <a:defRPr sz="3000">
                  <a:solidFill>
                    <a:srgbClr val="FFFFFF"/>
                  </a:solidFill>
                  <a:effectLst>
                    <a:outerShdw blurRad="38100" dist="12700" dir="5400000" rotWithShape="0">
                      <a:srgbClr val="000000">
                        <a:alpha val="50000"/>
                      </a:srgbClr>
                    </a:outerShdw>
                  </a:effectLst>
                </a:defRPr>
              </a:pPr>
            </a:p>
          </p:txBody>
        </p:sp>
        <p:grpSp>
          <p:nvGrpSpPr>
            <p:cNvPr id="36" name="Group 48"/>
            <p:cNvGrpSpPr/>
            <p:nvPr/>
          </p:nvGrpSpPr>
          <p:grpSpPr>
            <a:xfrm>
              <a:off x="4128865" y="1641169"/>
              <a:ext cx="1516226" cy="1516219"/>
              <a:chOff x="4184047" y="1723935"/>
              <a:chExt cx="1516226" cy="1516219"/>
            </a:xfrm>
          </p:grpSpPr>
          <p:sp>
            <p:nvSpPr>
              <p:cNvPr id="37" name="Shape 10"/>
              <p:cNvSpPr/>
              <p:nvPr/>
            </p:nvSpPr>
            <p:spPr>
              <a:xfrm>
                <a:off x="4184047" y="1723935"/>
                <a:ext cx="1516226" cy="1516219"/>
              </a:xfrm>
              <a:custGeom>
                <a:avLst/>
                <a:gdLst/>
                <a:ahLst/>
                <a:cxnLst>
                  <a:cxn ang="0">
                    <a:pos x="wd2" y="hd2"/>
                  </a:cxn>
                  <a:cxn ang="5400000">
                    <a:pos x="wd2" y="hd2"/>
                  </a:cxn>
                  <a:cxn ang="10800000">
                    <a:pos x="wd2" y="hd2"/>
                  </a:cxn>
                  <a:cxn ang="16200000">
                    <a:pos x="wd2" y="hd2"/>
                  </a:cxn>
                </a:cxnLst>
                <a:rect l="0" t="0" r="r" b="b"/>
                <a:pathLst>
                  <a:path w="19506" h="19506" extrusionOk="0">
                    <a:moveTo>
                      <a:pt x="16424" y="2632"/>
                    </a:moveTo>
                    <a:cubicBezTo>
                      <a:pt x="12496" y="-1047"/>
                      <a:pt x="6308" y="-844"/>
                      <a:pt x="2630" y="3084"/>
                    </a:cubicBezTo>
                    <a:cubicBezTo>
                      <a:pt x="-1047" y="7012"/>
                      <a:pt x="-843" y="13198"/>
                      <a:pt x="3084" y="16876"/>
                    </a:cubicBezTo>
                    <a:cubicBezTo>
                      <a:pt x="7011" y="20553"/>
                      <a:pt x="13197" y="20350"/>
                      <a:pt x="16874" y="16424"/>
                    </a:cubicBezTo>
                    <a:cubicBezTo>
                      <a:pt x="20553" y="12495"/>
                      <a:pt x="20351" y="6309"/>
                      <a:pt x="16424" y="2632"/>
                    </a:cubicBezTo>
                    <a:close/>
                  </a:path>
                </a:pathLst>
              </a:custGeom>
              <a:solidFill>
                <a:schemeClr val="accent1"/>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p>
            </p:txBody>
          </p:sp>
          <p:sp>
            <p:nvSpPr>
              <p:cNvPr id="38" name="Freeform 50"/>
              <p:cNvSpPr/>
              <p:nvPr/>
            </p:nvSpPr>
            <p:spPr>
              <a:xfrm>
                <a:off x="4259232" y="1733959"/>
                <a:ext cx="1430593" cy="1155301"/>
              </a:xfrm>
              <a:custGeom>
                <a:avLst/>
                <a:gdLst>
                  <a:gd name="connsiteX0" fmla="*/ 2968066 w 3625039"/>
                  <a:gd name="connsiteY0" fmla="*/ 2768600 h 2927466"/>
                  <a:gd name="connsiteX1" fmla="*/ 2973325 w 3625039"/>
                  <a:gd name="connsiteY1" fmla="*/ 2777877 h 2927466"/>
                  <a:gd name="connsiteX2" fmla="*/ 2975589 w 3625039"/>
                  <a:gd name="connsiteY2" fmla="*/ 2776122 h 2927466"/>
                  <a:gd name="connsiteX3" fmla="*/ 2980846 w 3625039"/>
                  <a:gd name="connsiteY3" fmla="*/ 2785417 h 2927466"/>
                  <a:gd name="connsiteX4" fmla="*/ 2970812 w 3625039"/>
                  <a:gd name="connsiteY4" fmla="*/ 2787484 h 2927466"/>
                  <a:gd name="connsiteX5" fmla="*/ 2959661 w 3625039"/>
                  <a:gd name="connsiteY5" fmla="*/ 2776045 h 2927466"/>
                  <a:gd name="connsiteX6" fmla="*/ 2959087 w 3625039"/>
                  <a:gd name="connsiteY6" fmla="*/ 2775553 h 2927466"/>
                  <a:gd name="connsiteX7" fmla="*/ 2968066 w 3625039"/>
                  <a:gd name="connsiteY7" fmla="*/ 2768600 h 2927466"/>
                  <a:gd name="connsiteX8" fmla="*/ 152387 w 3625039"/>
                  <a:gd name="connsiteY8" fmla="*/ 2527300 h 2927466"/>
                  <a:gd name="connsiteX9" fmla="*/ 155698 w 3625039"/>
                  <a:gd name="connsiteY9" fmla="*/ 2530860 h 2927466"/>
                  <a:gd name="connsiteX10" fmla="*/ 152846 w 3625039"/>
                  <a:gd name="connsiteY10" fmla="*/ 2531851 h 2927466"/>
                  <a:gd name="connsiteX11" fmla="*/ 152387 w 3625039"/>
                  <a:gd name="connsiteY11" fmla="*/ 2527300 h 2927466"/>
                  <a:gd name="connsiteX12" fmla="*/ 139688 w 3625039"/>
                  <a:gd name="connsiteY12" fmla="*/ 2514600 h 2927466"/>
                  <a:gd name="connsiteX13" fmla="*/ 142999 w 3625039"/>
                  <a:gd name="connsiteY13" fmla="*/ 2518160 h 2927466"/>
                  <a:gd name="connsiteX14" fmla="*/ 140147 w 3625039"/>
                  <a:gd name="connsiteY14" fmla="*/ 2519151 h 2927466"/>
                  <a:gd name="connsiteX15" fmla="*/ 139688 w 3625039"/>
                  <a:gd name="connsiteY15" fmla="*/ 2514600 h 2927466"/>
                  <a:gd name="connsiteX16" fmla="*/ 139742 w 3625039"/>
                  <a:gd name="connsiteY16" fmla="*/ 2501900 h 2927466"/>
                  <a:gd name="connsiteX17" fmla="*/ 139743 w 3625039"/>
                  <a:gd name="connsiteY17" fmla="*/ 2501902 h 2927466"/>
                  <a:gd name="connsiteX18" fmla="*/ 139743 w 3625039"/>
                  <a:gd name="connsiteY18" fmla="*/ 2501900 h 2927466"/>
                  <a:gd name="connsiteX19" fmla="*/ 140487 w 3625039"/>
                  <a:gd name="connsiteY19" fmla="*/ 2503691 h 2927466"/>
                  <a:gd name="connsiteX20" fmla="*/ 140069 w 3625039"/>
                  <a:gd name="connsiteY20" fmla="*/ 2501932 h 2927466"/>
                  <a:gd name="connsiteX21" fmla="*/ 140071 w 3625039"/>
                  <a:gd name="connsiteY21" fmla="*/ 2501935 h 2927466"/>
                  <a:gd name="connsiteX22" fmla="*/ 140070 w 3625039"/>
                  <a:gd name="connsiteY22" fmla="*/ 2501931 h 2927466"/>
                  <a:gd name="connsiteX23" fmla="*/ 142303 w 3625039"/>
                  <a:gd name="connsiteY23" fmla="*/ 2507894 h 2927466"/>
                  <a:gd name="connsiteX24" fmla="*/ 142347 w 3625039"/>
                  <a:gd name="connsiteY24" fmla="*/ 2508170 h 2927466"/>
                  <a:gd name="connsiteX25" fmla="*/ 143009 w 3625039"/>
                  <a:gd name="connsiteY25" fmla="*/ 2509763 h 2927466"/>
                  <a:gd name="connsiteX26" fmla="*/ 142802 w 3625039"/>
                  <a:gd name="connsiteY26" fmla="*/ 2510006 h 2927466"/>
                  <a:gd name="connsiteX27" fmla="*/ 142802 w 3625039"/>
                  <a:gd name="connsiteY27" fmla="*/ 2510006 h 2927466"/>
                  <a:gd name="connsiteX28" fmla="*/ 142801 w 3625039"/>
                  <a:gd name="connsiteY28" fmla="*/ 2510006 h 2927466"/>
                  <a:gd name="connsiteX29" fmla="*/ 142571 w 3625039"/>
                  <a:gd name="connsiteY29" fmla="*/ 2509575 h 2927466"/>
                  <a:gd name="connsiteX30" fmla="*/ 142641 w 3625039"/>
                  <a:gd name="connsiteY30" fmla="*/ 2510012 h 2927466"/>
                  <a:gd name="connsiteX31" fmla="*/ 142640 w 3625039"/>
                  <a:gd name="connsiteY31" fmla="*/ 2510010 h 2927466"/>
                  <a:gd name="connsiteX32" fmla="*/ 142641 w 3625039"/>
                  <a:gd name="connsiteY32" fmla="*/ 2510011 h 2927466"/>
                  <a:gd name="connsiteX33" fmla="*/ 142152 w 3625039"/>
                  <a:gd name="connsiteY33" fmla="*/ 2508788 h 2927466"/>
                  <a:gd name="connsiteX34" fmla="*/ 141132 w 3625039"/>
                  <a:gd name="connsiteY34" fmla="*/ 2506875 h 2927466"/>
                  <a:gd name="connsiteX35" fmla="*/ 139742 w 3625039"/>
                  <a:gd name="connsiteY35" fmla="*/ 2504054 h 2927466"/>
                  <a:gd name="connsiteX36" fmla="*/ 139742 w 3625039"/>
                  <a:gd name="connsiteY36" fmla="*/ 2501900 h 2927466"/>
                  <a:gd name="connsiteX37" fmla="*/ 139687 w 3625039"/>
                  <a:gd name="connsiteY37" fmla="*/ 2476500 h 2927466"/>
                  <a:gd name="connsiteX38" fmla="*/ 145354 w 3625039"/>
                  <a:gd name="connsiteY38" fmla="*/ 2494947 h 2927466"/>
                  <a:gd name="connsiteX39" fmla="*/ 139687 w 3625039"/>
                  <a:gd name="connsiteY39" fmla="*/ 2476500 h 2927466"/>
                  <a:gd name="connsiteX40" fmla="*/ 126988 w 3625039"/>
                  <a:gd name="connsiteY40" fmla="*/ 2476500 h 2927466"/>
                  <a:gd name="connsiteX41" fmla="*/ 132655 w 3625039"/>
                  <a:gd name="connsiteY41" fmla="*/ 2494947 h 2927466"/>
                  <a:gd name="connsiteX42" fmla="*/ 126988 w 3625039"/>
                  <a:gd name="connsiteY42" fmla="*/ 2476500 h 2927466"/>
                  <a:gd name="connsiteX43" fmla="*/ 139687 w 3625039"/>
                  <a:gd name="connsiteY43" fmla="*/ 2463800 h 2927466"/>
                  <a:gd name="connsiteX44" fmla="*/ 144693 w 3625039"/>
                  <a:gd name="connsiteY44" fmla="*/ 2487299 h 2927466"/>
                  <a:gd name="connsiteX45" fmla="*/ 139687 w 3625039"/>
                  <a:gd name="connsiteY45" fmla="*/ 2463800 h 2927466"/>
                  <a:gd name="connsiteX46" fmla="*/ 126988 w 3625039"/>
                  <a:gd name="connsiteY46" fmla="*/ 2463800 h 2927466"/>
                  <a:gd name="connsiteX47" fmla="*/ 131993 w 3625039"/>
                  <a:gd name="connsiteY47" fmla="*/ 2487299 h 2927466"/>
                  <a:gd name="connsiteX48" fmla="*/ 126988 w 3625039"/>
                  <a:gd name="connsiteY48" fmla="*/ 2463800 h 2927466"/>
                  <a:gd name="connsiteX49" fmla="*/ 158919 w 3625039"/>
                  <a:gd name="connsiteY49" fmla="*/ 2438400 h 2927466"/>
                  <a:gd name="connsiteX50" fmla="*/ 152388 w 3625039"/>
                  <a:gd name="connsiteY50" fmla="*/ 2445431 h 2927466"/>
                  <a:gd name="connsiteX51" fmla="*/ 158919 w 3625039"/>
                  <a:gd name="connsiteY51" fmla="*/ 2438400 h 2927466"/>
                  <a:gd name="connsiteX52" fmla="*/ 146219 w 3625039"/>
                  <a:gd name="connsiteY52" fmla="*/ 2425700 h 2927466"/>
                  <a:gd name="connsiteX53" fmla="*/ 139688 w 3625039"/>
                  <a:gd name="connsiteY53" fmla="*/ 2432731 h 2927466"/>
                  <a:gd name="connsiteX54" fmla="*/ 146219 w 3625039"/>
                  <a:gd name="connsiteY54" fmla="*/ 2425700 h 2927466"/>
                  <a:gd name="connsiteX55" fmla="*/ 2743167 w 3625039"/>
                  <a:gd name="connsiteY55" fmla="*/ 2338735 h 2927466"/>
                  <a:gd name="connsiteX56" fmla="*/ 2715551 w 3625039"/>
                  <a:gd name="connsiteY56" fmla="*/ 2343912 h 2927466"/>
                  <a:gd name="connsiteX57" fmla="*/ 2743167 w 3625039"/>
                  <a:gd name="connsiteY57" fmla="*/ 2338735 h 2927466"/>
                  <a:gd name="connsiteX58" fmla="*/ 2744395 w 3625039"/>
                  <a:gd name="connsiteY58" fmla="*/ 2338552 h 2927466"/>
                  <a:gd name="connsiteX59" fmla="*/ 2743216 w 3625039"/>
                  <a:gd name="connsiteY59" fmla="*/ 2338735 h 2927466"/>
                  <a:gd name="connsiteX60" fmla="*/ 2744395 w 3625039"/>
                  <a:gd name="connsiteY60" fmla="*/ 2338552 h 2927466"/>
                  <a:gd name="connsiteX61" fmla="*/ 159941 w 3625039"/>
                  <a:gd name="connsiteY61" fmla="*/ 2293397 h 2927466"/>
                  <a:gd name="connsiteX62" fmla="*/ 159808 w 3625039"/>
                  <a:gd name="connsiteY62" fmla="*/ 2293804 h 2927466"/>
                  <a:gd name="connsiteX63" fmla="*/ 159935 w 3625039"/>
                  <a:gd name="connsiteY63" fmla="*/ 2293845 h 2927466"/>
                  <a:gd name="connsiteX64" fmla="*/ 159941 w 3625039"/>
                  <a:gd name="connsiteY64" fmla="*/ 2293397 h 2927466"/>
                  <a:gd name="connsiteX65" fmla="*/ 152648 w 3625039"/>
                  <a:gd name="connsiteY65" fmla="*/ 2273300 h 2927466"/>
                  <a:gd name="connsiteX66" fmla="*/ 157860 w 3625039"/>
                  <a:gd name="connsiteY66" fmla="*/ 2274783 h 2927466"/>
                  <a:gd name="connsiteX67" fmla="*/ 165056 w 3625039"/>
                  <a:gd name="connsiteY67" fmla="*/ 2277514 h 2927466"/>
                  <a:gd name="connsiteX68" fmla="*/ 163670 w 3625039"/>
                  <a:gd name="connsiteY68" fmla="*/ 2281818 h 2927466"/>
                  <a:gd name="connsiteX69" fmla="*/ 165383 w 3625039"/>
                  <a:gd name="connsiteY69" fmla="*/ 2282307 h 2927466"/>
                  <a:gd name="connsiteX70" fmla="*/ 172579 w 3625039"/>
                  <a:gd name="connsiteY70" fmla="*/ 2285039 h 2927466"/>
                  <a:gd name="connsiteX71" fmla="*/ 167330 w 3625039"/>
                  <a:gd name="connsiteY71" fmla="*/ 2301328 h 2927466"/>
                  <a:gd name="connsiteX72" fmla="*/ 174063 w 3625039"/>
                  <a:gd name="connsiteY72" fmla="*/ 2303404 h 2927466"/>
                  <a:gd name="connsiteX73" fmla="*/ 174522 w 3625039"/>
                  <a:gd name="connsiteY73" fmla="*/ 2353359 h 2927466"/>
                  <a:gd name="connsiteX74" fmla="*/ 166990 w 3625039"/>
                  <a:gd name="connsiteY74" fmla="*/ 2344872 h 2927466"/>
                  <a:gd name="connsiteX75" fmla="*/ 167000 w 3625039"/>
                  <a:gd name="connsiteY75" fmla="*/ 2345839 h 2927466"/>
                  <a:gd name="connsiteX76" fmla="*/ 152648 w 3625039"/>
                  <a:gd name="connsiteY76" fmla="*/ 2273300 h 2927466"/>
                  <a:gd name="connsiteX77" fmla="*/ 586862 w 3625039"/>
                  <a:gd name="connsiteY77" fmla="*/ 2212280 h 2927466"/>
                  <a:gd name="connsiteX78" fmla="*/ 557900 w 3625039"/>
                  <a:gd name="connsiteY78" fmla="*/ 2215659 h 2927466"/>
                  <a:gd name="connsiteX79" fmla="*/ 589917 w 3625039"/>
                  <a:gd name="connsiteY79" fmla="*/ 2232686 h 2927466"/>
                  <a:gd name="connsiteX80" fmla="*/ 600017 w 3625039"/>
                  <a:gd name="connsiteY80" fmla="*/ 2247782 h 2927466"/>
                  <a:gd name="connsiteX81" fmla="*/ 606279 w 3625039"/>
                  <a:gd name="connsiteY81" fmla="*/ 2242077 h 2927466"/>
                  <a:gd name="connsiteX82" fmla="*/ 625872 w 3625039"/>
                  <a:gd name="connsiteY82" fmla="*/ 2246816 h 2927466"/>
                  <a:gd name="connsiteX83" fmla="*/ 628094 w 3625039"/>
                  <a:gd name="connsiteY83" fmla="*/ 2214693 h 2927466"/>
                  <a:gd name="connsiteX84" fmla="*/ 586862 w 3625039"/>
                  <a:gd name="connsiteY84" fmla="*/ 2212280 h 2927466"/>
                  <a:gd name="connsiteX85" fmla="*/ 2019042 w 3625039"/>
                  <a:gd name="connsiteY85" fmla="*/ 2194682 h 2927466"/>
                  <a:gd name="connsiteX86" fmla="*/ 2019547 w 3625039"/>
                  <a:gd name="connsiteY86" fmla="*/ 2197315 h 2927466"/>
                  <a:gd name="connsiteX87" fmla="*/ 2020658 w 3625039"/>
                  <a:gd name="connsiteY87" fmla="*/ 2199334 h 2927466"/>
                  <a:gd name="connsiteX88" fmla="*/ 2021163 w 3625039"/>
                  <a:gd name="connsiteY88" fmla="*/ 2199509 h 2927466"/>
                  <a:gd name="connsiteX89" fmla="*/ 2019042 w 3625039"/>
                  <a:gd name="connsiteY89" fmla="*/ 2194682 h 2927466"/>
                  <a:gd name="connsiteX90" fmla="*/ 2052620 w 3625039"/>
                  <a:gd name="connsiteY90" fmla="*/ 1917700 h 2927466"/>
                  <a:gd name="connsiteX91" fmla="*/ 2056861 w 3625039"/>
                  <a:gd name="connsiteY91" fmla="*/ 1925746 h 2927466"/>
                  <a:gd name="connsiteX92" fmla="*/ 2060144 w 3625039"/>
                  <a:gd name="connsiteY92" fmla="*/ 1925222 h 2927466"/>
                  <a:gd name="connsiteX93" fmla="*/ 2014111 w 3625039"/>
                  <a:gd name="connsiteY93" fmla="*/ 1961536 h 2927466"/>
                  <a:gd name="connsiteX94" fmla="*/ 2022386 w 3625039"/>
                  <a:gd name="connsiteY94" fmla="*/ 1953356 h 2927466"/>
                  <a:gd name="connsiteX95" fmla="*/ 2006587 w 3625039"/>
                  <a:gd name="connsiteY95" fmla="*/ 1954014 h 2927466"/>
                  <a:gd name="connsiteX96" fmla="*/ 2052620 w 3625039"/>
                  <a:gd name="connsiteY96" fmla="*/ 1917700 h 2927466"/>
                  <a:gd name="connsiteX97" fmla="*/ 1901057 w 3625039"/>
                  <a:gd name="connsiteY97" fmla="*/ 1917700 h 2927466"/>
                  <a:gd name="connsiteX98" fmla="*/ 1879979 w 3625039"/>
                  <a:gd name="connsiteY98" fmla="*/ 1938015 h 2927466"/>
                  <a:gd name="connsiteX99" fmla="*/ 1908578 w 3625039"/>
                  <a:gd name="connsiteY99" fmla="*/ 1925221 h 2927466"/>
                  <a:gd name="connsiteX100" fmla="*/ 1798208 w 3625039"/>
                  <a:gd name="connsiteY100" fmla="*/ 2051162 h 2927466"/>
                  <a:gd name="connsiteX101" fmla="*/ 1801674 w 3625039"/>
                  <a:gd name="connsiteY101" fmla="*/ 2033880 h 2927466"/>
                  <a:gd name="connsiteX102" fmla="*/ 1790687 w 3625039"/>
                  <a:gd name="connsiteY102" fmla="*/ 2043641 h 2927466"/>
                  <a:gd name="connsiteX103" fmla="*/ 1806744 w 3625039"/>
                  <a:gd name="connsiteY103" fmla="*/ 1996947 h 2927466"/>
                  <a:gd name="connsiteX104" fmla="*/ 1811864 w 3625039"/>
                  <a:gd name="connsiteY104" fmla="*/ 1986484 h 2927466"/>
                  <a:gd name="connsiteX105" fmla="*/ 1813649 w 3625039"/>
                  <a:gd name="connsiteY105" fmla="*/ 1983949 h 2927466"/>
                  <a:gd name="connsiteX106" fmla="*/ 1901057 w 3625039"/>
                  <a:gd name="connsiteY106" fmla="*/ 1917700 h 2927466"/>
                  <a:gd name="connsiteX107" fmla="*/ 1928174 w 3625039"/>
                  <a:gd name="connsiteY107" fmla="*/ 1905205 h 2927466"/>
                  <a:gd name="connsiteX108" fmla="*/ 1944077 w 3625039"/>
                  <a:gd name="connsiteY108" fmla="*/ 1913719 h 2927466"/>
                  <a:gd name="connsiteX109" fmla="*/ 1954915 w 3625039"/>
                  <a:gd name="connsiteY109" fmla="*/ 1927511 h 2927466"/>
                  <a:gd name="connsiteX110" fmla="*/ 1912509 w 3625039"/>
                  <a:gd name="connsiteY110" fmla="*/ 1925312 h 2927466"/>
                  <a:gd name="connsiteX111" fmla="*/ 1928724 w 3625039"/>
                  <a:gd name="connsiteY111" fmla="*/ 1914951 h 2927466"/>
                  <a:gd name="connsiteX112" fmla="*/ 1904987 w 3625039"/>
                  <a:gd name="connsiteY112" fmla="*/ 1917788 h 2927466"/>
                  <a:gd name="connsiteX113" fmla="*/ 1928174 w 3625039"/>
                  <a:gd name="connsiteY113" fmla="*/ 1905205 h 2927466"/>
                  <a:gd name="connsiteX114" fmla="*/ 2042624 w 3625039"/>
                  <a:gd name="connsiteY114" fmla="*/ 1854493 h 2927466"/>
                  <a:gd name="connsiteX115" fmla="*/ 2041686 w 3625039"/>
                  <a:gd name="connsiteY115" fmla="*/ 1866380 h 2927466"/>
                  <a:gd name="connsiteX116" fmla="*/ 2050146 w 3625039"/>
                  <a:gd name="connsiteY116" fmla="*/ 1862015 h 2927466"/>
                  <a:gd name="connsiteX117" fmla="*/ 2005280 w 3625039"/>
                  <a:gd name="connsiteY117" fmla="*/ 1930421 h 2927466"/>
                  <a:gd name="connsiteX118" fmla="*/ 2005898 w 3625039"/>
                  <a:gd name="connsiteY118" fmla="*/ 1915966 h 2927466"/>
                  <a:gd name="connsiteX119" fmla="*/ 1997758 w 3625039"/>
                  <a:gd name="connsiteY119" fmla="*/ 1922900 h 2927466"/>
                  <a:gd name="connsiteX120" fmla="*/ 1996861 w 3625039"/>
                  <a:gd name="connsiteY120" fmla="*/ 1915378 h 2927466"/>
                  <a:gd name="connsiteX121" fmla="*/ 1964294 w 3625039"/>
                  <a:gd name="connsiteY121" fmla="*/ 1928515 h 2927466"/>
                  <a:gd name="connsiteX122" fmla="*/ 1964072 w 3625039"/>
                  <a:gd name="connsiteY122" fmla="*/ 1923008 h 2927466"/>
                  <a:gd name="connsiteX123" fmla="*/ 1956771 w 3625039"/>
                  <a:gd name="connsiteY123" fmla="*/ 1920990 h 2927466"/>
                  <a:gd name="connsiteX124" fmla="*/ 1955931 w 3625039"/>
                  <a:gd name="connsiteY124" fmla="*/ 1900146 h 2927466"/>
                  <a:gd name="connsiteX125" fmla="*/ 1955895 w 3625039"/>
                  <a:gd name="connsiteY125" fmla="*/ 1899242 h 2927466"/>
                  <a:gd name="connsiteX126" fmla="*/ 2042624 w 3625039"/>
                  <a:gd name="connsiteY126" fmla="*/ 1854493 h 2927466"/>
                  <a:gd name="connsiteX127" fmla="*/ 2146919 w 3625039"/>
                  <a:gd name="connsiteY127" fmla="*/ 1828927 h 2927466"/>
                  <a:gd name="connsiteX128" fmla="*/ 2146919 w 3625039"/>
                  <a:gd name="connsiteY128" fmla="*/ 1828927 h 2927466"/>
                  <a:gd name="connsiteX129" fmla="*/ 2079558 w 3625039"/>
                  <a:gd name="connsiteY129" fmla="*/ 1790700 h 2927466"/>
                  <a:gd name="connsiteX130" fmla="*/ 2082042 w 3625039"/>
                  <a:gd name="connsiteY130" fmla="*/ 1801172 h 2927466"/>
                  <a:gd name="connsiteX131" fmla="*/ 2070087 w 3625039"/>
                  <a:gd name="connsiteY131" fmla="*/ 1800800 h 2927466"/>
                  <a:gd name="connsiteX132" fmla="*/ 2079558 w 3625039"/>
                  <a:gd name="connsiteY132" fmla="*/ 1790700 h 2927466"/>
                  <a:gd name="connsiteX133" fmla="*/ 2066857 w 3625039"/>
                  <a:gd name="connsiteY133" fmla="*/ 1790700 h 2927466"/>
                  <a:gd name="connsiteX134" fmla="*/ 2069341 w 3625039"/>
                  <a:gd name="connsiteY134" fmla="*/ 1801171 h 2927466"/>
                  <a:gd name="connsiteX135" fmla="*/ 2057387 w 3625039"/>
                  <a:gd name="connsiteY135" fmla="*/ 1800799 h 2927466"/>
                  <a:gd name="connsiteX136" fmla="*/ 2066857 w 3625039"/>
                  <a:gd name="connsiteY136" fmla="*/ 1790700 h 2927466"/>
                  <a:gd name="connsiteX137" fmla="*/ 2021151 w 3625039"/>
                  <a:gd name="connsiteY137" fmla="*/ 1778000 h 2927466"/>
                  <a:gd name="connsiteX138" fmla="*/ 2021086 w 3625039"/>
                  <a:gd name="connsiteY138" fmla="*/ 1788784 h 2927466"/>
                  <a:gd name="connsiteX139" fmla="*/ 2028673 w 3625039"/>
                  <a:gd name="connsiteY139" fmla="*/ 1785523 h 2927466"/>
                  <a:gd name="connsiteX140" fmla="*/ 2014111 w 3625039"/>
                  <a:gd name="connsiteY140" fmla="*/ 1801160 h 2927466"/>
                  <a:gd name="connsiteX141" fmla="*/ 2015676 w 3625039"/>
                  <a:gd name="connsiteY141" fmla="*/ 1791658 h 2927466"/>
                  <a:gd name="connsiteX142" fmla="*/ 2006587 w 3625039"/>
                  <a:gd name="connsiteY142" fmla="*/ 1793638 h 2927466"/>
                  <a:gd name="connsiteX143" fmla="*/ 2008250 w 3625039"/>
                  <a:gd name="connsiteY143" fmla="*/ 1783548 h 2927466"/>
                  <a:gd name="connsiteX144" fmla="*/ 2082131 w 3625039"/>
                  <a:gd name="connsiteY144" fmla="*/ 1752633 h 2927466"/>
                  <a:gd name="connsiteX145" fmla="*/ 2088163 w 3625039"/>
                  <a:gd name="connsiteY145" fmla="*/ 1756485 h 2927466"/>
                  <a:gd name="connsiteX146" fmla="*/ 2070087 w 3625039"/>
                  <a:gd name="connsiteY146" fmla="*/ 1770877 h 2927466"/>
                  <a:gd name="connsiteX147" fmla="*/ 2079970 w 3625039"/>
                  <a:gd name="connsiteY147" fmla="*/ 1753463 h 2927466"/>
                  <a:gd name="connsiteX148" fmla="*/ 2082131 w 3625039"/>
                  <a:gd name="connsiteY148" fmla="*/ 1752633 h 2927466"/>
                  <a:gd name="connsiteX149" fmla="*/ 2094830 w 3625039"/>
                  <a:gd name="connsiteY149" fmla="*/ 1752632 h 2927466"/>
                  <a:gd name="connsiteX150" fmla="*/ 2100862 w 3625039"/>
                  <a:gd name="connsiteY150" fmla="*/ 1756484 h 2927466"/>
                  <a:gd name="connsiteX151" fmla="*/ 2082787 w 3625039"/>
                  <a:gd name="connsiteY151" fmla="*/ 1770877 h 2927466"/>
                  <a:gd name="connsiteX152" fmla="*/ 2092670 w 3625039"/>
                  <a:gd name="connsiteY152" fmla="*/ 1753462 h 2927466"/>
                  <a:gd name="connsiteX153" fmla="*/ 2094830 w 3625039"/>
                  <a:gd name="connsiteY153" fmla="*/ 1752632 h 2927466"/>
                  <a:gd name="connsiteX154" fmla="*/ 931695 w 3625039"/>
                  <a:gd name="connsiteY154" fmla="*/ 1740661 h 2927466"/>
                  <a:gd name="connsiteX155" fmla="*/ 936341 w 3625039"/>
                  <a:gd name="connsiteY155" fmla="*/ 1746278 h 2927466"/>
                  <a:gd name="connsiteX156" fmla="*/ 959267 w 3625039"/>
                  <a:gd name="connsiteY156" fmla="*/ 1755054 h 2927466"/>
                  <a:gd name="connsiteX157" fmla="*/ 958257 w 3625039"/>
                  <a:gd name="connsiteY157" fmla="*/ 1756195 h 2927466"/>
                  <a:gd name="connsiteX158" fmla="*/ 966438 w 3625039"/>
                  <a:gd name="connsiteY158" fmla="*/ 1747506 h 2927466"/>
                  <a:gd name="connsiteX159" fmla="*/ 931695 w 3625039"/>
                  <a:gd name="connsiteY159" fmla="*/ 1740661 h 2927466"/>
                  <a:gd name="connsiteX160" fmla="*/ 2171956 w 3625039"/>
                  <a:gd name="connsiteY160" fmla="*/ 1739900 h 2927466"/>
                  <a:gd name="connsiteX161" fmla="*/ 2197844 w 3625039"/>
                  <a:gd name="connsiteY161" fmla="*/ 1750154 h 2927466"/>
                  <a:gd name="connsiteX162" fmla="*/ 2195682 w 3625039"/>
                  <a:gd name="connsiteY162" fmla="*/ 1756851 h 2927466"/>
                  <a:gd name="connsiteX163" fmla="*/ 2205368 w 3625039"/>
                  <a:gd name="connsiteY163" fmla="*/ 1757676 h 2927466"/>
                  <a:gd name="connsiteX164" fmla="*/ 2150285 w 3625039"/>
                  <a:gd name="connsiteY164" fmla="*/ 1827702 h 2927466"/>
                  <a:gd name="connsiteX165" fmla="*/ 2103011 w 3625039"/>
                  <a:gd name="connsiteY165" fmla="*/ 1863637 h 2927466"/>
                  <a:gd name="connsiteX166" fmla="*/ 2107599 w 3625039"/>
                  <a:gd name="connsiteY166" fmla="*/ 1832193 h 2927466"/>
                  <a:gd name="connsiteX167" fmla="*/ 2095487 w 3625039"/>
                  <a:gd name="connsiteY167" fmla="*/ 1856116 h 2927466"/>
                  <a:gd name="connsiteX168" fmla="*/ 2171956 w 3625039"/>
                  <a:gd name="connsiteY168" fmla="*/ 1739900 h 2927466"/>
                  <a:gd name="connsiteX169" fmla="*/ 656879 w 3625039"/>
                  <a:gd name="connsiteY169" fmla="*/ 1717227 h 2927466"/>
                  <a:gd name="connsiteX170" fmla="*/ 612035 w 3625039"/>
                  <a:gd name="connsiteY170" fmla="*/ 1791390 h 2927466"/>
                  <a:gd name="connsiteX171" fmla="*/ 620519 w 3625039"/>
                  <a:gd name="connsiteY171" fmla="*/ 1793321 h 2927466"/>
                  <a:gd name="connsiteX172" fmla="*/ 656879 w 3625039"/>
                  <a:gd name="connsiteY172" fmla="*/ 1717227 h 2927466"/>
                  <a:gd name="connsiteX173" fmla="*/ 551840 w 3625039"/>
                  <a:gd name="connsiteY173" fmla="*/ 1702394 h 2927466"/>
                  <a:gd name="connsiteX174" fmla="*/ 493261 w 3625039"/>
                  <a:gd name="connsiteY174" fmla="*/ 1742504 h 2927466"/>
                  <a:gd name="connsiteX175" fmla="*/ 506593 w 3625039"/>
                  <a:gd name="connsiteY175" fmla="*/ 1745927 h 2927466"/>
                  <a:gd name="connsiteX176" fmla="*/ 504371 w 3625039"/>
                  <a:gd name="connsiteY176" fmla="*/ 1750929 h 2927466"/>
                  <a:gd name="connsiteX177" fmla="*/ 514168 w 3625039"/>
                  <a:gd name="connsiteY177" fmla="*/ 1753475 h 2927466"/>
                  <a:gd name="connsiteX178" fmla="*/ 495988 w 3625039"/>
                  <a:gd name="connsiteY178" fmla="*/ 1793584 h 2927466"/>
                  <a:gd name="connsiteX179" fmla="*/ 502957 w 3625039"/>
                  <a:gd name="connsiteY179" fmla="*/ 1791215 h 2927466"/>
                  <a:gd name="connsiteX180" fmla="*/ 494877 w 3625039"/>
                  <a:gd name="connsiteY180" fmla="*/ 1795954 h 2927466"/>
                  <a:gd name="connsiteX181" fmla="*/ 492958 w 3625039"/>
                  <a:gd name="connsiteY181" fmla="*/ 1800255 h 2927466"/>
                  <a:gd name="connsiteX182" fmla="*/ 502957 w 3625039"/>
                  <a:gd name="connsiteY182" fmla="*/ 1791215 h 2927466"/>
                  <a:gd name="connsiteX183" fmla="*/ 551840 w 3625039"/>
                  <a:gd name="connsiteY183" fmla="*/ 1702394 h 2927466"/>
                  <a:gd name="connsiteX184" fmla="*/ 2253565 w 3625039"/>
                  <a:gd name="connsiteY184" fmla="*/ 1701800 h 2927466"/>
                  <a:gd name="connsiteX185" fmla="*/ 2235365 w 3625039"/>
                  <a:gd name="connsiteY185" fmla="*/ 1724956 h 2927466"/>
                  <a:gd name="connsiteX186" fmla="*/ 2253565 w 3625039"/>
                  <a:gd name="connsiteY186" fmla="*/ 1701800 h 2927466"/>
                  <a:gd name="connsiteX187" fmla="*/ 2253567 w 3625039"/>
                  <a:gd name="connsiteY187" fmla="*/ 1689100 h 2927466"/>
                  <a:gd name="connsiteX188" fmla="*/ 2235365 w 3625039"/>
                  <a:gd name="connsiteY188" fmla="*/ 1712255 h 2927466"/>
                  <a:gd name="connsiteX189" fmla="*/ 2253567 w 3625039"/>
                  <a:gd name="connsiteY189" fmla="*/ 1689100 h 2927466"/>
                  <a:gd name="connsiteX190" fmla="*/ 907354 w 3625039"/>
                  <a:gd name="connsiteY190" fmla="*/ 1677643 h 2927466"/>
                  <a:gd name="connsiteX191" fmla="*/ 898567 w 3625039"/>
                  <a:gd name="connsiteY191" fmla="*/ 1695109 h 2927466"/>
                  <a:gd name="connsiteX192" fmla="*/ 903718 w 3625039"/>
                  <a:gd name="connsiteY192" fmla="*/ 1704764 h 2927466"/>
                  <a:gd name="connsiteX193" fmla="*/ 945734 w 3625039"/>
                  <a:gd name="connsiteY193" fmla="*/ 1710117 h 2927466"/>
                  <a:gd name="connsiteX194" fmla="*/ 951592 w 3625039"/>
                  <a:gd name="connsiteY194" fmla="*/ 1699322 h 2927466"/>
                  <a:gd name="connsiteX195" fmla="*/ 994112 w 3625039"/>
                  <a:gd name="connsiteY195" fmla="*/ 1717929 h 2927466"/>
                  <a:gd name="connsiteX196" fmla="*/ 1001283 w 3625039"/>
                  <a:gd name="connsiteY196" fmla="*/ 1710205 h 2927466"/>
                  <a:gd name="connsiteX197" fmla="*/ 998657 w 3625039"/>
                  <a:gd name="connsiteY197" fmla="*/ 1706694 h 2927466"/>
                  <a:gd name="connsiteX198" fmla="*/ 997344 w 3625039"/>
                  <a:gd name="connsiteY198" fmla="*/ 1708011 h 2927466"/>
                  <a:gd name="connsiteX199" fmla="*/ 990678 w 3625039"/>
                  <a:gd name="connsiteY199" fmla="*/ 1698532 h 2927466"/>
                  <a:gd name="connsiteX200" fmla="*/ 907354 w 3625039"/>
                  <a:gd name="connsiteY200" fmla="*/ 1677643 h 2927466"/>
                  <a:gd name="connsiteX201" fmla="*/ 369942 w 3625039"/>
                  <a:gd name="connsiteY201" fmla="*/ 1674484 h 2927466"/>
                  <a:gd name="connsiteX202" fmla="*/ 370043 w 3625039"/>
                  <a:gd name="connsiteY202" fmla="*/ 1675098 h 2927466"/>
                  <a:gd name="connsiteX203" fmla="*/ 376709 w 3625039"/>
                  <a:gd name="connsiteY203" fmla="*/ 1676239 h 2927466"/>
                  <a:gd name="connsiteX204" fmla="*/ 378022 w 3625039"/>
                  <a:gd name="connsiteY204" fmla="*/ 1685894 h 2927466"/>
                  <a:gd name="connsiteX205" fmla="*/ 362974 w 3625039"/>
                  <a:gd name="connsiteY205" fmla="*/ 1678170 h 2927466"/>
                  <a:gd name="connsiteX206" fmla="*/ 343481 w 3625039"/>
                  <a:gd name="connsiteY206" fmla="*/ 1714769 h 2927466"/>
                  <a:gd name="connsiteX207" fmla="*/ 364387 w 3625039"/>
                  <a:gd name="connsiteY207" fmla="*/ 1708976 h 2927466"/>
                  <a:gd name="connsiteX208" fmla="*/ 360550 w 3625039"/>
                  <a:gd name="connsiteY208" fmla="*/ 1715910 h 2927466"/>
                  <a:gd name="connsiteX209" fmla="*/ 371861 w 3625039"/>
                  <a:gd name="connsiteY209" fmla="*/ 1716524 h 2927466"/>
                  <a:gd name="connsiteX210" fmla="*/ 356510 w 3625039"/>
                  <a:gd name="connsiteY210" fmla="*/ 1751017 h 2927466"/>
                  <a:gd name="connsiteX211" fmla="*/ 376002 w 3625039"/>
                  <a:gd name="connsiteY211" fmla="*/ 1715471 h 2927466"/>
                  <a:gd name="connsiteX212" fmla="*/ 376709 w 3625039"/>
                  <a:gd name="connsiteY212" fmla="*/ 1715559 h 2927466"/>
                  <a:gd name="connsiteX213" fmla="*/ 377315 w 3625039"/>
                  <a:gd name="connsiteY213" fmla="*/ 1735746 h 2927466"/>
                  <a:gd name="connsiteX214" fmla="*/ 378426 w 3625039"/>
                  <a:gd name="connsiteY214" fmla="*/ 1733639 h 2927466"/>
                  <a:gd name="connsiteX215" fmla="*/ 391556 w 3625039"/>
                  <a:gd name="connsiteY215" fmla="*/ 1688527 h 2927466"/>
                  <a:gd name="connsiteX216" fmla="*/ 436601 w 3625039"/>
                  <a:gd name="connsiteY216" fmla="*/ 1694231 h 2927466"/>
                  <a:gd name="connsiteX217" fmla="*/ 369942 w 3625039"/>
                  <a:gd name="connsiteY217" fmla="*/ 1674484 h 2927466"/>
                  <a:gd name="connsiteX218" fmla="*/ 3077996 w 3625039"/>
                  <a:gd name="connsiteY218" fmla="*/ 1613570 h 2927466"/>
                  <a:gd name="connsiteX219" fmla="*/ 3104482 w 3625039"/>
                  <a:gd name="connsiteY219" fmla="*/ 1617651 h 2927466"/>
                  <a:gd name="connsiteX220" fmla="*/ 3104531 w 3625039"/>
                  <a:gd name="connsiteY220" fmla="*/ 1617651 h 2927466"/>
                  <a:gd name="connsiteX221" fmla="*/ 3120943 w 3625039"/>
                  <a:gd name="connsiteY221" fmla="*/ 1631660 h 2927466"/>
                  <a:gd name="connsiteX222" fmla="*/ 3085956 w 3625039"/>
                  <a:gd name="connsiteY222" fmla="*/ 2468955 h 2927466"/>
                  <a:gd name="connsiteX223" fmla="*/ 3115833 w 3625039"/>
                  <a:gd name="connsiteY223" fmla="*/ 2484303 h 2927466"/>
                  <a:gd name="connsiteX224" fmla="*/ 3115145 w 3625039"/>
                  <a:gd name="connsiteY224" fmla="*/ 2487897 h 2927466"/>
                  <a:gd name="connsiteX225" fmla="*/ 3123351 w 3625039"/>
                  <a:gd name="connsiteY225" fmla="*/ 2491795 h 2927466"/>
                  <a:gd name="connsiteX226" fmla="*/ 3064630 w 3625039"/>
                  <a:gd name="connsiteY226" fmla="*/ 2675187 h 2927466"/>
                  <a:gd name="connsiteX227" fmla="*/ 3085711 w 3625039"/>
                  <a:gd name="connsiteY227" fmla="*/ 2664772 h 2927466"/>
                  <a:gd name="connsiteX228" fmla="*/ 3084237 w 3625039"/>
                  <a:gd name="connsiteY228" fmla="*/ 2674457 h 2927466"/>
                  <a:gd name="connsiteX229" fmla="*/ 3093229 w 3625039"/>
                  <a:gd name="connsiteY229" fmla="*/ 2672325 h 2927466"/>
                  <a:gd name="connsiteX230" fmla="*/ 3069642 w 3625039"/>
                  <a:gd name="connsiteY230" fmla="*/ 2754794 h 2927466"/>
                  <a:gd name="connsiteX231" fmla="*/ 3066498 w 3625039"/>
                  <a:gd name="connsiteY231" fmla="*/ 2760945 h 2927466"/>
                  <a:gd name="connsiteX232" fmla="*/ 3094752 w 3625039"/>
                  <a:gd name="connsiteY232" fmla="*/ 2765757 h 2927466"/>
                  <a:gd name="connsiteX233" fmla="*/ 3094900 w 3625039"/>
                  <a:gd name="connsiteY233" fmla="*/ 2772518 h 2927466"/>
                  <a:gd name="connsiteX234" fmla="*/ 3102270 w 3625039"/>
                  <a:gd name="connsiteY234" fmla="*/ 2773309 h 2927466"/>
                  <a:gd name="connsiteX235" fmla="*/ 3104482 w 3625039"/>
                  <a:gd name="connsiteY235" fmla="*/ 2870335 h 2927466"/>
                  <a:gd name="connsiteX236" fmla="*/ 3137847 w 3625039"/>
                  <a:gd name="connsiteY236" fmla="*/ 2866863 h 2927466"/>
                  <a:gd name="connsiteX237" fmla="*/ 3126643 w 3625039"/>
                  <a:gd name="connsiteY237" fmla="*/ 2878618 h 2927466"/>
                  <a:gd name="connsiteX238" fmla="*/ 3145365 w 3625039"/>
                  <a:gd name="connsiteY238" fmla="*/ 2874355 h 2927466"/>
                  <a:gd name="connsiteX239" fmla="*/ 3068512 w 3625039"/>
                  <a:gd name="connsiteY239" fmla="*/ 2927466 h 2927466"/>
                  <a:gd name="connsiteX240" fmla="*/ 3075637 w 3625039"/>
                  <a:gd name="connsiteY240" fmla="*/ 2919548 h 2927466"/>
                  <a:gd name="connsiteX241" fmla="*/ 3055147 w 3625039"/>
                  <a:gd name="connsiteY241" fmla="*/ 2922167 h 2927466"/>
                  <a:gd name="connsiteX242" fmla="*/ 3026008 w 3625039"/>
                  <a:gd name="connsiteY242" fmla="*/ 2903103 h 2927466"/>
                  <a:gd name="connsiteX243" fmla="*/ 3005468 w 3625039"/>
                  <a:gd name="connsiteY243" fmla="*/ 2858702 h 2927466"/>
                  <a:gd name="connsiteX244" fmla="*/ 3003011 w 3625039"/>
                  <a:gd name="connsiteY244" fmla="*/ 2860712 h 2927466"/>
                  <a:gd name="connsiteX245" fmla="*/ 2998048 w 3625039"/>
                  <a:gd name="connsiteY245" fmla="*/ 2851088 h 2927466"/>
                  <a:gd name="connsiteX246" fmla="*/ 2995493 w 3625039"/>
                  <a:gd name="connsiteY246" fmla="*/ 2853220 h 2927466"/>
                  <a:gd name="connsiteX247" fmla="*/ 2979621 w 3625039"/>
                  <a:gd name="connsiteY247" fmla="*/ 2812351 h 2927466"/>
                  <a:gd name="connsiteX248" fmla="*/ 2999571 w 3625039"/>
                  <a:gd name="connsiteY248" fmla="*/ 2816127 h 2927466"/>
                  <a:gd name="connsiteX249" fmla="*/ 2809160 w 3625039"/>
                  <a:gd name="connsiteY249" fmla="*/ 2514148 h 2927466"/>
                  <a:gd name="connsiteX250" fmla="*/ 2727443 w 3625039"/>
                  <a:gd name="connsiteY250" fmla="*/ 2445993 h 2927466"/>
                  <a:gd name="connsiteX251" fmla="*/ 2363229 w 3625039"/>
                  <a:gd name="connsiteY251" fmla="*/ 2375340 h 2927466"/>
                  <a:gd name="connsiteX252" fmla="*/ 2342148 w 3625039"/>
                  <a:gd name="connsiteY252" fmla="*/ 2348358 h 2927466"/>
                  <a:gd name="connsiteX253" fmla="*/ 2342591 w 3625039"/>
                  <a:gd name="connsiteY253" fmla="*/ 2347932 h 2927466"/>
                  <a:gd name="connsiteX254" fmla="*/ 2341411 w 3625039"/>
                  <a:gd name="connsiteY254" fmla="*/ 2346226 h 2927466"/>
                  <a:gd name="connsiteX255" fmla="*/ 2341903 w 3625039"/>
                  <a:gd name="connsiteY255" fmla="*/ 2345678 h 2927466"/>
                  <a:gd name="connsiteX256" fmla="*/ 2342984 w 3625039"/>
                  <a:gd name="connsiteY256" fmla="*/ 2347505 h 2927466"/>
                  <a:gd name="connsiteX257" fmla="*/ 2344900 w 3625039"/>
                  <a:gd name="connsiteY257" fmla="*/ 2345495 h 2927466"/>
                  <a:gd name="connsiteX258" fmla="*/ 2343819 w 3625039"/>
                  <a:gd name="connsiteY258" fmla="*/ 2343729 h 2927466"/>
                  <a:gd name="connsiteX259" fmla="*/ 2341903 w 3625039"/>
                  <a:gd name="connsiteY259" fmla="*/ 2345678 h 2927466"/>
                  <a:gd name="connsiteX260" fmla="*/ 2227263 w 3625039"/>
                  <a:gd name="connsiteY260" fmla="*/ 2175868 h 2927466"/>
                  <a:gd name="connsiteX261" fmla="*/ 2179205 w 3625039"/>
                  <a:gd name="connsiteY261" fmla="*/ 2140785 h 2927466"/>
                  <a:gd name="connsiteX262" fmla="*/ 2181318 w 3625039"/>
                  <a:gd name="connsiteY262" fmla="*/ 2139141 h 2927466"/>
                  <a:gd name="connsiteX263" fmla="*/ 2174166 w 3625039"/>
                  <a:gd name="connsiteY263" fmla="*/ 2134753 h 2927466"/>
                  <a:gd name="connsiteX264" fmla="*/ 2153810 w 3625039"/>
                  <a:gd name="connsiteY264" fmla="*/ 2149363 h 2927466"/>
                  <a:gd name="connsiteX265" fmla="*/ 2161557 w 3625039"/>
                  <a:gd name="connsiteY265" fmla="*/ 2130883 h 2927466"/>
                  <a:gd name="connsiteX266" fmla="*/ 2146287 w 3625039"/>
                  <a:gd name="connsiteY266" fmla="*/ 2141841 h 2927466"/>
                  <a:gd name="connsiteX267" fmla="*/ 2171518 w 3625039"/>
                  <a:gd name="connsiteY267" fmla="*/ 2123733 h 2927466"/>
                  <a:gd name="connsiteX268" fmla="*/ 2162709 w 3625039"/>
                  <a:gd name="connsiteY268" fmla="*/ 2130052 h 2927466"/>
                  <a:gd name="connsiteX269" fmla="*/ 2174316 w 3625039"/>
                  <a:gd name="connsiteY269" fmla="*/ 2130907 h 2927466"/>
                  <a:gd name="connsiteX270" fmla="*/ 2198643 w 3625039"/>
                  <a:gd name="connsiteY270" fmla="*/ 2109380 h 2927466"/>
                  <a:gd name="connsiteX271" fmla="*/ 2255959 w 3625039"/>
                  <a:gd name="connsiteY271" fmla="*/ 1925599 h 2927466"/>
                  <a:gd name="connsiteX272" fmla="*/ 2259891 w 3625039"/>
                  <a:gd name="connsiteY272" fmla="*/ 1937415 h 2927466"/>
                  <a:gd name="connsiteX273" fmla="*/ 2263478 w 3625039"/>
                  <a:gd name="connsiteY273" fmla="*/ 1933152 h 2927466"/>
                  <a:gd name="connsiteX274" fmla="*/ 2272863 w 3625039"/>
                  <a:gd name="connsiteY274" fmla="*/ 1961230 h 2927466"/>
                  <a:gd name="connsiteX275" fmla="*/ 2290258 w 3625039"/>
                  <a:gd name="connsiteY275" fmla="*/ 1974569 h 2927466"/>
                  <a:gd name="connsiteX276" fmla="*/ 2303771 w 3625039"/>
                  <a:gd name="connsiteY276" fmla="*/ 1893136 h 2927466"/>
                  <a:gd name="connsiteX277" fmla="*/ 2445683 w 3625039"/>
                  <a:gd name="connsiteY277" fmla="*/ 1772051 h 2927466"/>
                  <a:gd name="connsiteX278" fmla="*/ 2553296 w 3625039"/>
                  <a:gd name="connsiteY278" fmla="*/ 1749638 h 2927466"/>
                  <a:gd name="connsiteX279" fmla="*/ 2568824 w 3625039"/>
                  <a:gd name="connsiteY279" fmla="*/ 1757982 h 2927466"/>
                  <a:gd name="connsiteX280" fmla="*/ 2587742 w 3625039"/>
                  <a:gd name="connsiteY280" fmla="*/ 1752013 h 2927466"/>
                  <a:gd name="connsiteX281" fmla="*/ 2748228 w 3625039"/>
                  <a:gd name="connsiteY281" fmla="*/ 1657363 h 2927466"/>
                  <a:gd name="connsiteX282" fmla="*/ 2815253 w 3625039"/>
                  <a:gd name="connsiteY282" fmla="*/ 1698293 h 2927466"/>
                  <a:gd name="connsiteX283" fmla="*/ 2829356 w 3625039"/>
                  <a:gd name="connsiteY283" fmla="*/ 1732766 h 2927466"/>
                  <a:gd name="connsiteX284" fmla="*/ 3077996 w 3625039"/>
                  <a:gd name="connsiteY284" fmla="*/ 1613570 h 2927466"/>
                  <a:gd name="connsiteX285" fmla="*/ 3619515 w 3625039"/>
                  <a:gd name="connsiteY285" fmla="*/ 1613095 h 2927466"/>
                  <a:gd name="connsiteX286" fmla="*/ 3625039 w 3625039"/>
                  <a:gd name="connsiteY286" fmla="*/ 1790236 h 2927466"/>
                  <a:gd name="connsiteX287" fmla="*/ 3619515 w 3625039"/>
                  <a:gd name="connsiteY287" fmla="*/ 1613095 h 2927466"/>
                  <a:gd name="connsiteX288" fmla="*/ 3113236 w 3625039"/>
                  <a:gd name="connsiteY288" fmla="*/ 1600203 h 2927466"/>
                  <a:gd name="connsiteX289" fmla="*/ 3086849 w 3625039"/>
                  <a:gd name="connsiteY289" fmla="*/ 1605012 h 2927466"/>
                  <a:gd name="connsiteX290" fmla="*/ 3113236 w 3625039"/>
                  <a:gd name="connsiteY290" fmla="*/ 1600203 h 2927466"/>
                  <a:gd name="connsiteX291" fmla="*/ 1324073 w 3625039"/>
                  <a:gd name="connsiteY291" fmla="*/ 1576008 h 2927466"/>
                  <a:gd name="connsiteX292" fmla="*/ 1310842 w 3625039"/>
                  <a:gd name="connsiteY292" fmla="*/ 1644994 h 2927466"/>
                  <a:gd name="connsiteX293" fmla="*/ 1324073 w 3625039"/>
                  <a:gd name="connsiteY293" fmla="*/ 1576008 h 2927466"/>
                  <a:gd name="connsiteX294" fmla="*/ 293056 w 3625039"/>
                  <a:gd name="connsiteY294" fmla="*/ 1562103 h 2927466"/>
                  <a:gd name="connsiteX295" fmla="*/ 293056 w 3625039"/>
                  <a:gd name="connsiteY295" fmla="*/ 1562103 h 2927466"/>
                  <a:gd name="connsiteX296" fmla="*/ 1707588 w 3625039"/>
                  <a:gd name="connsiteY296" fmla="*/ 1537202 h 2927466"/>
                  <a:gd name="connsiteX297" fmla="*/ 1712551 w 3625039"/>
                  <a:gd name="connsiteY297" fmla="*/ 1545225 h 2927466"/>
                  <a:gd name="connsiteX298" fmla="*/ 1728277 w 3625039"/>
                  <a:gd name="connsiteY298" fmla="*/ 1576770 h 2927466"/>
                  <a:gd name="connsiteX299" fmla="*/ 1709328 w 3625039"/>
                  <a:gd name="connsiteY299" fmla="*/ 1573331 h 2927466"/>
                  <a:gd name="connsiteX300" fmla="*/ 1709401 w 3625039"/>
                  <a:gd name="connsiteY300" fmla="*/ 1567185 h 2927466"/>
                  <a:gd name="connsiteX301" fmla="*/ 1701805 w 3625039"/>
                  <a:gd name="connsiteY301" fmla="*/ 1565808 h 2927466"/>
                  <a:gd name="connsiteX302" fmla="*/ 1707588 w 3625039"/>
                  <a:gd name="connsiteY302" fmla="*/ 1537202 h 2927466"/>
                  <a:gd name="connsiteX303" fmla="*/ 1501830 w 3625039"/>
                  <a:gd name="connsiteY303" fmla="*/ 1526771 h 2927466"/>
                  <a:gd name="connsiteX304" fmla="*/ 1440928 w 3625039"/>
                  <a:gd name="connsiteY304" fmla="*/ 1622964 h 2927466"/>
                  <a:gd name="connsiteX305" fmla="*/ 1501830 w 3625039"/>
                  <a:gd name="connsiteY305" fmla="*/ 1526771 h 2927466"/>
                  <a:gd name="connsiteX306" fmla="*/ 1503951 w 3625039"/>
                  <a:gd name="connsiteY306" fmla="*/ 1523874 h 2927466"/>
                  <a:gd name="connsiteX307" fmla="*/ 1503951 w 3625039"/>
                  <a:gd name="connsiteY307" fmla="*/ 1523962 h 2927466"/>
                  <a:gd name="connsiteX308" fmla="*/ 1503951 w 3625039"/>
                  <a:gd name="connsiteY308" fmla="*/ 1523874 h 2927466"/>
                  <a:gd name="connsiteX309" fmla="*/ 1412333 w 3625039"/>
                  <a:gd name="connsiteY309" fmla="*/ 1488767 h 2927466"/>
                  <a:gd name="connsiteX310" fmla="*/ 1419819 w 3625039"/>
                  <a:gd name="connsiteY310" fmla="*/ 1493156 h 2927466"/>
                  <a:gd name="connsiteX311" fmla="*/ 1177121 w 3625039"/>
                  <a:gd name="connsiteY311" fmla="*/ 1683260 h 2927466"/>
                  <a:gd name="connsiteX312" fmla="*/ 1322255 w 3625039"/>
                  <a:gd name="connsiteY312" fmla="*/ 1555910 h 2927466"/>
                  <a:gd name="connsiteX313" fmla="*/ 1316599 w 3625039"/>
                  <a:gd name="connsiteY313" fmla="*/ 1568460 h 2927466"/>
                  <a:gd name="connsiteX314" fmla="*/ 1313468 w 3625039"/>
                  <a:gd name="connsiteY314" fmla="*/ 1576360 h 2927466"/>
                  <a:gd name="connsiteX315" fmla="*/ 1329830 w 3625039"/>
                  <a:gd name="connsiteY315" fmla="*/ 1563458 h 2927466"/>
                  <a:gd name="connsiteX316" fmla="*/ 1325285 w 3625039"/>
                  <a:gd name="connsiteY316" fmla="*/ 1573288 h 2927466"/>
                  <a:gd name="connsiteX317" fmla="*/ 1331648 w 3625039"/>
                  <a:gd name="connsiteY317" fmla="*/ 1581099 h 2927466"/>
                  <a:gd name="connsiteX318" fmla="*/ 1334375 w 3625039"/>
                  <a:gd name="connsiteY318" fmla="*/ 1583205 h 2927466"/>
                  <a:gd name="connsiteX319" fmla="*/ 1388914 w 3625039"/>
                  <a:gd name="connsiteY319" fmla="*/ 1595317 h 2927466"/>
                  <a:gd name="connsiteX320" fmla="*/ 1403357 w 3625039"/>
                  <a:gd name="connsiteY320" fmla="*/ 1567144 h 2927466"/>
                  <a:gd name="connsiteX321" fmla="*/ 1424061 w 3625039"/>
                  <a:gd name="connsiteY321" fmla="*/ 1582591 h 2927466"/>
                  <a:gd name="connsiteX322" fmla="*/ 1405175 w 3625039"/>
                  <a:gd name="connsiteY322" fmla="*/ 1516063 h 2927466"/>
                  <a:gd name="connsiteX323" fmla="*/ 1443453 w 3625039"/>
                  <a:gd name="connsiteY323" fmla="*/ 1497895 h 2927466"/>
                  <a:gd name="connsiteX324" fmla="*/ 1419819 w 3625039"/>
                  <a:gd name="connsiteY324" fmla="*/ 1493156 h 2927466"/>
                  <a:gd name="connsiteX325" fmla="*/ 1443251 w 3625039"/>
                  <a:gd name="connsiteY325" fmla="*/ 1494209 h 2927466"/>
                  <a:gd name="connsiteX326" fmla="*/ 1442948 w 3625039"/>
                  <a:gd name="connsiteY326" fmla="*/ 1493331 h 2927466"/>
                  <a:gd name="connsiteX327" fmla="*/ 1412333 w 3625039"/>
                  <a:gd name="connsiteY327" fmla="*/ 1488767 h 2927466"/>
                  <a:gd name="connsiteX328" fmla="*/ 1524757 w 3625039"/>
                  <a:gd name="connsiteY328" fmla="*/ 1439530 h 2927466"/>
                  <a:gd name="connsiteX329" fmla="*/ 1528897 w 3625039"/>
                  <a:gd name="connsiteY329" fmla="*/ 1449272 h 2927466"/>
                  <a:gd name="connsiteX330" fmla="*/ 1491831 w 3625039"/>
                  <a:gd name="connsiteY330" fmla="*/ 1482009 h 2927466"/>
                  <a:gd name="connsiteX331" fmla="*/ 1478196 w 3625039"/>
                  <a:gd name="connsiteY331" fmla="*/ 1519047 h 2927466"/>
                  <a:gd name="connsiteX332" fmla="*/ 1532634 w 3625039"/>
                  <a:gd name="connsiteY332" fmla="*/ 1440846 h 2927466"/>
                  <a:gd name="connsiteX333" fmla="*/ 1524757 w 3625039"/>
                  <a:gd name="connsiteY333" fmla="*/ 1439530 h 2927466"/>
                  <a:gd name="connsiteX334" fmla="*/ 533762 w 3625039"/>
                  <a:gd name="connsiteY334" fmla="*/ 1396963 h 2927466"/>
                  <a:gd name="connsiteX335" fmla="*/ 516895 w 3625039"/>
                  <a:gd name="connsiteY335" fmla="*/ 1402316 h 2927466"/>
                  <a:gd name="connsiteX336" fmla="*/ 501038 w 3625039"/>
                  <a:gd name="connsiteY336" fmla="*/ 1444971 h 2927466"/>
                  <a:gd name="connsiteX337" fmla="*/ 533762 w 3625039"/>
                  <a:gd name="connsiteY337" fmla="*/ 1396963 h 2927466"/>
                  <a:gd name="connsiteX338" fmla="*/ 335312 w 3625039"/>
                  <a:gd name="connsiteY338" fmla="*/ 1333500 h 2927466"/>
                  <a:gd name="connsiteX339" fmla="*/ 330187 w 3625039"/>
                  <a:gd name="connsiteY339" fmla="*/ 1348297 h 2927466"/>
                  <a:gd name="connsiteX340" fmla="*/ 335312 w 3625039"/>
                  <a:gd name="connsiteY340" fmla="*/ 1333500 h 2927466"/>
                  <a:gd name="connsiteX341" fmla="*/ 322612 w 3625039"/>
                  <a:gd name="connsiteY341" fmla="*/ 1333500 h 2927466"/>
                  <a:gd name="connsiteX342" fmla="*/ 317487 w 3625039"/>
                  <a:gd name="connsiteY342" fmla="*/ 1348297 h 2927466"/>
                  <a:gd name="connsiteX343" fmla="*/ 322612 w 3625039"/>
                  <a:gd name="connsiteY343" fmla="*/ 1333500 h 2927466"/>
                  <a:gd name="connsiteX344" fmla="*/ 317487 w 3625039"/>
                  <a:gd name="connsiteY344" fmla="*/ 1320984 h 2927466"/>
                  <a:gd name="connsiteX345" fmla="*/ 317698 w 3625039"/>
                  <a:gd name="connsiteY345" fmla="*/ 1320984 h 2927466"/>
                  <a:gd name="connsiteX346" fmla="*/ 317487 w 3625039"/>
                  <a:gd name="connsiteY346" fmla="*/ 1321195 h 2927466"/>
                  <a:gd name="connsiteX347" fmla="*/ 317487 w 3625039"/>
                  <a:gd name="connsiteY347" fmla="*/ 1320984 h 2927466"/>
                  <a:gd name="connsiteX348" fmla="*/ 317409 w 3625039"/>
                  <a:gd name="connsiteY348" fmla="*/ 1320800 h 2927466"/>
                  <a:gd name="connsiteX349" fmla="*/ 317409 w 3625039"/>
                  <a:gd name="connsiteY349" fmla="*/ 1320800 h 2927466"/>
                  <a:gd name="connsiteX350" fmla="*/ 498548 w 3625039"/>
                  <a:gd name="connsiteY350" fmla="*/ 1269999 h 2927466"/>
                  <a:gd name="connsiteX351" fmla="*/ 477439 w 3625039"/>
                  <a:gd name="connsiteY351" fmla="*/ 1274690 h 2927466"/>
                  <a:gd name="connsiteX352" fmla="*/ 463296 w 3625039"/>
                  <a:gd name="connsiteY352" fmla="*/ 1273739 h 2927466"/>
                  <a:gd name="connsiteX353" fmla="*/ 498548 w 3625039"/>
                  <a:gd name="connsiteY353" fmla="*/ 1269999 h 2927466"/>
                  <a:gd name="connsiteX354" fmla="*/ 412541 w 3625039"/>
                  <a:gd name="connsiteY354" fmla="*/ 1244600 h 2927466"/>
                  <a:gd name="connsiteX355" fmla="*/ 414984 w 3625039"/>
                  <a:gd name="connsiteY355" fmla="*/ 1246167 h 2927466"/>
                  <a:gd name="connsiteX356" fmla="*/ 406387 w 3625039"/>
                  <a:gd name="connsiteY356" fmla="*/ 1258576 h 2927466"/>
                  <a:gd name="connsiteX357" fmla="*/ 412541 w 3625039"/>
                  <a:gd name="connsiteY357" fmla="*/ 1244600 h 2927466"/>
                  <a:gd name="connsiteX358" fmla="*/ 319832 w 3625039"/>
                  <a:gd name="connsiteY358" fmla="*/ 1244600 h 2927466"/>
                  <a:gd name="connsiteX359" fmla="*/ 317129 w 3625039"/>
                  <a:gd name="connsiteY359" fmla="*/ 1256735 h 2927466"/>
                  <a:gd name="connsiteX360" fmla="*/ 327355 w 3625039"/>
                  <a:gd name="connsiteY360" fmla="*/ 1252122 h 2927466"/>
                  <a:gd name="connsiteX361" fmla="*/ 327956 w 3625039"/>
                  <a:gd name="connsiteY361" fmla="*/ 1281535 h 2927466"/>
                  <a:gd name="connsiteX362" fmla="*/ 397220 w 3625039"/>
                  <a:gd name="connsiteY362" fmla="*/ 1246627 h 2927466"/>
                  <a:gd name="connsiteX363" fmla="*/ 389646 w 3625039"/>
                  <a:gd name="connsiteY363" fmla="*/ 1263184 h 2927466"/>
                  <a:gd name="connsiteX364" fmla="*/ 404743 w 3625039"/>
                  <a:gd name="connsiteY364" fmla="*/ 1254148 h 2927466"/>
                  <a:gd name="connsiteX365" fmla="*/ 381861 w 3625039"/>
                  <a:gd name="connsiteY365" fmla="*/ 1302997 h 2927466"/>
                  <a:gd name="connsiteX366" fmla="*/ 379527 w 3625039"/>
                  <a:gd name="connsiteY366" fmla="*/ 1303272 h 2927466"/>
                  <a:gd name="connsiteX367" fmla="*/ 371438 w 3625039"/>
                  <a:gd name="connsiteY367" fmla="*/ 1318462 h 2927466"/>
                  <a:gd name="connsiteX368" fmla="*/ 372325 w 3625039"/>
                  <a:gd name="connsiteY368" fmla="*/ 1316190 h 2927466"/>
                  <a:gd name="connsiteX369" fmla="*/ 378676 w 3625039"/>
                  <a:gd name="connsiteY369" fmla="*/ 1303372 h 2927466"/>
                  <a:gd name="connsiteX370" fmla="*/ 370625 w 3625039"/>
                  <a:gd name="connsiteY370" fmla="*/ 1304320 h 2927466"/>
                  <a:gd name="connsiteX371" fmla="*/ 369935 w 3625039"/>
                  <a:gd name="connsiteY371" fmla="*/ 1304404 h 2927466"/>
                  <a:gd name="connsiteX372" fmla="*/ 339064 w 3625039"/>
                  <a:gd name="connsiteY372" fmla="*/ 1321318 h 2927466"/>
                  <a:gd name="connsiteX373" fmla="*/ 343615 w 3625039"/>
                  <a:gd name="connsiteY373" fmla="*/ 1313868 h 2927466"/>
                  <a:gd name="connsiteX374" fmla="*/ 331663 w 3625039"/>
                  <a:gd name="connsiteY374" fmla="*/ 1324376 h 2927466"/>
                  <a:gd name="connsiteX375" fmla="*/ 335216 w 3625039"/>
                  <a:gd name="connsiteY375" fmla="*/ 1310674 h 2927466"/>
                  <a:gd name="connsiteX376" fmla="*/ 331541 w 3625039"/>
                  <a:gd name="connsiteY376" fmla="*/ 1313791 h 2927466"/>
                  <a:gd name="connsiteX377" fmla="*/ 333484 w 3625039"/>
                  <a:gd name="connsiteY377" fmla="*/ 1310614 h 2927466"/>
                  <a:gd name="connsiteX378" fmla="*/ 332666 w 3625039"/>
                  <a:gd name="connsiteY378" fmla="*/ 1311222 h 2927466"/>
                  <a:gd name="connsiteX379" fmla="*/ 333484 w 3625039"/>
                  <a:gd name="connsiteY379" fmla="*/ 1310608 h 2927466"/>
                  <a:gd name="connsiteX380" fmla="*/ 335485 w 3625039"/>
                  <a:gd name="connsiteY380" fmla="*/ 1307342 h 2927466"/>
                  <a:gd name="connsiteX381" fmla="*/ 335440 w 3625039"/>
                  <a:gd name="connsiteY381" fmla="*/ 1306919 h 2927466"/>
                  <a:gd name="connsiteX382" fmla="*/ 324140 w 3625039"/>
                  <a:gd name="connsiteY382" fmla="*/ 1316854 h 2927466"/>
                  <a:gd name="connsiteX383" fmla="*/ 327304 w 3625039"/>
                  <a:gd name="connsiteY383" fmla="*/ 1304684 h 2927466"/>
                  <a:gd name="connsiteX384" fmla="*/ 312719 w 3625039"/>
                  <a:gd name="connsiteY384" fmla="*/ 1312176 h 2927466"/>
                  <a:gd name="connsiteX385" fmla="*/ 311575 w 3625039"/>
                  <a:gd name="connsiteY385" fmla="*/ 1302771 h 2927466"/>
                  <a:gd name="connsiteX386" fmla="*/ 308820 w 3625039"/>
                  <a:gd name="connsiteY386" fmla="*/ 1303587 h 2927466"/>
                  <a:gd name="connsiteX387" fmla="*/ 305292 w 3625039"/>
                  <a:gd name="connsiteY387" fmla="*/ 1319965 h 2927466"/>
                  <a:gd name="connsiteX388" fmla="*/ 309785 w 3625039"/>
                  <a:gd name="connsiteY388" fmla="*/ 1314125 h 2927466"/>
                  <a:gd name="connsiteX389" fmla="*/ 303451 w 3625039"/>
                  <a:gd name="connsiteY389" fmla="*/ 1328500 h 2927466"/>
                  <a:gd name="connsiteX390" fmla="*/ 298869 w 3625039"/>
                  <a:gd name="connsiteY390" fmla="*/ 1349808 h 2927466"/>
                  <a:gd name="connsiteX391" fmla="*/ 281944 w 3625039"/>
                  <a:gd name="connsiteY391" fmla="*/ 1365775 h 2927466"/>
                  <a:gd name="connsiteX392" fmla="*/ 274210 w 3625039"/>
                  <a:gd name="connsiteY392" fmla="*/ 1373338 h 2927466"/>
                  <a:gd name="connsiteX393" fmla="*/ 285485 w 3625039"/>
                  <a:gd name="connsiteY393" fmla="*/ 1345069 h 2927466"/>
                  <a:gd name="connsiteX394" fmla="*/ 274421 w 3625039"/>
                  <a:gd name="connsiteY394" fmla="*/ 1358253 h 2927466"/>
                  <a:gd name="connsiteX395" fmla="*/ 266687 w 3625039"/>
                  <a:gd name="connsiteY395" fmla="*/ 1365816 h 2927466"/>
                  <a:gd name="connsiteX396" fmla="*/ 319832 w 3625039"/>
                  <a:gd name="connsiteY396" fmla="*/ 1244600 h 2927466"/>
                  <a:gd name="connsiteX397" fmla="*/ 480229 w 3625039"/>
                  <a:gd name="connsiteY397" fmla="*/ 1181632 h 2927466"/>
                  <a:gd name="connsiteX398" fmla="*/ 472649 w 3625039"/>
                  <a:gd name="connsiteY398" fmla="*/ 1203698 h 2927466"/>
                  <a:gd name="connsiteX399" fmla="*/ 475708 w 3625039"/>
                  <a:gd name="connsiteY399" fmla="*/ 1183138 h 2927466"/>
                  <a:gd name="connsiteX400" fmla="*/ 480229 w 3625039"/>
                  <a:gd name="connsiteY400" fmla="*/ 1181632 h 2927466"/>
                  <a:gd name="connsiteX401" fmla="*/ 467528 w 3625039"/>
                  <a:gd name="connsiteY401" fmla="*/ 1181632 h 2927466"/>
                  <a:gd name="connsiteX402" fmla="*/ 459950 w 3625039"/>
                  <a:gd name="connsiteY402" fmla="*/ 1203698 h 2927466"/>
                  <a:gd name="connsiteX403" fmla="*/ 463008 w 3625039"/>
                  <a:gd name="connsiteY403" fmla="*/ 1183138 h 2927466"/>
                  <a:gd name="connsiteX404" fmla="*/ 467528 w 3625039"/>
                  <a:gd name="connsiteY404" fmla="*/ 1181632 h 2927466"/>
                  <a:gd name="connsiteX405" fmla="*/ 1016261 w 3625039"/>
                  <a:gd name="connsiteY405" fmla="*/ 1173646 h 2927466"/>
                  <a:gd name="connsiteX406" fmla="*/ 1016140 w 3625039"/>
                  <a:gd name="connsiteY406" fmla="*/ 1173979 h 2927466"/>
                  <a:gd name="connsiteX407" fmla="*/ 1016242 w 3625039"/>
                  <a:gd name="connsiteY407" fmla="*/ 1173864 h 2927466"/>
                  <a:gd name="connsiteX408" fmla="*/ 413917 w 3625039"/>
                  <a:gd name="connsiteY408" fmla="*/ 1169325 h 2927466"/>
                  <a:gd name="connsiteX409" fmla="*/ 417787 w 3625039"/>
                  <a:gd name="connsiteY409" fmla="*/ 1178639 h 2927466"/>
                  <a:gd name="connsiteX410" fmla="*/ 408274 w 3625039"/>
                  <a:gd name="connsiteY410" fmla="*/ 1236050 h 2927466"/>
                  <a:gd name="connsiteX411" fmla="*/ 398292 w 3625039"/>
                  <a:gd name="connsiteY411" fmla="*/ 1237169 h 2927466"/>
                  <a:gd name="connsiteX412" fmla="*/ 394598 w 3625039"/>
                  <a:gd name="connsiteY412" fmla="*/ 1242501 h 2927466"/>
                  <a:gd name="connsiteX413" fmla="*/ 398244 w 3625039"/>
                  <a:gd name="connsiteY413" fmla="*/ 1234220 h 2927466"/>
                  <a:gd name="connsiteX414" fmla="*/ 399594 w 3625039"/>
                  <a:gd name="connsiteY414" fmla="*/ 1228587 h 2927466"/>
                  <a:gd name="connsiteX415" fmla="*/ 390369 w 3625039"/>
                  <a:gd name="connsiteY415" fmla="*/ 1229718 h 2927466"/>
                  <a:gd name="connsiteX416" fmla="*/ 391080 w 3625039"/>
                  <a:gd name="connsiteY416" fmla="*/ 1223628 h 2927466"/>
                  <a:gd name="connsiteX417" fmla="*/ 388510 w 3625039"/>
                  <a:gd name="connsiteY417" fmla="*/ 1222980 h 2927466"/>
                  <a:gd name="connsiteX418" fmla="*/ 390313 w 3625039"/>
                  <a:gd name="connsiteY418" fmla="*/ 1217457 h 2927466"/>
                  <a:gd name="connsiteX419" fmla="*/ 380987 w 3625039"/>
                  <a:gd name="connsiteY419" fmla="*/ 1215457 h 2927466"/>
                  <a:gd name="connsiteX420" fmla="*/ 391370 w 3625039"/>
                  <a:gd name="connsiteY420" fmla="*/ 1187327 h 2927466"/>
                  <a:gd name="connsiteX421" fmla="*/ 393841 w 3625039"/>
                  <a:gd name="connsiteY421" fmla="*/ 1184920 h 2927466"/>
                  <a:gd name="connsiteX422" fmla="*/ 413917 w 3625039"/>
                  <a:gd name="connsiteY422" fmla="*/ 1169325 h 2927466"/>
                  <a:gd name="connsiteX423" fmla="*/ 1029732 w 3625039"/>
                  <a:gd name="connsiteY423" fmla="*/ 1168412 h 2927466"/>
                  <a:gd name="connsiteX424" fmla="*/ 1029732 w 3625039"/>
                  <a:gd name="connsiteY424" fmla="*/ 1168412 h 2927466"/>
                  <a:gd name="connsiteX425" fmla="*/ 1018151 w 3625039"/>
                  <a:gd name="connsiteY425" fmla="*/ 1155700 h 2927466"/>
                  <a:gd name="connsiteX426" fmla="*/ 1021583 w 3625039"/>
                  <a:gd name="connsiteY426" fmla="*/ 1158927 h 2927466"/>
                  <a:gd name="connsiteX427" fmla="*/ 1016578 w 3625039"/>
                  <a:gd name="connsiteY427" fmla="*/ 1172769 h 2927466"/>
                  <a:gd name="connsiteX428" fmla="*/ 1016493 w 3625039"/>
                  <a:gd name="connsiteY428" fmla="*/ 1173581 h 2927466"/>
                  <a:gd name="connsiteX429" fmla="*/ 1025674 w 3625039"/>
                  <a:gd name="connsiteY429" fmla="*/ 1163222 h 2927466"/>
                  <a:gd name="connsiteX430" fmla="*/ 1029104 w 3625039"/>
                  <a:gd name="connsiteY430" fmla="*/ 1166452 h 2927466"/>
                  <a:gd name="connsiteX431" fmla="*/ 998134 w 3625039"/>
                  <a:gd name="connsiteY431" fmla="*/ 1208674 h 2927466"/>
                  <a:gd name="connsiteX432" fmla="*/ 1006253 w 3625039"/>
                  <a:gd name="connsiteY432" fmla="*/ 1187649 h 2927466"/>
                  <a:gd name="connsiteX433" fmla="*/ 990612 w 3625039"/>
                  <a:gd name="connsiteY433" fmla="*/ 1201152 h 2927466"/>
                  <a:gd name="connsiteX434" fmla="*/ 1018151 w 3625039"/>
                  <a:gd name="connsiteY434" fmla="*/ 1155700 h 2927466"/>
                  <a:gd name="connsiteX435" fmla="*/ 375676 w 3625039"/>
                  <a:gd name="connsiteY435" fmla="*/ 1143993 h 2927466"/>
                  <a:gd name="connsiteX436" fmla="*/ 378124 w 3625039"/>
                  <a:gd name="connsiteY436" fmla="*/ 1145312 h 2927466"/>
                  <a:gd name="connsiteX437" fmla="*/ 376847 w 3625039"/>
                  <a:gd name="connsiteY437" fmla="*/ 1147857 h 2927466"/>
                  <a:gd name="connsiteX438" fmla="*/ 378429 w 3625039"/>
                  <a:gd name="connsiteY438" fmla="*/ 1146184 h 2927466"/>
                  <a:gd name="connsiteX439" fmla="*/ 368783 w 3625039"/>
                  <a:gd name="connsiteY439" fmla="*/ 1170651 h 2927466"/>
                  <a:gd name="connsiteX440" fmla="*/ 375108 w 3625039"/>
                  <a:gd name="connsiteY440" fmla="*/ 1176081 h 2927466"/>
                  <a:gd name="connsiteX441" fmla="*/ 374284 w 3625039"/>
                  <a:gd name="connsiteY441" fmla="*/ 1177349 h 2927466"/>
                  <a:gd name="connsiteX442" fmla="*/ 382628 w 3625039"/>
                  <a:gd name="connsiteY442" fmla="*/ 1183603 h 2927466"/>
                  <a:gd name="connsiteX443" fmla="*/ 359347 w 3625039"/>
                  <a:gd name="connsiteY443" fmla="*/ 1219625 h 2927466"/>
                  <a:gd name="connsiteX444" fmla="*/ 359618 w 3625039"/>
                  <a:gd name="connsiteY444" fmla="*/ 1219361 h 2927466"/>
                  <a:gd name="connsiteX445" fmla="*/ 359268 w 3625039"/>
                  <a:gd name="connsiteY445" fmla="*/ 1219746 h 2927466"/>
                  <a:gd name="connsiteX446" fmla="*/ 359217 w 3625039"/>
                  <a:gd name="connsiteY446" fmla="*/ 1219825 h 2927466"/>
                  <a:gd name="connsiteX447" fmla="*/ 359188 w 3625039"/>
                  <a:gd name="connsiteY447" fmla="*/ 1219835 h 2927466"/>
                  <a:gd name="connsiteX448" fmla="*/ 355741 w 3625039"/>
                  <a:gd name="connsiteY448" fmla="*/ 1223621 h 2927466"/>
                  <a:gd name="connsiteX449" fmla="*/ 357610 w 3625039"/>
                  <a:gd name="connsiteY449" fmla="*/ 1221308 h 2927466"/>
                  <a:gd name="connsiteX450" fmla="*/ 359100 w 3625039"/>
                  <a:gd name="connsiteY450" fmla="*/ 1219864 h 2927466"/>
                  <a:gd name="connsiteX451" fmla="*/ 355402 w 3625039"/>
                  <a:gd name="connsiteY451" fmla="*/ 1221103 h 2927466"/>
                  <a:gd name="connsiteX452" fmla="*/ 350410 w 3625039"/>
                  <a:gd name="connsiteY452" fmla="*/ 1214159 h 2927466"/>
                  <a:gd name="connsiteX453" fmla="*/ 350823 w 3625039"/>
                  <a:gd name="connsiteY453" fmla="*/ 1212815 h 2927466"/>
                  <a:gd name="connsiteX454" fmla="*/ 342887 w 3625039"/>
                  <a:gd name="connsiteY454" fmla="*/ 1206638 h 2927466"/>
                  <a:gd name="connsiteX455" fmla="*/ 354207 w 3625039"/>
                  <a:gd name="connsiteY455" fmla="*/ 1179216 h 2927466"/>
                  <a:gd name="connsiteX456" fmla="*/ 348544 w 3625039"/>
                  <a:gd name="connsiteY456" fmla="*/ 1181445 h 2927466"/>
                  <a:gd name="connsiteX457" fmla="*/ 351831 w 3625039"/>
                  <a:gd name="connsiteY457" fmla="*/ 1177152 h 2927466"/>
                  <a:gd name="connsiteX458" fmla="*/ 342887 w 3625039"/>
                  <a:gd name="connsiteY458" fmla="*/ 1181625 h 2927466"/>
                  <a:gd name="connsiteX459" fmla="*/ 375676 w 3625039"/>
                  <a:gd name="connsiteY459" fmla="*/ 1143993 h 2927466"/>
                  <a:gd name="connsiteX460" fmla="*/ 574649 w 3625039"/>
                  <a:gd name="connsiteY460" fmla="*/ 1143390 h 2927466"/>
                  <a:gd name="connsiteX461" fmla="*/ 579343 w 3625039"/>
                  <a:gd name="connsiteY461" fmla="*/ 1150866 h 2927466"/>
                  <a:gd name="connsiteX462" fmla="*/ 587975 w 3625039"/>
                  <a:gd name="connsiteY462" fmla="*/ 1170290 h 2927466"/>
                  <a:gd name="connsiteX463" fmla="*/ 604361 w 3625039"/>
                  <a:gd name="connsiteY463" fmla="*/ 1167562 h 2927466"/>
                  <a:gd name="connsiteX464" fmla="*/ 608496 w 3625039"/>
                  <a:gd name="connsiteY464" fmla="*/ 1174320 h 2927466"/>
                  <a:gd name="connsiteX465" fmla="*/ 611881 w 3625039"/>
                  <a:gd name="connsiteY465" fmla="*/ 1175084 h 2927466"/>
                  <a:gd name="connsiteX466" fmla="*/ 620736 w 3625039"/>
                  <a:gd name="connsiteY466" fmla="*/ 1189562 h 2927466"/>
                  <a:gd name="connsiteX467" fmla="*/ 597987 w 3625039"/>
                  <a:gd name="connsiteY467" fmla="*/ 1245394 h 2927466"/>
                  <a:gd name="connsiteX468" fmla="*/ 530994 w 3625039"/>
                  <a:gd name="connsiteY468" fmla="*/ 1211297 h 2927466"/>
                  <a:gd name="connsiteX469" fmla="*/ 549147 w 3625039"/>
                  <a:gd name="connsiteY469" fmla="*/ 1171078 h 2927466"/>
                  <a:gd name="connsiteX470" fmla="*/ 564865 w 3625039"/>
                  <a:gd name="connsiteY470" fmla="*/ 1146850 h 2927466"/>
                  <a:gd name="connsiteX471" fmla="*/ 574649 w 3625039"/>
                  <a:gd name="connsiteY471" fmla="*/ 1143390 h 2927466"/>
                  <a:gd name="connsiteX472" fmla="*/ 1100672 w 3625039"/>
                  <a:gd name="connsiteY472" fmla="*/ 1143161 h 2927466"/>
                  <a:gd name="connsiteX473" fmla="*/ 1092674 w 3625039"/>
                  <a:gd name="connsiteY473" fmla="*/ 1150181 h 2927466"/>
                  <a:gd name="connsiteX474" fmla="*/ 1100672 w 3625039"/>
                  <a:gd name="connsiteY474" fmla="*/ 1143161 h 2927466"/>
                  <a:gd name="connsiteX475" fmla="*/ 1006393 w 3625039"/>
                  <a:gd name="connsiteY475" fmla="*/ 1120326 h 2927466"/>
                  <a:gd name="connsiteX476" fmla="*/ 1003516 w 3625039"/>
                  <a:gd name="connsiteY476" fmla="*/ 1121219 h 2927466"/>
                  <a:gd name="connsiteX477" fmla="*/ 1003038 w 3625039"/>
                  <a:gd name="connsiteY477" fmla="*/ 1121839 h 2927466"/>
                  <a:gd name="connsiteX478" fmla="*/ 1006393 w 3625039"/>
                  <a:gd name="connsiteY478" fmla="*/ 1120326 h 2927466"/>
                  <a:gd name="connsiteX479" fmla="*/ 1073692 w 3625039"/>
                  <a:gd name="connsiteY479" fmla="*/ 1118235 h 2927466"/>
                  <a:gd name="connsiteX480" fmla="*/ 1081547 w 3625039"/>
                  <a:gd name="connsiteY480" fmla="*/ 1126129 h 2927466"/>
                  <a:gd name="connsiteX481" fmla="*/ 1082355 w 3625039"/>
                  <a:gd name="connsiteY481" fmla="*/ 1148461 h 2927466"/>
                  <a:gd name="connsiteX482" fmla="*/ 1062130 w 3625039"/>
                  <a:gd name="connsiteY482" fmla="*/ 1150730 h 2927466"/>
                  <a:gd name="connsiteX483" fmla="*/ 1062653 w 3625039"/>
                  <a:gd name="connsiteY483" fmla="*/ 1143447 h 2927466"/>
                  <a:gd name="connsiteX484" fmla="*/ 1054607 w 3625039"/>
                  <a:gd name="connsiteY484" fmla="*/ 1143209 h 2927466"/>
                  <a:gd name="connsiteX485" fmla="*/ 1063916 w 3625039"/>
                  <a:gd name="connsiteY485" fmla="*/ 1120054 h 2927466"/>
                  <a:gd name="connsiteX486" fmla="*/ 1073692 w 3625039"/>
                  <a:gd name="connsiteY486" fmla="*/ 1118235 h 2927466"/>
                  <a:gd name="connsiteX487" fmla="*/ 428080 w 3625039"/>
                  <a:gd name="connsiteY487" fmla="*/ 1117764 h 2927466"/>
                  <a:gd name="connsiteX488" fmla="*/ 443404 w 3625039"/>
                  <a:gd name="connsiteY488" fmla="*/ 1122196 h 2927466"/>
                  <a:gd name="connsiteX489" fmla="*/ 442903 w 3625039"/>
                  <a:gd name="connsiteY489" fmla="*/ 1127399 h 2927466"/>
                  <a:gd name="connsiteX490" fmla="*/ 450926 w 3625039"/>
                  <a:gd name="connsiteY490" fmla="*/ 1129718 h 2927466"/>
                  <a:gd name="connsiteX491" fmla="*/ 450385 w 3625039"/>
                  <a:gd name="connsiteY491" fmla="*/ 1135339 h 2927466"/>
                  <a:gd name="connsiteX492" fmla="*/ 448107 w 3625039"/>
                  <a:gd name="connsiteY492" fmla="*/ 1137620 h 2927466"/>
                  <a:gd name="connsiteX493" fmla="*/ 426609 w 3625039"/>
                  <a:gd name="connsiteY493" fmla="*/ 1133851 h 2927466"/>
                  <a:gd name="connsiteX494" fmla="*/ 427013 w 3625039"/>
                  <a:gd name="connsiteY494" fmla="*/ 1133464 h 2927466"/>
                  <a:gd name="connsiteX495" fmla="*/ 419087 w 3625039"/>
                  <a:gd name="connsiteY495" fmla="*/ 1126329 h 2927466"/>
                  <a:gd name="connsiteX496" fmla="*/ 428080 w 3625039"/>
                  <a:gd name="connsiteY496" fmla="*/ 1117764 h 2927466"/>
                  <a:gd name="connsiteX497" fmla="*/ 1018508 w 3625039"/>
                  <a:gd name="connsiteY497" fmla="*/ 1104900 h 2927466"/>
                  <a:gd name="connsiteX498" fmla="*/ 1012780 w 3625039"/>
                  <a:gd name="connsiteY498" fmla="*/ 1117449 h 2927466"/>
                  <a:gd name="connsiteX499" fmla="*/ 1026033 w 3625039"/>
                  <a:gd name="connsiteY499" fmla="*/ 1112421 h 2927466"/>
                  <a:gd name="connsiteX500" fmla="*/ 1011041 w 3625039"/>
                  <a:gd name="connsiteY500" fmla="*/ 1128740 h 2927466"/>
                  <a:gd name="connsiteX501" fmla="*/ 909648 w 3625039"/>
                  <a:gd name="connsiteY501" fmla="*/ 1241090 h 2927466"/>
                  <a:gd name="connsiteX502" fmla="*/ 920147 w 3625039"/>
                  <a:gd name="connsiteY502" fmla="*/ 1222188 h 2927466"/>
                  <a:gd name="connsiteX503" fmla="*/ 902130 w 3625039"/>
                  <a:gd name="connsiteY503" fmla="*/ 1233563 h 2927466"/>
                  <a:gd name="connsiteX504" fmla="*/ 915531 w 3625039"/>
                  <a:gd name="connsiteY504" fmla="*/ 1209437 h 2927466"/>
                  <a:gd name="connsiteX505" fmla="*/ 907670 w 3625039"/>
                  <a:gd name="connsiteY505" fmla="*/ 1201629 h 2927466"/>
                  <a:gd name="connsiteX506" fmla="*/ 889970 w 3625039"/>
                  <a:gd name="connsiteY506" fmla="*/ 1153369 h 2927466"/>
                  <a:gd name="connsiteX507" fmla="*/ 1005191 w 3625039"/>
                  <a:gd name="connsiteY507" fmla="*/ 1109955 h 2927466"/>
                  <a:gd name="connsiteX508" fmla="*/ 1018508 w 3625039"/>
                  <a:gd name="connsiteY508" fmla="*/ 1104900 h 2927466"/>
                  <a:gd name="connsiteX509" fmla="*/ 508145 w 3625039"/>
                  <a:gd name="connsiteY509" fmla="*/ 1080829 h 2927466"/>
                  <a:gd name="connsiteX510" fmla="*/ 519371 w 3625039"/>
                  <a:gd name="connsiteY510" fmla="*/ 1084318 h 2927466"/>
                  <a:gd name="connsiteX511" fmla="*/ 519470 w 3625039"/>
                  <a:gd name="connsiteY511" fmla="*/ 1084395 h 2927466"/>
                  <a:gd name="connsiteX512" fmla="*/ 523292 w 3625039"/>
                  <a:gd name="connsiteY512" fmla="*/ 1088993 h 2927466"/>
                  <a:gd name="connsiteX513" fmla="*/ 513434 w 3625039"/>
                  <a:gd name="connsiteY513" fmla="*/ 1156835 h 2927466"/>
                  <a:gd name="connsiteX514" fmla="*/ 512778 w 3625039"/>
                  <a:gd name="connsiteY514" fmla="*/ 1147509 h 2927466"/>
                  <a:gd name="connsiteX515" fmla="*/ 505914 w 3625039"/>
                  <a:gd name="connsiteY515" fmla="*/ 1149316 h 2927466"/>
                  <a:gd name="connsiteX516" fmla="*/ 505854 w 3625039"/>
                  <a:gd name="connsiteY516" fmla="*/ 1149163 h 2927466"/>
                  <a:gd name="connsiteX517" fmla="*/ 477407 w 3625039"/>
                  <a:gd name="connsiteY517" fmla="*/ 1169534 h 2927466"/>
                  <a:gd name="connsiteX518" fmla="*/ 483589 w 3625039"/>
                  <a:gd name="connsiteY518" fmla="*/ 1158620 h 2927466"/>
                  <a:gd name="connsiteX519" fmla="*/ 476468 w 3625039"/>
                  <a:gd name="connsiteY519" fmla="*/ 1162735 h 2927466"/>
                  <a:gd name="connsiteX520" fmla="*/ 470027 w 3625039"/>
                  <a:gd name="connsiteY520" fmla="*/ 1162030 h 2927466"/>
                  <a:gd name="connsiteX521" fmla="*/ 469382 w 3625039"/>
                  <a:gd name="connsiteY521" fmla="*/ 1163400 h 2927466"/>
                  <a:gd name="connsiteX522" fmla="*/ 463342 w 3625039"/>
                  <a:gd name="connsiteY522" fmla="*/ 1154133 h 2927466"/>
                  <a:gd name="connsiteX523" fmla="*/ 463174 w 3625039"/>
                  <a:gd name="connsiteY523" fmla="*/ 1154215 h 2927466"/>
                  <a:gd name="connsiteX524" fmla="*/ 461860 w 3625039"/>
                  <a:gd name="connsiteY524" fmla="*/ 1155878 h 2927466"/>
                  <a:gd name="connsiteX525" fmla="*/ 461354 w 3625039"/>
                  <a:gd name="connsiteY525" fmla="*/ 1155102 h 2927466"/>
                  <a:gd name="connsiteX526" fmla="*/ 452010 w 3625039"/>
                  <a:gd name="connsiteY526" fmla="*/ 1155497 h 2927466"/>
                  <a:gd name="connsiteX527" fmla="*/ 458609 w 3625039"/>
                  <a:gd name="connsiteY527" fmla="*/ 1150886 h 2927466"/>
                  <a:gd name="connsiteX528" fmla="*/ 455821 w 3625039"/>
                  <a:gd name="connsiteY528" fmla="*/ 1146610 h 2927466"/>
                  <a:gd name="connsiteX529" fmla="*/ 444487 w 3625039"/>
                  <a:gd name="connsiteY529" fmla="*/ 1147975 h 2927466"/>
                  <a:gd name="connsiteX530" fmla="*/ 451803 w 3625039"/>
                  <a:gd name="connsiteY530" fmla="*/ 1144135 h 2927466"/>
                  <a:gd name="connsiteX531" fmla="*/ 465671 w 3625039"/>
                  <a:gd name="connsiteY531" fmla="*/ 1151005 h 2927466"/>
                  <a:gd name="connsiteX532" fmla="*/ 472965 w 3625039"/>
                  <a:gd name="connsiteY532" fmla="*/ 1155784 h 2927466"/>
                  <a:gd name="connsiteX533" fmla="*/ 470860 w 3625039"/>
                  <a:gd name="connsiteY533" fmla="*/ 1160258 h 2927466"/>
                  <a:gd name="connsiteX534" fmla="*/ 477437 w 3625039"/>
                  <a:gd name="connsiteY534" fmla="*/ 1148388 h 2927466"/>
                  <a:gd name="connsiteX535" fmla="*/ 508145 w 3625039"/>
                  <a:gd name="connsiteY535" fmla="*/ 1080829 h 2927466"/>
                  <a:gd name="connsiteX536" fmla="*/ 512832 w 3625039"/>
                  <a:gd name="connsiteY536" fmla="*/ 1066978 h 2927466"/>
                  <a:gd name="connsiteX537" fmla="*/ 508027 w 3625039"/>
                  <a:gd name="connsiteY537" fmla="*/ 1072200 h 2927466"/>
                  <a:gd name="connsiteX538" fmla="*/ 512832 w 3625039"/>
                  <a:gd name="connsiteY538" fmla="*/ 1066978 h 2927466"/>
                  <a:gd name="connsiteX539" fmla="*/ 451766 w 3625039"/>
                  <a:gd name="connsiteY539" fmla="*/ 1042947 h 2927466"/>
                  <a:gd name="connsiteX540" fmla="*/ 487771 w 3625039"/>
                  <a:gd name="connsiteY540" fmla="*/ 1043179 h 2927466"/>
                  <a:gd name="connsiteX541" fmla="*/ 485206 w 3625039"/>
                  <a:gd name="connsiteY541" fmla="*/ 1049687 h 2927466"/>
                  <a:gd name="connsiteX542" fmla="*/ 495294 w 3625039"/>
                  <a:gd name="connsiteY542" fmla="*/ 1050700 h 2927466"/>
                  <a:gd name="connsiteX543" fmla="*/ 441304 w 3625039"/>
                  <a:gd name="connsiteY543" fmla="*/ 1102752 h 2927466"/>
                  <a:gd name="connsiteX544" fmla="*/ 440579 w 3625039"/>
                  <a:gd name="connsiteY544" fmla="*/ 1103380 h 2927466"/>
                  <a:gd name="connsiteX545" fmla="*/ 434797 w 3625039"/>
                  <a:gd name="connsiteY545" fmla="*/ 1094359 h 2927466"/>
                  <a:gd name="connsiteX546" fmla="*/ 433781 w 3625039"/>
                  <a:gd name="connsiteY546" fmla="*/ 1095231 h 2927466"/>
                  <a:gd name="connsiteX547" fmla="*/ 433056 w 3625039"/>
                  <a:gd name="connsiteY547" fmla="*/ 1095859 h 2927466"/>
                  <a:gd name="connsiteX548" fmla="*/ 427028 w 3625039"/>
                  <a:gd name="connsiteY548" fmla="*/ 1087478 h 2927466"/>
                  <a:gd name="connsiteX549" fmla="*/ 417286 w 3625039"/>
                  <a:gd name="connsiteY549" fmla="*/ 1081182 h 2927466"/>
                  <a:gd name="connsiteX550" fmla="*/ 411795 w 3625039"/>
                  <a:gd name="connsiteY550" fmla="*/ 1069647 h 2927466"/>
                  <a:gd name="connsiteX551" fmla="*/ 451766 w 3625039"/>
                  <a:gd name="connsiteY551" fmla="*/ 1042947 h 2927466"/>
                  <a:gd name="connsiteX552" fmla="*/ 565681 w 3625039"/>
                  <a:gd name="connsiteY552" fmla="*/ 991037 h 2927466"/>
                  <a:gd name="connsiteX553" fmla="*/ 533387 w 3625039"/>
                  <a:gd name="connsiteY553" fmla="*/ 1019207 h 2927466"/>
                  <a:gd name="connsiteX554" fmla="*/ 565681 w 3625039"/>
                  <a:gd name="connsiteY554" fmla="*/ 991037 h 2927466"/>
                  <a:gd name="connsiteX555" fmla="*/ 434740 w 3625039"/>
                  <a:gd name="connsiteY555" fmla="*/ 990718 h 2927466"/>
                  <a:gd name="connsiteX556" fmla="*/ 433428 w 3625039"/>
                  <a:gd name="connsiteY556" fmla="*/ 992462 h 2927466"/>
                  <a:gd name="connsiteX557" fmla="*/ 443156 w 3625039"/>
                  <a:gd name="connsiteY557" fmla="*/ 999961 h 2927466"/>
                  <a:gd name="connsiteX558" fmla="*/ 443381 w 3625039"/>
                  <a:gd name="connsiteY558" fmla="*/ 1010840 h 2927466"/>
                  <a:gd name="connsiteX559" fmla="*/ 440322 w 3625039"/>
                  <a:gd name="connsiteY559" fmla="*/ 1010266 h 2927466"/>
                  <a:gd name="connsiteX560" fmla="*/ 440074 w 3625039"/>
                  <a:gd name="connsiteY560" fmla="*/ 1002151 h 2927466"/>
                  <a:gd name="connsiteX561" fmla="*/ 435858 w 3625039"/>
                  <a:gd name="connsiteY561" fmla="*/ 1003317 h 2927466"/>
                  <a:gd name="connsiteX562" fmla="*/ 432799 w 3625039"/>
                  <a:gd name="connsiteY562" fmla="*/ 1002744 h 2927466"/>
                  <a:gd name="connsiteX563" fmla="*/ 433129 w 3625039"/>
                  <a:gd name="connsiteY563" fmla="*/ 992484 h 2927466"/>
                  <a:gd name="connsiteX564" fmla="*/ 434740 w 3625039"/>
                  <a:gd name="connsiteY564" fmla="*/ 990718 h 2927466"/>
                  <a:gd name="connsiteX565" fmla="*/ 987540 w 3625039"/>
                  <a:gd name="connsiteY565" fmla="*/ 989635 h 2927466"/>
                  <a:gd name="connsiteX566" fmla="*/ 987811 w 3625039"/>
                  <a:gd name="connsiteY566" fmla="*/ 989987 h 2927466"/>
                  <a:gd name="connsiteX567" fmla="*/ 987774 w 3625039"/>
                  <a:gd name="connsiteY567" fmla="*/ 989701 h 2927466"/>
                  <a:gd name="connsiteX568" fmla="*/ 987540 w 3625039"/>
                  <a:gd name="connsiteY568" fmla="*/ 989635 h 2927466"/>
                  <a:gd name="connsiteX569" fmla="*/ 469561 w 3625039"/>
                  <a:gd name="connsiteY569" fmla="*/ 978256 h 2927466"/>
                  <a:gd name="connsiteX570" fmla="*/ 470663 w 3625039"/>
                  <a:gd name="connsiteY570" fmla="*/ 987721 h 2927466"/>
                  <a:gd name="connsiteX571" fmla="*/ 475121 w 3625039"/>
                  <a:gd name="connsiteY571" fmla="*/ 998950 h 2927466"/>
                  <a:gd name="connsiteX572" fmla="*/ 465652 w 3625039"/>
                  <a:gd name="connsiteY572" fmla="*/ 992534 h 2927466"/>
                  <a:gd name="connsiteX573" fmla="*/ 466304 w 3625039"/>
                  <a:gd name="connsiteY573" fmla="*/ 991905 h 2927466"/>
                  <a:gd name="connsiteX574" fmla="*/ 458129 w 3625039"/>
                  <a:gd name="connsiteY574" fmla="*/ 985011 h 2927466"/>
                  <a:gd name="connsiteX575" fmla="*/ 469561 w 3625039"/>
                  <a:gd name="connsiteY575" fmla="*/ 978256 h 2927466"/>
                  <a:gd name="connsiteX576" fmla="*/ 520902 w 3625039"/>
                  <a:gd name="connsiteY576" fmla="*/ 977900 h 2927466"/>
                  <a:gd name="connsiteX577" fmla="*/ 537464 w 3625039"/>
                  <a:gd name="connsiteY577" fmla="*/ 991374 h 2927466"/>
                  <a:gd name="connsiteX578" fmla="*/ 539488 w 3625039"/>
                  <a:gd name="connsiteY578" fmla="*/ 992710 h 2927466"/>
                  <a:gd name="connsiteX579" fmla="*/ 555852 w 3625039"/>
                  <a:gd name="connsiteY579" fmla="*/ 979965 h 2927466"/>
                  <a:gd name="connsiteX580" fmla="*/ 546865 w 3625039"/>
                  <a:gd name="connsiteY580" fmla="*/ 998529 h 2927466"/>
                  <a:gd name="connsiteX581" fmla="*/ 546653 w 3625039"/>
                  <a:gd name="connsiteY581" fmla="*/ 998803 h 2927466"/>
                  <a:gd name="connsiteX582" fmla="*/ 540300 w 3625039"/>
                  <a:gd name="connsiteY582" fmla="*/ 1004494 h 2927466"/>
                  <a:gd name="connsiteX583" fmla="*/ 490837 w 3625039"/>
                  <a:gd name="connsiteY583" fmla="*/ 1013550 h 2927466"/>
                  <a:gd name="connsiteX584" fmla="*/ 491181 w 3625039"/>
                  <a:gd name="connsiteY584" fmla="*/ 1012186 h 2927466"/>
                  <a:gd name="connsiteX585" fmla="*/ 483315 w 3625039"/>
                  <a:gd name="connsiteY585" fmla="*/ 1006029 h 2927466"/>
                  <a:gd name="connsiteX586" fmla="*/ 487203 w 3625039"/>
                  <a:gd name="connsiteY586" fmla="*/ 990680 h 2927466"/>
                  <a:gd name="connsiteX587" fmla="*/ 520902 w 3625039"/>
                  <a:gd name="connsiteY587" fmla="*/ 977900 h 2927466"/>
                  <a:gd name="connsiteX588" fmla="*/ 999054 w 3625039"/>
                  <a:gd name="connsiteY588" fmla="*/ 939850 h 2927466"/>
                  <a:gd name="connsiteX589" fmla="*/ 1013291 w 3625039"/>
                  <a:gd name="connsiteY589" fmla="*/ 947567 h 2927466"/>
                  <a:gd name="connsiteX590" fmla="*/ 1012966 w 3625039"/>
                  <a:gd name="connsiteY590" fmla="*/ 948717 h 2927466"/>
                  <a:gd name="connsiteX591" fmla="*/ 1020813 w 3625039"/>
                  <a:gd name="connsiteY591" fmla="*/ 955092 h 2927466"/>
                  <a:gd name="connsiteX592" fmla="*/ 1002938 w 3625039"/>
                  <a:gd name="connsiteY592" fmla="*/ 993801 h 2927466"/>
                  <a:gd name="connsiteX593" fmla="*/ 989837 w 3625039"/>
                  <a:gd name="connsiteY593" fmla="*/ 995748 h 2927466"/>
                  <a:gd name="connsiteX594" fmla="*/ 986209 w 3625039"/>
                  <a:gd name="connsiteY594" fmla="*/ 989280 h 2927466"/>
                  <a:gd name="connsiteX595" fmla="*/ 982315 w 3625039"/>
                  <a:gd name="connsiteY595" fmla="*/ 988227 h 2927466"/>
                  <a:gd name="connsiteX596" fmla="*/ 980288 w 3625039"/>
                  <a:gd name="connsiteY596" fmla="*/ 982462 h 2927466"/>
                  <a:gd name="connsiteX597" fmla="*/ 999054 w 3625039"/>
                  <a:gd name="connsiteY597" fmla="*/ 939850 h 2927466"/>
                  <a:gd name="connsiteX598" fmla="*/ 1899794 w 3625039"/>
                  <a:gd name="connsiteY598" fmla="*/ 902413 h 2927466"/>
                  <a:gd name="connsiteX599" fmla="*/ 1912027 w 3625039"/>
                  <a:gd name="connsiteY599" fmla="*/ 912459 h 2927466"/>
                  <a:gd name="connsiteX600" fmla="*/ 1903641 w 3625039"/>
                  <a:gd name="connsiteY600" fmla="*/ 949309 h 2927466"/>
                  <a:gd name="connsiteX601" fmla="*/ 1891136 w 3625039"/>
                  <a:gd name="connsiteY601" fmla="*/ 938245 h 2927466"/>
                  <a:gd name="connsiteX602" fmla="*/ 1882556 w 3625039"/>
                  <a:gd name="connsiteY602" fmla="*/ 906435 h 2927466"/>
                  <a:gd name="connsiteX603" fmla="*/ 1882845 w 3625039"/>
                  <a:gd name="connsiteY603" fmla="*/ 906016 h 2927466"/>
                  <a:gd name="connsiteX604" fmla="*/ 1899794 w 3625039"/>
                  <a:gd name="connsiteY604" fmla="*/ 902413 h 2927466"/>
                  <a:gd name="connsiteX605" fmla="*/ 1889197 w 3625039"/>
                  <a:gd name="connsiteY605" fmla="*/ 889359 h 2927466"/>
                  <a:gd name="connsiteX606" fmla="*/ 1879588 w 3625039"/>
                  <a:gd name="connsiteY606" fmla="*/ 896666 h 2927466"/>
                  <a:gd name="connsiteX607" fmla="*/ 1889197 w 3625039"/>
                  <a:gd name="connsiteY607" fmla="*/ 889359 h 2927466"/>
                  <a:gd name="connsiteX608" fmla="*/ 1842785 w 3625039"/>
                  <a:gd name="connsiteY608" fmla="*/ 876300 h 2927466"/>
                  <a:gd name="connsiteX609" fmla="*/ 1848687 w 3625039"/>
                  <a:gd name="connsiteY609" fmla="*/ 882894 h 2927466"/>
                  <a:gd name="connsiteX610" fmla="*/ 1858995 w 3625039"/>
                  <a:gd name="connsiteY610" fmla="*/ 878330 h 2927466"/>
                  <a:gd name="connsiteX611" fmla="*/ 1864890 w 3625039"/>
                  <a:gd name="connsiteY611" fmla="*/ 886571 h 2927466"/>
                  <a:gd name="connsiteX612" fmla="*/ 1866518 w 3625039"/>
                  <a:gd name="connsiteY612" fmla="*/ 885852 h 2927466"/>
                  <a:gd name="connsiteX613" fmla="*/ 1870245 w 3625039"/>
                  <a:gd name="connsiteY613" fmla="*/ 928824 h 2927466"/>
                  <a:gd name="connsiteX614" fmla="*/ 1785545 w 3625039"/>
                  <a:gd name="connsiteY614" fmla="*/ 998462 h 2927466"/>
                  <a:gd name="connsiteX615" fmla="*/ 1779532 w 3625039"/>
                  <a:gd name="connsiteY615" fmla="*/ 990442 h 2927466"/>
                  <a:gd name="connsiteX616" fmla="*/ 1778022 w 3625039"/>
                  <a:gd name="connsiteY616" fmla="*/ 990940 h 2927466"/>
                  <a:gd name="connsiteX617" fmla="*/ 1742201 w 3625039"/>
                  <a:gd name="connsiteY617" fmla="*/ 878166 h 2927466"/>
                  <a:gd name="connsiteX618" fmla="*/ 1745706 w 3625039"/>
                  <a:gd name="connsiteY618" fmla="*/ 879880 h 2927466"/>
                  <a:gd name="connsiteX619" fmla="*/ 1759630 w 3625039"/>
                  <a:gd name="connsiteY619" fmla="*/ 891225 h 2927466"/>
                  <a:gd name="connsiteX620" fmla="*/ 1771191 w 3625039"/>
                  <a:gd name="connsiteY620" fmla="*/ 908803 h 2927466"/>
                  <a:gd name="connsiteX621" fmla="*/ 1774371 w 3625039"/>
                  <a:gd name="connsiteY621" fmla="*/ 919532 h 2927466"/>
                  <a:gd name="connsiteX622" fmla="*/ 1842785 w 3625039"/>
                  <a:gd name="connsiteY622" fmla="*/ 876300 h 2927466"/>
                  <a:gd name="connsiteX623" fmla="*/ 563246 w 3625039"/>
                  <a:gd name="connsiteY623" fmla="*/ 863599 h 2927466"/>
                  <a:gd name="connsiteX624" fmla="*/ 576101 w 3625039"/>
                  <a:gd name="connsiteY624" fmla="*/ 876227 h 2927466"/>
                  <a:gd name="connsiteX625" fmla="*/ 598199 w 3625039"/>
                  <a:gd name="connsiteY625" fmla="*/ 900703 h 2927466"/>
                  <a:gd name="connsiteX626" fmla="*/ 605554 w 3625039"/>
                  <a:gd name="connsiteY626" fmla="*/ 907719 h 2927466"/>
                  <a:gd name="connsiteX627" fmla="*/ 605452 w 3625039"/>
                  <a:gd name="connsiteY627" fmla="*/ 907976 h 2927466"/>
                  <a:gd name="connsiteX628" fmla="*/ 613075 w 3625039"/>
                  <a:gd name="connsiteY628" fmla="*/ 915237 h 2927466"/>
                  <a:gd name="connsiteX629" fmla="*/ 591600 w 3625039"/>
                  <a:gd name="connsiteY629" fmla="*/ 951973 h 2927466"/>
                  <a:gd name="connsiteX630" fmla="*/ 607430 w 3625039"/>
                  <a:gd name="connsiteY630" fmla="*/ 956131 h 2927466"/>
                  <a:gd name="connsiteX631" fmla="*/ 599388 w 3625039"/>
                  <a:gd name="connsiteY631" fmla="*/ 974014 h 2927466"/>
                  <a:gd name="connsiteX632" fmla="*/ 596107 w 3625039"/>
                  <a:gd name="connsiteY632" fmla="*/ 964557 h 2927466"/>
                  <a:gd name="connsiteX633" fmla="*/ 591867 w 3625039"/>
                  <a:gd name="connsiteY633" fmla="*/ 966496 h 2927466"/>
                  <a:gd name="connsiteX634" fmla="*/ 589235 w 3625039"/>
                  <a:gd name="connsiteY634" fmla="*/ 954682 h 2927466"/>
                  <a:gd name="connsiteX635" fmla="*/ 555738 w 3625039"/>
                  <a:gd name="connsiteY635" fmla="*/ 962584 h 2927466"/>
                  <a:gd name="connsiteX636" fmla="*/ 547225 w 3625039"/>
                  <a:gd name="connsiteY636" fmla="*/ 938582 h 2927466"/>
                  <a:gd name="connsiteX637" fmla="*/ 525585 w 3625039"/>
                  <a:gd name="connsiteY637" fmla="*/ 959101 h 2927466"/>
                  <a:gd name="connsiteX638" fmla="*/ 525064 w 3625039"/>
                  <a:gd name="connsiteY638" fmla="*/ 959580 h 2927466"/>
                  <a:gd name="connsiteX639" fmla="*/ 524453 w 3625039"/>
                  <a:gd name="connsiteY639" fmla="*/ 959837 h 2927466"/>
                  <a:gd name="connsiteX640" fmla="*/ 505985 w 3625039"/>
                  <a:gd name="connsiteY640" fmla="*/ 959731 h 2927466"/>
                  <a:gd name="connsiteX641" fmla="*/ 505947 w 3625039"/>
                  <a:gd name="connsiteY641" fmla="*/ 959614 h 2927466"/>
                  <a:gd name="connsiteX642" fmla="*/ 504688 w 3625039"/>
                  <a:gd name="connsiteY642" fmla="*/ 956142 h 2927466"/>
                  <a:gd name="connsiteX643" fmla="*/ 504968 w 3625039"/>
                  <a:gd name="connsiteY643" fmla="*/ 885183 h 2927466"/>
                  <a:gd name="connsiteX644" fmla="*/ 563246 w 3625039"/>
                  <a:gd name="connsiteY644" fmla="*/ 863599 h 2927466"/>
                  <a:gd name="connsiteX645" fmla="*/ 771196 w 3625039"/>
                  <a:gd name="connsiteY645" fmla="*/ 851319 h 2927466"/>
                  <a:gd name="connsiteX646" fmla="*/ 785819 w 3625039"/>
                  <a:gd name="connsiteY646" fmla="*/ 853864 h 2927466"/>
                  <a:gd name="connsiteX647" fmla="*/ 784953 w 3625039"/>
                  <a:gd name="connsiteY647" fmla="*/ 860422 h 2927466"/>
                  <a:gd name="connsiteX648" fmla="*/ 793343 w 3625039"/>
                  <a:gd name="connsiteY648" fmla="*/ 861379 h 2927466"/>
                  <a:gd name="connsiteX649" fmla="*/ 620463 w 3625039"/>
                  <a:gd name="connsiteY649" fmla="*/ 1040047 h 2927466"/>
                  <a:gd name="connsiteX650" fmla="*/ 621698 w 3625039"/>
                  <a:gd name="connsiteY650" fmla="*/ 1031996 h 2927466"/>
                  <a:gd name="connsiteX651" fmla="*/ 612938 w 3625039"/>
                  <a:gd name="connsiteY651" fmla="*/ 1032522 h 2927466"/>
                  <a:gd name="connsiteX652" fmla="*/ 615676 w 3625039"/>
                  <a:gd name="connsiteY652" fmla="*/ 1020077 h 2927466"/>
                  <a:gd name="connsiteX653" fmla="*/ 616109 w 3625039"/>
                  <a:gd name="connsiteY653" fmla="*/ 1018848 h 2927466"/>
                  <a:gd name="connsiteX654" fmla="*/ 616032 w 3625039"/>
                  <a:gd name="connsiteY654" fmla="*/ 1018826 h 2927466"/>
                  <a:gd name="connsiteX655" fmla="*/ 615663 w 3625039"/>
                  <a:gd name="connsiteY655" fmla="*/ 1019899 h 2927466"/>
                  <a:gd name="connsiteX656" fmla="*/ 615523 w 3625039"/>
                  <a:gd name="connsiteY656" fmla="*/ 1018763 h 2927466"/>
                  <a:gd name="connsiteX657" fmla="*/ 541267 w 3625039"/>
                  <a:gd name="connsiteY657" fmla="*/ 1037850 h 2927466"/>
                  <a:gd name="connsiteX658" fmla="*/ 551759 w 3625039"/>
                  <a:gd name="connsiteY658" fmla="*/ 1028896 h 2927466"/>
                  <a:gd name="connsiteX659" fmla="*/ 533755 w 3625039"/>
                  <a:gd name="connsiteY659" fmla="*/ 1030335 h 2927466"/>
                  <a:gd name="connsiteX660" fmla="*/ 633170 w 3625039"/>
                  <a:gd name="connsiteY660" fmla="*/ 967262 h 2927466"/>
                  <a:gd name="connsiteX661" fmla="*/ 625441 w 3625039"/>
                  <a:gd name="connsiteY661" fmla="*/ 977688 h 2927466"/>
                  <a:gd name="connsiteX662" fmla="*/ 640695 w 3625039"/>
                  <a:gd name="connsiteY662" fmla="*/ 974787 h 2927466"/>
                  <a:gd name="connsiteX663" fmla="*/ 639001 w 3625039"/>
                  <a:gd name="connsiteY663" fmla="*/ 977078 h 2927466"/>
                  <a:gd name="connsiteX664" fmla="*/ 771196 w 3625039"/>
                  <a:gd name="connsiteY664" fmla="*/ 851319 h 2927466"/>
                  <a:gd name="connsiteX665" fmla="*/ 3288856 w 3625039"/>
                  <a:gd name="connsiteY665" fmla="*/ 793814 h 2927466"/>
                  <a:gd name="connsiteX666" fmla="*/ 3296860 w 3625039"/>
                  <a:gd name="connsiteY666" fmla="*/ 805531 h 2927466"/>
                  <a:gd name="connsiteX667" fmla="*/ 3289842 w 3625039"/>
                  <a:gd name="connsiteY667" fmla="*/ 794746 h 2927466"/>
                  <a:gd name="connsiteX668" fmla="*/ 3288856 w 3625039"/>
                  <a:gd name="connsiteY668" fmla="*/ 793814 h 2927466"/>
                  <a:gd name="connsiteX669" fmla="*/ 3279107 w 3625039"/>
                  <a:gd name="connsiteY669" fmla="*/ 784360 h 2927466"/>
                  <a:gd name="connsiteX670" fmla="*/ 3289387 w 3625039"/>
                  <a:gd name="connsiteY670" fmla="*/ 798074 h 2927466"/>
                  <a:gd name="connsiteX671" fmla="*/ 3282331 w 3625039"/>
                  <a:gd name="connsiteY671" fmla="*/ 787223 h 2927466"/>
                  <a:gd name="connsiteX672" fmla="*/ 3279107 w 3625039"/>
                  <a:gd name="connsiteY672" fmla="*/ 784360 h 2927466"/>
                  <a:gd name="connsiteX673" fmla="*/ 3272278 w 3625039"/>
                  <a:gd name="connsiteY673" fmla="*/ 774507 h 2927466"/>
                  <a:gd name="connsiteX674" fmla="*/ 3274554 w 3625039"/>
                  <a:gd name="connsiteY674" fmla="*/ 777769 h 2927466"/>
                  <a:gd name="connsiteX675" fmla="*/ 3272771 w 3625039"/>
                  <a:gd name="connsiteY675" fmla="*/ 774840 h 2927466"/>
                  <a:gd name="connsiteX676" fmla="*/ 3272278 w 3625039"/>
                  <a:gd name="connsiteY676" fmla="*/ 774507 h 2927466"/>
                  <a:gd name="connsiteX677" fmla="*/ 638749 w 3625039"/>
                  <a:gd name="connsiteY677" fmla="*/ 758063 h 2927466"/>
                  <a:gd name="connsiteX678" fmla="*/ 633954 w 3625039"/>
                  <a:gd name="connsiteY678" fmla="*/ 774293 h 2927466"/>
                  <a:gd name="connsiteX679" fmla="*/ 638749 w 3625039"/>
                  <a:gd name="connsiteY679" fmla="*/ 758063 h 2927466"/>
                  <a:gd name="connsiteX680" fmla="*/ 1232700 w 3625039"/>
                  <a:gd name="connsiteY680" fmla="*/ 736702 h 2927466"/>
                  <a:gd name="connsiteX681" fmla="*/ 1245597 w 3625039"/>
                  <a:gd name="connsiteY681" fmla="*/ 739583 h 2927466"/>
                  <a:gd name="connsiteX682" fmla="*/ 1249637 w 3625039"/>
                  <a:gd name="connsiteY682" fmla="*/ 746429 h 2927466"/>
                  <a:gd name="connsiteX683" fmla="*/ 1253172 w 3625039"/>
                  <a:gd name="connsiteY683" fmla="*/ 747131 h 2927466"/>
                  <a:gd name="connsiteX684" fmla="*/ 1261151 w 3625039"/>
                  <a:gd name="connsiteY684" fmla="*/ 810148 h 2927466"/>
                  <a:gd name="connsiteX685" fmla="*/ 1231357 w 3625039"/>
                  <a:gd name="connsiteY685" fmla="*/ 816818 h 2927466"/>
                  <a:gd name="connsiteX686" fmla="*/ 1230145 w 3625039"/>
                  <a:gd name="connsiteY686" fmla="*/ 816994 h 2927466"/>
                  <a:gd name="connsiteX687" fmla="*/ 1167526 w 3625039"/>
                  <a:gd name="connsiteY687" fmla="*/ 857630 h 2927466"/>
                  <a:gd name="connsiteX688" fmla="*/ 1297005 w 3625039"/>
                  <a:gd name="connsiteY688" fmla="*/ 854822 h 2927466"/>
                  <a:gd name="connsiteX689" fmla="*/ 1293269 w 3625039"/>
                  <a:gd name="connsiteY689" fmla="*/ 859825 h 2927466"/>
                  <a:gd name="connsiteX690" fmla="*/ 1304479 w 3625039"/>
                  <a:gd name="connsiteY690" fmla="*/ 862370 h 2927466"/>
                  <a:gd name="connsiteX691" fmla="*/ 1274483 w 3625039"/>
                  <a:gd name="connsiteY691" fmla="*/ 890807 h 2927466"/>
                  <a:gd name="connsiteX692" fmla="*/ 1292562 w 3625039"/>
                  <a:gd name="connsiteY692" fmla="*/ 892211 h 2927466"/>
                  <a:gd name="connsiteX693" fmla="*/ 1289532 w 3625039"/>
                  <a:gd name="connsiteY693" fmla="*/ 898881 h 2927466"/>
                  <a:gd name="connsiteX694" fmla="*/ 1300035 w 3625039"/>
                  <a:gd name="connsiteY694" fmla="*/ 899759 h 2927466"/>
                  <a:gd name="connsiteX695" fmla="*/ 1096423 w 3625039"/>
                  <a:gd name="connsiteY695" fmla="*/ 1067746 h 2927466"/>
                  <a:gd name="connsiteX696" fmla="*/ 1079152 w 3625039"/>
                  <a:gd name="connsiteY696" fmla="*/ 1058180 h 2927466"/>
                  <a:gd name="connsiteX697" fmla="*/ 1064104 w 3625039"/>
                  <a:gd name="connsiteY697" fmla="*/ 912134 h 2927466"/>
                  <a:gd name="connsiteX698" fmla="*/ 991890 w 3625039"/>
                  <a:gd name="connsiteY698" fmla="*/ 923895 h 2927466"/>
                  <a:gd name="connsiteX699" fmla="*/ 969468 w 3625039"/>
                  <a:gd name="connsiteY699" fmla="*/ 945661 h 2927466"/>
                  <a:gd name="connsiteX700" fmla="*/ 968963 w 3625039"/>
                  <a:gd name="connsiteY700" fmla="*/ 937411 h 2927466"/>
                  <a:gd name="connsiteX701" fmla="*/ 961994 w 3625039"/>
                  <a:gd name="connsiteY701" fmla="*/ 938113 h 2927466"/>
                  <a:gd name="connsiteX702" fmla="*/ 961691 w 3625039"/>
                  <a:gd name="connsiteY702" fmla="*/ 934603 h 2927466"/>
                  <a:gd name="connsiteX703" fmla="*/ 850896 w 3625039"/>
                  <a:gd name="connsiteY703" fmla="*/ 1031059 h 2927466"/>
                  <a:gd name="connsiteX704" fmla="*/ 890589 w 3625039"/>
                  <a:gd name="connsiteY704" fmla="*/ 1019386 h 2927466"/>
                  <a:gd name="connsiteX705" fmla="*/ 887256 w 3625039"/>
                  <a:gd name="connsiteY705" fmla="*/ 1029392 h 2927466"/>
                  <a:gd name="connsiteX706" fmla="*/ 898062 w 3625039"/>
                  <a:gd name="connsiteY706" fmla="*/ 1026934 h 2927466"/>
                  <a:gd name="connsiteX707" fmla="*/ 891397 w 3625039"/>
                  <a:gd name="connsiteY707" fmla="*/ 1047296 h 2927466"/>
                  <a:gd name="connsiteX708" fmla="*/ 919171 w 3625039"/>
                  <a:gd name="connsiteY708" fmla="*/ 1053352 h 2927466"/>
                  <a:gd name="connsiteX709" fmla="*/ 918969 w 3625039"/>
                  <a:gd name="connsiteY709" fmla="*/ 1059321 h 2927466"/>
                  <a:gd name="connsiteX710" fmla="*/ 926746 w 3625039"/>
                  <a:gd name="connsiteY710" fmla="*/ 1060813 h 2927466"/>
                  <a:gd name="connsiteX711" fmla="*/ 868571 w 3625039"/>
                  <a:gd name="connsiteY711" fmla="*/ 1162360 h 2927466"/>
                  <a:gd name="connsiteX712" fmla="*/ 869783 w 3625039"/>
                  <a:gd name="connsiteY712" fmla="*/ 1169732 h 2927466"/>
                  <a:gd name="connsiteX713" fmla="*/ 876045 w 3625039"/>
                  <a:gd name="connsiteY713" fmla="*/ 1169469 h 2927466"/>
                  <a:gd name="connsiteX714" fmla="*/ 851704 w 3625039"/>
                  <a:gd name="connsiteY714" fmla="*/ 1312618 h 2927466"/>
                  <a:gd name="connsiteX715" fmla="*/ 854734 w 3625039"/>
                  <a:gd name="connsiteY715" fmla="*/ 1313583 h 2927466"/>
                  <a:gd name="connsiteX716" fmla="*/ 853724 w 3625039"/>
                  <a:gd name="connsiteY716" fmla="*/ 1318235 h 2927466"/>
                  <a:gd name="connsiteX717" fmla="*/ 862208 w 3625039"/>
                  <a:gd name="connsiteY717" fmla="*/ 1321131 h 2927466"/>
                  <a:gd name="connsiteX718" fmla="*/ 862107 w 3625039"/>
                  <a:gd name="connsiteY718" fmla="*/ 1484028 h 2927466"/>
                  <a:gd name="connsiteX719" fmla="*/ 927352 w 3625039"/>
                  <a:gd name="connsiteY719" fmla="*/ 1461296 h 2927466"/>
                  <a:gd name="connsiteX720" fmla="*/ 933917 w 3625039"/>
                  <a:gd name="connsiteY720" fmla="*/ 1468932 h 2927466"/>
                  <a:gd name="connsiteX721" fmla="*/ 934927 w 3625039"/>
                  <a:gd name="connsiteY721" fmla="*/ 1468756 h 2927466"/>
                  <a:gd name="connsiteX722" fmla="*/ 944017 w 3625039"/>
                  <a:gd name="connsiteY722" fmla="*/ 1479376 h 2927466"/>
                  <a:gd name="connsiteX723" fmla="*/ 948057 w 3625039"/>
                  <a:gd name="connsiteY723" fmla="*/ 1483414 h 2927466"/>
                  <a:gd name="connsiteX724" fmla="*/ 1176010 w 3625039"/>
                  <a:gd name="connsiteY724" fmla="*/ 1337632 h 2927466"/>
                  <a:gd name="connsiteX725" fmla="*/ 1211864 w 3625039"/>
                  <a:gd name="connsiteY725" fmla="*/ 1370544 h 2927466"/>
                  <a:gd name="connsiteX726" fmla="*/ 1221762 w 3625039"/>
                  <a:gd name="connsiteY726" fmla="*/ 1380374 h 2927466"/>
                  <a:gd name="connsiteX727" fmla="*/ 1297813 w 3625039"/>
                  <a:gd name="connsiteY727" fmla="*/ 1367297 h 2927466"/>
                  <a:gd name="connsiteX728" fmla="*/ 1297409 w 3625039"/>
                  <a:gd name="connsiteY728" fmla="*/ 1366770 h 2927466"/>
                  <a:gd name="connsiteX729" fmla="*/ 1252970 w 3625039"/>
                  <a:gd name="connsiteY729" fmla="*/ 1197467 h 2927466"/>
                  <a:gd name="connsiteX730" fmla="*/ 1176313 w 3625039"/>
                  <a:gd name="connsiteY730" fmla="*/ 1189304 h 2927466"/>
                  <a:gd name="connsiteX731" fmla="*/ 1157729 w 3625039"/>
                  <a:gd name="connsiteY731" fmla="*/ 1138048 h 2927466"/>
                  <a:gd name="connsiteX732" fmla="*/ 1097938 w 3625039"/>
                  <a:gd name="connsiteY732" fmla="*/ 1105925 h 2927466"/>
                  <a:gd name="connsiteX733" fmla="*/ 1098241 w 3625039"/>
                  <a:gd name="connsiteY733" fmla="*/ 1105925 h 2927466"/>
                  <a:gd name="connsiteX734" fmla="*/ 1090363 w 3625039"/>
                  <a:gd name="connsiteY734" fmla="*/ 1098465 h 2927466"/>
                  <a:gd name="connsiteX735" fmla="*/ 1706452 w 3625039"/>
                  <a:gd name="connsiteY735" fmla="*/ 863335 h 2927466"/>
                  <a:gd name="connsiteX736" fmla="*/ 1709987 w 3625039"/>
                  <a:gd name="connsiteY736" fmla="*/ 868514 h 2927466"/>
                  <a:gd name="connsiteX737" fmla="*/ 1713926 w 3625039"/>
                  <a:gd name="connsiteY737" fmla="*/ 870883 h 2927466"/>
                  <a:gd name="connsiteX738" fmla="*/ 1703018 w 3625039"/>
                  <a:gd name="connsiteY738" fmla="*/ 979189 h 2927466"/>
                  <a:gd name="connsiteX739" fmla="*/ 1706553 w 3625039"/>
                  <a:gd name="connsiteY739" fmla="*/ 975502 h 2927466"/>
                  <a:gd name="connsiteX740" fmla="*/ 1650701 w 3625039"/>
                  <a:gd name="connsiteY740" fmla="*/ 1098114 h 2927466"/>
                  <a:gd name="connsiteX741" fmla="*/ 1658074 w 3625039"/>
                  <a:gd name="connsiteY741" fmla="*/ 1101361 h 2927466"/>
                  <a:gd name="connsiteX742" fmla="*/ 1657569 w 3625039"/>
                  <a:gd name="connsiteY742" fmla="*/ 1105399 h 2927466"/>
                  <a:gd name="connsiteX743" fmla="*/ 1665548 w 3625039"/>
                  <a:gd name="connsiteY743" fmla="*/ 1108909 h 2927466"/>
                  <a:gd name="connsiteX744" fmla="*/ 1660801 w 3625039"/>
                  <a:gd name="connsiteY744" fmla="*/ 1127077 h 2927466"/>
                  <a:gd name="connsiteX745" fmla="*/ 1671507 w 3625039"/>
                  <a:gd name="connsiteY745" fmla="*/ 1122513 h 2927466"/>
                  <a:gd name="connsiteX746" fmla="*/ 1674941 w 3625039"/>
                  <a:gd name="connsiteY746" fmla="*/ 1131817 h 2927466"/>
                  <a:gd name="connsiteX747" fmla="*/ 1679082 w 3625039"/>
                  <a:gd name="connsiteY747" fmla="*/ 1129974 h 2927466"/>
                  <a:gd name="connsiteX748" fmla="*/ 1682516 w 3625039"/>
                  <a:gd name="connsiteY748" fmla="*/ 1139365 h 2927466"/>
                  <a:gd name="connsiteX749" fmla="*/ 1768263 w 3625039"/>
                  <a:gd name="connsiteY749" fmla="*/ 1049754 h 2927466"/>
                  <a:gd name="connsiteX750" fmla="*/ 1803613 w 3625039"/>
                  <a:gd name="connsiteY750" fmla="*/ 1058882 h 2927466"/>
                  <a:gd name="connsiteX751" fmla="*/ 1802502 w 3625039"/>
                  <a:gd name="connsiteY751" fmla="*/ 1062480 h 2927466"/>
                  <a:gd name="connsiteX752" fmla="*/ 1811086 w 3625039"/>
                  <a:gd name="connsiteY752" fmla="*/ 1066430 h 2927466"/>
                  <a:gd name="connsiteX753" fmla="*/ 1731904 w 3625039"/>
                  <a:gd name="connsiteY753" fmla="*/ 1222919 h 2927466"/>
                  <a:gd name="connsiteX754" fmla="*/ 1730793 w 3625039"/>
                  <a:gd name="connsiteY754" fmla="*/ 1206507 h 2927466"/>
                  <a:gd name="connsiteX755" fmla="*/ 1724329 w 3625039"/>
                  <a:gd name="connsiteY755" fmla="*/ 1215371 h 2927466"/>
                  <a:gd name="connsiteX756" fmla="*/ 1724430 w 3625039"/>
                  <a:gd name="connsiteY756" fmla="*/ 1186145 h 2927466"/>
                  <a:gd name="connsiteX757" fmla="*/ 1654640 w 3625039"/>
                  <a:gd name="connsiteY757" fmla="*/ 1505356 h 2927466"/>
                  <a:gd name="connsiteX758" fmla="*/ 1664639 w 3625039"/>
                  <a:gd name="connsiteY758" fmla="*/ 1507901 h 2927466"/>
                  <a:gd name="connsiteX759" fmla="*/ 1663225 w 3625039"/>
                  <a:gd name="connsiteY759" fmla="*/ 1513079 h 2927466"/>
                  <a:gd name="connsiteX760" fmla="*/ 1672113 w 3625039"/>
                  <a:gd name="connsiteY760" fmla="*/ 1515361 h 2927466"/>
                  <a:gd name="connsiteX761" fmla="*/ 1651105 w 3625039"/>
                  <a:gd name="connsiteY761" fmla="*/ 1541691 h 2927466"/>
                  <a:gd name="connsiteX762" fmla="*/ 1643631 w 3625039"/>
                  <a:gd name="connsiteY762" fmla="*/ 1534143 h 2927466"/>
                  <a:gd name="connsiteX763" fmla="*/ 1635350 w 3625039"/>
                  <a:gd name="connsiteY763" fmla="*/ 1525805 h 2927466"/>
                  <a:gd name="connsiteX764" fmla="*/ 1634946 w 3625039"/>
                  <a:gd name="connsiteY764" fmla="*/ 1560298 h 2927466"/>
                  <a:gd name="connsiteX765" fmla="*/ 1697766 w 3625039"/>
                  <a:gd name="connsiteY765" fmla="*/ 1566617 h 2927466"/>
                  <a:gd name="connsiteX766" fmla="*/ 1698069 w 3625039"/>
                  <a:gd name="connsiteY766" fmla="*/ 1573902 h 2927466"/>
                  <a:gd name="connsiteX767" fmla="*/ 1705240 w 3625039"/>
                  <a:gd name="connsiteY767" fmla="*/ 1574165 h 2927466"/>
                  <a:gd name="connsiteX768" fmla="*/ 1762506 w 3625039"/>
                  <a:gd name="connsiteY768" fmla="*/ 1884160 h 2927466"/>
                  <a:gd name="connsiteX769" fmla="*/ 1827347 w 3625039"/>
                  <a:gd name="connsiteY769" fmla="*/ 1884248 h 2927466"/>
                  <a:gd name="connsiteX770" fmla="*/ 1823610 w 3625039"/>
                  <a:gd name="connsiteY770" fmla="*/ 1891357 h 2927466"/>
                  <a:gd name="connsiteX771" fmla="*/ 1834821 w 3625039"/>
                  <a:gd name="connsiteY771" fmla="*/ 1891709 h 2927466"/>
                  <a:gd name="connsiteX772" fmla="*/ 1780181 w 3625039"/>
                  <a:gd name="connsiteY772" fmla="*/ 1916898 h 2927466"/>
                  <a:gd name="connsiteX773" fmla="*/ 1761496 w 3625039"/>
                  <a:gd name="connsiteY773" fmla="*/ 1891270 h 2927466"/>
                  <a:gd name="connsiteX774" fmla="*/ 1740691 w 3625039"/>
                  <a:gd name="connsiteY774" fmla="*/ 1888286 h 2927466"/>
                  <a:gd name="connsiteX775" fmla="*/ 1739580 w 3625039"/>
                  <a:gd name="connsiteY775" fmla="*/ 1881703 h 2927466"/>
                  <a:gd name="connsiteX776" fmla="*/ 1733217 w 3625039"/>
                  <a:gd name="connsiteY776" fmla="*/ 1880825 h 2927466"/>
                  <a:gd name="connsiteX777" fmla="*/ 1731702 w 3625039"/>
                  <a:gd name="connsiteY777" fmla="*/ 1871610 h 2927466"/>
                  <a:gd name="connsiteX778" fmla="*/ 1448301 w 3625039"/>
                  <a:gd name="connsiteY778" fmla="*/ 2206882 h 2927466"/>
                  <a:gd name="connsiteX779" fmla="*/ 1524050 w 3625039"/>
                  <a:gd name="connsiteY779" fmla="*/ 2299477 h 2927466"/>
                  <a:gd name="connsiteX780" fmla="*/ 1781595 w 3625039"/>
                  <a:gd name="connsiteY780" fmla="*/ 2098226 h 2927466"/>
                  <a:gd name="connsiteX781" fmla="*/ 1782807 w 3625039"/>
                  <a:gd name="connsiteY781" fmla="*/ 2108846 h 2927466"/>
                  <a:gd name="connsiteX782" fmla="*/ 1789170 w 3625039"/>
                  <a:gd name="connsiteY782" fmla="*/ 2105774 h 2927466"/>
                  <a:gd name="connsiteX783" fmla="*/ 1841386 w 3625039"/>
                  <a:gd name="connsiteY783" fmla="*/ 2232071 h 2927466"/>
                  <a:gd name="connsiteX784" fmla="*/ 1994398 w 3625039"/>
                  <a:gd name="connsiteY784" fmla="*/ 2161769 h 2927466"/>
                  <a:gd name="connsiteX785" fmla="*/ 2006215 w 3625039"/>
                  <a:gd name="connsiteY785" fmla="*/ 2175461 h 2927466"/>
                  <a:gd name="connsiteX786" fmla="*/ 2012275 w 3625039"/>
                  <a:gd name="connsiteY786" fmla="*/ 2178533 h 2927466"/>
                  <a:gd name="connsiteX787" fmla="*/ 2026516 w 3625039"/>
                  <a:gd name="connsiteY787" fmla="*/ 2201967 h 2927466"/>
                  <a:gd name="connsiteX788" fmla="*/ 2073783 w 3625039"/>
                  <a:gd name="connsiteY788" fmla="*/ 2212850 h 2927466"/>
                  <a:gd name="connsiteX789" fmla="*/ 2070753 w 3625039"/>
                  <a:gd name="connsiteY789" fmla="*/ 2217677 h 2927466"/>
                  <a:gd name="connsiteX790" fmla="*/ 2075803 w 3625039"/>
                  <a:gd name="connsiteY790" fmla="*/ 2218906 h 2927466"/>
                  <a:gd name="connsiteX791" fmla="*/ 2145290 w 3625039"/>
                  <a:gd name="connsiteY791" fmla="*/ 2144304 h 2927466"/>
                  <a:gd name="connsiteX792" fmla="*/ 2144886 w 3625039"/>
                  <a:gd name="connsiteY792" fmla="*/ 2158171 h 2927466"/>
                  <a:gd name="connsiteX793" fmla="*/ 2152763 w 3625039"/>
                  <a:gd name="connsiteY793" fmla="*/ 2151852 h 2927466"/>
                  <a:gd name="connsiteX794" fmla="*/ 2152864 w 3625039"/>
                  <a:gd name="connsiteY794" fmla="*/ 2172302 h 2927466"/>
                  <a:gd name="connsiteX795" fmla="*/ 2164277 w 3625039"/>
                  <a:gd name="connsiteY795" fmla="*/ 2174408 h 2927466"/>
                  <a:gd name="connsiteX796" fmla="*/ 2156702 w 3625039"/>
                  <a:gd name="connsiteY796" fmla="*/ 2181342 h 2927466"/>
                  <a:gd name="connsiteX797" fmla="*/ 2171751 w 3625039"/>
                  <a:gd name="connsiteY797" fmla="*/ 2181956 h 2927466"/>
                  <a:gd name="connsiteX798" fmla="*/ 2080550 w 3625039"/>
                  <a:gd name="connsiteY798" fmla="*/ 2247957 h 2927466"/>
                  <a:gd name="connsiteX799" fmla="*/ 2079338 w 3625039"/>
                  <a:gd name="connsiteY799" fmla="*/ 2237337 h 2927466"/>
                  <a:gd name="connsiteX800" fmla="*/ 2079439 w 3625039"/>
                  <a:gd name="connsiteY800" fmla="*/ 2236898 h 2927466"/>
                  <a:gd name="connsiteX801" fmla="*/ 2072975 w 3625039"/>
                  <a:gd name="connsiteY801" fmla="*/ 2240409 h 2927466"/>
                  <a:gd name="connsiteX802" fmla="*/ 2072268 w 3625039"/>
                  <a:gd name="connsiteY802" fmla="*/ 2234353 h 2927466"/>
                  <a:gd name="connsiteX803" fmla="*/ 2008740 w 3625039"/>
                  <a:gd name="connsiteY803" fmla="*/ 2259367 h 2927466"/>
                  <a:gd name="connsiteX804" fmla="*/ 2009346 w 3625039"/>
                  <a:gd name="connsiteY804" fmla="*/ 2251292 h 2927466"/>
                  <a:gd name="connsiteX805" fmla="*/ 2001165 w 3625039"/>
                  <a:gd name="connsiteY805" fmla="*/ 2251819 h 2927466"/>
                  <a:gd name="connsiteX806" fmla="*/ 2004094 w 3625039"/>
                  <a:gd name="connsiteY806" fmla="*/ 2227946 h 2927466"/>
                  <a:gd name="connsiteX807" fmla="*/ 1419516 w 3625039"/>
                  <a:gd name="connsiteY807" fmla="*/ 2486509 h 2927466"/>
                  <a:gd name="connsiteX808" fmla="*/ 1058448 w 3625039"/>
                  <a:gd name="connsiteY808" fmla="*/ 2459302 h 2927466"/>
                  <a:gd name="connsiteX809" fmla="*/ 1055216 w 3625039"/>
                  <a:gd name="connsiteY809" fmla="*/ 2467815 h 2927466"/>
                  <a:gd name="connsiteX810" fmla="*/ 1313266 w 3625039"/>
                  <a:gd name="connsiteY810" fmla="*/ 2518984 h 2927466"/>
                  <a:gd name="connsiteX811" fmla="*/ 1300439 w 3625039"/>
                  <a:gd name="connsiteY811" fmla="*/ 2524074 h 2927466"/>
                  <a:gd name="connsiteX812" fmla="*/ 1320841 w 3625039"/>
                  <a:gd name="connsiteY812" fmla="*/ 2526444 h 2927466"/>
                  <a:gd name="connsiteX813" fmla="*/ 1230246 w 3625039"/>
                  <a:gd name="connsiteY813" fmla="*/ 2544348 h 2927466"/>
                  <a:gd name="connsiteX814" fmla="*/ 1227519 w 3625039"/>
                  <a:gd name="connsiteY814" fmla="*/ 2537941 h 2927466"/>
                  <a:gd name="connsiteX815" fmla="*/ 1222671 w 3625039"/>
                  <a:gd name="connsiteY815" fmla="*/ 2536800 h 2927466"/>
                  <a:gd name="connsiteX816" fmla="*/ 1216712 w 3625039"/>
                  <a:gd name="connsiteY816" fmla="*/ 2523372 h 2927466"/>
                  <a:gd name="connsiteX817" fmla="*/ 662030 w 3625039"/>
                  <a:gd name="connsiteY817" fmla="*/ 2377327 h 2927466"/>
                  <a:gd name="connsiteX818" fmla="*/ 599815 w 3625039"/>
                  <a:gd name="connsiteY818" fmla="*/ 2257963 h 2927466"/>
                  <a:gd name="connsiteX819" fmla="*/ 597795 w 3625039"/>
                  <a:gd name="connsiteY819" fmla="*/ 2250239 h 2927466"/>
                  <a:gd name="connsiteX820" fmla="*/ 577696 w 3625039"/>
                  <a:gd name="connsiteY820" fmla="*/ 2255681 h 2927466"/>
                  <a:gd name="connsiteX821" fmla="*/ 599815 w 3625039"/>
                  <a:gd name="connsiteY821" fmla="*/ 2257963 h 2927466"/>
                  <a:gd name="connsiteX822" fmla="*/ 576888 w 3625039"/>
                  <a:gd name="connsiteY822" fmla="*/ 2255768 h 2927466"/>
                  <a:gd name="connsiteX823" fmla="*/ 510633 w 3625039"/>
                  <a:gd name="connsiteY823" fmla="*/ 2249625 h 2927466"/>
                  <a:gd name="connsiteX824" fmla="*/ 510431 w 3625039"/>
                  <a:gd name="connsiteY824" fmla="*/ 2248308 h 2927466"/>
                  <a:gd name="connsiteX825" fmla="*/ 503159 w 3625039"/>
                  <a:gd name="connsiteY825" fmla="*/ 2242077 h 2927466"/>
                  <a:gd name="connsiteX826" fmla="*/ 502351 w 3625039"/>
                  <a:gd name="connsiteY826" fmla="*/ 2237250 h 2927466"/>
                  <a:gd name="connsiteX827" fmla="*/ 501240 w 3625039"/>
                  <a:gd name="connsiteY827" fmla="*/ 2237776 h 2927466"/>
                  <a:gd name="connsiteX828" fmla="*/ 543154 w 3625039"/>
                  <a:gd name="connsiteY828" fmla="*/ 2215044 h 2927466"/>
                  <a:gd name="connsiteX829" fmla="*/ 549416 w 3625039"/>
                  <a:gd name="connsiteY829" fmla="*/ 2208374 h 2927466"/>
                  <a:gd name="connsiteX830" fmla="*/ 530126 w 3625039"/>
                  <a:gd name="connsiteY830" fmla="*/ 2213377 h 2927466"/>
                  <a:gd name="connsiteX831" fmla="*/ 540225 w 3625039"/>
                  <a:gd name="connsiteY831" fmla="*/ 2202669 h 2927466"/>
                  <a:gd name="connsiteX832" fmla="*/ 406302 w 3625039"/>
                  <a:gd name="connsiteY832" fmla="*/ 2173794 h 2927466"/>
                  <a:gd name="connsiteX833" fmla="*/ 387112 w 3625039"/>
                  <a:gd name="connsiteY833" fmla="*/ 2149570 h 2927466"/>
                  <a:gd name="connsiteX834" fmla="*/ 340451 w 3625039"/>
                  <a:gd name="connsiteY834" fmla="*/ 2153519 h 2927466"/>
                  <a:gd name="connsiteX835" fmla="*/ 379739 w 3625039"/>
                  <a:gd name="connsiteY835" fmla="*/ 2176602 h 2927466"/>
                  <a:gd name="connsiteX836" fmla="*/ 397919 w 3625039"/>
                  <a:gd name="connsiteY836" fmla="*/ 2221627 h 2927466"/>
                  <a:gd name="connsiteX837" fmla="*/ 397212 w 3625039"/>
                  <a:gd name="connsiteY837" fmla="*/ 2221715 h 2927466"/>
                  <a:gd name="connsiteX838" fmla="*/ 384587 w 3625039"/>
                  <a:gd name="connsiteY838" fmla="*/ 2211709 h 2927466"/>
                  <a:gd name="connsiteX839" fmla="*/ 350753 w 3625039"/>
                  <a:gd name="connsiteY839" fmla="*/ 2164227 h 2927466"/>
                  <a:gd name="connsiteX840" fmla="*/ 345198 w 3625039"/>
                  <a:gd name="connsiteY840" fmla="*/ 2160365 h 2927466"/>
                  <a:gd name="connsiteX841" fmla="*/ 347925 w 3625039"/>
                  <a:gd name="connsiteY841" fmla="*/ 2161067 h 2927466"/>
                  <a:gd name="connsiteX842" fmla="*/ 338936 w 3625039"/>
                  <a:gd name="connsiteY842" fmla="*/ 2153695 h 2927466"/>
                  <a:gd name="connsiteX843" fmla="*/ 336815 w 3625039"/>
                  <a:gd name="connsiteY843" fmla="*/ 2153870 h 2927466"/>
                  <a:gd name="connsiteX844" fmla="*/ 346309 w 3625039"/>
                  <a:gd name="connsiteY844" fmla="*/ 2173355 h 2927466"/>
                  <a:gd name="connsiteX845" fmla="*/ 315000 w 3625039"/>
                  <a:gd name="connsiteY845" fmla="*/ 2155889 h 2927466"/>
                  <a:gd name="connsiteX846" fmla="*/ 166735 w 3625039"/>
                  <a:gd name="connsiteY846" fmla="*/ 2161418 h 2927466"/>
                  <a:gd name="connsiteX847" fmla="*/ 157746 w 3625039"/>
                  <a:gd name="connsiteY847" fmla="*/ 2237250 h 2927466"/>
                  <a:gd name="connsiteX848" fmla="*/ 146232 w 3625039"/>
                  <a:gd name="connsiteY848" fmla="*/ 2235143 h 2927466"/>
                  <a:gd name="connsiteX849" fmla="*/ 145727 w 3625039"/>
                  <a:gd name="connsiteY849" fmla="*/ 2228912 h 2927466"/>
                  <a:gd name="connsiteX850" fmla="*/ 139365 w 3625039"/>
                  <a:gd name="connsiteY850" fmla="*/ 2227771 h 2927466"/>
                  <a:gd name="connsiteX851" fmla="*/ 133405 w 3625039"/>
                  <a:gd name="connsiteY851" fmla="*/ 2450876 h 2927466"/>
                  <a:gd name="connsiteX852" fmla="*/ 132900 w 3625039"/>
                  <a:gd name="connsiteY852" fmla="*/ 2420947 h 2927466"/>
                  <a:gd name="connsiteX853" fmla="*/ 125831 w 3625039"/>
                  <a:gd name="connsiteY853" fmla="*/ 2443328 h 2927466"/>
                  <a:gd name="connsiteX854" fmla="*/ 120780 w 3625039"/>
                  <a:gd name="connsiteY854" fmla="*/ 2313607 h 2927466"/>
                  <a:gd name="connsiteX855" fmla="*/ 116943 w 3625039"/>
                  <a:gd name="connsiteY855" fmla="*/ 2311940 h 2927466"/>
                  <a:gd name="connsiteX856" fmla="*/ 115024 w 3625039"/>
                  <a:gd name="connsiteY856" fmla="*/ 2324754 h 2927466"/>
                  <a:gd name="connsiteX857" fmla="*/ 103914 w 3625039"/>
                  <a:gd name="connsiteY857" fmla="*/ 2329844 h 2927466"/>
                  <a:gd name="connsiteX858" fmla="*/ 100076 w 3625039"/>
                  <a:gd name="connsiteY858" fmla="*/ 2320629 h 2927466"/>
                  <a:gd name="connsiteX859" fmla="*/ 96339 w 3625039"/>
                  <a:gd name="connsiteY859" fmla="*/ 2322296 h 2927466"/>
                  <a:gd name="connsiteX860" fmla="*/ 45234 w 3625039"/>
                  <a:gd name="connsiteY860" fmla="*/ 2131139 h 2927466"/>
                  <a:gd name="connsiteX861" fmla="*/ 43113 w 3625039"/>
                  <a:gd name="connsiteY861" fmla="*/ 2140530 h 2927466"/>
                  <a:gd name="connsiteX862" fmla="*/ 30690 w 3625039"/>
                  <a:gd name="connsiteY862" fmla="*/ 2144655 h 2927466"/>
                  <a:gd name="connsiteX863" fmla="*/ 28468 w 3625039"/>
                  <a:gd name="connsiteY863" fmla="*/ 2135351 h 2927466"/>
                  <a:gd name="connsiteX864" fmla="*/ 23217 w 3625039"/>
                  <a:gd name="connsiteY864" fmla="*/ 2137107 h 2927466"/>
                  <a:gd name="connsiteX865" fmla="*/ 26246 w 3625039"/>
                  <a:gd name="connsiteY865" fmla="*/ 1833870 h 2927466"/>
                  <a:gd name="connsiteX866" fmla="*/ 61393 w 3625039"/>
                  <a:gd name="connsiteY866" fmla="*/ 1835976 h 2927466"/>
                  <a:gd name="connsiteX867" fmla="*/ 235717 w 3625039"/>
                  <a:gd name="connsiteY867" fmla="*/ 1678960 h 2927466"/>
                  <a:gd name="connsiteX868" fmla="*/ 250563 w 3625039"/>
                  <a:gd name="connsiteY868" fmla="*/ 1626387 h 2927466"/>
                  <a:gd name="connsiteX869" fmla="*/ 278540 w 3625039"/>
                  <a:gd name="connsiteY869" fmla="*/ 1641220 h 2927466"/>
                  <a:gd name="connsiteX870" fmla="*/ 292377 w 3625039"/>
                  <a:gd name="connsiteY870" fmla="*/ 1607341 h 2927466"/>
                  <a:gd name="connsiteX871" fmla="*/ 301365 w 3625039"/>
                  <a:gd name="connsiteY871" fmla="*/ 1615767 h 2927466"/>
                  <a:gd name="connsiteX872" fmla="*/ 422663 w 3625039"/>
                  <a:gd name="connsiteY872" fmla="*/ 1528702 h 2927466"/>
                  <a:gd name="connsiteX873" fmla="*/ 422663 w 3625039"/>
                  <a:gd name="connsiteY873" fmla="*/ 1541604 h 2927466"/>
                  <a:gd name="connsiteX874" fmla="*/ 430238 w 3625039"/>
                  <a:gd name="connsiteY874" fmla="*/ 1536162 h 2927466"/>
                  <a:gd name="connsiteX875" fmla="*/ 427713 w 3625039"/>
                  <a:gd name="connsiteY875" fmla="*/ 1559420 h 2927466"/>
                  <a:gd name="connsiteX876" fmla="*/ 428622 w 3625039"/>
                  <a:gd name="connsiteY876" fmla="*/ 1560123 h 2927466"/>
                  <a:gd name="connsiteX877" fmla="*/ 521339 w 3625039"/>
                  <a:gd name="connsiteY877" fmla="*/ 1446200 h 2927466"/>
                  <a:gd name="connsiteX878" fmla="*/ 505785 w 3625039"/>
                  <a:gd name="connsiteY878" fmla="*/ 1456996 h 2927466"/>
                  <a:gd name="connsiteX879" fmla="*/ 523662 w 3625039"/>
                  <a:gd name="connsiteY879" fmla="*/ 1427242 h 2927466"/>
                  <a:gd name="connsiteX880" fmla="*/ 499422 w 3625039"/>
                  <a:gd name="connsiteY880" fmla="*/ 1448745 h 2927466"/>
                  <a:gd name="connsiteX881" fmla="*/ 440338 w 3625039"/>
                  <a:gd name="connsiteY881" fmla="*/ 1521066 h 2927466"/>
                  <a:gd name="connsiteX882" fmla="*/ 434278 w 3625039"/>
                  <a:gd name="connsiteY882" fmla="*/ 1512816 h 2927466"/>
                  <a:gd name="connsiteX883" fmla="*/ 432864 w 3625039"/>
                  <a:gd name="connsiteY883" fmla="*/ 1513518 h 2927466"/>
                  <a:gd name="connsiteX884" fmla="*/ 428218 w 3625039"/>
                  <a:gd name="connsiteY884" fmla="*/ 1507199 h 2927466"/>
                  <a:gd name="connsiteX885" fmla="*/ 390546 w 3625039"/>
                  <a:gd name="connsiteY885" fmla="*/ 1535284 h 2927466"/>
                  <a:gd name="connsiteX886" fmla="*/ 410948 w 3625039"/>
                  <a:gd name="connsiteY886" fmla="*/ 1498246 h 2927466"/>
                  <a:gd name="connsiteX887" fmla="*/ 383072 w 3625039"/>
                  <a:gd name="connsiteY887" fmla="*/ 1527736 h 2927466"/>
                  <a:gd name="connsiteX888" fmla="*/ 417311 w 3625039"/>
                  <a:gd name="connsiteY888" fmla="*/ 1465509 h 2927466"/>
                  <a:gd name="connsiteX889" fmla="*/ 355803 w 3625039"/>
                  <a:gd name="connsiteY889" fmla="*/ 1506409 h 2927466"/>
                  <a:gd name="connsiteX890" fmla="*/ 374487 w 3625039"/>
                  <a:gd name="connsiteY890" fmla="*/ 1482624 h 2927466"/>
                  <a:gd name="connsiteX891" fmla="*/ 348329 w 3625039"/>
                  <a:gd name="connsiteY891" fmla="*/ 1498861 h 2927466"/>
                  <a:gd name="connsiteX892" fmla="*/ 353076 w 3625039"/>
                  <a:gd name="connsiteY892" fmla="*/ 1493156 h 2927466"/>
                  <a:gd name="connsiteX893" fmla="*/ 340653 w 3625039"/>
                  <a:gd name="connsiteY893" fmla="*/ 1495350 h 2927466"/>
                  <a:gd name="connsiteX894" fmla="*/ 339037 w 3625039"/>
                  <a:gd name="connsiteY894" fmla="*/ 1487539 h 2927466"/>
                  <a:gd name="connsiteX895" fmla="*/ 337118 w 3625039"/>
                  <a:gd name="connsiteY895" fmla="*/ 1487626 h 2927466"/>
                  <a:gd name="connsiteX896" fmla="*/ 298639 w 3625039"/>
                  <a:gd name="connsiteY896" fmla="*/ 1568022 h 2927466"/>
                  <a:gd name="connsiteX897" fmla="*/ 291669 w 3625039"/>
                  <a:gd name="connsiteY897" fmla="*/ 1559859 h 2927466"/>
                  <a:gd name="connsiteX898" fmla="*/ 291064 w 3625039"/>
                  <a:gd name="connsiteY898" fmla="*/ 1560561 h 2927466"/>
                  <a:gd name="connsiteX899" fmla="*/ 287933 w 3625039"/>
                  <a:gd name="connsiteY899" fmla="*/ 1557665 h 2927466"/>
                  <a:gd name="connsiteX900" fmla="*/ 286922 w 3625039"/>
                  <a:gd name="connsiteY900" fmla="*/ 1557928 h 2927466"/>
                  <a:gd name="connsiteX901" fmla="*/ 287427 w 3625039"/>
                  <a:gd name="connsiteY901" fmla="*/ 1556875 h 2927466"/>
                  <a:gd name="connsiteX902" fmla="*/ 282176 w 3625039"/>
                  <a:gd name="connsiteY902" fmla="*/ 1549590 h 2927466"/>
                  <a:gd name="connsiteX903" fmla="*/ 279449 w 3625039"/>
                  <a:gd name="connsiteY903" fmla="*/ 1550380 h 2927466"/>
                  <a:gd name="connsiteX904" fmla="*/ 279515 w 3625039"/>
                  <a:gd name="connsiteY904" fmla="*/ 1549790 h 2927466"/>
                  <a:gd name="connsiteX905" fmla="*/ 267350 w 3625039"/>
                  <a:gd name="connsiteY905" fmla="*/ 1555369 h 2927466"/>
                  <a:gd name="connsiteX906" fmla="*/ 276191 w 3625039"/>
                  <a:gd name="connsiteY906" fmla="*/ 1551285 h 2927466"/>
                  <a:gd name="connsiteX907" fmla="*/ 279515 w 3625039"/>
                  <a:gd name="connsiteY907" fmla="*/ 1549784 h 2927466"/>
                  <a:gd name="connsiteX908" fmla="*/ 280296 w 3625039"/>
                  <a:gd name="connsiteY908" fmla="*/ 1542749 h 2927466"/>
                  <a:gd name="connsiteX909" fmla="*/ 359136 w 3625039"/>
                  <a:gd name="connsiteY909" fmla="*/ 1379233 h 2927466"/>
                  <a:gd name="connsiteX910" fmla="*/ 355399 w 3625039"/>
                  <a:gd name="connsiteY910" fmla="*/ 1389766 h 2927466"/>
                  <a:gd name="connsiteX911" fmla="*/ 364993 w 3625039"/>
                  <a:gd name="connsiteY911" fmla="*/ 1387220 h 2927466"/>
                  <a:gd name="connsiteX912" fmla="*/ 373275 w 3625039"/>
                  <a:gd name="connsiteY912" fmla="*/ 1378970 h 2927466"/>
                  <a:gd name="connsiteX913" fmla="*/ 373275 w 3625039"/>
                  <a:gd name="connsiteY913" fmla="*/ 1393715 h 2927466"/>
                  <a:gd name="connsiteX914" fmla="*/ 380749 w 3625039"/>
                  <a:gd name="connsiteY914" fmla="*/ 1386518 h 2927466"/>
                  <a:gd name="connsiteX915" fmla="*/ 382163 w 3625039"/>
                  <a:gd name="connsiteY915" fmla="*/ 1388888 h 2927466"/>
                  <a:gd name="connsiteX916" fmla="*/ 425188 w 3625039"/>
                  <a:gd name="connsiteY916" fmla="*/ 1348076 h 2927466"/>
                  <a:gd name="connsiteX917" fmla="*/ 420240 w 3625039"/>
                  <a:gd name="connsiteY917" fmla="*/ 1336666 h 2927466"/>
                  <a:gd name="connsiteX918" fmla="*/ 464174 w 3625039"/>
                  <a:gd name="connsiteY918" fmla="*/ 1339124 h 2927466"/>
                  <a:gd name="connsiteX919" fmla="*/ 461851 w 3625039"/>
                  <a:gd name="connsiteY919" fmla="*/ 1335964 h 2927466"/>
                  <a:gd name="connsiteX920" fmla="*/ 438419 w 3625039"/>
                  <a:gd name="connsiteY920" fmla="*/ 1299979 h 2927466"/>
                  <a:gd name="connsiteX921" fmla="*/ 469527 w 3625039"/>
                  <a:gd name="connsiteY921" fmla="*/ 1286463 h 2927466"/>
                  <a:gd name="connsiteX922" fmla="*/ 463164 w 3625039"/>
                  <a:gd name="connsiteY922" fmla="*/ 1286024 h 2927466"/>
                  <a:gd name="connsiteX923" fmla="*/ 481444 w 3625039"/>
                  <a:gd name="connsiteY923" fmla="*/ 1286463 h 2927466"/>
                  <a:gd name="connsiteX924" fmla="*/ 499725 w 3625039"/>
                  <a:gd name="connsiteY924" fmla="*/ 1304192 h 2927466"/>
                  <a:gd name="connsiteX925" fmla="*/ 514471 w 3625039"/>
                  <a:gd name="connsiteY925" fmla="*/ 1328328 h 2927466"/>
                  <a:gd name="connsiteX926" fmla="*/ 582645 w 3625039"/>
                  <a:gd name="connsiteY926" fmla="*/ 1298663 h 2927466"/>
                  <a:gd name="connsiteX927" fmla="*/ 567798 w 3625039"/>
                  <a:gd name="connsiteY927" fmla="*/ 1318323 h 2927466"/>
                  <a:gd name="connsiteX928" fmla="*/ 590220 w 3625039"/>
                  <a:gd name="connsiteY928" fmla="*/ 1306211 h 2927466"/>
                  <a:gd name="connsiteX929" fmla="*/ 564364 w 3625039"/>
                  <a:gd name="connsiteY929" fmla="*/ 1345531 h 2927466"/>
                  <a:gd name="connsiteX930" fmla="*/ 575474 w 3625039"/>
                  <a:gd name="connsiteY930" fmla="*/ 1334911 h 2927466"/>
                  <a:gd name="connsiteX931" fmla="*/ 568101 w 3625039"/>
                  <a:gd name="connsiteY931" fmla="*/ 1356677 h 2927466"/>
                  <a:gd name="connsiteX932" fmla="*/ 582948 w 3625039"/>
                  <a:gd name="connsiteY932" fmla="*/ 1342459 h 2927466"/>
                  <a:gd name="connsiteX933" fmla="*/ 581029 w 3625039"/>
                  <a:gd name="connsiteY933" fmla="*/ 1348339 h 2927466"/>
                  <a:gd name="connsiteX934" fmla="*/ 631698 w 3625039"/>
                  <a:gd name="connsiteY934" fmla="*/ 1315288 h 2927466"/>
                  <a:gd name="connsiteX935" fmla="*/ 636366 w 3625039"/>
                  <a:gd name="connsiteY935" fmla="*/ 1303033 h 2927466"/>
                  <a:gd name="connsiteX936" fmla="*/ 622287 w 3625039"/>
                  <a:gd name="connsiteY936" fmla="*/ 1312722 h 2927466"/>
                  <a:gd name="connsiteX937" fmla="*/ 631638 w 3625039"/>
                  <a:gd name="connsiteY937" fmla="*/ 1264826 h 2927466"/>
                  <a:gd name="connsiteX938" fmla="*/ 631638 w 3625039"/>
                  <a:gd name="connsiteY938" fmla="*/ 1264211 h 2927466"/>
                  <a:gd name="connsiteX939" fmla="*/ 672417 w 3625039"/>
                  <a:gd name="connsiteY939" fmla="*/ 1257319 h 2927466"/>
                  <a:gd name="connsiteX940" fmla="*/ 680817 w 3625039"/>
                  <a:gd name="connsiteY940" fmla="*/ 1259948 h 2927466"/>
                  <a:gd name="connsiteX941" fmla="*/ 676395 w 3625039"/>
                  <a:gd name="connsiteY941" fmla="*/ 1265132 h 2927466"/>
                  <a:gd name="connsiteX942" fmla="*/ 688339 w 3625039"/>
                  <a:gd name="connsiteY942" fmla="*/ 1267471 h 2927466"/>
                  <a:gd name="connsiteX943" fmla="*/ 662548 w 3625039"/>
                  <a:gd name="connsiteY943" fmla="*/ 1297720 h 2927466"/>
                  <a:gd name="connsiteX944" fmla="*/ 645315 w 3625039"/>
                  <a:gd name="connsiteY944" fmla="*/ 1309577 h 2927466"/>
                  <a:gd name="connsiteX945" fmla="*/ 698995 w 3625039"/>
                  <a:gd name="connsiteY945" fmla="*/ 1294713 h 2927466"/>
                  <a:gd name="connsiteX946" fmla="*/ 701116 w 3625039"/>
                  <a:gd name="connsiteY946" fmla="*/ 1232047 h 2927466"/>
                  <a:gd name="connsiteX947" fmla="*/ 695662 w 3625039"/>
                  <a:gd name="connsiteY947" fmla="*/ 1234329 h 2927466"/>
                  <a:gd name="connsiteX948" fmla="*/ 630619 w 3625039"/>
                  <a:gd name="connsiteY948" fmla="*/ 1181669 h 2927466"/>
                  <a:gd name="connsiteX949" fmla="*/ 603350 w 3625039"/>
                  <a:gd name="connsiteY949" fmla="*/ 1089337 h 2927466"/>
                  <a:gd name="connsiteX950" fmla="*/ 656071 w 3625039"/>
                  <a:gd name="connsiteY950" fmla="*/ 1046770 h 2927466"/>
                  <a:gd name="connsiteX951" fmla="*/ 654152 w 3625039"/>
                  <a:gd name="connsiteY951" fmla="*/ 1059496 h 2927466"/>
                  <a:gd name="connsiteX952" fmla="*/ 663646 w 3625039"/>
                  <a:gd name="connsiteY952" fmla="*/ 1054318 h 2927466"/>
                  <a:gd name="connsiteX953" fmla="*/ 645769 w 3625039"/>
                  <a:gd name="connsiteY953" fmla="*/ 1151740 h 2927466"/>
                  <a:gd name="connsiteX954" fmla="*/ 701419 w 3625039"/>
                  <a:gd name="connsiteY954" fmla="*/ 1154461 h 2927466"/>
                  <a:gd name="connsiteX955" fmla="*/ 701924 w 3625039"/>
                  <a:gd name="connsiteY955" fmla="*/ 1160868 h 2927466"/>
                  <a:gd name="connsiteX956" fmla="*/ 708994 w 3625039"/>
                  <a:gd name="connsiteY956" fmla="*/ 1162009 h 2927466"/>
                  <a:gd name="connsiteX957" fmla="*/ 710105 w 3625039"/>
                  <a:gd name="connsiteY957" fmla="*/ 1178070 h 2927466"/>
                  <a:gd name="connsiteX958" fmla="*/ 763230 w 3625039"/>
                  <a:gd name="connsiteY958" fmla="*/ 1171400 h 2927466"/>
                  <a:gd name="connsiteX959" fmla="*/ 764240 w 3625039"/>
                  <a:gd name="connsiteY959" fmla="*/ 1138048 h 2927466"/>
                  <a:gd name="connsiteX960" fmla="*/ 789792 w 3625039"/>
                  <a:gd name="connsiteY960" fmla="*/ 1138224 h 2927466"/>
                  <a:gd name="connsiteX961" fmla="*/ 791307 w 3625039"/>
                  <a:gd name="connsiteY961" fmla="*/ 1145245 h 2927466"/>
                  <a:gd name="connsiteX962" fmla="*/ 797367 w 3625039"/>
                  <a:gd name="connsiteY962" fmla="*/ 1145684 h 2927466"/>
                  <a:gd name="connsiteX963" fmla="*/ 798781 w 3625039"/>
                  <a:gd name="connsiteY963" fmla="*/ 1152618 h 2927466"/>
                  <a:gd name="connsiteX964" fmla="*/ 829384 w 3625039"/>
                  <a:gd name="connsiteY964" fmla="*/ 1157006 h 2927466"/>
                  <a:gd name="connsiteX965" fmla="*/ 821203 w 3625039"/>
                  <a:gd name="connsiteY965" fmla="*/ 1081438 h 2927466"/>
                  <a:gd name="connsiteX966" fmla="*/ 815143 w 3625039"/>
                  <a:gd name="connsiteY966" fmla="*/ 1077927 h 2927466"/>
                  <a:gd name="connsiteX967" fmla="*/ 816052 w 3625039"/>
                  <a:gd name="connsiteY967" fmla="*/ 1075382 h 2927466"/>
                  <a:gd name="connsiteX968" fmla="*/ 811305 w 3625039"/>
                  <a:gd name="connsiteY968" fmla="*/ 1072573 h 2927466"/>
                  <a:gd name="connsiteX969" fmla="*/ 732223 w 3625039"/>
                  <a:gd name="connsiteY969" fmla="*/ 1109611 h 2927466"/>
                  <a:gd name="connsiteX970" fmla="*/ 734950 w 3625039"/>
                  <a:gd name="connsiteY970" fmla="*/ 1104258 h 2927466"/>
                  <a:gd name="connsiteX971" fmla="*/ 728890 w 3625039"/>
                  <a:gd name="connsiteY971" fmla="*/ 1102941 h 2927466"/>
                  <a:gd name="connsiteX972" fmla="*/ 713236 w 3625039"/>
                  <a:gd name="connsiteY972" fmla="*/ 1110928 h 2927466"/>
                  <a:gd name="connsiteX973" fmla="*/ 697783 w 3625039"/>
                  <a:gd name="connsiteY973" fmla="*/ 1096446 h 2927466"/>
                  <a:gd name="connsiteX974" fmla="*/ 715054 w 3625039"/>
                  <a:gd name="connsiteY974" fmla="*/ 982612 h 2927466"/>
                  <a:gd name="connsiteX975" fmla="*/ 720912 w 3625039"/>
                  <a:gd name="connsiteY975" fmla="*/ 992442 h 2927466"/>
                  <a:gd name="connsiteX976" fmla="*/ 722528 w 3625039"/>
                  <a:gd name="connsiteY976" fmla="*/ 990160 h 2927466"/>
                  <a:gd name="connsiteX977" fmla="*/ 732930 w 3625039"/>
                  <a:gd name="connsiteY977" fmla="*/ 1005431 h 2927466"/>
                  <a:gd name="connsiteX978" fmla="*/ 759897 w 3625039"/>
                  <a:gd name="connsiteY978" fmla="*/ 1025618 h 2927466"/>
                  <a:gd name="connsiteX979" fmla="*/ 761109 w 3625039"/>
                  <a:gd name="connsiteY979" fmla="*/ 1020176 h 2927466"/>
                  <a:gd name="connsiteX980" fmla="*/ 752019 w 3625039"/>
                  <a:gd name="connsiteY980" fmla="*/ 1019386 h 2927466"/>
                  <a:gd name="connsiteX981" fmla="*/ 753938 w 3625039"/>
                  <a:gd name="connsiteY981" fmla="*/ 1011487 h 2927466"/>
                  <a:gd name="connsiteX982" fmla="*/ 747878 w 3625039"/>
                  <a:gd name="connsiteY982" fmla="*/ 1011048 h 2927466"/>
                  <a:gd name="connsiteX983" fmla="*/ 747474 w 3625039"/>
                  <a:gd name="connsiteY983" fmla="*/ 1003588 h 2927466"/>
                  <a:gd name="connsiteX984" fmla="*/ 740404 w 3625039"/>
                  <a:gd name="connsiteY984" fmla="*/ 1003500 h 2927466"/>
                  <a:gd name="connsiteX985" fmla="*/ 1088747 w 3625039"/>
                  <a:gd name="connsiteY985" fmla="*/ 788821 h 2927466"/>
                  <a:gd name="connsiteX986" fmla="*/ 1085212 w 3625039"/>
                  <a:gd name="connsiteY986" fmla="*/ 795491 h 2927466"/>
                  <a:gd name="connsiteX987" fmla="*/ 1096221 w 3625039"/>
                  <a:gd name="connsiteY987" fmla="*/ 796281 h 2927466"/>
                  <a:gd name="connsiteX988" fmla="*/ 1087939 w 3625039"/>
                  <a:gd name="connsiteY988" fmla="*/ 812518 h 2927466"/>
                  <a:gd name="connsiteX989" fmla="*/ 1232700 w 3625039"/>
                  <a:gd name="connsiteY989" fmla="*/ 736702 h 2927466"/>
                  <a:gd name="connsiteX990" fmla="*/ 768938 w 3625039"/>
                  <a:gd name="connsiteY990" fmla="*/ 533609 h 2927466"/>
                  <a:gd name="connsiteX991" fmla="*/ 784291 w 3625039"/>
                  <a:gd name="connsiteY991" fmla="*/ 535443 h 2927466"/>
                  <a:gd name="connsiteX992" fmla="*/ 782921 w 3625039"/>
                  <a:gd name="connsiteY992" fmla="*/ 541908 h 2927466"/>
                  <a:gd name="connsiteX993" fmla="*/ 791814 w 3625039"/>
                  <a:gd name="connsiteY993" fmla="*/ 542969 h 2927466"/>
                  <a:gd name="connsiteX994" fmla="*/ 775584 w 3625039"/>
                  <a:gd name="connsiteY994" fmla="*/ 578297 h 2927466"/>
                  <a:gd name="connsiteX995" fmla="*/ 776809 w 3625039"/>
                  <a:gd name="connsiteY995" fmla="*/ 577963 h 2927466"/>
                  <a:gd name="connsiteX996" fmla="*/ 775979 w 3625039"/>
                  <a:gd name="connsiteY996" fmla="*/ 591147 h 2927466"/>
                  <a:gd name="connsiteX997" fmla="*/ 784331 w 3625039"/>
                  <a:gd name="connsiteY997" fmla="*/ 585488 h 2927466"/>
                  <a:gd name="connsiteX998" fmla="*/ 740660 w 3625039"/>
                  <a:gd name="connsiteY998" fmla="*/ 863242 h 2927466"/>
                  <a:gd name="connsiteX999" fmla="*/ 737433 w 3625039"/>
                  <a:gd name="connsiteY999" fmla="*/ 863812 h 2927466"/>
                  <a:gd name="connsiteX1000" fmla="*/ 734574 w 3625039"/>
                  <a:gd name="connsiteY1000" fmla="*/ 858644 h 2927466"/>
                  <a:gd name="connsiteX1001" fmla="*/ 617869 w 3625039"/>
                  <a:gd name="connsiteY1001" fmla="*/ 918671 h 2927466"/>
                  <a:gd name="connsiteX1002" fmla="*/ 625312 w 3625039"/>
                  <a:gd name="connsiteY1002" fmla="*/ 912560 h 2927466"/>
                  <a:gd name="connsiteX1003" fmla="*/ 610346 w 3625039"/>
                  <a:gd name="connsiteY1003" fmla="*/ 911146 h 2927466"/>
                  <a:gd name="connsiteX1004" fmla="*/ 663700 w 3625039"/>
                  <a:gd name="connsiteY1004" fmla="*/ 867368 h 2927466"/>
                  <a:gd name="connsiteX1005" fmla="*/ 590322 w 3625039"/>
                  <a:gd name="connsiteY1005" fmla="*/ 845381 h 2927466"/>
                  <a:gd name="connsiteX1006" fmla="*/ 591969 w 3625039"/>
                  <a:gd name="connsiteY1006" fmla="*/ 843259 h 2927466"/>
                  <a:gd name="connsiteX1007" fmla="*/ 582800 w 3625039"/>
                  <a:gd name="connsiteY1007" fmla="*/ 837856 h 2927466"/>
                  <a:gd name="connsiteX1008" fmla="*/ 638130 w 3625039"/>
                  <a:gd name="connsiteY1008" fmla="*/ 793175 h 2927466"/>
                  <a:gd name="connsiteX1009" fmla="*/ 638696 w 3625039"/>
                  <a:gd name="connsiteY1009" fmla="*/ 791230 h 2927466"/>
                  <a:gd name="connsiteX1010" fmla="*/ 629699 w 3625039"/>
                  <a:gd name="connsiteY1010" fmla="*/ 788715 h 2927466"/>
                  <a:gd name="connsiteX1011" fmla="*/ 631740 w 3625039"/>
                  <a:gd name="connsiteY1011" fmla="*/ 781798 h 2927466"/>
                  <a:gd name="connsiteX1012" fmla="*/ 612204 w 3625039"/>
                  <a:gd name="connsiteY1012" fmla="*/ 803196 h 2927466"/>
                  <a:gd name="connsiteX1013" fmla="*/ 515509 w 3625039"/>
                  <a:gd name="connsiteY1013" fmla="*/ 857151 h 2927466"/>
                  <a:gd name="connsiteX1014" fmla="*/ 518855 w 3625039"/>
                  <a:gd name="connsiteY1014" fmla="*/ 848643 h 2927466"/>
                  <a:gd name="connsiteX1015" fmla="*/ 507987 w 3625039"/>
                  <a:gd name="connsiteY1015" fmla="*/ 849645 h 2927466"/>
                  <a:gd name="connsiteX1016" fmla="*/ 768938 w 3625039"/>
                  <a:gd name="connsiteY1016" fmla="*/ 533609 h 2927466"/>
                  <a:gd name="connsiteX1017" fmla="*/ 2815762 w 3625039"/>
                  <a:gd name="connsiteY1017" fmla="*/ 342900 h 2927466"/>
                  <a:gd name="connsiteX1018" fmla="*/ 2967656 w 3625039"/>
                  <a:gd name="connsiteY1018" fmla="*/ 438302 h 2927466"/>
                  <a:gd name="connsiteX1019" fmla="*/ 3054832 w 3625039"/>
                  <a:gd name="connsiteY1019" fmla="*/ 517260 h 2927466"/>
                  <a:gd name="connsiteX1020" fmla="*/ 3483465 w 3625039"/>
                  <a:gd name="connsiteY1020" fmla="*/ 1141603 h 2927466"/>
                  <a:gd name="connsiteX1021" fmla="*/ 3479899 w 3625039"/>
                  <a:gd name="connsiteY1021" fmla="*/ 1144865 h 2927466"/>
                  <a:gd name="connsiteX1022" fmla="*/ 3480051 w 3625039"/>
                  <a:gd name="connsiteY1022" fmla="*/ 1145264 h 2927466"/>
                  <a:gd name="connsiteX1023" fmla="*/ 3483465 w 3625039"/>
                  <a:gd name="connsiteY1023" fmla="*/ 1141603 h 2927466"/>
                  <a:gd name="connsiteX1024" fmla="*/ 3609108 w 3625039"/>
                  <a:gd name="connsiteY1024" fmla="*/ 1648839 h 2927466"/>
                  <a:gd name="connsiteX1025" fmla="*/ 3609563 w 3625039"/>
                  <a:gd name="connsiteY1025" fmla="*/ 1652434 h 2927466"/>
                  <a:gd name="connsiteX1026" fmla="*/ 3612977 w 3625039"/>
                  <a:gd name="connsiteY1026" fmla="*/ 1680196 h 2927466"/>
                  <a:gd name="connsiteX1027" fmla="*/ 3609601 w 3625039"/>
                  <a:gd name="connsiteY1027" fmla="*/ 1654431 h 2927466"/>
                  <a:gd name="connsiteX1028" fmla="*/ 3613394 w 3625039"/>
                  <a:gd name="connsiteY1028" fmla="*/ 1780924 h 2927466"/>
                  <a:gd name="connsiteX1029" fmla="*/ 3609183 w 3625039"/>
                  <a:gd name="connsiteY1029" fmla="*/ 1651036 h 2927466"/>
                  <a:gd name="connsiteX1030" fmla="*/ 3527546 w 3625039"/>
                  <a:gd name="connsiteY1030" fmla="*/ 1277749 h 2927466"/>
                  <a:gd name="connsiteX1031" fmla="*/ 3605466 w 3625039"/>
                  <a:gd name="connsiteY1031" fmla="*/ 1672673 h 2927466"/>
                  <a:gd name="connsiteX1032" fmla="*/ 3466356 w 3625039"/>
                  <a:gd name="connsiteY1032" fmla="*/ 1144266 h 2927466"/>
                  <a:gd name="connsiteX1033" fmla="*/ 3468519 w 3625039"/>
                  <a:gd name="connsiteY1033" fmla="*/ 1142002 h 2927466"/>
                  <a:gd name="connsiteX1034" fmla="*/ 3467836 w 3625039"/>
                  <a:gd name="connsiteY1034" fmla="*/ 1140671 h 2927466"/>
                  <a:gd name="connsiteX1035" fmla="*/ 3465142 w 3625039"/>
                  <a:gd name="connsiteY1035" fmla="*/ 1142601 h 2927466"/>
                  <a:gd name="connsiteX1036" fmla="*/ 3388323 w 3625039"/>
                  <a:gd name="connsiteY1036" fmla="*/ 989012 h 2927466"/>
                  <a:gd name="connsiteX1037" fmla="*/ 3385288 w 3625039"/>
                  <a:gd name="connsiteY1037" fmla="*/ 1003725 h 2927466"/>
                  <a:gd name="connsiteX1038" fmla="*/ 3338324 w 3625039"/>
                  <a:gd name="connsiteY1038" fmla="*/ 994005 h 2927466"/>
                  <a:gd name="connsiteX1039" fmla="*/ 3339879 w 3625039"/>
                  <a:gd name="connsiteY1039" fmla="*/ 1037346 h 2927466"/>
                  <a:gd name="connsiteX1040" fmla="*/ 3055325 w 3625039"/>
                  <a:gd name="connsiteY1040" fmla="*/ 942476 h 2927466"/>
                  <a:gd name="connsiteX1041" fmla="*/ 2793987 w 3625039"/>
                  <a:gd name="connsiteY1041" fmla="*/ 370995 h 2927466"/>
                  <a:gd name="connsiteX1042" fmla="*/ 2812424 w 3625039"/>
                  <a:gd name="connsiteY1042" fmla="*/ 371660 h 2927466"/>
                  <a:gd name="connsiteX1043" fmla="*/ 2801233 w 3625039"/>
                  <a:gd name="connsiteY1043" fmla="*/ 350157 h 2927466"/>
                  <a:gd name="connsiteX1044" fmla="*/ 2814131 w 3625039"/>
                  <a:gd name="connsiteY1044" fmla="*/ 354085 h 2927466"/>
                  <a:gd name="connsiteX1045" fmla="*/ 2815762 w 3625039"/>
                  <a:gd name="connsiteY1045" fmla="*/ 342900 h 2927466"/>
                  <a:gd name="connsiteX1046" fmla="*/ 2812726 w 3625039"/>
                  <a:gd name="connsiteY1046" fmla="*/ 317500 h 2927466"/>
                  <a:gd name="connsiteX1047" fmla="*/ 2851234 w 3625039"/>
                  <a:gd name="connsiteY1047" fmla="*/ 344417 h 2927466"/>
                  <a:gd name="connsiteX1048" fmla="*/ 2843508 w 3625039"/>
                  <a:gd name="connsiteY1048" fmla="*/ 341281 h 2927466"/>
                  <a:gd name="connsiteX1049" fmla="*/ 2858755 w 3625039"/>
                  <a:gd name="connsiteY1049" fmla="*/ 351939 h 2927466"/>
                  <a:gd name="connsiteX1050" fmla="*/ 2817024 w 3625039"/>
                  <a:gd name="connsiteY1050" fmla="*/ 330932 h 2927466"/>
                  <a:gd name="connsiteX1051" fmla="*/ 2819092 w 3625039"/>
                  <a:gd name="connsiteY1051" fmla="*/ 330560 h 2927466"/>
                  <a:gd name="connsiteX1052" fmla="*/ 2815886 w 3625039"/>
                  <a:gd name="connsiteY1052" fmla="*/ 327219 h 2927466"/>
                  <a:gd name="connsiteX1053" fmla="*/ 2809503 w 3625039"/>
                  <a:gd name="connsiteY1053" fmla="*/ 323410 h 2927466"/>
                  <a:gd name="connsiteX1054" fmla="*/ 2811569 w 3625039"/>
                  <a:gd name="connsiteY1054" fmla="*/ 323039 h 2927466"/>
                  <a:gd name="connsiteX1055" fmla="*/ 2806687 w 3625039"/>
                  <a:gd name="connsiteY1055" fmla="*/ 317950 h 2927466"/>
                  <a:gd name="connsiteX1056" fmla="*/ 2814582 w 3625039"/>
                  <a:gd name="connsiteY1056" fmla="*/ 319728 h 2927466"/>
                  <a:gd name="connsiteX1057" fmla="*/ 2812726 w 3625039"/>
                  <a:gd name="connsiteY1057" fmla="*/ 317500 h 2927466"/>
                  <a:gd name="connsiteX1058" fmla="*/ 2718087 w 3625039"/>
                  <a:gd name="connsiteY1058" fmla="*/ 279671 h 2927466"/>
                  <a:gd name="connsiteX1059" fmla="*/ 2718213 w 3625039"/>
                  <a:gd name="connsiteY1059" fmla="*/ 279818 h 2927466"/>
                  <a:gd name="connsiteX1060" fmla="*/ 2730395 w 3625039"/>
                  <a:gd name="connsiteY1060" fmla="*/ 282047 h 2927466"/>
                  <a:gd name="connsiteX1061" fmla="*/ 2769518 w 3625039"/>
                  <a:gd name="connsiteY1061" fmla="*/ 309755 h 2927466"/>
                  <a:gd name="connsiteX1062" fmla="*/ 2726310 w 3625039"/>
                  <a:gd name="connsiteY1062" fmla="*/ 288135 h 2927466"/>
                  <a:gd name="connsiteX1063" fmla="*/ 2725311 w 3625039"/>
                  <a:gd name="connsiteY1063" fmla="*/ 287264 h 2927466"/>
                  <a:gd name="connsiteX1064" fmla="*/ 2728534 w 3625039"/>
                  <a:gd name="connsiteY1064" fmla="*/ 287107 h 2927466"/>
                  <a:gd name="connsiteX1065" fmla="*/ 2719039 w 3625039"/>
                  <a:gd name="connsiteY1065" fmla="*/ 280780 h 2927466"/>
                  <a:gd name="connsiteX1066" fmla="*/ 2721926 w 3625039"/>
                  <a:gd name="connsiteY1066" fmla="*/ 284143 h 2927466"/>
                  <a:gd name="connsiteX1067" fmla="*/ 2719134 w 3625039"/>
                  <a:gd name="connsiteY1067" fmla="*/ 281203 h 2927466"/>
                  <a:gd name="connsiteX1068" fmla="*/ 2718646 w 3625039"/>
                  <a:gd name="connsiteY1068" fmla="*/ 280488 h 2927466"/>
                  <a:gd name="connsiteX1069" fmla="*/ 2717787 w 3625039"/>
                  <a:gd name="connsiteY1069" fmla="*/ 279740 h 2927466"/>
                  <a:gd name="connsiteX1070" fmla="*/ 2718183 w 3625039"/>
                  <a:gd name="connsiteY1070" fmla="*/ 279812 h 2927466"/>
                  <a:gd name="connsiteX1071" fmla="*/ 2705387 w 3625039"/>
                  <a:gd name="connsiteY1071" fmla="*/ 266971 h 2927466"/>
                  <a:gd name="connsiteX1072" fmla="*/ 2709226 w 3625039"/>
                  <a:gd name="connsiteY1072" fmla="*/ 271443 h 2927466"/>
                  <a:gd name="connsiteX1073" fmla="*/ 2705387 w 3625039"/>
                  <a:gd name="connsiteY1073" fmla="*/ 266971 h 2927466"/>
                  <a:gd name="connsiteX1074" fmla="*/ 2730487 w 3625039"/>
                  <a:gd name="connsiteY1074" fmla="*/ 266700 h 2927466"/>
                  <a:gd name="connsiteX1075" fmla="*/ 2802969 w 3625039"/>
                  <a:gd name="connsiteY1075" fmla="*/ 306902 h 2927466"/>
                  <a:gd name="connsiteX1076" fmla="*/ 2777367 w 3625039"/>
                  <a:gd name="connsiteY1076" fmla="*/ 292087 h 2927466"/>
                  <a:gd name="connsiteX1077" fmla="*/ 2810491 w 3625039"/>
                  <a:gd name="connsiteY1077" fmla="*/ 314425 h 2927466"/>
                  <a:gd name="connsiteX1078" fmla="*/ 2738010 w 3625039"/>
                  <a:gd name="connsiteY1078" fmla="*/ 274223 h 2927466"/>
                  <a:gd name="connsiteX1079" fmla="*/ 2775886 w 3625039"/>
                  <a:gd name="connsiteY1079" fmla="*/ 291238 h 2927466"/>
                  <a:gd name="connsiteX1080" fmla="*/ 2730487 w 3625039"/>
                  <a:gd name="connsiteY1080" fmla="*/ 266700 h 2927466"/>
                  <a:gd name="connsiteX1081" fmla="*/ 2679687 w 3625039"/>
                  <a:gd name="connsiteY1081" fmla="*/ 254000 h 2927466"/>
                  <a:gd name="connsiteX1082" fmla="*/ 2711866 w 3625039"/>
                  <a:gd name="connsiteY1082" fmla="*/ 275379 h 2927466"/>
                  <a:gd name="connsiteX1083" fmla="*/ 2710594 w 3625039"/>
                  <a:gd name="connsiteY1083" fmla="*/ 274942 h 2927466"/>
                  <a:gd name="connsiteX1084" fmla="*/ 2719389 w 3625039"/>
                  <a:gd name="connsiteY1084" fmla="*/ 282901 h 2927466"/>
                  <a:gd name="connsiteX1085" fmla="*/ 2693603 w 3625039"/>
                  <a:gd name="connsiteY1085" fmla="*/ 269150 h 2927466"/>
                  <a:gd name="connsiteX1086" fmla="*/ 2679687 w 3625039"/>
                  <a:gd name="connsiteY1086" fmla="*/ 254000 h 2927466"/>
                  <a:gd name="connsiteX1087" fmla="*/ 2679687 w 3625039"/>
                  <a:gd name="connsiteY1087" fmla="*/ 254000 h 2927466"/>
                  <a:gd name="connsiteX1088" fmla="*/ 2737340 w 3625039"/>
                  <a:gd name="connsiteY1088" fmla="*/ 278703 h 2927466"/>
                  <a:gd name="connsiteX1089" fmla="*/ 2679687 w 3625039"/>
                  <a:gd name="connsiteY1089" fmla="*/ 254000 h 2927466"/>
                  <a:gd name="connsiteX1090" fmla="*/ 2666987 w 3625039"/>
                  <a:gd name="connsiteY1090" fmla="*/ 241300 h 2927466"/>
                  <a:gd name="connsiteX1091" fmla="*/ 2724640 w 3625039"/>
                  <a:gd name="connsiteY1091" fmla="*/ 266003 h 2927466"/>
                  <a:gd name="connsiteX1092" fmla="*/ 2666987 w 3625039"/>
                  <a:gd name="connsiteY1092" fmla="*/ 241300 h 2927466"/>
                  <a:gd name="connsiteX1093" fmla="*/ 1582374 w 3625039"/>
                  <a:gd name="connsiteY1093" fmla="*/ 216057 h 2927466"/>
                  <a:gd name="connsiteX1094" fmla="*/ 1542335 w 3625039"/>
                  <a:gd name="connsiteY1094" fmla="*/ 224581 h 2927466"/>
                  <a:gd name="connsiteX1095" fmla="*/ 1555461 w 3625039"/>
                  <a:gd name="connsiteY1095" fmla="*/ 221845 h 2927466"/>
                  <a:gd name="connsiteX1096" fmla="*/ 1557449 w 3625039"/>
                  <a:gd name="connsiteY1096" fmla="*/ 230606 h 2927466"/>
                  <a:gd name="connsiteX1097" fmla="*/ 1562973 w 3625039"/>
                  <a:gd name="connsiteY1097" fmla="*/ 229369 h 2927466"/>
                  <a:gd name="connsiteX1098" fmla="*/ 1563415 w 3625039"/>
                  <a:gd name="connsiteY1098" fmla="*/ 231079 h 2927466"/>
                  <a:gd name="connsiteX1099" fmla="*/ 1582374 w 3625039"/>
                  <a:gd name="connsiteY1099" fmla="*/ 216057 h 2927466"/>
                  <a:gd name="connsiteX1100" fmla="*/ 2179734 w 3625039"/>
                  <a:gd name="connsiteY1100" fmla="*/ 203560 h 2927466"/>
                  <a:gd name="connsiteX1101" fmla="*/ 2198363 w 3625039"/>
                  <a:gd name="connsiteY1101" fmla="*/ 213262 h 2927466"/>
                  <a:gd name="connsiteX1102" fmla="*/ 2191304 w 3625039"/>
                  <a:gd name="connsiteY1102" fmla="*/ 213188 h 2927466"/>
                  <a:gd name="connsiteX1103" fmla="*/ 2205885 w 3625039"/>
                  <a:gd name="connsiteY1103" fmla="*/ 220784 h 2927466"/>
                  <a:gd name="connsiteX1104" fmla="*/ 2167877 w 3625039"/>
                  <a:gd name="connsiteY1104" fmla="*/ 222764 h 2927466"/>
                  <a:gd name="connsiteX1105" fmla="*/ 2166811 w 3625039"/>
                  <a:gd name="connsiteY1105" fmla="*/ 215490 h 2927466"/>
                  <a:gd name="connsiteX1106" fmla="*/ 2160355 w 3625039"/>
                  <a:gd name="connsiteY1106" fmla="*/ 215241 h 2927466"/>
                  <a:gd name="connsiteX1107" fmla="*/ 2159150 w 3625039"/>
                  <a:gd name="connsiteY1107" fmla="*/ 207012 h 2927466"/>
                  <a:gd name="connsiteX1108" fmla="*/ 2179734 w 3625039"/>
                  <a:gd name="connsiteY1108" fmla="*/ 203560 h 2927466"/>
                  <a:gd name="connsiteX1109" fmla="*/ 2628887 w 3625039"/>
                  <a:gd name="connsiteY1109" fmla="*/ 203200 h 2927466"/>
                  <a:gd name="connsiteX1110" fmla="*/ 2691081 w 3625039"/>
                  <a:gd name="connsiteY1110" fmla="*/ 236243 h 2927466"/>
                  <a:gd name="connsiteX1111" fmla="*/ 2679297 w 3625039"/>
                  <a:gd name="connsiteY1111" fmla="*/ 229982 h 2927466"/>
                  <a:gd name="connsiteX1112" fmla="*/ 2698604 w 3625039"/>
                  <a:gd name="connsiteY1112" fmla="*/ 243764 h 2927466"/>
                  <a:gd name="connsiteX1113" fmla="*/ 2636411 w 3625039"/>
                  <a:gd name="connsiteY1113" fmla="*/ 210723 h 2927466"/>
                  <a:gd name="connsiteX1114" fmla="*/ 2659317 w 3625039"/>
                  <a:gd name="connsiteY1114" fmla="*/ 219365 h 2927466"/>
                  <a:gd name="connsiteX1115" fmla="*/ 2628887 w 3625039"/>
                  <a:gd name="connsiteY1115" fmla="*/ 203200 h 2927466"/>
                  <a:gd name="connsiteX1116" fmla="*/ 1600560 w 3625039"/>
                  <a:gd name="connsiteY1116" fmla="*/ 203200 h 2927466"/>
                  <a:gd name="connsiteX1117" fmla="*/ 1600316 w 3625039"/>
                  <a:gd name="connsiteY1117" fmla="*/ 203531 h 2927466"/>
                  <a:gd name="connsiteX1118" fmla="*/ 1600187 w 3625039"/>
                  <a:gd name="connsiteY1118" fmla="*/ 203319 h 2927466"/>
                  <a:gd name="connsiteX1119" fmla="*/ 1325482 w 3625039"/>
                  <a:gd name="connsiteY1119" fmla="*/ 165242 h 2927466"/>
                  <a:gd name="connsiteX1120" fmla="*/ 1349345 w 3625039"/>
                  <a:gd name="connsiteY1120" fmla="*/ 166888 h 2927466"/>
                  <a:gd name="connsiteX1121" fmla="*/ 1343776 w 3625039"/>
                  <a:gd name="connsiteY1121" fmla="*/ 172781 h 2927466"/>
                  <a:gd name="connsiteX1122" fmla="*/ 1356858 w 3625039"/>
                  <a:gd name="connsiteY1122" fmla="*/ 174412 h 2927466"/>
                  <a:gd name="connsiteX1123" fmla="*/ 1347135 w 3625039"/>
                  <a:gd name="connsiteY1123" fmla="*/ 184751 h 2927466"/>
                  <a:gd name="connsiteX1124" fmla="*/ 1347135 w 3625039"/>
                  <a:gd name="connsiteY1124" fmla="*/ 184777 h 2927466"/>
                  <a:gd name="connsiteX1125" fmla="*/ 1461595 w 3625039"/>
                  <a:gd name="connsiteY1125" fmla="*/ 168966 h 2927466"/>
                  <a:gd name="connsiteX1126" fmla="*/ 1455850 w 3625039"/>
                  <a:gd name="connsiteY1126" fmla="*/ 175464 h 2927466"/>
                  <a:gd name="connsiteX1127" fmla="*/ 1469108 w 3625039"/>
                  <a:gd name="connsiteY1127" fmla="*/ 176464 h 2927466"/>
                  <a:gd name="connsiteX1128" fmla="*/ 1466191 w 3625039"/>
                  <a:gd name="connsiteY1128" fmla="*/ 179779 h 2927466"/>
                  <a:gd name="connsiteX1129" fmla="*/ 1475162 w 3625039"/>
                  <a:gd name="connsiteY1129" fmla="*/ 174859 h 2927466"/>
                  <a:gd name="connsiteX1130" fmla="*/ 1481791 w 3625039"/>
                  <a:gd name="connsiteY1130" fmla="*/ 183067 h 2927466"/>
                  <a:gd name="connsiteX1131" fmla="*/ 1482675 w 3625039"/>
                  <a:gd name="connsiteY1131" fmla="*/ 182383 h 2927466"/>
                  <a:gd name="connsiteX1132" fmla="*/ 1490011 w 3625039"/>
                  <a:gd name="connsiteY1132" fmla="*/ 194616 h 2927466"/>
                  <a:gd name="connsiteX1133" fmla="*/ 1516924 w 3625039"/>
                  <a:gd name="connsiteY1133" fmla="*/ 191486 h 2927466"/>
                  <a:gd name="connsiteX1134" fmla="*/ 1519134 w 3625039"/>
                  <a:gd name="connsiteY1134" fmla="*/ 194932 h 2927466"/>
                  <a:gd name="connsiteX1135" fmla="*/ 1512859 w 3625039"/>
                  <a:gd name="connsiteY1135" fmla="*/ 200141 h 2927466"/>
                  <a:gd name="connsiteX1136" fmla="*/ 1524437 w 3625039"/>
                  <a:gd name="connsiteY1136" fmla="*/ 199010 h 2927466"/>
                  <a:gd name="connsiteX1137" fmla="*/ 1526647 w 3625039"/>
                  <a:gd name="connsiteY1137" fmla="*/ 202456 h 2927466"/>
                  <a:gd name="connsiteX1138" fmla="*/ 1523244 w 3625039"/>
                  <a:gd name="connsiteY1138" fmla="*/ 205271 h 2927466"/>
                  <a:gd name="connsiteX1139" fmla="*/ 1590506 w 3625039"/>
                  <a:gd name="connsiteY1139" fmla="*/ 196537 h 2927466"/>
                  <a:gd name="connsiteX1140" fmla="*/ 1585910 w 3625039"/>
                  <a:gd name="connsiteY1140" fmla="*/ 202614 h 2927466"/>
                  <a:gd name="connsiteX1141" fmla="*/ 1598019 w 3625039"/>
                  <a:gd name="connsiteY1141" fmla="*/ 204061 h 2927466"/>
                  <a:gd name="connsiteX1142" fmla="*/ 1597046 w 3625039"/>
                  <a:gd name="connsiteY1142" fmla="*/ 205350 h 2927466"/>
                  <a:gd name="connsiteX1143" fmla="*/ 1607697 w 3625039"/>
                  <a:gd name="connsiteY1143" fmla="*/ 200062 h 2927466"/>
                  <a:gd name="connsiteX1144" fmla="*/ 1617375 w 3625039"/>
                  <a:gd name="connsiteY1144" fmla="*/ 209375 h 2927466"/>
                  <a:gd name="connsiteX1145" fmla="*/ 1604913 w 3625039"/>
                  <a:gd name="connsiteY1145" fmla="*/ 303821 h 2927466"/>
                  <a:gd name="connsiteX1146" fmla="*/ 1588782 w 3625039"/>
                  <a:gd name="connsiteY1146" fmla="*/ 302453 h 2927466"/>
                  <a:gd name="connsiteX1147" fmla="*/ 1607078 w 3625039"/>
                  <a:gd name="connsiteY1147" fmla="*/ 404027 h 2927466"/>
                  <a:gd name="connsiteX1148" fmla="*/ 1595809 w 3625039"/>
                  <a:gd name="connsiteY1148" fmla="*/ 397372 h 2927466"/>
                  <a:gd name="connsiteX1149" fmla="*/ 1592097 w 3625039"/>
                  <a:gd name="connsiteY1149" fmla="*/ 405290 h 2927466"/>
                  <a:gd name="connsiteX1150" fmla="*/ 1600935 w 3625039"/>
                  <a:gd name="connsiteY1150" fmla="*/ 449356 h 2927466"/>
                  <a:gd name="connsiteX1151" fmla="*/ 1609509 w 3625039"/>
                  <a:gd name="connsiteY1151" fmla="*/ 457643 h 2927466"/>
                  <a:gd name="connsiteX1152" fmla="*/ 1615298 w 3625039"/>
                  <a:gd name="connsiteY1152" fmla="*/ 462852 h 2927466"/>
                  <a:gd name="connsiteX1153" fmla="*/ 1616889 w 3625039"/>
                  <a:gd name="connsiteY1153" fmla="*/ 464194 h 2927466"/>
                  <a:gd name="connsiteX1154" fmla="*/ 1628158 w 3625039"/>
                  <a:gd name="connsiteY1154" fmla="*/ 461563 h 2927466"/>
                  <a:gd name="connsiteX1155" fmla="*/ 1630191 w 3625039"/>
                  <a:gd name="connsiteY1155" fmla="*/ 470244 h 2927466"/>
                  <a:gd name="connsiteX1156" fmla="*/ 1635671 w 3625039"/>
                  <a:gd name="connsiteY1156" fmla="*/ 469087 h 2927466"/>
                  <a:gd name="connsiteX1157" fmla="*/ 1653834 w 3625039"/>
                  <a:gd name="connsiteY1157" fmla="*/ 515363 h 2927466"/>
                  <a:gd name="connsiteX1158" fmla="*/ 1699044 w 3625039"/>
                  <a:gd name="connsiteY1158" fmla="*/ 537356 h 2927466"/>
                  <a:gd name="connsiteX1159" fmla="*/ 1699132 w 3625039"/>
                  <a:gd name="connsiteY1159" fmla="*/ 542354 h 2927466"/>
                  <a:gd name="connsiteX1160" fmla="*/ 1706556 w 3625039"/>
                  <a:gd name="connsiteY1160" fmla="*/ 544880 h 2927466"/>
                  <a:gd name="connsiteX1161" fmla="*/ 1260296 w 3625039"/>
                  <a:gd name="connsiteY1161" fmla="*/ 593024 h 2927466"/>
                  <a:gd name="connsiteX1162" fmla="*/ 1250264 w 3625039"/>
                  <a:gd name="connsiteY1162" fmla="*/ 578502 h 2927466"/>
                  <a:gd name="connsiteX1163" fmla="*/ 1242177 w 3625039"/>
                  <a:gd name="connsiteY1163" fmla="*/ 579949 h 2927466"/>
                  <a:gd name="connsiteX1164" fmla="*/ 1240807 w 3625039"/>
                  <a:gd name="connsiteY1164" fmla="*/ 571346 h 2927466"/>
                  <a:gd name="connsiteX1165" fmla="*/ 1234664 w 3625039"/>
                  <a:gd name="connsiteY1165" fmla="*/ 572424 h 2927466"/>
                  <a:gd name="connsiteX1166" fmla="*/ 1268825 w 3625039"/>
                  <a:gd name="connsiteY1166" fmla="*/ 535620 h 2927466"/>
                  <a:gd name="connsiteX1167" fmla="*/ 852130 w 3625039"/>
                  <a:gd name="connsiteY1167" fmla="*/ 711725 h 2927466"/>
                  <a:gd name="connsiteX1168" fmla="*/ 863443 w 3625039"/>
                  <a:gd name="connsiteY1168" fmla="*/ 693362 h 2927466"/>
                  <a:gd name="connsiteX1169" fmla="*/ 844617 w 3625039"/>
                  <a:gd name="connsiteY1169" fmla="*/ 704201 h 2927466"/>
                  <a:gd name="connsiteX1170" fmla="*/ 858715 w 3625039"/>
                  <a:gd name="connsiteY1170" fmla="*/ 681129 h 2927466"/>
                  <a:gd name="connsiteX1171" fmla="*/ 799452 w 3625039"/>
                  <a:gd name="connsiteY1171" fmla="*/ 723511 h 2927466"/>
                  <a:gd name="connsiteX1172" fmla="*/ 797728 w 3625039"/>
                  <a:gd name="connsiteY1172" fmla="*/ 712646 h 2927466"/>
                  <a:gd name="connsiteX1173" fmla="*/ 791895 w 3625039"/>
                  <a:gd name="connsiteY1173" fmla="*/ 715987 h 2927466"/>
                  <a:gd name="connsiteX1174" fmla="*/ 806788 w 3625039"/>
                  <a:gd name="connsiteY1174" fmla="*/ 625488 h 2927466"/>
                  <a:gd name="connsiteX1175" fmla="*/ 803164 w 3625039"/>
                  <a:gd name="connsiteY1175" fmla="*/ 628013 h 2927466"/>
                  <a:gd name="connsiteX1176" fmla="*/ 804004 w 3625039"/>
                  <a:gd name="connsiteY1176" fmla="*/ 614728 h 2927466"/>
                  <a:gd name="connsiteX1177" fmla="*/ 795651 w 3625039"/>
                  <a:gd name="connsiteY1177" fmla="*/ 620489 h 2927466"/>
                  <a:gd name="connsiteX1178" fmla="*/ 820046 w 3625039"/>
                  <a:gd name="connsiteY1178" fmla="*/ 552772 h 2927466"/>
                  <a:gd name="connsiteX1179" fmla="*/ 808158 w 3625039"/>
                  <a:gd name="connsiteY1179" fmla="*/ 553930 h 2927466"/>
                  <a:gd name="connsiteX1180" fmla="*/ 812356 w 3625039"/>
                  <a:gd name="connsiteY1180" fmla="*/ 545275 h 2927466"/>
                  <a:gd name="connsiteX1181" fmla="*/ 800645 w 3625039"/>
                  <a:gd name="connsiteY1181" fmla="*/ 546432 h 2927466"/>
                  <a:gd name="connsiteX1182" fmla="*/ 918684 w 3625039"/>
                  <a:gd name="connsiteY1182" fmla="*/ 409920 h 2927466"/>
                  <a:gd name="connsiteX1183" fmla="*/ 918463 w 3625039"/>
                  <a:gd name="connsiteY1183" fmla="*/ 406500 h 2927466"/>
                  <a:gd name="connsiteX1184" fmla="*/ 918729 w 3625039"/>
                  <a:gd name="connsiteY1184" fmla="*/ 366933 h 2927466"/>
                  <a:gd name="connsiteX1185" fmla="*/ 934726 w 3625039"/>
                  <a:gd name="connsiteY1185" fmla="*/ 352253 h 2927466"/>
                  <a:gd name="connsiteX1186" fmla="*/ 928186 w 3625039"/>
                  <a:gd name="connsiteY1186" fmla="*/ 342572 h 2927466"/>
                  <a:gd name="connsiteX1187" fmla="*/ 1072078 w 3625039"/>
                  <a:gd name="connsiteY1187" fmla="*/ 229869 h 2927466"/>
                  <a:gd name="connsiteX1188" fmla="*/ 1072255 w 3625039"/>
                  <a:gd name="connsiteY1188" fmla="*/ 236393 h 2927466"/>
                  <a:gd name="connsiteX1189" fmla="*/ 1079591 w 3625039"/>
                  <a:gd name="connsiteY1189" fmla="*/ 237393 h 2927466"/>
                  <a:gd name="connsiteX1190" fmla="*/ 1079768 w 3625039"/>
                  <a:gd name="connsiteY1190" fmla="*/ 243496 h 2927466"/>
                  <a:gd name="connsiteX1191" fmla="*/ 1188394 w 3625039"/>
                  <a:gd name="connsiteY1191" fmla="*/ 169124 h 2927466"/>
                  <a:gd name="connsiteX1192" fmla="*/ 1188394 w 3625039"/>
                  <a:gd name="connsiteY1192" fmla="*/ 175780 h 2927466"/>
                  <a:gd name="connsiteX1193" fmla="*/ 1195907 w 3625039"/>
                  <a:gd name="connsiteY1193" fmla="*/ 176648 h 2927466"/>
                  <a:gd name="connsiteX1194" fmla="*/ 1195907 w 3625039"/>
                  <a:gd name="connsiteY1194" fmla="*/ 176859 h 2927466"/>
                  <a:gd name="connsiteX1195" fmla="*/ 1325482 w 3625039"/>
                  <a:gd name="connsiteY1195" fmla="*/ 165242 h 2927466"/>
                  <a:gd name="connsiteX1196" fmla="*/ 1446686 w 3625039"/>
                  <a:gd name="connsiteY1196" fmla="*/ 50800 h 2927466"/>
                  <a:gd name="connsiteX1197" fmla="*/ 1445311 w 3625039"/>
                  <a:gd name="connsiteY1197" fmla="*/ 51595 h 2927466"/>
                  <a:gd name="connsiteX1198" fmla="*/ 1446686 w 3625039"/>
                  <a:gd name="connsiteY1198" fmla="*/ 52003 h 2927466"/>
                  <a:gd name="connsiteX1199" fmla="*/ 1327245 w 3625039"/>
                  <a:gd name="connsiteY1199" fmla="*/ 80921 h 2927466"/>
                  <a:gd name="connsiteX1200" fmla="*/ 1345233 w 3625039"/>
                  <a:gd name="connsiteY1200" fmla="*/ 75538 h 2927466"/>
                  <a:gd name="connsiteX1201" fmla="*/ 1338576 w 3625039"/>
                  <a:gd name="connsiteY1201" fmla="*/ 76990 h 2927466"/>
                  <a:gd name="connsiteX1202" fmla="*/ 1343251 w 3625039"/>
                  <a:gd name="connsiteY1202" fmla="*/ 75328 h 2927466"/>
                  <a:gd name="connsiteX1203" fmla="*/ 1320787 w 3625039"/>
                  <a:gd name="connsiteY1203" fmla="*/ 80921 h 2927466"/>
                  <a:gd name="connsiteX1204" fmla="*/ 1446686 w 3625039"/>
                  <a:gd name="connsiteY1204" fmla="*/ 50800 h 2927466"/>
                  <a:gd name="connsiteX1205" fmla="*/ 1486448 w 3625039"/>
                  <a:gd name="connsiteY1205" fmla="*/ 38100 h 2927466"/>
                  <a:gd name="connsiteX1206" fmla="*/ 1486431 w 3625039"/>
                  <a:gd name="connsiteY1206" fmla="*/ 38103 h 2927466"/>
                  <a:gd name="connsiteX1207" fmla="*/ 1486449 w 3625039"/>
                  <a:gd name="connsiteY1207" fmla="*/ 38100 h 2927466"/>
                  <a:gd name="connsiteX1208" fmla="*/ 1451059 w 3625039"/>
                  <a:gd name="connsiteY1208" fmla="*/ 44539 h 2927466"/>
                  <a:gd name="connsiteX1209" fmla="*/ 1435087 w 3625039"/>
                  <a:gd name="connsiteY1209" fmla="*/ 47979 h 2927466"/>
                  <a:gd name="connsiteX1210" fmla="*/ 1436079 w 3625039"/>
                  <a:gd name="connsiteY1210" fmla="*/ 47405 h 2927466"/>
                  <a:gd name="connsiteX1211" fmla="*/ 1448988 w 3625039"/>
                  <a:gd name="connsiteY1211" fmla="*/ 44764 h 2927466"/>
                  <a:gd name="connsiteX1212" fmla="*/ 1445550 w 3625039"/>
                  <a:gd name="connsiteY1212" fmla="*/ 45131 h 2927466"/>
                  <a:gd name="connsiteX1213" fmla="*/ 1445550 w 3625039"/>
                  <a:gd name="connsiteY1213" fmla="*/ 45131 h 2927466"/>
                  <a:gd name="connsiteX1214" fmla="*/ 1455762 w 3625039"/>
                  <a:gd name="connsiteY1214" fmla="*/ 43377 h 2927466"/>
                  <a:gd name="connsiteX1215" fmla="*/ 1473907 w 3625039"/>
                  <a:gd name="connsiteY1215" fmla="*/ 39661 h 2927466"/>
                  <a:gd name="connsiteX1216" fmla="*/ 1473890 w 3625039"/>
                  <a:gd name="connsiteY1216" fmla="*/ 39665 h 2927466"/>
                  <a:gd name="connsiteX1217" fmla="*/ 1473908 w 3625039"/>
                  <a:gd name="connsiteY1217" fmla="*/ 39661 h 2927466"/>
                  <a:gd name="connsiteX1218" fmla="*/ 1459448 w 3625039"/>
                  <a:gd name="connsiteY1218" fmla="*/ 42743 h 2927466"/>
                  <a:gd name="connsiteX1219" fmla="*/ 1433986 w 3625039"/>
                  <a:gd name="connsiteY1219" fmla="*/ 38100 h 2927466"/>
                  <a:gd name="connsiteX1220" fmla="*/ 1432611 w 3625039"/>
                  <a:gd name="connsiteY1220" fmla="*/ 38895 h 2927466"/>
                  <a:gd name="connsiteX1221" fmla="*/ 1433986 w 3625039"/>
                  <a:gd name="connsiteY1221" fmla="*/ 39303 h 2927466"/>
                  <a:gd name="connsiteX1222" fmla="*/ 1314545 w 3625039"/>
                  <a:gd name="connsiteY1222" fmla="*/ 68221 h 2927466"/>
                  <a:gd name="connsiteX1223" fmla="*/ 1332533 w 3625039"/>
                  <a:gd name="connsiteY1223" fmla="*/ 62838 h 2927466"/>
                  <a:gd name="connsiteX1224" fmla="*/ 1325870 w 3625039"/>
                  <a:gd name="connsiteY1224" fmla="*/ 64290 h 2927466"/>
                  <a:gd name="connsiteX1225" fmla="*/ 1330551 w 3625039"/>
                  <a:gd name="connsiteY1225" fmla="*/ 62628 h 2927466"/>
                  <a:gd name="connsiteX1226" fmla="*/ 1308087 w 3625039"/>
                  <a:gd name="connsiteY1226" fmla="*/ 68221 h 2927466"/>
                  <a:gd name="connsiteX1227" fmla="*/ 1433986 w 3625039"/>
                  <a:gd name="connsiteY1227" fmla="*/ 38100 h 2927466"/>
                  <a:gd name="connsiteX1228" fmla="*/ 1640090 w 3625039"/>
                  <a:gd name="connsiteY1228" fmla="*/ 13107 h 2927466"/>
                  <a:gd name="connsiteX1229" fmla="*/ 1485887 w 3625039"/>
                  <a:gd name="connsiteY1229" fmla="*/ 44982 h 2927466"/>
                  <a:gd name="connsiteX1230" fmla="*/ 1640090 w 3625039"/>
                  <a:gd name="connsiteY1230" fmla="*/ 13107 h 2927466"/>
                  <a:gd name="connsiteX1231" fmla="*/ 1879587 w 3625039"/>
                  <a:gd name="connsiteY1231" fmla="*/ 12700 h 2927466"/>
                  <a:gd name="connsiteX1232" fmla="*/ 2148676 w 3625039"/>
                  <a:gd name="connsiteY1232" fmla="*/ 43684 h 2927466"/>
                  <a:gd name="connsiteX1233" fmla="*/ 2189490 w 3625039"/>
                  <a:gd name="connsiteY1233" fmla="*/ 52479 h 2927466"/>
                  <a:gd name="connsiteX1234" fmla="*/ 2183802 w 3625039"/>
                  <a:gd name="connsiteY1234" fmla="*/ 52291 h 2927466"/>
                  <a:gd name="connsiteX1235" fmla="*/ 2318201 w 3625039"/>
                  <a:gd name="connsiteY1235" fmla="*/ 90958 h 2927466"/>
                  <a:gd name="connsiteX1236" fmla="*/ 2290798 w 3625039"/>
                  <a:gd name="connsiteY1236" fmla="*/ 85815 h 2927466"/>
                  <a:gd name="connsiteX1237" fmla="*/ 2325758 w 3625039"/>
                  <a:gd name="connsiteY1237" fmla="*/ 98473 h 2927466"/>
                  <a:gd name="connsiteX1238" fmla="*/ 2307447 w 3625039"/>
                  <a:gd name="connsiteY1238" fmla="*/ 95030 h 2927466"/>
                  <a:gd name="connsiteX1239" fmla="*/ 2363499 w 3625039"/>
                  <a:gd name="connsiteY1239" fmla="*/ 110711 h 2927466"/>
                  <a:gd name="connsiteX1240" fmla="*/ 2362544 w 3625039"/>
                  <a:gd name="connsiteY1240" fmla="*/ 106785 h 2927466"/>
                  <a:gd name="connsiteX1241" fmla="*/ 2364537 w 3625039"/>
                  <a:gd name="connsiteY1241" fmla="*/ 107184 h 2927466"/>
                  <a:gd name="connsiteX1242" fmla="*/ 2354531 w 3625039"/>
                  <a:gd name="connsiteY1242" fmla="*/ 102776 h 2927466"/>
                  <a:gd name="connsiteX1243" fmla="*/ 2368149 w 3625039"/>
                  <a:gd name="connsiteY1243" fmla="*/ 107772 h 2927466"/>
                  <a:gd name="connsiteX1244" fmla="*/ 2373090 w 3625039"/>
                  <a:gd name="connsiteY1244" fmla="*/ 107079 h 2927466"/>
                  <a:gd name="connsiteX1245" fmla="*/ 2347016 w 3625039"/>
                  <a:gd name="connsiteY1245" fmla="*/ 95261 h 2927466"/>
                  <a:gd name="connsiteX1246" fmla="*/ 2625862 w 3625039"/>
                  <a:gd name="connsiteY1246" fmla="*/ 211010 h 2927466"/>
                  <a:gd name="connsiteX1247" fmla="*/ 2610956 w 3625039"/>
                  <a:gd name="connsiteY1247" fmla="*/ 207567 h 2927466"/>
                  <a:gd name="connsiteX1248" fmla="*/ 2610624 w 3625039"/>
                  <a:gd name="connsiteY1248" fmla="*/ 207924 h 2927466"/>
                  <a:gd name="connsiteX1249" fmla="*/ 2633377 w 3625039"/>
                  <a:gd name="connsiteY1249" fmla="*/ 218525 h 2927466"/>
                  <a:gd name="connsiteX1250" fmla="*/ 2618471 w 3625039"/>
                  <a:gd name="connsiteY1250" fmla="*/ 215104 h 2927466"/>
                  <a:gd name="connsiteX1251" fmla="*/ 2617766 w 3625039"/>
                  <a:gd name="connsiteY1251" fmla="*/ 215817 h 2927466"/>
                  <a:gd name="connsiteX1252" fmla="*/ 2665015 w 3625039"/>
                  <a:gd name="connsiteY1252" fmla="*/ 245437 h 2927466"/>
                  <a:gd name="connsiteX1253" fmla="*/ 2650234 w 3625039"/>
                  <a:gd name="connsiteY1253" fmla="*/ 241238 h 2927466"/>
                  <a:gd name="connsiteX1254" fmla="*/ 2672530 w 3625039"/>
                  <a:gd name="connsiteY1254" fmla="*/ 252952 h 2927466"/>
                  <a:gd name="connsiteX1255" fmla="*/ 2644919 w 3625039"/>
                  <a:gd name="connsiteY1255" fmla="*/ 245857 h 2927466"/>
                  <a:gd name="connsiteX1256" fmla="*/ 2648947 w 3625039"/>
                  <a:gd name="connsiteY1256" fmla="*/ 254148 h 2927466"/>
                  <a:gd name="connsiteX1257" fmla="*/ 2660697 w 3625039"/>
                  <a:gd name="connsiteY1257" fmla="*/ 265064 h 2927466"/>
                  <a:gd name="connsiteX1258" fmla="*/ 2670911 w 3625039"/>
                  <a:gd name="connsiteY1258" fmla="*/ 275770 h 2927466"/>
                  <a:gd name="connsiteX1259" fmla="*/ 2641598 w 3625039"/>
                  <a:gd name="connsiteY1259" fmla="*/ 278982 h 2927466"/>
                  <a:gd name="connsiteX1260" fmla="*/ 2714299 w 3625039"/>
                  <a:gd name="connsiteY1260" fmla="*/ 337633 h 2927466"/>
                  <a:gd name="connsiteX1261" fmla="*/ 2776412 w 3625039"/>
                  <a:gd name="connsiteY1261" fmla="*/ 415996 h 2927466"/>
                  <a:gd name="connsiteX1262" fmla="*/ 2760510 w 3625039"/>
                  <a:gd name="connsiteY1262" fmla="*/ 438961 h 2927466"/>
                  <a:gd name="connsiteX1263" fmla="*/ 2769105 w 3625039"/>
                  <a:gd name="connsiteY1263" fmla="*/ 456741 h 2927466"/>
                  <a:gd name="connsiteX1264" fmla="*/ 2364354 w 3625039"/>
                  <a:gd name="connsiteY1264" fmla="*/ 193250 h 2927466"/>
                  <a:gd name="connsiteX1265" fmla="*/ 2328682 w 3625039"/>
                  <a:gd name="connsiteY1265" fmla="*/ 161144 h 2927466"/>
                  <a:gd name="connsiteX1266" fmla="*/ 2327277 w 3625039"/>
                  <a:gd name="connsiteY1266" fmla="*/ 160609 h 2927466"/>
                  <a:gd name="connsiteX1267" fmla="*/ 2326733 w 3625039"/>
                  <a:gd name="connsiteY1267" fmla="*/ 159390 h 2927466"/>
                  <a:gd name="connsiteX1268" fmla="*/ 2298082 w 3625039"/>
                  <a:gd name="connsiteY1268" fmla="*/ 133602 h 2927466"/>
                  <a:gd name="connsiteX1269" fmla="*/ 2242801 w 3625039"/>
                  <a:gd name="connsiteY1269" fmla="*/ 82393 h 2927466"/>
                  <a:gd name="connsiteX1270" fmla="*/ 2243549 w 3625039"/>
                  <a:gd name="connsiteY1270" fmla="*/ 82603 h 2927466"/>
                  <a:gd name="connsiteX1271" fmla="*/ 2242884 w 3625039"/>
                  <a:gd name="connsiteY1271" fmla="*/ 81973 h 2927466"/>
                  <a:gd name="connsiteX1272" fmla="*/ 2204520 w 3625039"/>
                  <a:gd name="connsiteY1272" fmla="*/ 72716 h 2927466"/>
                  <a:gd name="connsiteX1273" fmla="*/ 2222872 w 3625039"/>
                  <a:gd name="connsiteY1273" fmla="*/ 86864 h 2927466"/>
                  <a:gd name="connsiteX1274" fmla="*/ 2222789 w 3625039"/>
                  <a:gd name="connsiteY1274" fmla="*/ 86843 h 2927466"/>
                  <a:gd name="connsiteX1275" fmla="*/ 2230428 w 3625039"/>
                  <a:gd name="connsiteY1275" fmla="*/ 94379 h 2927466"/>
                  <a:gd name="connsiteX1276" fmla="*/ 2054011 w 3625039"/>
                  <a:gd name="connsiteY1276" fmla="*/ 52983 h 2927466"/>
                  <a:gd name="connsiteX1277" fmla="*/ 1887102 w 3625039"/>
                  <a:gd name="connsiteY1277" fmla="*/ 20215 h 2927466"/>
                  <a:gd name="connsiteX1278" fmla="*/ 2004437 w 3625039"/>
                  <a:gd name="connsiteY1278" fmla="*/ 29661 h 2927466"/>
                  <a:gd name="connsiteX1279" fmla="*/ 1879587 w 3625039"/>
                  <a:gd name="connsiteY1279" fmla="*/ 12700 h 2927466"/>
                  <a:gd name="connsiteX1280" fmla="*/ 1854187 w 3625039"/>
                  <a:gd name="connsiteY1280" fmla="*/ 12700 h 2927466"/>
                  <a:gd name="connsiteX1281" fmla="*/ 1898650 w 3625039"/>
                  <a:gd name="connsiteY1281" fmla="*/ 15722 h 2927466"/>
                  <a:gd name="connsiteX1282" fmla="*/ 1854187 w 3625039"/>
                  <a:gd name="connsiteY1282" fmla="*/ 12700 h 2927466"/>
                  <a:gd name="connsiteX1283" fmla="*/ 1627390 w 3625039"/>
                  <a:gd name="connsiteY1283" fmla="*/ 407 h 2927466"/>
                  <a:gd name="connsiteX1284" fmla="*/ 1473186 w 3625039"/>
                  <a:gd name="connsiteY1284" fmla="*/ 32282 h 2927466"/>
                  <a:gd name="connsiteX1285" fmla="*/ 1627390 w 3625039"/>
                  <a:gd name="connsiteY1285" fmla="*/ 407 h 2927466"/>
                  <a:gd name="connsiteX1286" fmla="*/ 1841487 w 3625039"/>
                  <a:gd name="connsiteY1286" fmla="*/ 0 h 2927466"/>
                  <a:gd name="connsiteX1287" fmla="*/ 1885950 w 3625039"/>
                  <a:gd name="connsiteY1287" fmla="*/ 3022 h 2927466"/>
                  <a:gd name="connsiteX1288" fmla="*/ 1841487 w 3625039"/>
                  <a:gd name="connsiteY1288" fmla="*/ 0 h 292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Lst>
                <a:rect l="l" t="t" r="r" b="b"/>
                <a:pathLst>
                  <a:path w="3625039" h="2927466">
                    <a:moveTo>
                      <a:pt x="2968066" y="2768600"/>
                    </a:moveTo>
                    <a:cubicBezTo>
                      <a:pt x="2973976" y="2777161"/>
                      <a:pt x="2974275" y="2778497"/>
                      <a:pt x="2973325" y="2777877"/>
                    </a:cubicBezTo>
                    <a:cubicBezTo>
                      <a:pt x="2974072" y="2777266"/>
                      <a:pt x="2974932" y="2776706"/>
                      <a:pt x="2975589" y="2776122"/>
                    </a:cubicBezTo>
                    <a:cubicBezTo>
                      <a:pt x="2981549" y="2784752"/>
                      <a:pt x="2981835" y="2786070"/>
                      <a:pt x="2980846" y="2785417"/>
                    </a:cubicBezTo>
                    <a:cubicBezTo>
                      <a:pt x="2987520" y="2798460"/>
                      <a:pt x="2983717" y="2801996"/>
                      <a:pt x="2970812" y="2787484"/>
                    </a:cubicBezTo>
                    <a:cubicBezTo>
                      <a:pt x="2968024" y="2785403"/>
                      <a:pt x="2964534" y="2782098"/>
                      <a:pt x="2959661" y="2776045"/>
                    </a:cubicBezTo>
                    <a:lnTo>
                      <a:pt x="2959087" y="2775553"/>
                    </a:lnTo>
                    <a:cubicBezTo>
                      <a:pt x="2961940" y="2773565"/>
                      <a:pt x="2965457" y="2770919"/>
                      <a:pt x="2968066" y="2768600"/>
                    </a:cubicBezTo>
                    <a:close/>
                    <a:moveTo>
                      <a:pt x="152387" y="2527300"/>
                    </a:moveTo>
                    <a:cubicBezTo>
                      <a:pt x="154995" y="2530368"/>
                      <a:pt x="154995" y="2530368"/>
                      <a:pt x="155698" y="2530860"/>
                    </a:cubicBezTo>
                    <a:cubicBezTo>
                      <a:pt x="155487" y="2531442"/>
                      <a:pt x="154003" y="2531521"/>
                      <a:pt x="152846" y="2531851"/>
                    </a:cubicBezTo>
                    <a:cubicBezTo>
                      <a:pt x="152961" y="2530441"/>
                      <a:pt x="152630" y="2528705"/>
                      <a:pt x="152387" y="2527300"/>
                    </a:cubicBezTo>
                    <a:close/>
                    <a:moveTo>
                      <a:pt x="139688" y="2514600"/>
                    </a:moveTo>
                    <a:cubicBezTo>
                      <a:pt x="142296" y="2517668"/>
                      <a:pt x="142296" y="2517668"/>
                      <a:pt x="142999" y="2518160"/>
                    </a:cubicBezTo>
                    <a:cubicBezTo>
                      <a:pt x="142787" y="2518743"/>
                      <a:pt x="141304" y="2518821"/>
                      <a:pt x="140147" y="2519151"/>
                    </a:cubicBezTo>
                    <a:cubicBezTo>
                      <a:pt x="140262" y="2517742"/>
                      <a:pt x="139931" y="2516006"/>
                      <a:pt x="139688" y="2514600"/>
                    </a:cubicBezTo>
                    <a:close/>
                    <a:moveTo>
                      <a:pt x="139742" y="2501900"/>
                    </a:moveTo>
                    <a:lnTo>
                      <a:pt x="139743" y="2501902"/>
                    </a:lnTo>
                    <a:lnTo>
                      <a:pt x="139743" y="2501900"/>
                    </a:lnTo>
                    <a:lnTo>
                      <a:pt x="140487" y="2503691"/>
                    </a:lnTo>
                    <a:lnTo>
                      <a:pt x="140069" y="2501932"/>
                    </a:lnTo>
                    <a:lnTo>
                      <a:pt x="140071" y="2501935"/>
                    </a:lnTo>
                    <a:lnTo>
                      <a:pt x="140070" y="2501931"/>
                    </a:lnTo>
                    <a:cubicBezTo>
                      <a:pt x="140445" y="2501516"/>
                      <a:pt x="141666" y="2505361"/>
                      <a:pt x="142303" y="2507894"/>
                    </a:cubicBezTo>
                    <a:lnTo>
                      <a:pt x="142347" y="2508170"/>
                    </a:lnTo>
                    <a:lnTo>
                      <a:pt x="143009" y="2509763"/>
                    </a:lnTo>
                    <a:lnTo>
                      <a:pt x="142802" y="2510006"/>
                    </a:lnTo>
                    <a:lnTo>
                      <a:pt x="142802" y="2510006"/>
                    </a:lnTo>
                    <a:lnTo>
                      <a:pt x="142801" y="2510006"/>
                    </a:lnTo>
                    <a:lnTo>
                      <a:pt x="142571" y="2509575"/>
                    </a:lnTo>
                    <a:lnTo>
                      <a:pt x="142641" y="2510012"/>
                    </a:lnTo>
                    <a:lnTo>
                      <a:pt x="142640" y="2510010"/>
                    </a:lnTo>
                    <a:lnTo>
                      <a:pt x="142641" y="2510011"/>
                    </a:lnTo>
                    <a:lnTo>
                      <a:pt x="142152" y="2508788"/>
                    </a:lnTo>
                    <a:lnTo>
                      <a:pt x="141132" y="2506875"/>
                    </a:lnTo>
                    <a:cubicBezTo>
                      <a:pt x="140414" y="2505439"/>
                      <a:pt x="139742" y="2504054"/>
                      <a:pt x="139742" y="2504054"/>
                    </a:cubicBezTo>
                    <a:cubicBezTo>
                      <a:pt x="139742" y="2504054"/>
                      <a:pt x="139618" y="2502561"/>
                      <a:pt x="139742" y="2501900"/>
                    </a:cubicBezTo>
                    <a:close/>
                    <a:moveTo>
                      <a:pt x="139687" y="2476500"/>
                    </a:moveTo>
                    <a:cubicBezTo>
                      <a:pt x="143705" y="2481956"/>
                      <a:pt x="145855" y="2487834"/>
                      <a:pt x="145354" y="2494947"/>
                    </a:cubicBezTo>
                    <a:cubicBezTo>
                      <a:pt x="144693" y="2493790"/>
                      <a:pt x="141680" y="2483288"/>
                      <a:pt x="139687" y="2476500"/>
                    </a:cubicBezTo>
                    <a:close/>
                    <a:moveTo>
                      <a:pt x="126988" y="2476500"/>
                    </a:moveTo>
                    <a:cubicBezTo>
                      <a:pt x="131006" y="2481956"/>
                      <a:pt x="133155" y="2487834"/>
                      <a:pt x="132655" y="2494947"/>
                    </a:cubicBezTo>
                    <a:cubicBezTo>
                      <a:pt x="131994" y="2493790"/>
                      <a:pt x="128980" y="2483288"/>
                      <a:pt x="126988" y="2476500"/>
                    </a:cubicBezTo>
                    <a:close/>
                    <a:moveTo>
                      <a:pt x="139687" y="2463800"/>
                    </a:moveTo>
                    <a:cubicBezTo>
                      <a:pt x="143375" y="2471088"/>
                      <a:pt x="145152" y="2478936"/>
                      <a:pt x="144693" y="2487299"/>
                    </a:cubicBezTo>
                    <a:cubicBezTo>
                      <a:pt x="143705" y="2485968"/>
                      <a:pt x="140316" y="2466947"/>
                      <a:pt x="139687" y="2463800"/>
                    </a:cubicBezTo>
                    <a:close/>
                    <a:moveTo>
                      <a:pt x="126988" y="2463800"/>
                    </a:moveTo>
                    <a:cubicBezTo>
                      <a:pt x="130675" y="2471088"/>
                      <a:pt x="132453" y="2478936"/>
                      <a:pt x="131993" y="2487299"/>
                    </a:cubicBezTo>
                    <a:cubicBezTo>
                      <a:pt x="131006" y="2485968"/>
                      <a:pt x="127616" y="2466945"/>
                      <a:pt x="126988" y="2463800"/>
                    </a:cubicBezTo>
                    <a:close/>
                    <a:moveTo>
                      <a:pt x="158919" y="2438400"/>
                    </a:moveTo>
                    <a:cubicBezTo>
                      <a:pt x="169924" y="2448733"/>
                      <a:pt x="152176" y="2445675"/>
                      <a:pt x="152388" y="2445431"/>
                    </a:cubicBezTo>
                    <a:cubicBezTo>
                      <a:pt x="154744" y="2442951"/>
                      <a:pt x="156981" y="2440628"/>
                      <a:pt x="158919" y="2438400"/>
                    </a:cubicBezTo>
                    <a:close/>
                    <a:moveTo>
                      <a:pt x="146219" y="2425700"/>
                    </a:moveTo>
                    <a:cubicBezTo>
                      <a:pt x="157224" y="2436034"/>
                      <a:pt x="139477" y="2432975"/>
                      <a:pt x="139688" y="2432731"/>
                    </a:cubicBezTo>
                    <a:cubicBezTo>
                      <a:pt x="142045" y="2430251"/>
                      <a:pt x="144281" y="2427927"/>
                      <a:pt x="146219" y="2425700"/>
                    </a:cubicBezTo>
                    <a:close/>
                    <a:moveTo>
                      <a:pt x="2743167" y="2338735"/>
                    </a:moveTo>
                    <a:cubicBezTo>
                      <a:pt x="2733487" y="2340075"/>
                      <a:pt x="2722922" y="2341902"/>
                      <a:pt x="2715551" y="2343912"/>
                    </a:cubicBezTo>
                    <a:cubicBezTo>
                      <a:pt x="2724494" y="2345739"/>
                      <a:pt x="2733634" y="2345008"/>
                      <a:pt x="2743167" y="2338735"/>
                    </a:cubicBezTo>
                    <a:close/>
                    <a:moveTo>
                      <a:pt x="2744395" y="2338552"/>
                    </a:moveTo>
                    <a:cubicBezTo>
                      <a:pt x="2744002" y="2338613"/>
                      <a:pt x="2743609" y="2338674"/>
                      <a:pt x="2743216" y="2338735"/>
                    </a:cubicBezTo>
                    <a:cubicBezTo>
                      <a:pt x="2739875" y="2341049"/>
                      <a:pt x="2735206" y="2345069"/>
                      <a:pt x="2744395" y="2338552"/>
                    </a:cubicBezTo>
                    <a:close/>
                    <a:moveTo>
                      <a:pt x="159941" y="2293397"/>
                    </a:moveTo>
                    <a:lnTo>
                      <a:pt x="159808" y="2293804"/>
                    </a:lnTo>
                    <a:cubicBezTo>
                      <a:pt x="159849" y="2293823"/>
                      <a:pt x="159894" y="2293826"/>
                      <a:pt x="159935" y="2293845"/>
                    </a:cubicBezTo>
                    <a:cubicBezTo>
                      <a:pt x="159931" y="2293686"/>
                      <a:pt x="159945" y="2293552"/>
                      <a:pt x="159941" y="2293397"/>
                    </a:cubicBezTo>
                    <a:close/>
                    <a:moveTo>
                      <a:pt x="152648" y="2273300"/>
                    </a:moveTo>
                    <a:lnTo>
                      <a:pt x="157860" y="2274783"/>
                    </a:lnTo>
                    <a:lnTo>
                      <a:pt x="165056" y="2277514"/>
                    </a:lnTo>
                    <a:lnTo>
                      <a:pt x="163670" y="2281818"/>
                    </a:lnTo>
                    <a:lnTo>
                      <a:pt x="165383" y="2282307"/>
                    </a:lnTo>
                    <a:lnTo>
                      <a:pt x="172579" y="2285039"/>
                    </a:lnTo>
                    <a:lnTo>
                      <a:pt x="167330" y="2301328"/>
                    </a:lnTo>
                    <a:cubicBezTo>
                      <a:pt x="169557" y="2302403"/>
                      <a:pt x="171918" y="2302989"/>
                      <a:pt x="174063" y="2303404"/>
                    </a:cubicBezTo>
                    <a:cubicBezTo>
                      <a:pt x="174316" y="2320435"/>
                      <a:pt x="174434" y="2337233"/>
                      <a:pt x="174522" y="2353359"/>
                    </a:cubicBezTo>
                    <a:cubicBezTo>
                      <a:pt x="171326" y="2352559"/>
                      <a:pt x="168965" y="2349197"/>
                      <a:pt x="166990" y="2344872"/>
                    </a:cubicBezTo>
                    <a:cubicBezTo>
                      <a:pt x="166990" y="2345187"/>
                      <a:pt x="167000" y="2345524"/>
                      <a:pt x="167000" y="2345839"/>
                    </a:cubicBezTo>
                    <a:cubicBezTo>
                      <a:pt x="151072" y="2341866"/>
                      <a:pt x="152065" y="2283886"/>
                      <a:pt x="152648" y="2273300"/>
                    </a:cubicBezTo>
                    <a:close/>
                    <a:moveTo>
                      <a:pt x="586862" y="2212280"/>
                    </a:moveTo>
                    <a:cubicBezTo>
                      <a:pt x="575247" y="2212675"/>
                      <a:pt x="565677" y="2214035"/>
                      <a:pt x="557900" y="2215659"/>
                    </a:cubicBezTo>
                    <a:cubicBezTo>
                      <a:pt x="573252" y="2217853"/>
                      <a:pt x="585170" y="2225138"/>
                      <a:pt x="589917" y="2232686"/>
                    </a:cubicBezTo>
                    <a:cubicBezTo>
                      <a:pt x="596280" y="2237601"/>
                      <a:pt x="600623" y="2243218"/>
                      <a:pt x="600017" y="2247782"/>
                    </a:cubicBezTo>
                    <a:cubicBezTo>
                      <a:pt x="602138" y="2245939"/>
                      <a:pt x="604259" y="2244008"/>
                      <a:pt x="606279" y="2242077"/>
                    </a:cubicBezTo>
                    <a:cubicBezTo>
                      <a:pt x="612035" y="2243569"/>
                      <a:pt x="620216" y="2245061"/>
                      <a:pt x="625872" y="2246816"/>
                    </a:cubicBezTo>
                    <a:cubicBezTo>
                      <a:pt x="636780" y="2235319"/>
                      <a:pt x="634154" y="2226015"/>
                      <a:pt x="628094" y="2214693"/>
                    </a:cubicBezTo>
                    <a:cubicBezTo>
                      <a:pt x="612136" y="2212455"/>
                      <a:pt x="598476" y="2211885"/>
                      <a:pt x="586862" y="2212280"/>
                    </a:cubicBezTo>
                    <a:close/>
                    <a:moveTo>
                      <a:pt x="2019042" y="2194682"/>
                    </a:moveTo>
                    <a:cubicBezTo>
                      <a:pt x="2019143" y="2195472"/>
                      <a:pt x="2019648" y="2196789"/>
                      <a:pt x="2019547" y="2197315"/>
                    </a:cubicBezTo>
                    <a:cubicBezTo>
                      <a:pt x="2019850" y="2197930"/>
                      <a:pt x="2020254" y="2198544"/>
                      <a:pt x="2020658" y="2199334"/>
                    </a:cubicBezTo>
                    <a:cubicBezTo>
                      <a:pt x="2020759" y="2199422"/>
                      <a:pt x="2020961" y="2199422"/>
                      <a:pt x="2021163" y="2199509"/>
                    </a:cubicBezTo>
                    <a:cubicBezTo>
                      <a:pt x="2020355" y="2197666"/>
                      <a:pt x="2019749" y="2196350"/>
                      <a:pt x="2019042" y="2194682"/>
                    </a:cubicBezTo>
                    <a:close/>
                    <a:moveTo>
                      <a:pt x="2052620" y="1917700"/>
                    </a:moveTo>
                    <a:cubicBezTo>
                      <a:pt x="2054980" y="1920763"/>
                      <a:pt x="2055731" y="1923179"/>
                      <a:pt x="2056861" y="1925746"/>
                    </a:cubicBezTo>
                    <a:cubicBezTo>
                      <a:pt x="2058133" y="1925435"/>
                      <a:pt x="2059317" y="1925222"/>
                      <a:pt x="2060144" y="1925222"/>
                    </a:cubicBezTo>
                    <a:cubicBezTo>
                      <a:pt x="2089336" y="1963110"/>
                      <a:pt x="2017751" y="1961536"/>
                      <a:pt x="2014111" y="1961536"/>
                    </a:cubicBezTo>
                    <a:cubicBezTo>
                      <a:pt x="2017467" y="1958019"/>
                      <a:pt x="2019513" y="1956227"/>
                      <a:pt x="2022386" y="1953356"/>
                    </a:cubicBezTo>
                    <a:cubicBezTo>
                      <a:pt x="2014268" y="1954041"/>
                      <a:pt x="2007621" y="1954014"/>
                      <a:pt x="2006587" y="1954014"/>
                    </a:cubicBezTo>
                    <a:cubicBezTo>
                      <a:pt x="2040583" y="1918402"/>
                      <a:pt x="2048398" y="1917700"/>
                      <a:pt x="2052620" y="1917700"/>
                    </a:cubicBezTo>
                    <a:close/>
                    <a:moveTo>
                      <a:pt x="1901057" y="1917700"/>
                    </a:moveTo>
                    <a:cubicBezTo>
                      <a:pt x="1894349" y="1923197"/>
                      <a:pt x="1887216" y="1930328"/>
                      <a:pt x="1879979" y="1938015"/>
                    </a:cubicBezTo>
                    <a:cubicBezTo>
                      <a:pt x="1889361" y="1932563"/>
                      <a:pt x="1898999" y="1927979"/>
                      <a:pt x="1908578" y="1925221"/>
                    </a:cubicBezTo>
                    <a:cubicBezTo>
                      <a:pt x="1864866" y="1961075"/>
                      <a:pt x="1804266" y="2055599"/>
                      <a:pt x="1798208" y="2051162"/>
                    </a:cubicBezTo>
                    <a:cubicBezTo>
                      <a:pt x="1798350" y="2047159"/>
                      <a:pt x="1798934" y="2042192"/>
                      <a:pt x="1801674" y="2033880"/>
                    </a:cubicBezTo>
                    <a:cubicBezTo>
                      <a:pt x="1796134" y="2040379"/>
                      <a:pt x="1791975" y="2044586"/>
                      <a:pt x="1790687" y="2043641"/>
                    </a:cubicBezTo>
                    <a:cubicBezTo>
                      <a:pt x="1790944" y="2036351"/>
                      <a:pt x="1791817" y="2027183"/>
                      <a:pt x="1806744" y="1996947"/>
                    </a:cubicBezTo>
                    <a:cubicBezTo>
                      <a:pt x="1803884" y="2002163"/>
                      <a:pt x="1803082" y="2003332"/>
                      <a:pt x="1811864" y="1986484"/>
                    </a:cubicBezTo>
                    <a:cubicBezTo>
                      <a:pt x="1814942" y="1981127"/>
                      <a:pt x="1814909" y="1981447"/>
                      <a:pt x="1813649" y="1983949"/>
                    </a:cubicBezTo>
                    <a:cubicBezTo>
                      <a:pt x="1827932" y="1961202"/>
                      <a:pt x="1865515" y="1927921"/>
                      <a:pt x="1901057" y="1917700"/>
                    </a:cubicBezTo>
                    <a:close/>
                    <a:moveTo>
                      <a:pt x="1928174" y="1905205"/>
                    </a:moveTo>
                    <a:cubicBezTo>
                      <a:pt x="1934837" y="1904218"/>
                      <a:pt x="1940286" y="1906748"/>
                      <a:pt x="1944077" y="1913719"/>
                    </a:cubicBezTo>
                    <a:cubicBezTo>
                      <a:pt x="1948702" y="1915566"/>
                      <a:pt x="1952659" y="1919268"/>
                      <a:pt x="1954915" y="1927511"/>
                    </a:cubicBezTo>
                    <a:cubicBezTo>
                      <a:pt x="1942625" y="1920383"/>
                      <a:pt x="1927769" y="1920920"/>
                      <a:pt x="1912509" y="1925312"/>
                    </a:cubicBezTo>
                    <a:cubicBezTo>
                      <a:pt x="1918317" y="1920544"/>
                      <a:pt x="1923678" y="1917270"/>
                      <a:pt x="1928724" y="1914951"/>
                    </a:cubicBezTo>
                    <a:cubicBezTo>
                      <a:pt x="1921119" y="1914509"/>
                      <a:pt x="1913156" y="1915437"/>
                      <a:pt x="1904987" y="1917788"/>
                    </a:cubicBezTo>
                    <a:cubicBezTo>
                      <a:pt x="1913634" y="1910694"/>
                      <a:pt x="1921511" y="1906191"/>
                      <a:pt x="1928174" y="1905205"/>
                    </a:cubicBezTo>
                    <a:close/>
                    <a:moveTo>
                      <a:pt x="2042624" y="1854493"/>
                    </a:moveTo>
                    <a:cubicBezTo>
                      <a:pt x="2047513" y="1852845"/>
                      <a:pt x="2045973" y="1858300"/>
                      <a:pt x="2041686" y="1866380"/>
                    </a:cubicBezTo>
                    <a:cubicBezTo>
                      <a:pt x="2044607" y="1865096"/>
                      <a:pt x="2047204" y="1863254"/>
                      <a:pt x="2050146" y="1862015"/>
                    </a:cubicBezTo>
                    <a:cubicBezTo>
                      <a:pt x="2066942" y="1856347"/>
                      <a:pt x="2012143" y="1930667"/>
                      <a:pt x="2005280" y="1930421"/>
                    </a:cubicBezTo>
                    <a:cubicBezTo>
                      <a:pt x="2004146" y="1929349"/>
                      <a:pt x="2002812" y="1927302"/>
                      <a:pt x="2005898" y="1915966"/>
                    </a:cubicBezTo>
                    <a:cubicBezTo>
                      <a:pt x="2002168" y="1919963"/>
                      <a:pt x="1999010" y="1922944"/>
                      <a:pt x="1997758" y="1922900"/>
                    </a:cubicBezTo>
                    <a:cubicBezTo>
                      <a:pt x="1996923" y="1922107"/>
                      <a:pt x="1996104" y="1920481"/>
                      <a:pt x="1996861" y="1915378"/>
                    </a:cubicBezTo>
                    <a:cubicBezTo>
                      <a:pt x="1977458" y="1931489"/>
                      <a:pt x="1969317" y="1933231"/>
                      <a:pt x="1964294" y="1928515"/>
                    </a:cubicBezTo>
                    <a:cubicBezTo>
                      <a:pt x="1964185" y="1926934"/>
                      <a:pt x="1964190" y="1924850"/>
                      <a:pt x="1964072" y="1923008"/>
                    </a:cubicBezTo>
                    <a:cubicBezTo>
                      <a:pt x="1961094" y="1923257"/>
                      <a:pt x="1958621" y="1922728"/>
                      <a:pt x="1956771" y="1920990"/>
                    </a:cubicBezTo>
                    <a:cubicBezTo>
                      <a:pt x="1956374" y="1915014"/>
                      <a:pt x="1955705" y="1906525"/>
                      <a:pt x="1955931" y="1900146"/>
                    </a:cubicBezTo>
                    <a:cubicBezTo>
                      <a:pt x="1955880" y="1901635"/>
                      <a:pt x="1955653" y="1903983"/>
                      <a:pt x="1955895" y="1899242"/>
                    </a:cubicBezTo>
                    <a:cubicBezTo>
                      <a:pt x="1983609" y="1882241"/>
                      <a:pt x="2012436" y="1867191"/>
                      <a:pt x="2042624" y="1854493"/>
                    </a:cubicBezTo>
                    <a:close/>
                    <a:moveTo>
                      <a:pt x="2146919" y="1828927"/>
                    </a:moveTo>
                    <a:cubicBezTo>
                      <a:pt x="2161187" y="1833346"/>
                      <a:pt x="2142738" y="1827925"/>
                      <a:pt x="2146919" y="1828927"/>
                    </a:cubicBezTo>
                    <a:close/>
                    <a:moveTo>
                      <a:pt x="2079558" y="1790700"/>
                    </a:moveTo>
                    <a:cubicBezTo>
                      <a:pt x="2081252" y="1793810"/>
                      <a:pt x="2081339" y="1797530"/>
                      <a:pt x="2082042" y="1801172"/>
                    </a:cubicBezTo>
                    <a:cubicBezTo>
                      <a:pt x="2081050" y="1804272"/>
                      <a:pt x="2072241" y="1803611"/>
                      <a:pt x="2070087" y="1800800"/>
                    </a:cubicBezTo>
                    <a:cubicBezTo>
                      <a:pt x="2073358" y="1797360"/>
                      <a:pt x="2076246" y="1794219"/>
                      <a:pt x="2079558" y="1790700"/>
                    </a:cubicBezTo>
                    <a:close/>
                    <a:moveTo>
                      <a:pt x="2066857" y="1790700"/>
                    </a:moveTo>
                    <a:cubicBezTo>
                      <a:pt x="2068551" y="1793810"/>
                      <a:pt x="2068639" y="1797529"/>
                      <a:pt x="2069341" y="1801171"/>
                    </a:cubicBezTo>
                    <a:cubicBezTo>
                      <a:pt x="2068349" y="1804271"/>
                      <a:pt x="2059541" y="1803610"/>
                      <a:pt x="2057387" y="1800799"/>
                    </a:cubicBezTo>
                    <a:cubicBezTo>
                      <a:pt x="2060657" y="1797359"/>
                      <a:pt x="2063546" y="1794218"/>
                      <a:pt x="2066857" y="1790700"/>
                    </a:cubicBezTo>
                    <a:close/>
                    <a:moveTo>
                      <a:pt x="2021151" y="1778000"/>
                    </a:moveTo>
                    <a:cubicBezTo>
                      <a:pt x="2023305" y="1784040"/>
                      <a:pt x="2022735" y="1786883"/>
                      <a:pt x="2021086" y="1788784"/>
                    </a:cubicBezTo>
                    <a:lnTo>
                      <a:pt x="2028673" y="1785523"/>
                    </a:lnTo>
                    <a:cubicBezTo>
                      <a:pt x="2034051" y="1800581"/>
                      <a:pt x="2025156" y="1798221"/>
                      <a:pt x="2014111" y="1801160"/>
                    </a:cubicBezTo>
                    <a:lnTo>
                      <a:pt x="2015676" y="1791658"/>
                    </a:lnTo>
                    <a:cubicBezTo>
                      <a:pt x="2013022" y="1792232"/>
                      <a:pt x="2010018" y="1792724"/>
                      <a:pt x="2006587" y="1793638"/>
                    </a:cubicBezTo>
                    <a:lnTo>
                      <a:pt x="2008250" y="1783548"/>
                    </a:lnTo>
                    <a:close/>
                    <a:moveTo>
                      <a:pt x="2082131" y="1752633"/>
                    </a:moveTo>
                    <a:cubicBezTo>
                      <a:pt x="2083337" y="1752814"/>
                      <a:pt x="2085187" y="1753775"/>
                      <a:pt x="2088163" y="1756485"/>
                    </a:cubicBezTo>
                    <a:lnTo>
                      <a:pt x="2070087" y="1770877"/>
                    </a:lnTo>
                    <a:cubicBezTo>
                      <a:pt x="2077118" y="1757894"/>
                      <a:pt x="2079685" y="1755167"/>
                      <a:pt x="2079970" y="1753463"/>
                    </a:cubicBezTo>
                    <a:cubicBezTo>
                      <a:pt x="2080365" y="1753052"/>
                      <a:pt x="2080926" y="1752453"/>
                      <a:pt x="2082131" y="1752633"/>
                    </a:cubicBezTo>
                    <a:close/>
                    <a:moveTo>
                      <a:pt x="2094830" y="1752632"/>
                    </a:moveTo>
                    <a:cubicBezTo>
                      <a:pt x="2096036" y="1752813"/>
                      <a:pt x="2097886" y="1753774"/>
                      <a:pt x="2100862" y="1756484"/>
                    </a:cubicBezTo>
                    <a:lnTo>
                      <a:pt x="2082787" y="1770877"/>
                    </a:lnTo>
                    <a:cubicBezTo>
                      <a:pt x="2089818" y="1757894"/>
                      <a:pt x="2092384" y="1755166"/>
                      <a:pt x="2092670" y="1753462"/>
                    </a:cubicBezTo>
                    <a:cubicBezTo>
                      <a:pt x="2093065" y="1753051"/>
                      <a:pt x="2093625" y="1752452"/>
                      <a:pt x="2094830" y="1752632"/>
                    </a:cubicBezTo>
                    <a:close/>
                    <a:moveTo>
                      <a:pt x="931695" y="1740661"/>
                    </a:moveTo>
                    <a:cubicBezTo>
                      <a:pt x="933614" y="1743030"/>
                      <a:pt x="934826" y="1744522"/>
                      <a:pt x="936341" y="1746278"/>
                    </a:cubicBezTo>
                    <a:cubicBezTo>
                      <a:pt x="940987" y="1749788"/>
                      <a:pt x="946542" y="1751544"/>
                      <a:pt x="959267" y="1755054"/>
                    </a:cubicBezTo>
                    <a:cubicBezTo>
                      <a:pt x="958964" y="1755405"/>
                      <a:pt x="958560" y="1755844"/>
                      <a:pt x="958257" y="1756195"/>
                    </a:cubicBezTo>
                    <a:cubicBezTo>
                      <a:pt x="960984" y="1753299"/>
                      <a:pt x="963711" y="1750403"/>
                      <a:pt x="966438" y="1747506"/>
                    </a:cubicBezTo>
                    <a:cubicBezTo>
                      <a:pt x="957247" y="1747682"/>
                      <a:pt x="947451" y="1744171"/>
                      <a:pt x="931695" y="1740661"/>
                    </a:cubicBezTo>
                    <a:close/>
                    <a:moveTo>
                      <a:pt x="2171956" y="1739900"/>
                    </a:moveTo>
                    <a:cubicBezTo>
                      <a:pt x="2179195" y="1748791"/>
                      <a:pt x="2187874" y="1751770"/>
                      <a:pt x="2197844" y="1750154"/>
                    </a:cubicBezTo>
                    <a:cubicBezTo>
                      <a:pt x="2197783" y="1751535"/>
                      <a:pt x="2196969" y="1753907"/>
                      <a:pt x="2195682" y="1756851"/>
                    </a:cubicBezTo>
                    <a:cubicBezTo>
                      <a:pt x="2198826" y="1757447"/>
                      <a:pt x="2201909" y="1758237"/>
                      <a:pt x="2205368" y="1757676"/>
                    </a:cubicBezTo>
                    <a:cubicBezTo>
                      <a:pt x="2204870" y="1768228"/>
                      <a:pt x="2164549" y="1832119"/>
                      <a:pt x="2150285" y="1827702"/>
                    </a:cubicBezTo>
                    <a:cubicBezTo>
                      <a:pt x="2124305" y="1825880"/>
                      <a:pt x="2108388" y="1837744"/>
                      <a:pt x="2103011" y="1863637"/>
                    </a:cubicBezTo>
                    <a:cubicBezTo>
                      <a:pt x="2103143" y="1852312"/>
                      <a:pt x="2105239" y="1842155"/>
                      <a:pt x="2107599" y="1832193"/>
                    </a:cubicBezTo>
                    <a:cubicBezTo>
                      <a:pt x="2102019" y="1838099"/>
                      <a:pt x="2097659" y="1845655"/>
                      <a:pt x="2095487" y="1856116"/>
                    </a:cubicBezTo>
                    <a:cubicBezTo>
                      <a:pt x="2096148" y="1799781"/>
                      <a:pt x="2125557" y="1759996"/>
                      <a:pt x="2171956" y="1739900"/>
                    </a:cubicBezTo>
                    <a:close/>
                    <a:moveTo>
                      <a:pt x="656879" y="1717227"/>
                    </a:moveTo>
                    <a:cubicBezTo>
                      <a:pt x="636275" y="1739958"/>
                      <a:pt x="609207" y="1774890"/>
                      <a:pt x="612035" y="1791390"/>
                    </a:cubicBezTo>
                    <a:cubicBezTo>
                      <a:pt x="614560" y="1792180"/>
                      <a:pt x="616277" y="1793584"/>
                      <a:pt x="620519" y="1793321"/>
                    </a:cubicBezTo>
                    <a:cubicBezTo>
                      <a:pt x="631629" y="1770853"/>
                      <a:pt x="644759" y="1743294"/>
                      <a:pt x="656879" y="1717227"/>
                    </a:cubicBezTo>
                    <a:close/>
                    <a:moveTo>
                      <a:pt x="551840" y="1702394"/>
                    </a:moveTo>
                    <a:cubicBezTo>
                      <a:pt x="537094" y="1720913"/>
                      <a:pt x="517703" y="1734429"/>
                      <a:pt x="493261" y="1742504"/>
                    </a:cubicBezTo>
                    <a:cubicBezTo>
                      <a:pt x="496796" y="1743381"/>
                      <a:pt x="500836" y="1744435"/>
                      <a:pt x="506593" y="1745927"/>
                    </a:cubicBezTo>
                    <a:cubicBezTo>
                      <a:pt x="505987" y="1747682"/>
                      <a:pt x="504977" y="1749262"/>
                      <a:pt x="504371" y="1750929"/>
                    </a:cubicBezTo>
                    <a:cubicBezTo>
                      <a:pt x="507401" y="1751719"/>
                      <a:pt x="509926" y="1752334"/>
                      <a:pt x="514168" y="1753475"/>
                    </a:cubicBezTo>
                    <a:cubicBezTo>
                      <a:pt x="509421" y="1767254"/>
                      <a:pt x="502553" y="1780419"/>
                      <a:pt x="495988" y="1793584"/>
                    </a:cubicBezTo>
                    <a:cubicBezTo>
                      <a:pt x="498412" y="1792794"/>
                      <a:pt x="500937" y="1791566"/>
                      <a:pt x="502957" y="1791215"/>
                    </a:cubicBezTo>
                    <a:cubicBezTo>
                      <a:pt x="500533" y="1793321"/>
                      <a:pt x="497503" y="1794199"/>
                      <a:pt x="494877" y="1795954"/>
                    </a:cubicBezTo>
                    <a:cubicBezTo>
                      <a:pt x="494170" y="1797358"/>
                      <a:pt x="493665" y="1798850"/>
                      <a:pt x="492958" y="1800255"/>
                    </a:cubicBezTo>
                    <a:cubicBezTo>
                      <a:pt x="513562" y="1792882"/>
                      <a:pt x="511744" y="1789723"/>
                      <a:pt x="502957" y="1791215"/>
                    </a:cubicBezTo>
                    <a:cubicBezTo>
                      <a:pt x="525682" y="1771642"/>
                      <a:pt x="540326" y="1736535"/>
                      <a:pt x="551840" y="1702394"/>
                    </a:cubicBezTo>
                    <a:close/>
                    <a:moveTo>
                      <a:pt x="2253565" y="1701800"/>
                    </a:moveTo>
                    <a:cubicBezTo>
                      <a:pt x="2276309" y="1702292"/>
                      <a:pt x="2232059" y="1725618"/>
                      <a:pt x="2235365" y="1724956"/>
                    </a:cubicBezTo>
                    <a:cubicBezTo>
                      <a:pt x="2240657" y="1716938"/>
                      <a:pt x="2247114" y="1708745"/>
                      <a:pt x="2253565" y="1701800"/>
                    </a:cubicBezTo>
                    <a:close/>
                    <a:moveTo>
                      <a:pt x="2253567" y="1689100"/>
                    </a:moveTo>
                    <a:cubicBezTo>
                      <a:pt x="2276307" y="1689592"/>
                      <a:pt x="2232059" y="1712916"/>
                      <a:pt x="2235365" y="1712255"/>
                    </a:cubicBezTo>
                    <a:cubicBezTo>
                      <a:pt x="2240657" y="1704237"/>
                      <a:pt x="2247114" y="1696044"/>
                      <a:pt x="2253567" y="1689100"/>
                    </a:cubicBezTo>
                    <a:close/>
                    <a:moveTo>
                      <a:pt x="907354" y="1677643"/>
                    </a:moveTo>
                    <a:cubicBezTo>
                      <a:pt x="903314" y="1681944"/>
                      <a:pt x="899375" y="1686245"/>
                      <a:pt x="898567" y="1695109"/>
                    </a:cubicBezTo>
                    <a:cubicBezTo>
                      <a:pt x="900587" y="1699322"/>
                      <a:pt x="902102" y="1702043"/>
                      <a:pt x="903718" y="1704764"/>
                    </a:cubicBezTo>
                    <a:cubicBezTo>
                      <a:pt x="910384" y="1708538"/>
                      <a:pt x="920989" y="1709327"/>
                      <a:pt x="945734" y="1710117"/>
                    </a:cubicBezTo>
                    <a:cubicBezTo>
                      <a:pt x="947148" y="1706782"/>
                      <a:pt x="950077" y="1702569"/>
                      <a:pt x="951592" y="1699322"/>
                    </a:cubicBezTo>
                    <a:cubicBezTo>
                      <a:pt x="970175" y="1702043"/>
                      <a:pt x="970175" y="1702043"/>
                      <a:pt x="994112" y="1717929"/>
                    </a:cubicBezTo>
                    <a:cubicBezTo>
                      <a:pt x="996435" y="1715296"/>
                      <a:pt x="998859" y="1712750"/>
                      <a:pt x="1001283" y="1710205"/>
                    </a:cubicBezTo>
                    <a:cubicBezTo>
                      <a:pt x="1000374" y="1708976"/>
                      <a:pt x="999566" y="1707748"/>
                      <a:pt x="998657" y="1706694"/>
                    </a:cubicBezTo>
                    <a:cubicBezTo>
                      <a:pt x="998253" y="1707133"/>
                      <a:pt x="997849" y="1707572"/>
                      <a:pt x="997344" y="1708011"/>
                    </a:cubicBezTo>
                    <a:cubicBezTo>
                      <a:pt x="995021" y="1704325"/>
                      <a:pt x="992799" y="1701341"/>
                      <a:pt x="990678" y="1698532"/>
                    </a:cubicBezTo>
                    <a:cubicBezTo>
                      <a:pt x="978760" y="1689053"/>
                      <a:pt x="959974" y="1685542"/>
                      <a:pt x="907354" y="1677643"/>
                    </a:cubicBezTo>
                    <a:close/>
                    <a:moveTo>
                      <a:pt x="369942" y="1674484"/>
                    </a:moveTo>
                    <a:cubicBezTo>
                      <a:pt x="369942" y="1674659"/>
                      <a:pt x="370043" y="1674835"/>
                      <a:pt x="370043" y="1675098"/>
                    </a:cubicBezTo>
                    <a:cubicBezTo>
                      <a:pt x="372265" y="1675449"/>
                      <a:pt x="374083" y="1675625"/>
                      <a:pt x="376709" y="1676239"/>
                    </a:cubicBezTo>
                    <a:cubicBezTo>
                      <a:pt x="377315" y="1678784"/>
                      <a:pt x="377618" y="1681944"/>
                      <a:pt x="378022" y="1685894"/>
                    </a:cubicBezTo>
                    <a:cubicBezTo>
                      <a:pt x="370649" y="1682646"/>
                      <a:pt x="366003" y="1680101"/>
                      <a:pt x="362974" y="1678170"/>
                    </a:cubicBezTo>
                    <a:cubicBezTo>
                      <a:pt x="355601" y="1689931"/>
                      <a:pt x="349137" y="1702131"/>
                      <a:pt x="343481" y="1714769"/>
                    </a:cubicBezTo>
                    <a:cubicBezTo>
                      <a:pt x="348228" y="1708976"/>
                      <a:pt x="354389" y="1705553"/>
                      <a:pt x="364387" y="1708976"/>
                    </a:cubicBezTo>
                    <a:cubicBezTo>
                      <a:pt x="362570" y="1711171"/>
                      <a:pt x="362065" y="1713716"/>
                      <a:pt x="360550" y="1715910"/>
                    </a:cubicBezTo>
                    <a:cubicBezTo>
                      <a:pt x="363781" y="1715120"/>
                      <a:pt x="367316" y="1714945"/>
                      <a:pt x="371861" y="1716524"/>
                    </a:cubicBezTo>
                    <a:cubicBezTo>
                      <a:pt x="363378" y="1726705"/>
                      <a:pt x="358934" y="1738554"/>
                      <a:pt x="356510" y="1751017"/>
                    </a:cubicBezTo>
                    <a:cubicBezTo>
                      <a:pt x="364387" y="1739871"/>
                      <a:pt x="371255" y="1728285"/>
                      <a:pt x="376002" y="1715471"/>
                    </a:cubicBezTo>
                    <a:cubicBezTo>
                      <a:pt x="376507" y="1715208"/>
                      <a:pt x="376709" y="1715559"/>
                      <a:pt x="376709" y="1715559"/>
                    </a:cubicBezTo>
                    <a:cubicBezTo>
                      <a:pt x="378426" y="1721966"/>
                      <a:pt x="375598" y="1728987"/>
                      <a:pt x="377315" y="1735746"/>
                    </a:cubicBezTo>
                    <a:cubicBezTo>
                      <a:pt x="377719" y="1735043"/>
                      <a:pt x="378022" y="1734341"/>
                      <a:pt x="378426" y="1733639"/>
                    </a:cubicBezTo>
                    <a:cubicBezTo>
                      <a:pt x="379537" y="1717490"/>
                      <a:pt x="383577" y="1702394"/>
                      <a:pt x="391556" y="1688527"/>
                    </a:cubicBezTo>
                    <a:cubicBezTo>
                      <a:pt x="417210" y="1693003"/>
                      <a:pt x="430743" y="1694495"/>
                      <a:pt x="436601" y="1694231"/>
                    </a:cubicBezTo>
                    <a:cubicBezTo>
                      <a:pt x="418119" y="1686859"/>
                      <a:pt x="382668" y="1676590"/>
                      <a:pt x="369942" y="1674484"/>
                    </a:cubicBezTo>
                    <a:close/>
                    <a:moveTo>
                      <a:pt x="3077996" y="1613570"/>
                    </a:moveTo>
                    <a:cubicBezTo>
                      <a:pt x="3087480" y="1611865"/>
                      <a:pt x="3096325" y="1613326"/>
                      <a:pt x="3104482" y="1617651"/>
                    </a:cubicBezTo>
                    <a:cubicBezTo>
                      <a:pt x="3112393" y="1616189"/>
                      <a:pt x="3115538" y="1615641"/>
                      <a:pt x="3104531" y="1617651"/>
                    </a:cubicBezTo>
                    <a:cubicBezTo>
                      <a:pt x="3110378" y="1620757"/>
                      <a:pt x="3115783" y="1625752"/>
                      <a:pt x="3120943" y="1631660"/>
                    </a:cubicBezTo>
                    <a:cubicBezTo>
                      <a:pt x="3232389" y="1724848"/>
                      <a:pt x="3202365" y="2386973"/>
                      <a:pt x="3085956" y="2468955"/>
                    </a:cubicBezTo>
                    <a:cubicBezTo>
                      <a:pt x="3091607" y="2472548"/>
                      <a:pt x="3100403" y="2477421"/>
                      <a:pt x="3115833" y="2484303"/>
                    </a:cubicBezTo>
                    <a:cubicBezTo>
                      <a:pt x="3115783" y="2485461"/>
                      <a:pt x="3115243" y="2486679"/>
                      <a:pt x="3115145" y="2487897"/>
                    </a:cubicBezTo>
                    <a:cubicBezTo>
                      <a:pt x="3117995" y="2489237"/>
                      <a:pt x="3119911" y="2490272"/>
                      <a:pt x="3123351" y="2491795"/>
                    </a:cubicBezTo>
                    <a:cubicBezTo>
                      <a:pt x="3121729" y="2552459"/>
                      <a:pt x="3040896" y="2617630"/>
                      <a:pt x="3064630" y="2675187"/>
                    </a:cubicBezTo>
                    <a:cubicBezTo>
                      <a:pt x="3072050" y="2672447"/>
                      <a:pt x="3076129" y="2662640"/>
                      <a:pt x="3085711" y="2664772"/>
                    </a:cubicBezTo>
                    <a:cubicBezTo>
                      <a:pt x="3085367" y="2667574"/>
                      <a:pt x="3084728" y="2671228"/>
                      <a:pt x="3084237" y="2674457"/>
                    </a:cubicBezTo>
                    <a:cubicBezTo>
                      <a:pt x="3086792" y="2672690"/>
                      <a:pt x="3089544" y="2671472"/>
                      <a:pt x="3093229" y="2672325"/>
                    </a:cubicBezTo>
                    <a:cubicBezTo>
                      <a:pt x="3090575" y="2694373"/>
                      <a:pt x="3083254" y="2732928"/>
                      <a:pt x="3069642" y="2754794"/>
                    </a:cubicBezTo>
                    <a:cubicBezTo>
                      <a:pt x="3067382" y="2757169"/>
                      <a:pt x="3066596" y="2759179"/>
                      <a:pt x="3066498" y="2760945"/>
                    </a:cubicBezTo>
                    <a:cubicBezTo>
                      <a:pt x="3076178" y="2764539"/>
                      <a:pt x="3091951" y="2765148"/>
                      <a:pt x="3094752" y="2765757"/>
                    </a:cubicBezTo>
                    <a:cubicBezTo>
                      <a:pt x="3094801" y="2768010"/>
                      <a:pt x="3094850" y="2770264"/>
                      <a:pt x="3094900" y="2772518"/>
                    </a:cubicBezTo>
                    <a:cubicBezTo>
                      <a:pt x="3098388" y="2772822"/>
                      <a:pt x="3101288" y="2773066"/>
                      <a:pt x="3102270" y="2773309"/>
                    </a:cubicBezTo>
                    <a:cubicBezTo>
                      <a:pt x="3102811" y="2805469"/>
                      <a:pt x="3103695" y="2837993"/>
                      <a:pt x="3104482" y="2870335"/>
                    </a:cubicBezTo>
                    <a:cubicBezTo>
                      <a:pt x="3115783" y="2871736"/>
                      <a:pt x="3126938" y="2871066"/>
                      <a:pt x="3137847" y="2866863"/>
                    </a:cubicBezTo>
                    <a:cubicBezTo>
                      <a:pt x="3134849" y="2871614"/>
                      <a:pt x="3130181" y="2874416"/>
                      <a:pt x="3126643" y="2878618"/>
                    </a:cubicBezTo>
                    <a:cubicBezTo>
                      <a:pt x="3132933" y="2878009"/>
                      <a:pt x="3139222" y="2876730"/>
                      <a:pt x="3145365" y="2874355"/>
                    </a:cubicBezTo>
                    <a:cubicBezTo>
                      <a:pt x="3128314" y="2901520"/>
                      <a:pt x="3102614" y="2919183"/>
                      <a:pt x="3068512" y="2927466"/>
                    </a:cubicBezTo>
                    <a:cubicBezTo>
                      <a:pt x="3071215" y="2924299"/>
                      <a:pt x="3073377" y="2922106"/>
                      <a:pt x="3075637" y="2919548"/>
                    </a:cubicBezTo>
                    <a:cubicBezTo>
                      <a:pt x="3069642" y="2921254"/>
                      <a:pt x="3062960" y="2922228"/>
                      <a:pt x="3055147" y="2922167"/>
                    </a:cubicBezTo>
                    <a:cubicBezTo>
                      <a:pt x="3042174" y="2917112"/>
                      <a:pt x="3033133" y="2910473"/>
                      <a:pt x="3026008" y="2903103"/>
                    </a:cubicBezTo>
                    <a:cubicBezTo>
                      <a:pt x="3010529" y="2891957"/>
                      <a:pt x="3004288" y="2877035"/>
                      <a:pt x="3005468" y="2858702"/>
                    </a:cubicBezTo>
                    <a:cubicBezTo>
                      <a:pt x="3004534" y="2859493"/>
                      <a:pt x="3004338" y="2859615"/>
                      <a:pt x="3003011" y="2860712"/>
                    </a:cubicBezTo>
                    <a:cubicBezTo>
                      <a:pt x="3002962" y="2860651"/>
                      <a:pt x="3000701" y="2856387"/>
                      <a:pt x="2998048" y="2851088"/>
                    </a:cubicBezTo>
                    <a:cubicBezTo>
                      <a:pt x="2997114" y="2851880"/>
                      <a:pt x="2996868" y="2852002"/>
                      <a:pt x="2995493" y="2853220"/>
                    </a:cubicBezTo>
                    <a:cubicBezTo>
                      <a:pt x="2995247" y="2853037"/>
                      <a:pt x="2980211" y="2825629"/>
                      <a:pt x="2979621" y="2812351"/>
                    </a:cubicBezTo>
                    <a:cubicBezTo>
                      <a:pt x="2986255" y="2808879"/>
                      <a:pt x="2992888" y="2810280"/>
                      <a:pt x="2999571" y="2816127"/>
                    </a:cubicBezTo>
                    <a:cubicBezTo>
                      <a:pt x="2946993" y="2723000"/>
                      <a:pt x="2889059" y="2602098"/>
                      <a:pt x="2809160" y="2514148"/>
                    </a:cubicBezTo>
                    <a:cubicBezTo>
                      <a:pt x="2784148" y="2487653"/>
                      <a:pt x="2757220" y="2464082"/>
                      <a:pt x="2727443" y="2445993"/>
                    </a:cubicBezTo>
                    <a:cubicBezTo>
                      <a:pt x="2584892" y="2359504"/>
                      <a:pt x="2439541" y="2466458"/>
                      <a:pt x="2363229" y="2375340"/>
                    </a:cubicBezTo>
                    <a:cubicBezTo>
                      <a:pt x="2355661" y="2367909"/>
                      <a:pt x="2348438" y="2359443"/>
                      <a:pt x="2342148" y="2348358"/>
                    </a:cubicBezTo>
                    <a:cubicBezTo>
                      <a:pt x="2342345" y="2348236"/>
                      <a:pt x="2342443" y="2348053"/>
                      <a:pt x="2342591" y="2347932"/>
                    </a:cubicBezTo>
                    <a:cubicBezTo>
                      <a:pt x="2342099" y="2347323"/>
                      <a:pt x="2341903" y="2346957"/>
                      <a:pt x="2341411" y="2346226"/>
                    </a:cubicBezTo>
                    <a:cubicBezTo>
                      <a:pt x="2341608" y="2345922"/>
                      <a:pt x="2341755" y="2345922"/>
                      <a:pt x="2341903" y="2345678"/>
                    </a:cubicBezTo>
                    <a:cubicBezTo>
                      <a:pt x="2342345" y="2346348"/>
                      <a:pt x="2342689" y="2346835"/>
                      <a:pt x="2342984" y="2347505"/>
                    </a:cubicBezTo>
                    <a:cubicBezTo>
                      <a:pt x="2343278" y="2347140"/>
                      <a:pt x="2344458" y="2345983"/>
                      <a:pt x="2344900" y="2345495"/>
                    </a:cubicBezTo>
                    <a:cubicBezTo>
                      <a:pt x="2344507" y="2344947"/>
                      <a:pt x="2344163" y="2344277"/>
                      <a:pt x="2343819" y="2343729"/>
                    </a:cubicBezTo>
                    <a:cubicBezTo>
                      <a:pt x="2343377" y="2344155"/>
                      <a:pt x="2342197" y="2345373"/>
                      <a:pt x="2341903" y="2345678"/>
                    </a:cubicBezTo>
                    <a:cubicBezTo>
                      <a:pt x="2312321" y="2297135"/>
                      <a:pt x="2274190" y="2224899"/>
                      <a:pt x="2227263" y="2175868"/>
                    </a:cubicBezTo>
                    <a:cubicBezTo>
                      <a:pt x="2212128" y="2161189"/>
                      <a:pt x="2196158" y="2148764"/>
                      <a:pt x="2179205" y="2140785"/>
                    </a:cubicBezTo>
                    <a:cubicBezTo>
                      <a:pt x="2180041" y="2140237"/>
                      <a:pt x="2180532" y="2139689"/>
                      <a:pt x="2181318" y="2139141"/>
                    </a:cubicBezTo>
                    <a:lnTo>
                      <a:pt x="2174166" y="2134753"/>
                    </a:lnTo>
                    <a:lnTo>
                      <a:pt x="2153810" y="2149363"/>
                    </a:lnTo>
                    <a:cubicBezTo>
                      <a:pt x="2154829" y="2139650"/>
                      <a:pt x="2157590" y="2133849"/>
                      <a:pt x="2161557" y="2130883"/>
                    </a:cubicBezTo>
                    <a:cubicBezTo>
                      <a:pt x="2156450" y="2134489"/>
                      <a:pt x="2151367" y="2137960"/>
                      <a:pt x="2146287" y="2141841"/>
                    </a:cubicBezTo>
                    <a:cubicBezTo>
                      <a:pt x="2148437" y="2121372"/>
                      <a:pt x="2157828" y="2117234"/>
                      <a:pt x="2171518" y="2123733"/>
                    </a:cubicBezTo>
                    <a:cubicBezTo>
                      <a:pt x="2168643" y="2125698"/>
                      <a:pt x="2165649" y="2127986"/>
                      <a:pt x="2162709" y="2130052"/>
                    </a:cubicBezTo>
                    <a:lnTo>
                      <a:pt x="2174316" y="2130907"/>
                    </a:lnTo>
                    <a:lnTo>
                      <a:pt x="2198643" y="2109380"/>
                    </a:lnTo>
                    <a:cubicBezTo>
                      <a:pt x="2244372" y="2054691"/>
                      <a:pt x="2181619" y="2005114"/>
                      <a:pt x="2255959" y="1925599"/>
                    </a:cubicBezTo>
                    <a:cubicBezTo>
                      <a:pt x="2256353" y="1930289"/>
                      <a:pt x="2258760" y="1933334"/>
                      <a:pt x="2259891" y="1937415"/>
                    </a:cubicBezTo>
                    <a:cubicBezTo>
                      <a:pt x="2261168" y="1935953"/>
                      <a:pt x="2262102" y="1934614"/>
                      <a:pt x="2263478" y="1933152"/>
                    </a:cubicBezTo>
                    <a:cubicBezTo>
                      <a:pt x="2264460" y="1944298"/>
                      <a:pt x="2267900" y="1953434"/>
                      <a:pt x="2272863" y="1961230"/>
                    </a:cubicBezTo>
                    <a:cubicBezTo>
                      <a:pt x="2277924" y="1966346"/>
                      <a:pt x="2282789" y="1971584"/>
                      <a:pt x="2290258" y="1974569"/>
                    </a:cubicBezTo>
                    <a:cubicBezTo>
                      <a:pt x="2318120" y="1969148"/>
                      <a:pt x="2265541" y="1931812"/>
                      <a:pt x="2303771" y="1893136"/>
                    </a:cubicBezTo>
                    <a:cubicBezTo>
                      <a:pt x="2356742" y="1908850"/>
                      <a:pt x="2434381" y="1814991"/>
                      <a:pt x="2445683" y="1772051"/>
                    </a:cubicBezTo>
                    <a:cubicBezTo>
                      <a:pt x="2482684" y="1774061"/>
                      <a:pt x="2521012" y="1765230"/>
                      <a:pt x="2553296" y="1749638"/>
                    </a:cubicBezTo>
                    <a:cubicBezTo>
                      <a:pt x="2561257" y="1755119"/>
                      <a:pt x="2561257" y="1755119"/>
                      <a:pt x="2568824" y="1757982"/>
                    </a:cubicBezTo>
                    <a:cubicBezTo>
                      <a:pt x="2579782" y="1752074"/>
                      <a:pt x="2577669" y="1742511"/>
                      <a:pt x="2587742" y="1752013"/>
                    </a:cubicBezTo>
                    <a:cubicBezTo>
                      <a:pt x="2655750" y="1748968"/>
                      <a:pt x="2679385" y="1677279"/>
                      <a:pt x="2748228" y="1657363"/>
                    </a:cubicBezTo>
                    <a:cubicBezTo>
                      <a:pt x="2813386" y="1695430"/>
                      <a:pt x="2816285" y="1693176"/>
                      <a:pt x="2815253" y="1698293"/>
                    </a:cubicBezTo>
                    <a:cubicBezTo>
                      <a:pt x="2830584" y="1706820"/>
                      <a:pt x="2815155" y="1701642"/>
                      <a:pt x="2829356" y="1732766"/>
                    </a:cubicBezTo>
                    <a:cubicBezTo>
                      <a:pt x="2890631" y="1669240"/>
                      <a:pt x="2993576" y="1628797"/>
                      <a:pt x="3077996" y="1613570"/>
                    </a:cubicBezTo>
                    <a:close/>
                    <a:moveTo>
                      <a:pt x="3619515" y="1613095"/>
                    </a:moveTo>
                    <a:cubicBezTo>
                      <a:pt x="3619785" y="1617004"/>
                      <a:pt x="3621895" y="1679959"/>
                      <a:pt x="3625039" y="1790236"/>
                    </a:cubicBezTo>
                    <a:cubicBezTo>
                      <a:pt x="3620818" y="1664325"/>
                      <a:pt x="3619246" y="1609187"/>
                      <a:pt x="3619515" y="1613095"/>
                    </a:cubicBezTo>
                    <a:close/>
                    <a:moveTo>
                      <a:pt x="3113236" y="1600203"/>
                    </a:moveTo>
                    <a:cubicBezTo>
                      <a:pt x="3113730" y="1600122"/>
                      <a:pt x="3107053" y="1601342"/>
                      <a:pt x="3086849" y="1605012"/>
                    </a:cubicBezTo>
                    <a:cubicBezTo>
                      <a:pt x="3045743" y="1612396"/>
                      <a:pt x="3111755" y="1600446"/>
                      <a:pt x="3113236" y="1600203"/>
                    </a:cubicBezTo>
                    <a:close/>
                    <a:moveTo>
                      <a:pt x="1324073" y="1576008"/>
                    </a:moveTo>
                    <a:cubicBezTo>
                      <a:pt x="1311751" y="1593211"/>
                      <a:pt x="1311044" y="1620068"/>
                      <a:pt x="1310842" y="1644994"/>
                    </a:cubicBezTo>
                    <a:cubicBezTo>
                      <a:pt x="1321952" y="1603831"/>
                      <a:pt x="1323770" y="1583732"/>
                      <a:pt x="1324073" y="1576008"/>
                    </a:cubicBezTo>
                    <a:close/>
                    <a:moveTo>
                      <a:pt x="293056" y="1562103"/>
                    </a:moveTo>
                    <a:cubicBezTo>
                      <a:pt x="262077" y="1576338"/>
                      <a:pt x="293510" y="1561819"/>
                      <a:pt x="293056" y="1562103"/>
                    </a:cubicBezTo>
                    <a:close/>
                    <a:moveTo>
                      <a:pt x="1707588" y="1537202"/>
                    </a:moveTo>
                    <a:cubicBezTo>
                      <a:pt x="1708979" y="1538226"/>
                      <a:pt x="1710631" y="1540837"/>
                      <a:pt x="1712551" y="1545225"/>
                    </a:cubicBezTo>
                    <a:cubicBezTo>
                      <a:pt x="1715542" y="1541684"/>
                      <a:pt x="1720630" y="1550234"/>
                      <a:pt x="1728277" y="1576770"/>
                    </a:cubicBezTo>
                    <a:cubicBezTo>
                      <a:pt x="1722109" y="1574695"/>
                      <a:pt x="1715785" y="1573918"/>
                      <a:pt x="1709328" y="1573331"/>
                    </a:cubicBezTo>
                    <a:cubicBezTo>
                      <a:pt x="1709301" y="1571052"/>
                      <a:pt x="1709374" y="1569229"/>
                      <a:pt x="1709401" y="1567185"/>
                    </a:cubicBezTo>
                    <a:cubicBezTo>
                      <a:pt x="1706857" y="1566817"/>
                      <a:pt x="1704396" y="1566042"/>
                      <a:pt x="1701805" y="1565808"/>
                    </a:cubicBezTo>
                    <a:cubicBezTo>
                      <a:pt x="1701574" y="1545352"/>
                      <a:pt x="1703413" y="1534131"/>
                      <a:pt x="1707588" y="1537202"/>
                    </a:cubicBezTo>
                    <a:close/>
                    <a:moveTo>
                      <a:pt x="1501830" y="1526771"/>
                    </a:moveTo>
                    <a:cubicBezTo>
                      <a:pt x="1484155" y="1550644"/>
                      <a:pt x="1450018" y="1598038"/>
                      <a:pt x="1440928" y="1622964"/>
                    </a:cubicBezTo>
                    <a:cubicBezTo>
                      <a:pt x="1476075" y="1603392"/>
                      <a:pt x="1496174" y="1571357"/>
                      <a:pt x="1501830" y="1526771"/>
                    </a:cubicBezTo>
                    <a:close/>
                    <a:moveTo>
                      <a:pt x="1503951" y="1523874"/>
                    </a:moveTo>
                    <a:cubicBezTo>
                      <a:pt x="1503547" y="1539673"/>
                      <a:pt x="1503749" y="1533090"/>
                      <a:pt x="1503951" y="1523962"/>
                    </a:cubicBezTo>
                    <a:cubicBezTo>
                      <a:pt x="1503951" y="1523874"/>
                      <a:pt x="1503951" y="1523874"/>
                      <a:pt x="1503951" y="1523874"/>
                    </a:cubicBezTo>
                    <a:close/>
                    <a:moveTo>
                      <a:pt x="1412333" y="1488767"/>
                    </a:moveTo>
                    <a:cubicBezTo>
                      <a:pt x="1409846" y="1489206"/>
                      <a:pt x="1413709" y="1491137"/>
                      <a:pt x="1419819" y="1493156"/>
                    </a:cubicBezTo>
                    <a:cubicBezTo>
                      <a:pt x="1321346" y="1494209"/>
                      <a:pt x="1207117" y="1594264"/>
                      <a:pt x="1177121" y="1683260"/>
                    </a:cubicBezTo>
                    <a:cubicBezTo>
                      <a:pt x="1234084" y="1649119"/>
                      <a:pt x="1264989" y="1591368"/>
                      <a:pt x="1322255" y="1555910"/>
                    </a:cubicBezTo>
                    <a:lnTo>
                      <a:pt x="1316599" y="1568460"/>
                    </a:lnTo>
                    <a:cubicBezTo>
                      <a:pt x="1314983" y="1570655"/>
                      <a:pt x="1314680" y="1573902"/>
                      <a:pt x="1313468" y="1576360"/>
                    </a:cubicBezTo>
                    <a:cubicBezTo>
                      <a:pt x="1319023" y="1572147"/>
                      <a:pt x="1323770" y="1567232"/>
                      <a:pt x="1329830" y="1563458"/>
                    </a:cubicBezTo>
                    <a:lnTo>
                      <a:pt x="1325285" y="1573288"/>
                    </a:lnTo>
                    <a:cubicBezTo>
                      <a:pt x="1326295" y="1575043"/>
                      <a:pt x="1328214" y="1577939"/>
                      <a:pt x="1331648" y="1581099"/>
                    </a:cubicBezTo>
                    <a:cubicBezTo>
                      <a:pt x="1331749" y="1578027"/>
                      <a:pt x="1331850" y="1579519"/>
                      <a:pt x="1334375" y="1583205"/>
                    </a:cubicBezTo>
                    <a:cubicBezTo>
                      <a:pt x="1342960" y="1589700"/>
                      <a:pt x="1358715" y="1596283"/>
                      <a:pt x="1388914" y="1595317"/>
                    </a:cubicBezTo>
                    <a:cubicBezTo>
                      <a:pt x="1397499" y="1588033"/>
                      <a:pt x="1398004" y="1576272"/>
                      <a:pt x="1403357" y="1567144"/>
                    </a:cubicBezTo>
                    <a:cubicBezTo>
                      <a:pt x="1409720" y="1571620"/>
                      <a:pt x="1417698" y="1577764"/>
                      <a:pt x="1424061" y="1582591"/>
                    </a:cubicBezTo>
                    <a:cubicBezTo>
                      <a:pt x="1440524" y="1570655"/>
                      <a:pt x="1412850" y="1525279"/>
                      <a:pt x="1405175" y="1516063"/>
                    </a:cubicBezTo>
                    <a:cubicBezTo>
                      <a:pt x="1429212" y="1512640"/>
                      <a:pt x="1441736" y="1506409"/>
                      <a:pt x="1443453" y="1497895"/>
                    </a:cubicBezTo>
                    <a:cubicBezTo>
                      <a:pt x="1437292" y="1497808"/>
                      <a:pt x="1427293" y="1495613"/>
                      <a:pt x="1419819" y="1493156"/>
                    </a:cubicBezTo>
                    <a:cubicBezTo>
                      <a:pt x="1427697" y="1493068"/>
                      <a:pt x="1435575" y="1493244"/>
                      <a:pt x="1443251" y="1494209"/>
                    </a:cubicBezTo>
                    <a:cubicBezTo>
                      <a:pt x="1443251" y="1493946"/>
                      <a:pt x="1443049" y="1493595"/>
                      <a:pt x="1442948" y="1493331"/>
                    </a:cubicBezTo>
                    <a:cubicBezTo>
                      <a:pt x="1423657" y="1489382"/>
                      <a:pt x="1414820" y="1488329"/>
                      <a:pt x="1412333" y="1488767"/>
                    </a:cubicBezTo>
                    <a:close/>
                    <a:moveTo>
                      <a:pt x="1524757" y="1439530"/>
                    </a:moveTo>
                    <a:cubicBezTo>
                      <a:pt x="1532129" y="1441900"/>
                      <a:pt x="1531422" y="1446463"/>
                      <a:pt x="1528897" y="1449272"/>
                    </a:cubicBezTo>
                    <a:cubicBezTo>
                      <a:pt x="1511526" y="1455416"/>
                      <a:pt x="1499305" y="1466299"/>
                      <a:pt x="1491831" y="1482009"/>
                    </a:cubicBezTo>
                    <a:cubicBezTo>
                      <a:pt x="1482842" y="1498597"/>
                      <a:pt x="1476883" y="1508954"/>
                      <a:pt x="1478196" y="1519047"/>
                    </a:cubicBezTo>
                    <a:cubicBezTo>
                      <a:pt x="1489104" y="1504829"/>
                      <a:pt x="1533139" y="1459980"/>
                      <a:pt x="1532634" y="1440846"/>
                    </a:cubicBezTo>
                    <a:cubicBezTo>
                      <a:pt x="1530311" y="1440232"/>
                      <a:pt x="1528594" y="1439179"/>
                      <a:pt x="1524757" y="1439530"/>
                    </a:cubicBezTo>
                    <a:close/>
                    <a:moveTo>
                      <a:pt x="533762" y="1396963"/>
                    </a:moveTo>
                    <a:cubicBezTo>
                      <a:pt x="528106" y="1398718"/>
                      <a:pt x="523561" y="1401439"/>
                      <a:pt x="516895" y="1402316"/>
                    </a:cubicBezTo>
                    <a:cubicBezTo>
                      <a:pt x="514572" y="1411005"/>
                      <a:pt x="508815" y="1427330"/>
                      <a:pt x="501038" y="1444971"/>
                    </a:cubicBezTo>
                    <a:cubicBezTo>
                      <a:pt x="510431" y="1426365"/>
                      <a:pt x="521339" y="1411707"/>
                      <a:pt x="533762" y="1396963"/>
                    </a:cubicBezTo>
                    <a:close/>
                    <a:moveTo>
                      <a:pt x="335312" y="1333500"/>
                    </a:moveTo>
                    <a:cubicBezTo>
                      <a:pt x="333507" y="1338239"/>
                      <a:pt x="331491" y="1342575"/>
                      <a:pt x="330187" y="1348297"/>
                    </a:cubicBezTo>
                    <a:cubicBezTo>
                      <a:pt x="330187" y="1347907"/>
                      <a:pt x="331725" y="1341945"/>
                      <a:pt x="335312" y="1333500"/>
                    </a:cubicBezTo>
                    <a:close/>
                    <a:moveTo>
                      <a:pt x="322612" y="1333500"/>
                    </a:moveTo>
                    <a:cubicBezTo>
                      <a:pt x="320807" y="1338239"/>
                      <a:pt x="318792" y="1342575"/>
                      <a:pt x="317487" y="1348297"/>
                    </a:cubicBezTo>
                    <a:cubicBezTo>
                      <a:pt x="317487" y="1347907"/>
                      <a:pt x="319026" y="1341945"/>
                      <a:pt x="322612" y="1333500"/>
                    </a:cubicBezTo>
                    <a:close/>
                    <a:moveTo>
                      <a:pt x="317487" y="1320984"/>
                    </a:moveTo>
                    <a:cubicBezTo>
                      <a:pt x="317698" y="1320906"/>
                      <a:pt x="317368" y="1320612"/>
                      <a:pt x="317698" y="1320984"/>
                    </a:cubicBezTo>
                    <a:cubicBezTo>
                      <a:pt x="317698" y="1320984"/>
                      <a:pt x="317574" y="1321108"/>
                      <a:pt x="317487" y="1321195"/>
                    </a:cubicBezTo>
                    <a:cubicBezTo>
                      <a:pt x="317487" y="1321108"/>
                      <a:pt x="317487" y="1321108"/>
                      <a:pt x="317487" y="1320984"/>
                    </a:cubicBezTo>
                    <a:close/>
                    <a:moveTo>
                      <a:pt x="317409" y="1320800"/>
                    </a:moveTo>
                    <a:cubicBezTo>
                      <a:pt x="298266" y="1366997"/>
                      <a:pt x="303061" y="1336428"/>
                      <a:pt x="317409" y="1320800"/>
                    </a:cubicBezTo>
                    <a:close/>
                    <a:moveTo>
                      <a:pt x="498548" y="1269999"/>
                    </a:moveTo>
                    <a:cubicBezTo>
                      <a:pt x="507619" y="1270013"/>
                      <a:pt x="507078" y="1271167"/>
                      <a:pt x="477439" y="1274690"/>
                    </a:cubicBezTo>
                    <a:cubicBezTo>
                      <a:pt x="477439" y="1274690"/>
                      <a:pt x="463296" y="1273739"/>
                      <a:pt x="463296" y="1273739"/>
                    </a:cubicBezTo>
                    <a:cubicBezTo>
                      <a:pt x="441609" y="1273118"/>
                      <a:pt x="483429" y="1269975"/>
                      <a:pt x="498548" y="1269999"/>
                    </a:cubicBezTo>
                    <a:close/>
                    <a:moveTo>
                      <a:pt x="412541" y="1244600"/>
                    </a:moveTo>
                    <a:cubicBezTo>
                      <a:pt x="413413" y="1244931"/>
                      <a:pt x="414194" y="1245220"/>
                      <a:pt x="414984" y="1246167"/>
                    </a:cubicBezTo>
                    <a:cubicBezTo>
                      <a:pt x="413413" y="1250341"/>
                      <a:pt x="410102" y="1254645"/>
                      <a:pt x="406387" y="1258576"/>
                    </a:cubicBezTo>
                    <a:cubicBezTo>
                      <a:pt x="408527" y="1253988"/>
                      <a:pt x="410561" y="1249307"/>
                      <a:pt x="412541" y="1244600"/>
                    </a:cubicBezTo>
                    <a:close/>
                    <a:moveTo>
                      <a:pt x="319832" y="1244600"/>
                    </a:moveTo>
                    <a:cubicBezTo>
                      <a:pt x="317065" y="1247544"/>
                      <a:pt x="316707" y="1251895"/>
                      <a:pt x="317129" y="1256735"/>
                    </a:cubicBezTo>
                    <a:cubicBezTo>
                      <a:pt x="320324" y="1254953"/>
                      <a:pt x="323290" y="1252914"/>
                      <a:pt x="327355" y="1252122"/>
                    </a:cubicBezTo>
                    <a:cubicBezTo>
                      <a:pt x="321539" y="1258308"/>
                      <a:pt x="325226" y="1270044"/>
                      <a:pt x="327956" y="1281535"/>
                    </a:cubicBezTo>
                    <a:cubicBezTo>
                      <a:pt x="338885" y="1256675"/>
                      <a:pt x="377605" y="1267749"/>
                      <a:pt x="397220" y="1246627"/>
                    </a:cubicBezTo>
                    <a:cubicBezTo>
                      <a:pt x="394715" y="1252253"/>
                      <a:pt x="392177" y="1257694"/>
                      <a:pt x="389646" y="1263184"/>
                    </a:cubicBezTo>
                    <a:cubicBezTo>
                      <a:pt x="395143" y="1261002"/>
                      <a:pt x="400569" y="1258648"/>
                      <a:pt x="404743" y="1254148"/>
                    </a:cubicBezTo>
                    <a:cubicBezTo>
                      <a:pt x="396920" y="1271725"/>
                      <a:pt x="388649" y="1289223"/>
                      <a:pt x="381861" y="1302997"/>
                    </a:cubicBezTo>
                    <a:lnTo>
                      <a:pt x="379527" y="1303272"/>
                    </a:lnTo>
                    <a:lnTo>
                      <a:pt x="371438" y="1318462"/>
                    </a:lnTo>
                    <a:cubicBezTo>
                      <a:pt x="366538" y="1327670"/>
                      <a:pt x="367754" y="1325332"/>
                      <a:pt x="372325" y="1316190"/>
                    </a:cubicBezTo>
                    <a:lnTo>
                      <a:pt x="378676" y="1303372"/>
                    </a:lnTo>
                    <a:lnTo>
                      <a:pt x="370625" y="1304320"/>
                    </a:lnTo>
                    <a:cubicBezTo>
                      <a:pt x="356845" y="1330211"/>
                      <a:pt x="360111" y="1324233"/>
                      <a:pt x="369935" y="1304404"/>
                    </a:cubicBezTo>
                    <a:cubicBezTo>
                      <a:pt x="357471" y="1305786"/>
                      <a:pt x="346766" y="1310608"/>
                      <a:pt x="339064" y="1321318"/>
                    </a:cubicBezTo>
                    <a:cubicBezTo>
                      <a:pt x="340566" y="1318827"/>
                      <a:pt x="341793" y="1316473"/>
                      <a:pt x="343615" y="1313868"/>
                    </a:cubicBezTo>
                    <a:lnTo>
                      <a:pt x="331663" y="1324376"/>
                    </a:lnTo>
                    <a:cubicBezTo>
                      <a:pt x="333734" y="1319894"/>
                      <a:pt x="334660" y="1315299"/>
                      <a:pt x="335216" y="1310674"/>
                    </a:cubicBezTo>
                    <a:cubicBezTo>
                      <a:pt x="334111" y="1311949"/>
                      <a:pt x="332570" y="1312366"/>
                      <a:pt x="331541" y="1313791"/>
                    </a:cubicBezTo>
                    <a:cubicBezTo>
                      <a:pt x="332180" y="1312730"/>
                      <a:pt x="332877" y="1311663"/>
                      <a:pt x="333484" y="1310614"/>
                    </a:cubicBezTo>
                    <a:cubicBezTo>
                      <a:pt x="333286" y="1310763"/>
                      <a:pt x="332813" y="1311109"/>
                      <a:pt x="332666" y="1311222"/>
                    </a:cubicBezTo>
                    <a:cubicBezTo>
                      <a:pt x="333037" y="1311097"/>
                      <a:pt x="333139" y="1310769"/>
                      <a:pt x="333484" y="1310608"/>
                    </a:cubicBezTo>
                    <a:cubicBezTo>
                      <a:pt x="334111" y="1309535"/>
                      <a:pt x="334743" y="1308457"/>
                      <a:pt x="335485" y="1307342"/>
                    </a:cubicBezTo>
                    <a:cubicBezTo>
                      <a:pt x="335491" y="1307205"/>
                      <a:pt x="335434" y="1307056"/>
                      <a:pt x="335440" y="1306919"/>
                    </a:cubicBezTo>
                    <a:lnTo>
                      <a:pt x="324140" y="1316854"/>
                    </a:lnTo>
                    <a:cubicBezTo>
                      <a:pt x="325981" y="1312873"/>
                      <a:pt x="326684" y="1308784"/>
                      <a:pt x="327304" y="1304684"/>
                    </a:cubicBezTo>
                    <a:cubicBezTo>
                      <a:pt x="324856" y="1308445"/>
                      <a:pt x="320695" y="1311317"/>
                      <a:pt x="312719" y="1312176"/>
                    </a:cubicBezTo>
                    <a:cubicBezTo>
                      <a:pt x="312444" y="1309166"/>
                      <a:pt x="311984" y="1306001"/>
                      <a:pt x="311575" y="1302771"/>
                    </a:cubicBezTo>
                    <a:cubicBezTo>
                      <a:pt x="310712" y="1303069"/>
                      <a:pt x="309824" y="1303355"/>
                      <a:pt x="308820" y="1303587"/>
                    </a:cubicBezTo>
                    <a:cubicBezTo>
                      <a:pt x="307491" y="1308987"/>
                      <a:pt x="306487" y="1314512"/>
                      <a:pt x="305292" y="1319965"/>
                    </a:cubicBezTo>
                    <a:cubicBezTo>
                      <a:pt x="306660" y="1317921"/>
                      <a:pt x="308143" y="1315913"/>
                      <a:pt x="309785" y="1314125"/>
                    </a:cubicBezTo>
                    <a:cubicBezTo>
                      <a:pt x="307248" y="1320246"/>
                      <a:pt x="305183" y="1324859"/>
                      <a:pt x="303451" y="1328500"/>
                    </a:cubicBezTo>
                    <a:cubicBezTo>
                      <a:pt x="301988" y="1335623"/>
                      <a:pt x="300108" y="1342608"/>
                      <a:pt x="298869" y="1349808"/>
                    </a:cubicBezTo>
                    <a:cubicBezTo>
                      <a:pt x="290048" y="1351417"/>
                      <a:pt x="284392" y="1356638"/>
                      <a:pt x="281944" y="1365775"/>
                    </a:cubicBezTo>
                    <a:cubicBezTo>
                      <a:pt x="279426" y="1368415"/>
                      <a:pt x="277483" y="1370567"/>
                      <a:pt x="274210" y="1373338"/>
                    </a:cubicBezTo>
                    <a:cubicBezTo>
                      <a:pt x="280059" y="1367092"/>
                      <a:pt x="283229" y="1356936"/>
                      <a:pt x="285485" y="1345069"/>
                    </a:cubicBezTo>
                    <a:cubicBezTo>
                      <a:pt x="280289" y="1347686"/>
                      <a:pt x="276204" y="1351578"/>
                      <a:pt x="274421" y="1358253"/>
                    </a:cubicBezTo>
                    <a:cubicBezTo>
                      <a:pt x="271903" y="1360893"/>
                      <a:pt x="269960" y="1363045"/>
                      <a:pt x="266687" y="1365816"/>
                    </a:cubicBezTo>
                    <a:cubicBezTo>
                      <a:pt x="289972" y="1340969"/>
                      <a:pt x="270906" y="1254154"/>
                      <a:pt x="319832" y="1244600"/>
                    </a:cubicBezTo>
                    <a:close/>
                    <a:moveTo>
                      <a:pt x="480229" y="1181632"/>
                    </a:moveTo>
                    <a:cubicBezTo>
                      <a:pt x="483090" y="1184523"/>
                      <a:pt x="480872" y="1198424"/>
                      <a:pt x="472649" y="1203698"/>
                    </a:cubicBezTo>
                    <a:cubicBezTo>
                      <a:pt x="468144" y="1194770"/>
                      <a:pt x="469136" y="1188069"/>
                      <a:pt x="475708" y="1183138"/>
                    </a:cubicBezTo>
                    <a:cubicBezTo>
                      <a:pt x="477757" y="1180928"/>
                      <a:pt x="479275" y="1180668"/>
                      <a:pt x="480229" y="1181632"/>
                    </a:cubicBezTo>
                    <a:close/>
                    <a:moveTo>
                      <a:pt x="467528" y="1181632"/>
                    </a:moveTo>
                    <a:cubicBezTo>
                      <a:pt x="470389" y="1184523"/>
                      <a:pt x="468171" y="1198424"/>
                      <a:pt x="459950" y="1203698"/>
                    </a:cubicBezTo>
                    <a:cubicBezTo>
                      <a:pt x="455445" y="1194770"/>
                      <a:pt x="456437" y="1188069"/>
                      <a:pt x="463008" y="1183138"/>
                    </a:cubicBezTo>
                    <a:cubicBezTo>
                      <a:pt x="465056" y="1180928"/>
                      <a:pt x="466574" y="1180668"/>
                      <a:pt x="467528" y="1181632"/>
                    </a:cubicBezTo>
                    <a:close/>
                    <a:moveTo>
                      <a:pt x="1016261" y="1173646"/>
                    </a:moveTo>
                    <a:lnTo>
                      <a:pt x="1016140" y="1173979"/>
                    </a:lnTo>
                    <a:lnTo>
                      <a:pt x="1016242" y="1173864"/>
                    </a:lnTo>
                    <a:close/>
                    <a:moveTo>
                      <a:pt x="413917" y="1169325"/>
                    </a:moveTo>
                    <a:cubicBezTo>
                      <a:pt x="417628" y="1168752"/>
                      <a:pt x="418638" y="1172330"/>
                      <a:pt x="417787" y="1178639"/>
                    </a:cubicBezTo>
                    <a:cubicBezTo>
                      <a:pt x="433069" y="1170298"/>
                      <a:pt x="423535" y="1200360"/>
                      <a:pt x="408274" y="1236050"/>
                    </a:cubicBezTo>
                    <a:cubicBezTo>
                      <a:pt x="405060" y="1235059"/>
                      <a:pt x="401371" y="1237152"/>
                      <a:pt x="398292" y="1237169"/>
                    </a:cubicBezTo>
                    <a:cubicBezTo>
                      <a:pt x="396949" y="1238958"/>
                      <a:pt x="396197" y="1240810"/>
                      <a:pt x="394598" y="1242501"/>
                    </a:cubicBezTo>
                    <a:cubicBezTo>
                      <a:pt x="395866" y="1239780"/>
                      <a:pt x="397041" y="1236991"/>
                      <a:pt x="398244" y="1234220"/>
                    </a:cubicBezTo>
                    <a:cubicBezTo>
                      <a:pt x="398639" y="1232325"/>
                      <a:pt x="398608" y="1230316"/>
                      <a:pt x="399594" y="1228587"/>
                    </a:cubicBezTo>
                    <a:cubicBezTo>
                      <a:pt x="396527" y="1228273"/>
                      <a:pt x="393176" y="1229871"/>
                      <a:pt x="390369" y="1229718"/>
                    </a:cubicBezTo>
                    <a:cubicBezTo>
                      <a:pt x="388790" y="1227188"/>
                      <a:pt x="389814" y="1225374"/>
                      <a:pt x="391080" y="1223628"/>
                    </a:cubicBezTo>
                    <a:cubicBezTo>
                      <a:pt x="390222" y="1223399"/>
                      <a:pt x="389332" y="1223548"/>
                      <a:pt x="388510" y="1222980"/>
                    </a:cubicBezTo>
                    <a:cubicBezTo>
                      <a:pt x="389211" y="1220687"/>
                      <a:pt x="389689" y="1219386"/>
                      <a:pt x="390313" y="1217457"/>
                    </a:cubicBezTo>
                    <a:cubicBezTo>
                      <a:pt x="387181" y="1217127"/>
                      <a:pt x="383962" y="1217521"/>
                      <a:pt x="380987" y="1215457"/>
                    </a:cubicBezTo>
                    <a:cubicBezTo>
                      <a:pt x="388230" y="1191922"/>
                      <a:pt x="391073" y="1188361"/>
                      <a:pt x="391370" y="1187327"/>
                    </a:cubicBezTo>
                    <a:cubicBezTo>
                      <a:pt x="425433" y="1150954"/>
                      <a:pt x="401776" y="1176723"/>
                      <a:pt x="393841" y="1184920"/>
                    </a:cubicBezTo>
                    <a:cubicBezTo>
                      <a:pt x="403795" y="1174623"/>
                      <a:pt x="410207" y="1169898"/>
                      <a:pt x="413917" y="1169325"/>
                    </a:cubicBezTo>
                    <a:close/>
                    <a:moveTo>
                      <a:pt x="1029732" y="1168412"/>
                    </a:moveTo>
                    <a:cubicBezTo>
                      <a:pt x="1027752" y="1189709"/>
                      <a:pt x="1029075" y="1167792"/>
                      <a:pt x="1029732" y="1168412"/>
                    </a:cubicBezTo>
                    <a:close/>
                    <a:moveTo>
                      <a:pt x="1018151" y="1155700"/>
                    </a:moveTo>
                    <a:cubicBezTo>
                      <a:pt x="1019603" y="1156982"/>
                      <a:pt x="1020925" y="1158308"/>
                      <a:pt x="1021583" y="1158927"/>
                    </a:cubicBezTo>
                    <a:lnTo>
                      <a:pt x="1016578" y="1172769"/>
                    </a:lnTo>
                    <a:lnTo>
                      <a:pt x="1016493" y="1173581"/>
                    </a:lnTo>
                    <a:lnTo>
                      <a:pt x="1025674" y="1163222"/>
                    </a:lnTo>
                    <a:cubicBezTo>
                      <a:pt x="1027124" y="1164503"/>
                      <a:pt x="1028448" y="1165832"/>
                      <a:pt x="1029104" y="1166452"/>
                    </a:cubicBezTo>
                    <a:cubicBezTo>
                      <a:pt x="1027124" y="1187746"/>
                      <a:pt x="997142" y="1212192"/>
                      <a:pt x="998134" y="1208674"/>
                    </a:cubicBezTo>
                    <a:cubicBezTo>
                      <a:pt x="999667" y="1200930"/>
                      <a:pt x="1002805" y="1194175"/>
                      <a:pt x="1006253" y="1187649"/>
                    </a:cubicBezTo>
                    <a:cubicBezTo>
                      <a:pt x="998166" y="1196847"/>
                      <a:pt x="990089" y="1203017"/>
                      <a:pt x="990612" y="1201152"/>
                    </a:cubicBezTo>
                    <a:cubicBezTo>
                      <a:pt x="994328" y="1182374"/>
                      <a:pt x="1003966" y="1167116"/>
                      <a:pt x="1018151" y="1155700"/>
                    </a:cubicBezTo>
                    <a:close/>
                    <a:moveTo>
                      <a:pt x="375676" y="1143993"/>
                    </a:moveTo>
                    <a:cubicBezTo>
                      <a:pt x="377940" y="1142436"/>
                      <a:pt x="379003" y="1142595"/>
                      <a:pt x="378124" y="1145312"/>
                    </a:cubicBezTo>
                    <a:lnTo>
                      <a:pt x="376847" y="1147857"/>
                    </a:lnTo>
                    <a:lnTo>
                      <a:pt x="378429" y="1146184"/>
                    </a:lnTo>
                    <a:cubicBezTo>
                      <a:pt x="386370" y="1139199"/>
                      <a:pt x="387722" y="1142168"/>
                      <a:pt x="368783" y="1170651"/>
                    </a:cubicBezTo>
                    <a:cubicBezTo>
                      <a:pt x="372264" y="1171945"/>
                      <a:pt x="375574" y="1173494"/>
                      <a:pt x="375108" y="1176081"/>
                    </a:cubicBezTo>
                    <a:cubicBezTo>
                      <a:pt x="374901" y="1176542"/>
                      <a:pt x="374497" y="1176889"/>
                      <a:pt x="374284" y="1177349"/>
                    </a:cubicBezTo>
                    <a:cubicBezTo>
                      <a:pt x="378252" y="1178786"/>
                      <a:pt x="383204" y="1180428"/>
                      <a:pt x="382628" y="1183603"/>
                    </a:cubicBezTo>
                    <a:lnTo>
                      <a:pt x="359347" y="1219625"/>
                    </a:lnTo>
                    <a:lnTo>
                      <a:pt x="359618" y="1219361"/>
                    </a:lnTo>
                    <a:lnTo>
                      <a:pt x="359268" y="1219746"/>
                    </a:lnTo>
                    <a:lnTo>
                      <a:pt x="359217" y="1219825"/>
                    </a:lnTo>
                    <a:lnTo>
                      <a:pt x="359188" y="1219835"/>
                    </a:lnTo>
                    <a:lnTo>
                      <a:pt x="355741" y="1223621"/>
                    </a:lnTo>
                    <a:cubicBezTo>
                      <a:pt x="355150" y="1223993"/>
                      <a:pt x="356369" y="1222620"/>
                      <a:pt x="357610" y="1221308"/>
                    </a:cubicBezTo>
                    <a:lnTo>
                      <a:pt x="359100" y="1219864"/>
                    </a:lnTo>
                    <a:lnTo>
                      <a:pt x="355402" y="1221103"/>
                    </a:lnTo>
                    <a:cubicBezTo>
                      <a:pt x="353789" y="1220809"/>
                      <a:pt x="351981" y="1219145"/>
                      <a:pt x="350410" y="1214159"/>
                    </a:cubicBezTo>
                    <a:cubicBezTo>
                      <a:pt x="350478" y="1213663"/>
                      <a:pt x="350744" y="1213305"/>
                      <a:pt x="350823" y="1212815"/>
                    </a:cubicBezTo>
                    <a:cubicBezTo>
                      <a:pt x="348925" y="1213965"/>
                      <a:pt x="345600" y="1215248"/>
                      <a:pt x="342887" y="1206638"/>
                    </a:cubicBezTo>
                    <a:cubicBezTo>
                      <a:pt x="344399" y="1195895"/>
                      <a:pt x="348659" y="1187111"/>
                      <a:pt x="354207" y="1179216"/>
                    </a:cubicBezTo>
                    <a:cubicBezTo>
                      <a:pt x="352238" y="1179993"/>
                      <a:pt x="350050" y="1180924"/>
                      <a:pt x="348544" y="1181445"/>
                    </a:cubicBezTo>
                    <a:lnTo>
                      <a:pt x="351831" y="1177152"/>
                    </a:lnTo>
                    <a:lnTo>
                      <a:pt x="342887" y="1181625"/>
                    </a:lnTo>
                    <a:cubicBezTo>
                      <a:pt x="351287" y="1168781"/>
                      <a:pt x="368885" y="1148663"/>
                      <a:pt x="375676" y="1143993"/>
                    </a:cubicBezTo>
                    <a:close/>
                    <a:moveTo>
                      <a:pt x="574649" y="1143390"/>
                    </a:moveTo>
                    <a:cubicBezTo>
                      <a:pt x="576976" y="1144383"/>
                      <a:pt x="578454" y="1147197"/>
                      <a:pt x="579343" y="1150866"/>
                    </a:cubicBezTo>
                    <a:cubicBezTo>
                      <a:pt x="586109" y="1149955"/>
                      <a:pt x="588063" y="1159985"/>
                      <a:pt x="587975" y="1170290"/>
                    </a:cubicBezTo>
                    <a:cubicBezTo>
                      <a:pt x="593496" y="1166729"/>
                      <a:pt x="599647" y="1164584"/>
                      <a:pt x="604361" y="1167562"/>
                    </a:cubicBezTo>
                    <a:lnTo>
                      <a:pt x="608496" y="1174320"/>
                    </a:lnTo>
                    <a:cubicBezTo>
                      <a:pt x="609638" y="1174536"/>
                      <a:pt x="610858" y="1174438"/>
                      <a:pt x="611881" y="1175084"/>
                    </a:cubicBezTo>
                    <a:lnTo>
                      <a:pt x="620736" y="1189562"/>
                    </a:lnTo>
                    <a:cubicBezTo>
                      <a:pt x="624953" y="1197545"/>
                      <a:pt x="604650" y="1238405"/>
                      <a:pt x="597987" y="1245394"/>
                    </a:cubicBezTo>
                    <a:cubicBezTo>
                      <a:pt x="586952" y="1244635"/>
                      <a:pt x="543032" y="1229379"/>
                      <a:pt x="530994" y="1211297"/>
                    </a:cubicBezTo>
                    <a:cubicBezTo>
                      <a:pt x="516319" y="1198754"/>
                      <a:pt x="513306" y="1183861"/>
                      <a:pt x="549147" y="1171078"/>
                    </a:cubicBezTo>
                    <a:cubicBezTo>
                      <a:pt x="557334" y="1164834"/>
                      <a:pt x="562508" y="1156601"/>
                      <a:pt x="564865" y="1146850"/>
                    </a:cubicBezTo>
                    <a:cubicBezTo>
                      <a:pt x="569148" y="1143228"/>
                      <a:pt x="572323" y="1142398"/>
                      <a:pt x="574649" y="1143390"/>
                    </a:cubicBezTo>
                    <a:close/>
                    <a:moveTo>
                      <a:pt x="1100672" y="1143161"/>
                    </a:moveTo>
                    <a:cubicBezTo>
                      <a:pt x="1102555" y="1141518"/>
                      <a:pt x="1089543" y="1152968"/>
                      <a:pt x="1092674" y="1150181"/>
                    </a:cubicBezTo>
                    <a:cubicBezTo>
                      <a:pt x="1097762" y="1145712"/>
                      <a:pt x="1100044" y="1143709"/>
                      <a:pt x="1100672" y="1143161"/>
                    </a:cubicBezTo>
                    <a:close/>
                    <a:moveTo>
                      <a:pt x="1006393" y="1120326"/>
                    </a:moveTo>
                    <a:cubicBezTo>
                      <a:pt x="1005430" y="1120443"/>
                      <a:pt x="1004383" y="1121356"/>
                      <a:pt x="1003516" y="1121219"/>
                    </a:cubicBezTo>
                    <a:cubicBezTo>
                      <a:pt x="1003374" y="1121402"/>
                      <a:pt x="1003180" y="1121650"/>
                      <a:pt x="1003038" y="1121839"/>
                    </a:cubicBezTo>
                    <a:cubicBezTo>
                      <a:pt x="1004156" y="1121350"/>
                      <a:pt x="1005268" y="1120796"/>
                      <a:pt x="1006393" y="1120326"/>
                    </a:cubicBezTo>
                    <a:close/>
                    <a:moveTo>
                      <a:pt x="1073692" y="1118235"/>
                    </a:moveTo>
                    <a:cubicBezTo>
                      <a:pt x="1077305" y="1119428"/>
                      <a:pt x="1080598" y="1122239"/>
                      <a:pt x="1081547" y="1126129"/>
                    </a:cubicBezTo>
                    <a:cubicBezTo>
                      <a:pt x="1089322" y="1128329"/>
                      <a:pt x="1095944" y="1136527"/>
                      <a:pt x="1082355" y="1148461"/>
                    </a:cubicBezTo>
                    <a:cubicBezTo>
                      <a:pt x="1078180" y="1152176"/>
                      <a:pt x="1065560" y="1150812"/>
                      <a:pt x="1062130" y="1150730"/>
                    </a:cubicBezTo>
                    <a:cubicBezTo>
                      <a:pt x="1061602" y="1148135"/>
                      <a:pt x="1062369" y="1145849"/>
                      <a:pt x="1062653" y="1143447"/>
                    </a:cubicBezTo>
                    <a:cubicBezTo>
                      <a:pt x="1059378" y="1143419"/>
                      <a:pt x="1056013" y="1143240"/>
                      <a:pt x="1054607" y="1143209"/>
                    </a:cubicBezTo>
                    <a:cubicBezTo>
                      <a:pt x="1052784" y="1134281"/>
                      <a:pt x="1055724" y="1126423"/>
                      <a:pt x="1063916" y="1120054"/>
                    </a:cubicBezTo>
                    <a:cubicBezTo>
                      <a:pt x="1066146" y="1117468"/>
                      <a:pt x="1070079" y="1117042"/>
                      <a:pt x="1073692" y="1118235"/>
                    </a:cubicBezTo>
                    <a:close/>
                    <a:moveTo>
                      <a:pt x="428080" y="1117764"/>
                    </a:moveTo>
                    <a:cubicBezTo>
                      <a:pt x="432133" y="1117077"/>
                      <a:pt x="437241" y="1118556"/>
                      <a:pt x="443404" y="1122196"/>
                    </a:cubicBezTo>
                    <a:cubicBezTo>
                      <a:pt x="443097" y="1122499"/>
                      <a:pt x="443335" y="1124937"/>
                      <a:pt x="442903" y="1127399"/>
                    </a:cubicBezTo>
                    <a:cubicBezTo>
                      <a:pt x="445548" y="1128119"/>
                      <a:pt x="447698" y="1127811"/>
                      <a:pt x="450926" y="1129718"/>
                    </a:cubicBezTo>
                    <a:cubicBezTo>
                      <a:pt x="450596" y="1130044"/>
                      <a:pt x="451000" y="1132657"/>
                      <a:pt x="450385" y="1135339"/>
                    </a:cubicBezTo>
                    <a:cubicBezTo>
                      <a:pt x="445439" y="1141874"/>
                      <a:pt x="446508" y="1139889"/>
                      <a:pt x="448107" y="1137620"/>
                    </a:cubicBezTo>
                    <a:cubicBezTo>
                      <a:pt x="440479" y="1145947"/>
                      <a:pt x="433222" y="1145391"/>
                      <a:pt x="426609" y="1133851"/>
                    </a:cubicBezTo>
                    <a:cubicBezTo>
                      <a:pt x="426697" y="1133625"/>
                      <a:pt x="426922" y="1133680"/>
                      <a:pt x="427013" y="1133464"/>
                    </a:cubicBezTo>
                    <a:cubicBezTo>
                      <a:pt x="424313" y="1132147"/>
                      <a:pt x="421613" y="1130742"/>
                      <a:pt x="419087" y="1126329"/>
                    </a:cubicBezTo>
                    <a:cubicBezTo>
                      <a:pt x="421030" y="1121304"/>
                      <a:pt x="424028" y="1118451"/>
                      <a:pt x="428080" y="1117764"/>
                    </a:cubicBezTo>
                    <a:close/>
                    <a:moveTo>
                      <a:pt x="1018508" y="1104900"/>
                    </a:moveTo>
                    <a:cubicBezTo>
                      <a:pt x="1017668" y="1111181"/>
                      <a:pt x="1015360" y="1114899"/>
                      <a:pt x="1012780" y="1117449"/>
                    </a:cubicBezTo>
                    <a:cubicBezTo>
                      <a:pt x="1015877" y="1115682"/>
                      <a:pt x="1019924" y="1113940"/>
                      <a:pt x="1026033" y="1112421"/>
                    </a:cubicBezTo>
                    <a:cubicBezTo>
                      <a:pt x="1024217" y="1126020"/>
                      <a:pt x="1016310" y="1129594"/>
                      <a:pt x="1011041" y="1128740"/>
                    </a:cubicBezTo>
                    <a:cubicBezTo>
                      <a:pt x="982571" y="1164744"/>
                      <a:pt x="922326" y="1245787"/>
                      <a:pt x="909648" y="1241090"/>
                    </a:cubicBezTo>
                    <a:cubicBezTo>
                      <a:pt x="912900" y="1234868"/>
                      <a:pt x="916656" y="1228358"/>
                      <a:pt x="920147" y="1222188"/>
                    </a:cubicBezTo>
                    <a:cubicBezTo>
                      <a:pt x="911905" y="1230146"/>
                      <a:pt x="905395" y="1234777"/>
                      <a:pt x="902130" y="1233563"/>
                    </a:cubicBezTo>
                    <a:cubicBezTo>
                      <a:pt x="906280" y="1225626"/>
                      <a:pt x="911491" y="1216638"/>
                      <a:pt x="915531" y="1209437"/>
                    </a:cubicBezTo>
                    <a:cubicBezTo>
                      <a:pt x="912609" y="1206932"/>
                      <a:pt x="909894" y="1204362"/>
                      <a:pt x="907670" y="1201629"/>
                    </a:cubicBezTo>
                    <a:cubicBezTo>
                      <a:pt x="892633" y="1188525"/>
                      <a:pt x="886395" y="1172610"/>
                      <a:pt x="889970" y="1153369"/>
                    </a:cubicBezTo>
                    <a:cubicBezTo>
                      <a:pt x="934344" y="1151601"/>
                      <a:pt x="968277" y="1123652"/>
                      <a:pt x="1005191" y="1109955"/>
                    </a:cubicBezTo>
                    <a:cubicBezTo>
                      <a:pt x="1008300" y="1108181"/>
                      <a:pt x="1012373" y="1106426"/>
                      <a:pt x="1018508" y="1104900"/>
                    </a:cubicBezTo>
                    <a:close/>
                    <a:moveTo>
                      <a:pt x="508145" y="1080829"/>
                    </a:moveTo>
                    <a:cubicBezTo>
                      <a:pt x="510744" y="1077953"/>
                      <a:pt x="515017" y="1080031"/>
                      <a:pt x="519371" y="1084318"/>
                    </a:cubicBezTo>
                    <a:cubicBezTo>
                      <a:pt x="520607" y="1083011"/>
                      <a:pt x="520581" y="1083119"/>
                      <a:pt x="519470" y="1084395"/>
                    </a:cubicBezTo>
                    <a:cubicBezTo>
                      <a:pt x="520791" y="1085711"/>
                      <a:pt x="521988" y="1087239"/>
                      <a:pt x="523292" y="1088993"/>
                    </a:cubicBezTo>
                    <a:cubicBezTo>
                      <a:pt x="539006" y="1098910"/>
                      <a:pt x="562550" y="1153639"/>
                      <a:pt x="513434" y="1156835"/>
                    </a:cubicBezTo>
                    <a:cubicBezTo>
                      <a:pt x="510543" y="1154437"/>
                      <a:pt x="511615" y="1150849"/>
                      <a:pt x="512778" y="1147509"/>
                    </a:cubicBezTo>
                    <a:cubicBezTo>
                      <a:pt x="510375" y="1148036"/>
                      <a:pt x="508801" y="1149127"/>
                      <a:pt x="505914" y="1149316"/>
                    </a:cubicBezTo>
                    <a:cubicBezTo>
                      <a:pt x="505862" y="1149276"/>
                      <a:pt x="505901" y="1149204"/>
                      <a:pt x="505854" y="1149163"/>
                    </a:cubicBezTo>
                    <a:cubicBezTo>
                      <a:pt x="498351" y="1161397"/>
                      <a:pt x="486120" y="1175322"/>
                      <a:pt x="477407" y="1169534"/>
                    </a:cubicBezTo>
                    <a:cubicBezTo>
                      <a:pt x="478703" y="1168154"/>
                      <a:pt x="480959" y="1163958"/>
                      <a:pt x="483589" y="1158620"/>
                    </a:cubicBezTo>
                    <a:cubicBezTo>
                      <a:pt x="481191" y="1160491"/>
                      <a:pt x="478784" y="1162016"/>
                      <a:pt x="476468" y="1162735"/>
                    </a:cubicBezTo>
                    <a:lnTo>
                      <a:pt x="470027" y="1162030"/>
                    </a:lnTo>
                    <a:lnTo>
                      <a:pt x="469382" y="1163400"/>
                    </a:lnTo>
                    <a:cubicBezTo>
                      <a:pt x="466732" y="1160874"/>
                      <a:pt x="464666" y="1157936"/>
                      <a:pt x="463342" y="1154133"/>
                    </a:cubicBezTo>
                    <a:cubicBezTo>
                      <a:pt x="463279" y="1154142"/>
                      <a:pt x="463237" y="1154206"/>
                      <a:pt x="463174" y="1154215"/>
                    </a:cubicBezTo>
                    <a:cubicBezTo>
                      <a:pt x="462641" y="1154762"/>
                      <a:pt x="462626" y="1155391"/>
                      <a:pt x="461860" y="1155878"/>
                    </a:cubicBezTo>
                    <a:cubicBezTo>
                      <a:pt x="461640" y="1155667"/>
                      <a:pt x="461570" y="1155318"/>
                      <a:pt x="461354" y="1155102"/>
                    </a:cubicBezTo>
                    <a:cubicBezTo>
                      <a:pt x="458098" y="1156682"/>
                      <a:pt x="455467" y="1159772"/>
                      <a:pt x="452010" y="1155497"/>
                    </a:cubicBezTo>
                    <a:cubicBezTo>
                      <a:pt x="456124" y="1151768"/>
                      <a:pt x="457781" y="1150895"/>
                      <a:pt x="458609" y="1150886"/>
                    </a:cubicBezTo>
                    <a:cubicBezTo>
                      <a:pt x="457700" y="1149458"/>
                      <a:pt x="456431" y="1148364"/>
                      <a:pt x="455821" y="1146610"/>
                    </a:cubicBezTo>
                    <a:cubicBezTo>
                      <a:pt x="451394" y="1147112"/>
                      <a:pt x="448667" y="1153141"/>
                      <a:pt x="444487" y="1147975"/>
                    </a:cubicBezTo>
                    <a:cubicBezTo>
                      <a:pt x="451191" y="1141899"/>
                      <a:pt x="452382" y="1142436"/>
                      <a:pt x="451803" y="1144135"/>
                    </a:cubicBezTo>
                    <a:cubicBezTo>
                      <a:pt x="460460" y="1140889"/>
                      <a:pt x="466769" y="1145904"/>
                      <a:pt x="465671" y="1151005"/>
                    </a:cubicBezTo>
                    <a:cubicBezTo>
                      <a:pt x="469380" y="1151364"/>
                      <a:pt x="472079" y="1153338"/>
                      <a:pt x="472965" y="1155784"/>
                    </a:cubicBezTo>
                    <a:lnTo>
                      <a:pt x="470860" y="1160258"/>
                    </a:lnTo>
                    <a:lnTo>
                      <a:pt x="477437" y="1148388"/>
                    </a:lnTo>
                    <a:cubicBezTo>
                      <a:pt x="487373" y="1127660"/>
                      <a:pt x="502749" y="1090505"/>
                      <a:pt x="508145" y="1080829"/>
                    </a:cubicBezTo>
                    <a:close/>
                    <a:moveTo>
                      <a:pt x="512832" y="1066978"/>
                    </a:moveTo>
                    <a:cubicBezTo>
                      <a:pt x="514279" y="1065532"/>
                      <a:pt x="507406" y="1073381"/>
                      <a:pt x="508027" y="1072200"/>
                    </a:cubicBezTo>
                    <a:cubicBezTo>
                      <a:pt x="510943" y="1068974"/>
                      <a:pt x="512350" y="1067460"/>
                      <a:pt x="512832" y="1066978"/>
                    </a:cubicBezTo>
                    <a:close/>
                    <a:moveTo>
                      <a:pt x="451766" y="1042947"/>
                    </a:moveTo>
                    <a:cubicBezTo>
                      <a:pt x="464939" y="1040115"/>
                      <a:pt x="477451" y="1041771"/>
                      <a:pt x="487771" y="1043179"/>
                    </a:cubicBezTo>
                    <a:cubicBezTo>
                      <a:pt x="488491" y="1044538"/>
                      <a:pt x="487206" y="1046938"/>
                      <a:pt x="485206" y="1049687"/>
                    </a:cubicBezTo>
                    <a:cubicBezTo>
                      <a:pt x="488628" y="1050029"/>
                      <a:pt x="492219" y="1050284"/>
                      <a:pt x="495294" y="1050700"/>
                    </a:cubicBezTo>
                    <a:cubicBezTo>
                      <a:pt x="499432" y="1058493"/>
                      <a:pt x="450822" y="1093852"/>
                      <a:pt x="441304" y="1102752"/>
                    </a:cubicBezTo>
                    <a:cubicBezTo>
                      <a:pt x="438306" y="1105890"/>
                      <a:pt x="422932" y="1121388"/>
                      <a:pt x="440579" y="1103380"/>
                    </a:cubicBezTo>
                    <a:cubicBezTo>
                      <a:pt x="427816" y="1116404"/>
                      <a:pt x="430373" y="1105576"/>
                      <a:pt x="434797" y="1094359"/>
                    </a:cubicBezTo>
                    <a:cubicBezTo>
                      <a:pt x="434519" y="1094606"/>
                      <a:pt x="434009" y="1095015"/>
                      <a:pt x="433781" y="1095231"/>
                    </a:cubicBezTo>
                    <a:cubicBezTo>
                      <a:pt x="430783" y="1098365"/>
                      <a:pt x="415413" y="1113867"/>
                      <a:pt x="433056" y="1095859"/>
                    </a:cubicBezTo>
                    <a:cubicBezTo>
                      <a:pt x="420540" y="1108631"/>
                      <a:pt x="422772" y="1098459"/>
                      <a:pt x="427028" y="1087478"/>
                    </a:cubicBezTo>
                    <a:cubicBezTo>
                      <a:pt x="417892" y="1092713"/>
                      <a:pt x="409973" y="1095156"/>
                      <a:pt x="417286" y="1081182"/>
                    </a:cubicBezTo>
                    <a:cubicBezTo>
                      <a:pt x="408200" y="1086040"/>
                      <a:pt x="401010" y="1087450"/>
                      <a:pt x="411795" y="1069647"/>
                    </a:cubicBezTo>
                    <a:cubicBezTo>
                      <a:pt x="424759" y="1053100"/>
                      <a:pt x="438593" y="1045779"/>
                      <a:pt x="451766" y="1042947"/>
                    </a:cubicBezTo>
                    <a:close/>
                    <a:moveTo>
                      <a:pt x="565681" y="991037"/>
                    </a:moveTo>
                    <a:cubicBezTo>
                      <a:pt x="560261" y="1011882"/>
                      <a:pt x="549387" y="1021355"/>
                      <a:pt x="533387" y="1019207"/>
                    </a:cubicBezTo>
                    <a:cubicBezTo>
                      <a:pt x="536399" y="1017172"/>
                      <a:pt x="565020" y="986613"/>
                      <a:pt x="565681" y="991037"/>
                    </a:cubicBezTo>
                    <a:close/>
                    <a:moveTo>
                      <a:pt x="434740" y="990718"/>
                    </a:moveTo>
                    <a:cubicBezTo>
                      <a:pt x="434551" y="991041"/>
                      <a:pt x="433876" y="991950"/>
                      <a:pt x="433428" y="992462"/>
                    </a:cubicBezTo>
                    <a:cubicBezTo>
                      <a:pt x="436478" y="989509"/>
                      <a:pt x="443822" y="995777"/>
                      <a:pt x="443156" y="999961"/>
                    </a:cubicBezTo>
                    <a:cubicBezTo>
                      <a:pt x="448773" y="999873"/>
                      <a:pt x="458459" y="1011345"/>
                      <a:pt x="443381" y="1010840"/>
                    </a:cubicBezTo>
                    <a:cubicBezTo>
                      <a:pt x="441024" y="1010551"/>
                      <a:pt x="440855" y="1010757"/>
                      <a:pt x="440322" y="1010266"/>
                    </a:cubicBezTo>
                    <a:cubicBezTo>
                      <a:pt x="438821" y="1007836"/>
                      <a:pt x="439348" y="1004594"/>
                      <a:pt x="440074" y="1002151"/>
                    </a:cubicBezTo>
                    <a:cubicBezTo>
                      <a:pt x="438821" y="1002620"/>
                      <a:pt x="438274" y="1003400"/>
                      <a:pt x="435858" y="1003317"/>
                    </a:cubicBezTo>
                    <a:cubicBezTo>
                      <a:pt x="433501" y="1003029"/>
                      <a:pt x="433331" y="1003235"/>
                      <a:pt x="432799" y="1002744"/>
                    </a:cubicBezTo>
                    <a:cubicBezTo>
                      <a:pt x="430852" y="999598"/>
                      <a:pt x="432137" y="994510"/>
                      <a:pt x="433129" y="992484"/>
                    </a:cubicBezTo>
                    <a:cubicBezTo>
                      <a:pt x="434629" y="990656"/>
                      <a:pt x="434928" y="990395"/>
                      <a:pt x="434740" y="990718"/>
                    </a:cubicBezTo>
                    <a:close/>
                    <a:moveTo>
                      <a:pt x="987540" y="989635"/>
                    </a:moveTo>
                    <a:cubicBezTo>
                      <a:pt x="987642" y="989774"/>
                      <a:pt x="987711" y="989844"/>
                      <a:pt x="987811" y="989987"/>
                    </a:cubicBezTo>
                    <a:cubicBezTo>
                      <a:pt x="987783" y="989900"/>
                      <a:pt x="987798" y="989792"/>
                      <a:pt x="987774" y="989701"/>
                    </a:cubicBezTo>
                    <a:cubicBezTo>
                      <a:pt x="987700" y="989691"/>
                      <a:pt x="987614" y="989645"/>
                      <a:pt x="987540" y="989635"/>
                    </a:cubicBezTo>
                    <a:close/>
                    <a:moveTo>
                      <a:pt x="469561" y="978256"/>
                    </a:moveTo>
                    <a:cubicBezTo>
                      <a:pt x="472748" y="979419"/>
                      <a:pt x="474213" y="983287"/>
                      <a:pt x="470663" y="987721"/>
                    </a:cubicBezTo>
                    <a:cubicBezTo>
                      <a:pt x="478666" y="982576"/>
                      <a:pt x="487916" y="990348"/>
                      <a:pt x="475121" y="998950"/>
                    </a:cubicBezTo>
                    <a:cubicBezTo>
                      <a:pt x="466226" y="1005725"/>
                      <a:pt x="462712" y="1003369"/>
                      <a:pt x="465652" y="992534"/>
                    </a:cubicBezTo>
                    <a:cubicBezTo>
                      <a:pt x="465830" y="992190"/>
                      <a:pt x="466112" y="992221"/>
                      <a:pt x="466304" y="991905"/>
                    </a:cubicBezTo>
                    <a:cubicBezTo>
                      <a:pt x="458750" y="997013"/>
                      <a:pt x="455397" y="995083"/>
                      <a:pt x="458129" y="985011"/>
                    </a:cubicBezTo>
                    <a:cubicBezTo>
                      <a:pt x="461466" y="978631"/>
                      <a:pt x="466374" y="977092"/>
                      <a:pt x="469561" y="978256"/>
                    </a:cubicBezTo>
                    <a:close/>
                    <a:moveTo>
                      <a:pt x="520902" y="977900"/>
                    </a:moveTo>
                    <a:cubicBezTo>
                      <a:pt x="540710" y="990238"/>
                      <a:pt x="541849" y="992752"/>
                      <a:pt x="537464" y="991374"/>
                    </a:cubicBezTo>
                    <a:cubicBezTo>
                      <a:pt x="538061" y="991778"/>
                      <a:pt x="538964" y="992348"/>
                      <a:pt x="539488" y="992710"/>
                    </a:cubicBezTo>
                    <a:cubicBezTo>
                      <a:pt x="547503" y="984934"/>
                      <a:pt x="555501" y="977641"/>
                      <a:pt x="555852" y="979965"/>
                    </a:cubicBezTo>
                    <a:cubicBezTo>
                      <a:pt x="553752" y="988043"/>
                      <a:pt x="550586" y="993880"/>
                      <a:pt x="546865" y="998529"/>
                    </a:cubicBezTo>
                    <a:cubicBezTo>
                      <a:pt x="547007" y="998754"/>
                      <a:pt x="546694" y="998688"/>
                      <a:pt x="546653" y="998803"/>
                    </a:cubicBezTo>
                    <a:cubicBezTo>
                      <a:pt x="544737" y="1001141"/>
                      <a:pt x="542630" y="1003056"/>
                      <a:pt x="540300" y="1004494"/>
                    </a:cubicBezTo>
                    <a:cubicBezTo>
                      <a:pt x="533736" y="1020085"/>
                      <a:pt x="483329" y="1025343"/>
                      <a:pt x="490837" y="1013550"/>
                    </a:cubicBezTo>
                    <a:cubicBezTo>
                      <a:pt x="491098" y="1013104"/>
                      <a:pt x="490948" y="1012632"/>
                      <a:pt x="491181" y="1012186"/>
                    </a:cubicBezTo>
                    <a:cubicBezTo>
                      <a:pt x="484842" y="1011726"/>
                      <a:pt x="480871" y="1009867"/>
                      <a:pt x="483315" y="1006029"/>
                    </a:cubicBezTo>
                    <a:cubicBezTo>
                      <a:pt x="486245" y="1001022"/>
                      <a:pt x="487408" y="995930"/>
                      <a:pt x="487203" y="990680"/>
                    </a:cubicBezTo>
                    <a:cubicBezTo>
                      <a:pt x="497006" y="986749"/>
                      <a:pt x="510561" y="981995"/>
                      <a:pt x="520902" y="977900"/>
                    </a:cubicBezTo>
                    <a:close/>
                    <a:moveTo>
                      <a:pt x="999054" y="939850"/>
                    </a:moveTo>
                    <a:cubicBezTo>
                      <a:pt x="1003550" y="939426"/>
                      <a:pt x="1008434" y="941608"/>
                      <a:pt x="1013291" y="947567"/>
                    </a:cubicBezTo>
                    <a:cubicBezTo>
                      <a:pt x="1013237" y="947982"/>
                      <a:pt x="1013024" y="948309"/>
                      <a:pt x="1012966" y="948717"/>
                    </a:cubicBezTo>
                    <a:cubicBezTo>
                      <a:pt x="1015551" y="949915"/>
                      <a:pt x="1018178" y="951859"/>
                      <a:pt x="1020813" y="955092"/>
                    </a:cubicBezTo>
                    <a:cubicBezTo>
                      <a:pt x="1018778" y="970270"/>
                      <a:pt x="1012708" y="983340"/>
                      <a:pt x="1002938" y="993801"/>
                    </a:cubicBezTo>
                    <a:cubicBezTo>
                      <a:pt x="999798" y="998560"/>
                      <a:pt x="995457" y="998978"/>
                      <a:pt x="989837" y="995748"/>
                    </a:cubicBezTo>
                    <a:cubicBezTo>
                      <a:pt x="987889" y="992484"/>
                      <a:pt x="986855" y="990593"/>
                      <a:pt x="986209" y="989280"/>
                    </a:cubicBezTo>
                    <a:cubicBezTo>
                      <a:pt x="984918" y="988942"/>
                      <a:pt x="983780" y="989067"/>
                      <a:pt x="982315" y="988227"/>
                    </a:cubicBezTo>
                    <a:cubicBezTo>
                      <a:pt x="975709" y="977153"/>
                      <a:pt x="977785" y="978965"/>
                      <a:pt x="980288" y="982462"/>
                    </a:cubicBezTo>
                    <a:cubicBezTo>
                      <a:pt x="975573" y="965853"/>
                      <a:pt x="985567" y="941122"/>
                      <a:pt x="999054" y="939850"/>
                    </a:cubicBezTo>
                    <a:close/>
                    <a:moveTo>
                      <a:pt x="1899794" y="902413"/>
                    </a:moveTo>
                    <a:cubicBezTo>
                      <a:pt x="1905020" y="903927"/>
                      <a:pt x="1909460" y="907717"/>
                      <a:pt x="1912027" y="912459"/>
                    </a:cubicBezTo>
                    <a:cubicBezTo>
                      <a:pt x="1924294" y="920143"/>
                      <a:pt x="1928550" y="940638"/>
                      <a:pt x="1903641" y="949309"/>
                    </a:cubicBezTo>
                    <a:cubicBezTo>
                      <a:pt x="1897749" y="946222"/>
                      <a:pt x="1893914" y="942398"/>
                      <a:pt x="1891136" y="938245"/>
                    </a:cubicBezTo>
                    <a:cubicBezTo>
                      <a:pt x="1879884" y="930186"/>
                      <a:pt x="1876495" y="919343"/>
                      <a:pt x="1882556" y="906435"/>
                    </a:cubicBezTo>
                    <a:cubicBezTo>
                      <a:pt x="1882556" y="906435"/>
                      <a:pt x="1882556" y="906435"/>
                      <a:pt x="1882845" y="906016"/>
                    </a:cubicBezTo>
                    <a:cubicBezTo>
                      <a:pt x="1888557" y="901658"/>
                      <a:pt x="1894569" y="900898"/>
                      <a:pt x="1899794" y="902413"/>
                    </a:cubicBezTo>
                    <a:close/>
                    <a:moveTo>
                      <a:pt x="1889197" y="889359"/>
                    </a:moveTo>
                    <a:cubicBezTo>
                      <a:pt x="1892346" y="887002"/>
                      <a:pt x="1879371" y="896980"/>
                      <a:pt x="1879588" y="896666"/>
                    </a:cubicBezTo>
                    <a:cubicBezTo>
                      <a:pt x="1885307" y="892301"/>
                      <a:pt x="1888148" y="890145"/>
                      <a:pt x="1889197" y="889359"/>
                    </a:cubicBezTo>
                    <a:close/>
                    <a:moveTo>
                      <a:pt x="1842785" y="876300"/>
                    </a:moveTo>
                    <a:cubicBezTo>
                      <a:pt x="1845632" y="878969"/>
                      <a:pt x="1847357" y="881051"/>
                      <a:pt x="1848687" y="882894"/>
                    </a:cubicBezTo>
                    <a:cubicBezTo>
                      <a:pt x="1850855" y="881418"/>
                      <a:pt x="1853896" y="879880"/>
                      <a:pt x="1858995" y="878330"/>
                    </a:cubicBezTo>
                    <a:cubicBezTo>
                      <a:pt x="1862424" y="880581"/>
                      <a:pt x="1863878" y="883505"/>
                      <a:pt x="1864890" y="886571"/>
                    </a:cubicBezTo>
                    <a:cubicBezTo>
                      <a:pt x="1865596" y="886327"/>
                      <a:pt x="1865707" y="886095"/>
                      <a:pt x="1866518" y="885852"/>
                    </a:cubicBezTo>
                    <a:cubicBezTo>
                      <a:pt x="1882360" y="896230"/>
                      <a:pt x="1866926" y="917620"/>
                      <a:pt x="1870245" y="928824"/>
                    </a:cubicBezTo>
                    <a:cubicBezTo>
                      <a:pt x="1851790" y="967446"/>
                      <a:pt x="1823631" y="990657"/>
                      <a:pt x="1785545" y="998462"/>
                    </a:cubicBezTo>
                    <a:cubicBezTo>
                      <a:pt x="1783425" y="996330"/>
                      <a:pt x="1781589" y="992982"/>
                      <a:pt x="1779532" y="990442"/>
                    </a:cubicBezTo>
                    <a:cubicBezTo>
                      <a:pt x="1778992" y="990561"/>
                      <a:pt x="1778562" y="990827"/>
                      <a:pt x="1778022" y="990940"/>
                    </a:cubicBezTo>
                    <a:cubicBezTo>
                      <a:pt x="1753818" y="966621"/>
                      <a:pt x="1732731" y="913814"/>
                      <a:pt x="1742201" y="878166"/>
                    </a:cubicBezTo>
                    <a:cubicBezTo>
                      <a:pt x="1749565" y="879484"/>
                      <a:pt x="1748068" y="880055"/>
                      <a:pt x="1745706" y="879880"/>
                    </a:cubicBezTo>
                    <a:cubicBezTo>
                      <a:pt x="1752197" y="881848"/>
                      <a:pt x="1756520" y="885926"/>
                      <a:pt x="1759630" y="891225"/>
                    </a:cubicBezTo>
                    <a:cubicBezTo>
                      <a:pt x="1765684" y="894879"/>
                      <a:pt x="1770298" y="899935"/>
                      <a:pt x="1771191" y="908803"/>
                    </a:cubicBezTo>
                    <a:cubicBezTo>
                      <a:pt x="1771974" y="913819"/>
                      <a:pt x="1773166" y="916693"/>
                      <a:pt x="1774371" y="919532"/>
                    </a:cubicBezTo>
                    <a:cubicBezTo>
                      <a:pt x="1788683" y="919436"/>
                      <a:pt x="1813725" y="876882"/>
                      <a:pt x="1842785" y="876300"/>
                    </a:cubicBezTo>
                    <a:close/>
                    <a:moveTo>
                      <a:pt x="563246" y="863599"/>
                    </a:moveTo>
                    <a:cubicBezTo>
                      <a:pt x="569432" y="869378"/>
                      <a:pt x="573253" y="873201"/>
                      <a:pt x="576101" y="876227"/>
                    </a:cubicBezTo>
                    <a:cubicBezTo>
                      <a:pt x="590716" y="890332"/>
                      <a:pt x="588936" y="890923"/>
                      <a:pt x="598199" y="900703"/>
                    </a:cubicBezTo>
                    <a:cubicBezTo>
                      <a:pt x="600373" y="902810"/>
                      <a:pt x="602585" y="904950"/>
                      <a:pt x="605554" y="907719"/>
                    </a:cubicBezTo>
                    <a:cubicBezTo>
                      <a:pt x="605535" y="907797"/>
                      <a:pt x="605472" y="907892"/>
                      <a:pt x="605452" y="907976"/>
                    </a:cubicBezTo>
                    <a:cubicBezTo>
                      <a:pt x="607678" y="910132"/>
                      <a:pt x="609998" y="912373"/>
                      <a:pt x="613075" y="915237"/>
                    </a:cubicBezTo>
                    <a:cubicBezTo>
                      <a:pt x="610360" y="927035"/>
                      <a:pt x="601530" y="940895"/>
                      <a:pt x="591600" y="951973"/>
                    </a:cubicBezTo>
                    <a:cubicBezTo>
                      <a:pt x="599012" y="945542"/>
                      <a:pt x="610398" y="949388"/>
                      <a:pt x="607430" y="956131"/>
                    </a:cubicBezTo>
                    <a:cubicBezTo>
                      <a:pt x="616648" y="956008"/>
                      <a:pt x="623158" y="965554"/>
                      <a:pt x="599388" y="974014"/>
                    </a:cubicBezTo>
                    <a:cubicBezTo>
                      <a:pt x="594772" y="975340"/>
                      <a:pt x="593507" y="971189"/>
                      <a:pt x="596107" y="964557"/>
                    </a:cubicBezTo>
                    <a:cubicBezTo>
                      <a:pt x="594645" y="965203"/>
                      <a:pt x="593653" y="965855"/>
                      <a:pt x="591867" y="966496"/>
                    </a:cubicBezTo>
                    <a:cubicBezTo>
                      <a:pt x="586622" y="967995"/>
                      <a:pt x="584740" y="963158"/>
                      <a:pt x="589235" y="954682"/>
                    </a:cubicBezTo>
                    <a:cubicBezTo>
                      <a:pt x="575306" y="969210"/>
                      <a:pt x="560455" y="976043"/>
                      <a:pt x="555738" y="962584"/>
                    </a:cubicBezTo>
                    <a:cubicBezTo>
                      <a:pt x="549298" y="962044"/>
                      <a:pt x="545871" y="954604"/>
                      <a:pt x="547225" y="938582"/>
                    </a:cubicBezTo>
                    <a:cubicBezTo>
                      <a:pt x="540372" y="945754"/>
                      <a:pt x="533805" y="953211"/>
                      <a:pt x="525585" y="959101"/>
                    </a:cubicBezTo>
                    <a:cubicBezTo>
                      <a:pt x="526704" y="958377"/>
                      <a:pt x="527085" y="958170"/>
                      <a:pt x="525064" y="959580"/>
                    </a:cubicBezTo>
                    <a:cubicBezTo>
                      <a:pt x="488681" y="983761"/>
                      <a:pt x="516469" y="965058"/>
                      <a:pt x="524453" y="959837"/>
                    </a:cubicBezTo>
                    <a:cubicBezTo>
                      <a:pt x="514720" y="966056"/>
                      <a:pt x="509126" y="964780"/>
                      <a:pt x="505985" y="959731"/>
                    </a:cubicBezTo>
                    <a:cubicBezTo>
                      <a:pt x="495292" y="966803"/>
                      <a:pt x="499482" y="963944"/>
                      <a:pt x="505947" y="959614"/>
                    </a:cubicBezTo>
                    <a:cubicBezTo>
                      <a:pt x="505375" y="958678"/>
                      <a:pt x="505095" y="957335"/>
                      <a:pt x="504688" y="956142"/>
                    </a:cubicBezTo>
                    <a:cubicBezTo>
                      <a:pt x="485839" y="954058"/>
                      <a:pt x="500397" y="895214"/>
                      <a:pt x="504968" y="885183"/>
                    </a:cubicBezTo>
                    <a:cubicBezTo>
                      <a:pt x="508649" y="879766"/>
                      <a:pt x="559730" y="863387"/>
                      <a:pt x="563246" y="863599"/>
                    </a:cubicBezTo>
                    <a:close/>
                    <a:moveTo>
                      <a:pt x="771196" y="851319"/>
                    </a:moveTo>
                    <a:cubicBezTo>
                      <a:pt x="776458" y="850339"/>
                      <a:pt x="781362" y="851048"/>
                      <a:pt x="785819" y="853864"/>
                    </a:cubicBezTo>
                    <a:cubicBezTo>
                      <a:pt x="786404" y="855409"/>
                      <a:pt x="785004" y="858394"/>
                      <a:pt x="784953" y="860422"/>
                    </a:cubicBezTo>
                    <a:cubicBezTo>
                      <a:pt x="787754" y="860738"/>
                      <a:pt x="790810" y="859781"/>
                      <a:pt x="793343" y="861379"/>
                    </a:cubicBezTo>
                    <a:cubicBezTo>
                      <a:pt x="806534" y="896326"/>
                      <a:pt x="649506" y="1058367"/>
                      <a:pt x="620463" y="1040047"/>
                    </a:cubicBezTo>
                    <a:cubicBezTo>
                      <a:pt x="620196" y="1037104"/>
                      <a:pt x="620565" y="1035328"/>
                      <a:pt x="621698" y="1031996"/>
                    </a:cubicBezTo>
                    <a:cubicBezTo>
                      <a:pt x="618680" y="1032301"/>
                      <a:pt x="614886" y="1033751"/>
                      <a:pt x="612938" y="1032522"/>
                    </a:cubicBezTo>
                    <a:cubicBezTo>
                      <a:pt x="612569" y="1028423"/>
                      <a:pt x="612569" y="1028423"/>
                      <a:pt x="615676" y="1020077"/>
                    </a:cubicBezTo>
                    <a:cubicBezTo>
                      <a:pt x="615918" y="1019394"/>
                      <a:pt x="615892" y="1019457"/>
                      <a:pt x="616109" y="1018848"/>
                    </a:cubicBezTo>
                    <a:cubicBezTo>
                      <a:pt x="616070" y="1018848"/>
                      <a:pt x="616058" y="1018826"/>
                      <a:pt x="616032" y="1018826"/>
                    </a:cubicBezTo>
                    <a:cubicBezTo>
                      <a:pt x="615930" y="1019131"/>
                      <a:pt x="615739" y="1019657"/>
                      <a:pt x="615663" y="1019899"/>
                    </a:cubicBezTo>
                    <a:cubicBezTo>
                      <a:pt x="615854" y="1019331"/>
                      <a:pt x="615408" y="1019268"/>
                      <a:pt x="615523" y="1018763"/>
                    </a:cubicBezTo>
                    <a:cubicBezTo>
                      <a:pt x="593840" y="1019268"/>
                      <a:pt x="535665" y="1050673"/>
                      <a:pt x="541267" y="1037850"/>
                    </a:cubicBezTo>
                    <a:cubicBezTo>
                      <a:pt x="542617" y="1036453"/>
                      <a:pt x="546717" y="1033005"/>
                      <a:pt x="551759" y="1028896"/>
                    </a:cubicBezTo>
                    <a:cubicBezTo>
                      <a:pt x="539956" y="1033173"/>
                      <a:pt x="531514" y="1035444"/>
                      <a:pt x="533755" y="1030335"/>
                    </a:cubicBezTo>
                    <a:cubicBezTo>
                      <a:pt x="541649" y="1022137"/>
                      <a:pt x="626434" y="955521"/>
                      <a:pt x="633170" y="967262"/>
                    </a:cubicBezTo>
                    <a:cubicBezTo>
                      <a:pt x="631820" y="971266"/>
                      <a:pt x="628650" y="974440"/>
                      <a:pt x="625441" y="977688"/>
                    </a:cubicBezTo>
                    <a:cubicBezTo>
                      <a:pt x="633259" y="973852"/>
                      <a:pt x="639154" y="972107"/>
                      <a:pt x="640695" y="974787"/>
                    </a:cubicBezTo>
                    <a:cubicBezTo>
                      <a:pt x="640389" y="975670"/>
                      <a:pt x="639460" y="976269"/>
                      <a:pt x="639001" y="977078"/>
                    </a:cubicBezTo>
                    <a:cubicBezTo>
                      <a:pt x="679989" y="947806"/>
                      <a:pt x="734360" y="858179"/>
                      <a:pt x="771196" y="851319"/>
                    </a:cubicBezTo>
                    <a:close/>
                    <a:moveTo>
                      <a:pt x="3288856" y="793814"/>
                    </a:moveTo>
                    <a:cubicBezTo>
                      <a:pt x="3291511" y="797742"/>
                      <a:pt x="3294205" y="801603"/>
                      <a:pt x="3296860" y="805531"/>
                    </a:cubicBezTo>
                    <a:cubicBezTo>
                      <a:pt x="3295191" y="801337"/>
                      <a:pt x="3293712" y="797009"/>
                      <a:pt x="3289842" y="794746"/>
                    </a:cubicBezTo>
                    <a:cubicBezTo>
                      <a:pt x="3289425" y="794546"/>
                      <a:pt x="3289235" y="794080"/>
                      <a:pt x="3288856" y="793814"/>
                    </a:cubicBezTo>
                    <a:close/>
                    <a:moveTo>
                      <a:pt x="3279107" y="784360"/>
                    </a:moveTo>
                    <a:cubicBezTo>
                      <a:pt x="3282521" y="789087"/>
                      <a:pt x="3286049" y="793814"/>
                      <a:pt x="3289387" y="798074"/>
                    </a:cubicBezTo>
                    <a:cubicBezTo>
                      <a:pt x="3287680" y="793880"/>
                      <a:pt x="3286200" y="789486"/>
                      <a:pt x="3282331" y="787223"/>
                    </a:cubicBezTo>
                    <a:cubicBezTo>
                      <a:pt x="3281003" y="786623"/>
                      <a:pt x="3280093" y="785425"/>
                      <a:pt x="3279107" y="784360"/>
                    </a:cubicBezTo>
                    <a:close/>
                    <a:moveTo>
                      <a:pt x="3272278" y="774507"/>
                    </a:moveTo>
                    <a:cubicBezTo>
                      <a:pt x="3272923" y="775439"/>
                      <a:pt x="3273833" y="776704"/>
                      <a:pt x="3274554" y="777769"/>
                    </a:cubicBezTo>
                    <a:cubicBezTo>
                      <a:pt x="3274023" y="776770"/>
                      <a:pt x="3273340" y="775838"/>
                      <a:pt x="3272771" y="774840"/>
                    </a:cubicBezTo>
                    <a:cubicBezTo>
                      <a:pt x="3272582" y="774773"/>
                      <a:pt x="3272468" y="774573"/>
                      <a:pt x="3272278" y="774507"/>
                    </a:cubicBezTo>
                    <a:close/>
                    <a:moveTo>
                      <a:pt x="638749" y="758063"/>
                    </a:moveTo>
                    <a:cubicBezTo>
                      <a:pt x="619186" y="782761"/>
                      <a:pt x="627604" y="777869"/>
                      <a:pt x="633954" y="774293"/>
                    </a:cubicBezTo>
                    <a:cubicBezTo>
                      <a:pt x="635482" y="768850"/>
                      <a:pt x="636641" y="763348"/>
                      <a:pt x="638749" y="758063"/>
                    </a:cubicBezTo>
                    <a:close/>
                    <a:moveTo>
                      <a:pt x="1232700" y="736702"/>
                    </a:moveTo>
                    <a:cubicBezTo>
                      <a:pt x="1237775" y="736319"/>
                      <a:pt x="1242138" y="737169"/>
                      <a:pt x="1245597" y="739583"/>
                    </a:cubicBezTo>
                    <a:cubicBezTo>
                      <a:pt x="1247415" y="741338"/>
                      <a:pt x="1248324" y="744059"/>
                      <a:pt x="1249637" y="746429"/>
                    </a:cubicBezTo>
                    <a:cubicBezTo>
                      <a:pt x="1250748" y="746868"/>
                      <a:pt x="1252263" y="746429"/>
                      <a:pt x="1253172" y="747131"/>
                    </a:cubicBezTo>
                    <a:cubicBezTo>
                      <a:pt x="1267312" y="760384"/>
                      <a:pt x="1265090" y="793297"/>
                      <a:pt x="1261151" y="810148"/>
                    </a:cubicBezTo>
                    <a:cubicBezTo>
                      <a:pt x="1260141" y="812957"/>
                      <a:pt x="1250445" y="817082"/>
                      <a:pt x="1231357" y="816818"/>
                    </a:cubicBezTo>
                    <a:cubicBezTo>
                      <a:pt x="1227519" y="816906"/>
                      <a:pt x="1228226" y="816994"/>
                      <a:pt x="1230145" y="816994"/>
                    </a:cubicBezTo>
                    <a:cubicBezTo>
                      <a:pt x="1217621" y="818047"/>
                      <a:pt x="1166516" y="834196"/>
                      <a:pt x="1167526" y="857630"/>
                    </a:cubicBezTo>
                    <a:cubicBezTo>
                      <a:pt x="1209945" y="842008"/>
                      <a:pt x="1252970" y="841569"/>
                      <a:pt x="1297005" y="854822"/>
                    </a:cubicBezTo>
                    <a:cubicBezTo>
                      <a:pt x="1295996" y="857016"/>
                      <a:pt x="1294380" y="857981"/>
                      <a:pt x="1293269" y="859825"/>
                    </a:cubicBezTo>
                    <a:cubicBezTo>
                      <a:pt x="1297005" y="860790"/>
                      <a:pt x="1300742" y="861229"/>
                      <a:pt x="1304479" y="862370"/>
                    </a:cubicBezTo>
                    <a:cubicBezTo>
                      <a:pt x="1297914" y="877729"/>
                      <a:pt x="1286805" y="885277"/>
                      <a:pt x="1274483" y="890807"/>
                    </a:cubicBezTo>
                    <a:cubicBezTo>
                      <a:pt x="1280341" y="890280"/>
                      <a:pt x="1286300" y="890368"/>
                      <a:pt x="1292562" y="892211"/>
                    </a:cubicBezTo>
                    <a:cubicBezTo>
                      <a:pt x="1292259" y="894142"/>
                      <a:pt x="1290340" y="896775"/>
                      <a:pt x="1289532" y="898881"/>
                    </a:cubicBezTo>
                    <a:cubicBezTo>
                      <a:pt x="1293067" y="899144"/>
                      <a:pt x="1296400" y="898706"/>
                      <a:pt x="1300035" y="899759"/>
                    </a:cubicBezTo>
                    <a:cubicBezTo>
                      <a:pt x="1291754" y="946539"/>
                      <a:pt x="1143791" y="1066254"/>
                      <a:pt x="1096423" y="1067746"/>
                    </a:cubicBezTo>
                    <a:cubicBezTo>
                      <a:pt x="1087838" y="1068010"/>
                      <a:pt x="1082485" y="1064411"/>
                      <a:pt x="1079152" y="1058180"/>
                    </a:cubicBezTo>
                    <a:cubicBezTo>
                      <a:pt x="1049257" y="1043435"/>
                      <a:pt x="1087131" y="946627"/>
                      <a:pt x="1064104" y="912134"/>
                    </a:cubicBezTo>
                    <a:cubicBezTo>
                      <a:pt x="1051479" y="903972"/>
                      <a:pt x="1029764" y="905376"/>
                      <a:pt x="991890" y="923895"/>
                    </a:cubicBezTo>
                    <a:cubicBezTo>
                      <a:pt x="988658" y="935041"/>
                      <a:pt x="982194" y="948031"/>
                      <a:pt x="969468" y="945661"/>
                    </a:cubicBezTo>
                    <a:cubicBezTo>
                      <a:pt x="968559" y="943028"/>
                      <a:pt x="968862" y="940220"/>
                      <a:pt x="968963" y="937411"/>
                    </a:cubicBezTo>
                    <a:cubicBezTo>
                      <a:pt x="966741" y="938113"/>
                      <a:pt x="964620" y="938640"/>
                      <a:pt x="961994" y="938113"/>
                    </a:cubicBezTo>
                    <a:cubicBezTo>
                      <a:pt x="961590" y="936972"/>
                      <a:pt x="961792" y="935831"/>
                      <a:pt x="961691" y="934603"/>
                    </a:cubicBezTo>
                    <a:cubicBezTo>
                      <a:pt x="929776" y="942853"/>
                      <a:pt x="889983" y="987878"/>
                      <a:pt x="850896" y="1031059"/>
                    </a:cubicBezTo>
                    <a:cubicBezTo>
                      <a:pt x="870793" y="1023248"/>
                      <a:pt x="890286" y="1019386"/>
                      <a:pt x="890589" y="1019386"/>
                    </a:cubicBezTo>
                    <a:cubicBezTo>
                      <a:pt x="889680" y="1022458"/>
                      <a:pt x="888468" y="1025881"/>
                      <a:pt x="887256" y="1029392"/>
                    </a:cubicBezTo>
                    <a:cubicBezTo>
                      <a:pt x="893417" y="1027900"/>
                      <a:pt x="897961" y="1026934"/>
                      <a:pt x="898062" y="1026934"/>
                    </a:cubicBezTo>
                    <a:cubicBezTo>
                      <a:pt x="896345" y="1033166"/>
                      <a:pt x="893619" y="1040626"/>
                      <a:pt x="891397" y="1047296"/>
                    </a:cubicBezTo>
                    <a:cubicBezTo>
                      <a:pt x="896244" y="1048701"/>
                      <a:pt x="902203" y="1049929"/>
                      <a:pt x="919171" y="1053352"/>
                    </a:cubicBezTo>
                    <a:cubicBezTo>
                      <a:pt x="919272" y="1055459"/>
                      <a:pt x="918969" y="1057214"/>
                      <a:pt x="918969" y="1059321"/>
                    </a:cubicBezTo>
                    <a:cubicBezTo>
                      <a:pt x="921494" y="1059759"/>
                      <a:pt x="923413" y="1060198"/>
                      <a:pt x="926746" y="1060813"/>
                    </a:cubicBezTo>
                    <a:cubicBezTo>
                      <a:pt x="929877" y="1112947"/>
                      <a:pt x="894830" y="1143929"/>
                      <a:pt x="868571" y="1162360"/>
                    </a:cubicBezTo>
                    <a:cubicBezTo>
                      <a:pt x="869177" y="1164993"/>
                      <a:pt x="869379" y="1167275"/>
                      <a:pt x="869783" y="1169732"/>
                    </a:cubicBezTo>
                    <a:cubicBezTo>
                      <a:pt x="872005" y="1169644"/>
                      <a:pt x="874126" y="1169644"/>
                      <a:pt x="876045" y="1169469"/>
                    </a:cubicBezTo>
                    <a:cubicBezTo>
                      <a:pt x="891498" y="1230029"/>
                      <a:pt x="859885" y="1259167"/>
                      <a:pt x="851704" y="1312618"/>
                    </a:cubicBezTo>
                    <a:cubicBezTo>
                      <a:pt x="852815" y="1312881"/>
                      <a:pt x="853825" y="1313408"/>
                      <a:pt x="854734" y="1313583"/>
                    </a:cubicBezTo>
                    <a:cubicBezTo>
                      <a:pt x="854330" y="1315339"/>
                      <a:pt x="854128" y="1316480"/>
                      <a:pt x="853724" y="1318235"/>
                    </a:cubicBezTo>
                    <a:cubicBezTo>
                      <a:pt x="856552" y="1319288"/>
                      <a:pt x="859582" y="1320517"/>
                      <a:pt x="862208" y="1321131"/>
                    </a:cubicBezTo>
                    <a:cubicBezTo>
                      <a:pt x="837665" y="1438740"/>
                      <a:pt x="836454" y="1446902"/>
                      <a:pt x="862107" y="1484028"/>
                    </a:cubicBezTo>
                    <a:cubicBezTo>
                      <a:pt x="886751" y="1483765"/>
                      <a:pt x="902001" y="1457873"/>
                      <a:pt x="927352" y="1461296"/>
                    </a:cubicBezTo>
                    <a:cubicBezTo>
                      <a:pt x="929170" y="1463578"/>
                      <a:pt x="931594" y="1466299"/>
                      <a:pt x="933917" y="1468932"/>
                    </a:cubicBezTo>
                    <a:cubicBezTo>
                      <a:pt x="934321" y="1468932"/>
                      <a:pt x="934523" y="1468756"/>
                      <a:pt x="934927" y="1468756"/>
                    </a:cubicBezTo>
                    <a:cubicBezTo>
                      <a:pt x="937351" y="1471916"/>
                      <a:pt x="940684" y="1475690"/>
                      <a:pt x="944017" y="1479376"/>
                    </a:cubicBezTo>
                    <a:cubicBezTo>
                      <a:pt x="945431" y="1480693"/>
                      <a:pt x="946845" y="1482273"/>
                      <a:pt x="948057" y="1483414"/>
                    </a:cubicBezTo>
                    <a:cubicBezTo>
                      <a:pt x="1000475" y="1418115"/>
                      <a:pt x="1093999" y="1354395"/>
                      <a:pt x="1176010" y="1337632"/>
                    </a:cubicBezTo>
                    <a:cubicBezTo>
                      <a:pt x="1192472" y="1351411"/>
                      <a:pt x="1196310" y="1354834"/>
                      <a:pt x="1211864" y="1370544"/>
                    </a:cubicBezTo>
                    <a:cubicBezTo>
                      <a:pt x="1214490" y="1373090"/>
                      <a:pt x="1218126" y="1376688"/>
                      <a:pt x="1221762" y="1380374"/>
                    </a:cubicBezTo>
                    <a:cubicBezTo>
                      <a:pt x="1247011" y="1375986"/>
                      <a:pt x="1272362" y="1371598"/>
                      <a:pt x="1297813" y="1367297"/>
                    </a:cubicBezTo>
                    <a:cubicBezTo>
                      <a:pt x="1297712" y="1367122"/>
                      <a:pt x="1297510" y="1366946"/>
                      <a:pt x="1297409" y="1366770"/>
                    </a:cubicBezTo>
                    <a:cubicBezTo>
                      <a:pt x="1275089" y="1358345"/>
                      <a:pt x="1254889" y="1232135"/>
                      <a:pt x="1252970" y="1197467"/>
                    </a:cubicBezTo>
                    <a:cubicBezTo>
                      <a:pt x="1214995" y="1205980"/>
                      <a:pt x="1189846" y="1202908"/>
                      <a:pt x="1176313" y="1189304"/>
                    </a:cubicBezTo>
                    <a:cubicBezTo>
                      <a:pt x="1160456" y="1180966"/>
                      <a:pt x="1154699" y="1163501"/>
                      <a:pt x="1157729" y="1138048"/>
                    </a:cubicBezTo>
                    <a:cubicBezTo>
                      <a:pt x="1127025" y="1133572"/>
                      <a:pt x="1123693" y="1131466"/>
                      <a:pt x="1097938" y="1105925"/>
                    </a:cubicBezTo>
                    <a:cubicBezTo>
                      <a:pt x="1098039" y="1105925"/>
                      <a:pt x="1098140" y="1105925"/>
                      <a:pt x="1098241" y="1105925"/>
                    </a:cubicBezTo>
                    <a:cubicBezTo>
                      <a:pt x="1095615" y="1103380"/>
                      <a:pt x="1093595" y="1101625"/>
                      <a:pt x="1090363" y="1098465"/>
                    </a:cubicBezTo>
                    <a:cubicBezTo>
                      <a:pt x="1269635" y="1095042"/>
                      <a:pt x="1494962" y="705792"/>
                      <a:pt x="1706452" y="863335"/>
                    </a:cubicBezTo>
                    <a:cubicBezTo>
                      <a:pt x="1708169" y="864827"/>
                      <a:pt x="1708472" y="866934"/>
                      <a:pt x="1709987" y="868514"/>
                    </a:cubicBezTo>
                    <a:cubicBezTo>
                      <a:pt x="1711300" y="869479"/>
                      <a:pt x="1712613" y="869830"/>
                      <a:pt x="1713926" y="870883"/>
                    </a:cubicBezTo>
                    <a:cubicBezTo>
                      <a:pt x="1743721" y="896248"/>
                      <a:pt x="1731500" y="936709"/>
                      <a:pt x="1703018" y="979189"/>
                    </a:cubicBezTo>
                    <a:cubicBezTo>
                      <a:pt x="1704230" y="977960"/>
                      <a:pt x="1705341" y="976731"/>
                      <a:pt x="1706553" y="975502"/>
                    </a:cubicBezTo>
                    <a:cubicBezTo>
                      <a:pt x="1687465" y="1016051"/>
                      <a:pt x="1668982" y="1057039"/>
                      <a:pt x="1650701" y="1098114"/>
                    </a:cubicBezTo>
                    <a:cubicBezTo>
                      <a:pt x="1653125" y="1099255"/>
                      <a:pt x="1655448" y="1099430"/>
                      <a:pt x="1658074" y="1101361"/>
                    </a:cubicBezTo>
                    <a:cubicBezTo>
                      <a:pt x="1657872" y="1103029"/>
                      <a:pt x="1657670" y="1103994"/>
                      <a:pt x="1657569" y="1105399"/>
                    </a:cubicBezTo>
                    <a:cubicBezTo>
                      <a:pt x="1660195" y="1106540"/>
                      <a:pt x="1662720" y="1106803"/>
                      <a:pt x="1665548" y="1108909"/>
                    </a:cubicBezTo>
                    <a:cubicBezTo>
                      <a:pt x="1664639" y="1117862"/>
                      <a:pt x="1663932" y="1121548"/>
                      <a:pt x="1660801" y="1127077"/>
                    </a:cubicBezTo>
                    <a:cubicBezTo>
                      <a:pt x="1663730" y="1125848"/>
                      <a:pt x="1666558" y="1124620"/>
                      <a:pt x="1671507" y="1122513"/>
                    </a:cubicBezTo>
                    <a:cubicBezTo>
                      <a:pt x="1672719" y="1125322"/>
                      <a:pt x="1673729" y="1128481"/>
                      <a:pt x="1674941" y="1131817"/>
                    </a:cubicBezTo>
                    <a:cubicBezTo>
                      <a:pt x="1676254" y="1131202"/>
                      <a:pt x="1677365" y="1130763"/>
                      <a:pt x="1679082" y="1129974"/>
                    </a:cubicBezTo>
                    <a:cubicBezTo>
                      <a:pt x="1680294" y="1132870"/>
                      <a:pt x="1681304" y="1136117"/>
                      <a:pt x="1682516" y="1139365"/>
                    </a:cubicBezTo>
                    <a:cubicBezTo>
                      <a:pt x="1765738" y="1146298"/>
                      <a:pt x="1734227" y="1091970"/>
                      <a:pt x="1768263" y="1049754"/>
                    </a:cubicBezTo>
                    <a:cubicBezTo>
                      <a:pt x="1781393" y="1048701"/>
                      <a:pt x="1793210" y="1051773"/>
                      <a:pt x="1803613" y="1058882"/>
                    </a:cubicBezTo>
                    <a:cubicBezTo>
                      <a:pt x="1803310" y="1060110"/>
                      <a:pt x="1802805" y="1061251"/>
                      <a:pt x="1802502" y="1062480"/>
                    </a:cubicBezTo>
                    <a:cubicBezTo>
                      <a:pt x="1805330" y="1063709"/>
                      <a:pt x="1808461" y="1064587"/>
                      <a:pt x="1811086" y="1066430"/>
                    </a:cubicBezTo>
                    <a:cubicBezTo>
                      <a:pt x="1795634" y="1123566"/>
                      <a:pt x="1769778" y="1175876"/>
                      <a:pt x="1731904" y="1222919"/>
                    </a:cubicBezTo>
                    <a:cubicBezTo>
                      <a:pt x="1731399" y="1221515"/>
                      <a:pt x="1730692" y="1214845"/>
                      <a:pt x="1730793" y="1206507"/>
                    </a:cubicBezTo>
                    <a:cubicBezTo>
                      <a:pt x="1728571" y="1209403"/>
                      <a:pt x="1726652" y="1212475"/>
                      <a:pt x="1724329" y="1215371"/>
                    </a:cubicBezTo>
                    <a:cubicBezTo>
                      <a:pt x="1723622" y="1213353"/>
                      <a:pt x="1721703" y="1201592"/>
                      <a:pt x="1724430" y="1186145"/>
                    </a:cubicBezTo>
                    <a:cubicBezTo>
                      <a:pt x="1670497" y="1284532"/>
                      <a:pt x="1697160" y="1471214"/>
                      <a:pt x="1654640" y="1505356"/>
                    </a:cubicBezTo>
                    <a:cubicBezTo>
                      <a:pt x="1658074" y="1506233"/>
                      <a:pt x="1661609" y="1507111"/>
                      <a:pt x="1664639" y="1507901"/>
                    </a:cubicBezTo>
                    <a:cubicBezTo>
                      <a:pt x="1664235" y="1510007"/>
                      <a:pt x="1663629" y="1511324"/>
                      <a:pt x="1663225" y="1513079"/>
                    </a:cubicBezTo>
                    <a:cubicBezTo>
                      <a:pt x="1666255" y="1513957"/>
                      <a:pt x="1669386" y="1514747"/>
                      <a:pt x="1672113" y="1515361"/>
                    </a:cubicBezTo>
                    <a:cubicBezTo>
                      <a:pt x="1668982" y="1534143"/>
                      <a:pt x="1662114" y="1537215"/>
                      <a:pt x="1651105" y="1541691"/>
                    </a:cubicBezTo>
                    <a:cubicBezTo>
                      <a:pt x="1648681" y="1539760"/>
                      <a:pt x="1646257" y="1536864"/>
                      <a:pt x="1643631" y="1534143"/>
                    </a:cubicBezTo>
                    <a:cubicBezTo>
                      <a:pt x="1640904" y="1531949"/>
                      <a:pt x="1638178" y="1528789"/>
                      <a:pt x="1635350" y="1525805"/>
                    </a:cubicBezTo>
                    <a:cubicBezTo>
                      <a:pt x="1633936" y="1547572"/>
                      <a:pt x="1633835" y="1551258"/>
                      <a:pt x="1634946" y="1560298"/>
                    </a:cubicBezTo>
                    <a:cubicBezTo>
                      <a:pt x="1655246" y="1567583"/>
                      <a:pt x="1676860" y="1564950"/>
                      <a:pt x="1697766" y="1566617"/>
                    </a:cubicBezTo>
                    <a:cubicBezTo>
                      <a:pt x="1697766" y="1568636"/>
                      <a:pt x="1697968" y="1571620"/>
                      <a:pt x="1698069" y="1573902"/>
                    </a:cubicBezTo>
                    <a:cubicBezTo>
                      <a:pt x="1700493" y="1573990"/>
                      <a:pt x="1702816" y="1573902"/>
                      <a:pt x="1705240" y="1574165"/>
                    </a:cubicBezTo>
                    <a:cubicBezTo>
                      <a:pt x="1706048" y="1641132"/>
                      <a:pt x="1728975" y="1804468"/>
                      <a:pt x="1762506" y="1884160"/>
                    </a:cubicBezTo>
                    <a:cubicBezTo>
                      <a:pt x="1784221" y="1884160"/>
                      <a:pt x="1806138" y="1880299"/>
                      <a:pt x="1827347" y="1884248"/>
                    </a:cubicBezTo>
                    <a:cubicBezTo>
                      <a:pt x="1826135" y="1886969"/>
                      <a:pt x="1824923" y="1888900"/>
                      <a:pt x="1823610" y="1891357"/>
                    </a:cubicBezTo>
                    <a:cubicBezTo>
                      <a:pt x="1827347" y="1891621"/>
                      <a:pt x="1831185" y="1891094"/>
                      <a:pt x="1834821" y="1891709"/>
                    </a:cubicBezTo>
                    <a:cubicBezTo>
                      <a:pt x="1815530" y="1935329"/>
                      <a:pt x="1796947" y="1937874"/>
                      <a:pt x="1780181" y="1916898"/>
                    </a:cubicBezTo>
                    <a:cubicBezTo>
                      <a:pt x="1773616" y="1911807"/>
                      <a:pt x="1767455" y="1902943"/>
                      <a:pt x="1761496" y="1891270"/>
                    </a:cubicBezTo>
                    <a:cubicBezTo>
                      <a:pt x="1754527" y="1890831"/>
                      <a:pt x="1747660" y="1890216"/>
                      <a:pt x="1740691" y="1888286"/>
                    </a:cubicBezTo>
                    <a:cubicBezTo>
                      <a:pt x="1739782" y="1886442"/>
                      <a:pt x="1740186" y="1883985"/>
                      <a:pt x="1739580" y="1881703"/>
                    </a:cubicBezTo>
                    <a:cubicBezTo>
                      <a:pt x="1737459" y="1881264"/>
                      <a:pt x="1735338" y="1881352"/>
                      <a:pt x="1733217" y="1880825"/>
                    </a:cubicBezTo>
                    <a:cubicBezTo>
                      <a:pt x="1731904" y="1878192"/>
                      <a:pt x="1732207" y="1874857"/>
                      <a:pt x="1731702" y="1871610"/>
                    </a:cubicBezTo>
                    <a:cubicBezTo>
                      <a:pt x="1641914" y="1888110"/>
                      <a:pt x="1404569" y="2088922"/>
                      <a:pt x="1448301" y="2206882"/>
                    </a:cubicBezTo>
                    <a:lnTo>
                      <a:pt x="1524050" y="2299477"/>
                    </a:lnTo>
                    <a:cubicBezTo>
                      <a:pt x="1778161" y="2401726"/>
                      <a:pt x="1621513" y="2155450"/>
                      <a:pt x="1781595" y="2098226"/>
                    </a:cubicBezTo>
                    <a:cubicBezTo>
                      <a:pt x="1781696" y="2101298"/>
                      <a:pt x="1782201" y="2105159"/>
                      <a:pt x="1782807" y="2108846"/>
                    </a:cubicBezTo>
                    <a:cubicBezTo>
                      <a:pt x="1785029" y="2107968"/>
                      <a:pt x="1786746" y="2106651"/>
                      <a:pt x="1789170" y="2105774"/>
                    </a:cubicBezTo>
                    <a:cubicBezTo>
                      <a:pt x="1789271" y="2136580"/>
                      <a:pt x="1816843" y="2203547"/>
                      <a:pt x="1841386" y="2232071"/>
                    </a:cubicBezTo>
                    <a:cubicBezTo>
                      <a:pt x="1886532" y="2183799"/>
                      <a:pt x="1942586" y="2099893"/>
                      <a:pt x="1994398" y="2161769"/>
                    </a:cubicBezTo>
                    <a:cubicBezTo>
                      <a:pt x="1998337" y="2165456"/>
                      <a:pt x="2002276" y="2170020"/>
                      <a:pt x="2006215" y="2175461"/>
                    </a:cubicBezTo>
                    <a:cubicBezTo>
                      <a:pt x="1999145" y="2157820"/>
                      <a:pt x="2006013" y="2166948"/>
                      <a:pt x="2012275" y="2178533"/>
                    </a:cubicBezTo>
                    <a:cubicBezTo>
                      <a:pt x="2007225" y="2163261"/>
                      <a:pt x="2024496" y="2191698"/>
                      <a:pt x="2026516" y="2201967"/>
                    </a:cubicBezTo>
                    <a:cubicBezTo>
                      <a:pt x="2041766" y="2207496"/>
                      <a:pt x="2058936" y="2207496"/>
                      <a:pt x="2073783" y="2212850"/>
                    </a:cubicBezTo>
                    <a:cubicBezTo>
                      <a:pt x="2072975" y="2214254"/>
                      <a:pt x="2071662" y="2216098"/>
                      <a:pt x="2070753" y="2217677"/>
                    </a:cubicBezTo>
                    <a:cubicBezTo>
                      <a:pt x="2072470" y="2218028"/>
                      <a:pt x="2074086" y="2218467"/>
                      <a:pt x="2075803" y="2218906"/>
                    </a:cubicBezTo>
                    <a:cubicBezTo>
                      <a:pt x="2084590" y="2195121"/>
                      <a:pt x="2113879" y="2167913"/>
                      <a:pt x="2145290" y="2144304"/>
                    </a:cubicBezTo>
                    <a:cubicBezTo>
                      <a:pt x="2144886" y="2148341"/>
                      <a:pt x="2144684" y="2152993"/>
                      <a:pt x="2144886" y="2158171"/>
                    </a:cubicBezTo>
                    <a:cubicBezTo>
                      <a:pt x="2147512" y="2156065"/>
                      <a:pt x="2150037" y="2153870"/>
                      <a:pt x="2152763" y="2151852"/>
                    </a:cubicBezTo>
                    <a:cubicBezTo>
                      <a:pt x="2152258" y="2157381"/>
                      <a:pt x="2152359" y="2164402"/>
                      <a:pt x="2152864" y="2172302"/>
                    </a:cubicBezTo>
                    <a:cubicBezTo>
                      <a:pt x="2156803" y="2171248"/>
                      <a:pt x="2160641" y="2171512"/>
                      <a:pt x="2164277" y="2174408"/>
                    </a:cubicBezTo>
                    <a:cubicBezTo>
                      <a:pt x="2163974" y="2175198"/>
                      <a:pt x="2160843" y="2177919"/>
                      <a:pt x="2156702" y="2181342"/>
                    </a:cubicBezTo>
                    <a:cubicBezTo>
                      <a:pt x="2162156" y="2178445"/>
                      <a:pt x="2167206" y="2178094"/>
                      <a:pt x="2171751" y="2181956"/>
                    </a:cubicBezTo>
                    <a:cubicBezTo>
                      <a:pt x="2170236" y="2186432"/>
                      <a:pt x="2092973" y="2242867"/>
                      <a:pt x="2080550" y="2247957"/>
                    </a:cubicBezTo>
                    <a:cubicBezTo>
                      <a:pt x="2078732" y="2242779"/>
                      <a:pt x="2078732" y="2239619"/>
                      <a:pt x="2079338" y="2237337"/>
                    </a:cubicBezTo>
                    <a:cubicBezTo>
                      <a:pt x="2079338" y="2237162"/>
                      <a:pt x="2079338" y="2237074"/>
                      <a:pt x="2079439" y="2236898"/>
                    </a:cubicBezTo>
                    <a:cubicBezTo>
                      <a:pt x="2076712" y="2238478"/>
                      <a:pt x="2074389" y="2239883"/>
                      <a:pt x="2072975" y="2240409"/>
                    </a:cubicBezTo>
                    <a:cubicBezTo>
                      <a:pt x="2071965" y="2237425"/>
                      <a:pt x="2072369" y="2236196"/>
                      <a:pt x="2072268" y="2234353"/>
                    </a:cubicBezTo>
                    <a:cubicBezTo>
                      <a:pt x="2061966" y="2248220"/>
                      <a:pt x="2044392" y="2262351"/>
                      <a:pt x="2008740" y="2259367"/>
                    </a:cubicBezTo>
                    <a:cubicBezTo>
                      <a:pt x="2008235" y="2256558"/>
                      <a:pt x="2009043" y="2253925"/>
                      <a:pt x="2009346" y="2251292"/>
                    </a:cubicBezTo>
                    <a:cubicBezTo>
                      <a:pt x="2006417" y="2251292"/>
                      <a:pt x="2004397" y="2252082"/>
                      <a:pt x="2001165" y="2251819"/>
                    </a:cubicBezTo>
                    <a:cubicBezTo>
                      <a:pt x="1999751" y="2243569"/>
                      <a:pt x="2002377" y="2235845"/>
                      <a:pt x="2004094" y="2227946"/>
                    </a:cubicBezTo>
                    <a:cubicBezTo>
                      <a:pt x="1797755" y="2200124"/>
                      <a:pt x="1594546" y="2601573"/>
                      <a:pt x="1419516" y="2486509"/>
                    </a:cubicBezTo>
                    <a:cubicBezTo>
                      <a:pt x="1373865" y="2456405"/>
                      <a:pt x="1115007" y="2435165"/>
                      <a:pt x="1058448" y="2459302"/>
                    </a:cubicBezTo>
                    <a:cubicBezTo>
                      <a:pt x="1057337" y="2461584"/>
                      <a:pt x="1056226" y="2464831"/>
                      <a:pt x="1055216" y="2467815"/>
                    </a:cubicBezTo>
                    <a:cubicBezTo>
                      <a:pt x="1078243" y="2478172"/>
                      <a:pt x="1146922" y="2502044"/>
                      <a:pt x="1313266" y="2518984"/>
                    </a:cubicBezTo>
                    <a:cubicBezTo>
                      <a:pt x="1308418" y="2520914"/>
                      <a:pt x="1304782" y="2522319"/>
                      <a:pt x="1300439" y="2524074"/>
                    </a:cubicBezTo>
                    <a:cubicBezTo>
                      <a:pt x="1307509" y="2524864"/>
                      <a:pt x="1313367" y="2525742"/>
                      <a:pt x="1320841" y="2526444"/>
                    </a:cubicBezTo>
                    <a:cubicBezTo>
                      <a:pt x="1275493" y="2544963"/>
                      <a:pt x="1253374" y="2554793"/>
                      <a:pt x="1230246" y="2544348"/>
                    </a:cubicBezTo>
                    <a:cubicBezTo>
                      <a:pt x="1229640" y="2542505"/>
                      <a:pt x="1228529" y="2540135"/>
                      <a:pt x="1227519" y="2537941"/>
                    </a:cubicBezTo>
                    <a:cubicBezTo>
                      <a:pt x="1226004" y="2537415"/>
                      <a:pt x="1224287" y="2537502"/>
                      <a:pt x="1222671" y="2536800"/>
                    </a:cubicBezTo>
                    <a:cubicBezTo>
                      <a:pt x="1221358" y="2532851"/>
                      <a:pt x="1219035" y="2528024"/>
                      <a:pt x="1216712" y="2523372"/>
                    </a:cubicBezTo>
                    <a:cubicBezTo>
                      <a:pt x="1081778" y="2493443"/>
                      <a:pt x="788782" y="2515561"/>
                      <a:pt x="662030" y="2377327"/>
                    </a:cubicBezTo>
                    <a:cubicBezTo>
                      <a:pt x="631326" y="2346783"/>
                      <a:pt x="609409" y="2307815"/>
                      <a:pt x="599815" y="2257963"/>
                    </a:cubicBezTo>
                    <a:cubicBezTo>
                      <a:pt x="599310" y="2255242"/>
                      <a:pt x="598300" y="2252960"/>
                      <a:pt x="597795" y="2250239"/>
                    </a:cubicBezTo>
                    <a:cubicBezTo>
                      <a:pt x="595371" y="2254013"/>
                      <a:pt x="589816" y="2256734"/>
                      <a:pt x="577696" y="2255681"/>
                    </a:cubicBezTo>
                    <a:cubicBezTo>
                      <a:pt x="583857" y="2256295"/>
                      <a:pt x="596785" y="2257612"/>
                      <a:pt x="599815" y="2257963"/>
                    </a:cubicBezTo>
                    <a:cubicBezTo>
                      <a:pt x="598098" y="2257787"/>
                      <a:pt x="592038" y="2257261"/>
                      <a:pt x="576888" y="2255768"/>
                    </a:cubicBezTo>
                    <a:cubicBezTo>
                      <a:pt x="559112" y="2253662"/>
                      <a:pt x="520632" y="2272357"/>
                      <a:pt x="510633" y="2249625"/>
                    </a:cubicBezTo>
                    <a:cubicBezTo>
                      <a:pt x="510734" y="2249274"/>
                      <a:pt x="510532" y="2248659"/>
                      <a:pt x="510431" y="2248308"/>
                    </a:cubicBezTo>
                    <a:cubicBezTo>
                      <a:pt x="507805" y="2246553"/>
                      <a:pt x="504674" y="2245500"/>
                      <a:pt x="503159" y="2242077"/>
                    </a:cubicBezTo>
                    <a:cubicBezTo>
                      <a:pt x="503260" y="2240760"/>
                      <a:pt x="502452" y="2239531"/>
                      <a:pt x="502351" y="2237250"/>
                    </a:cubicBezTo>
                    <a:cubicBezTo>
                      <a:pt x="502149" y="2237601"/>
                      <a:pt x="501240" y="2237776"/>
                      <a:pt x="501240" y="2237776"/>
                    </a:cubicBezTo>
                    <a:cubicBezTo>
                      <a:pt x="514976" y="2223119"/>
                      <a:pt x="529621" y="2216712"/>
                      <a:pt x="543154" y="2215044"/>
                    </a:cubicBezTo>
                    <a:cubicBezTo>
                      <a:pt x="545275" y="2212850"/>
                      <a:pt x="547295" y="2210568"/>
                      <a:pt x="549416" y="2208374"/>
                    </a:cubicBezTo>
                    <a:cubicBezTo>
                      <a:pt x="540932" y="2210217"/>
                      <a:pt x="533964" y="2212148"/>
                      <a:pt x="530126" y="2213377"/>
                    </a:cubicBezTo>
                    <a:cubicBezTo>
                      <a:pt x="533459" y="2209866"/>
                      <a:pt x="536892" y="2206268"/>
                      <a:pt x="540225" y="2202669"/>
                    </a:cubicBezTo>
                    <a:cubicBezTo>
                      <a:pt x="489726" y="2222417"/>
                      <a:pt x="443267" y="2217853"/>
                      <a:pt x="406302" y="2173794"/>
                    </a:cubicBezTo>
                    <a:cubicBezTo>
                      <a:pt x="399636" y="2166948"/>
                      <a:pt x="393273" y="2158873"/>
                      <a:pt x="387112" y="2149570"/>
                    </a:cubicBezTo>
                    <a:cubicBezTo>
                      <a:pt x="373477" y="2150535"/>
                      <a:pt x="357520" y="2151939"/>
                      <a:pt x="340451" y="2153519"/>
                    </a:cubicBezTo>
                    <a:cubicBezTo>
                      <a:pt x="353581" y="2154660"/>
                      <a:pt x="367417" y="2164315"/>
                      <a:pt x="379739" y="2176602"/>
                    </a:cubicBezTo>
                    <a:cubicBezTo>
                      <a:pt x="413473" y="2205390"/>
                      <a:pt x="438217" y="2259016"/>
                      <a:pt x="397919" y="2221627"/>
                    </a:cubicBezTo>
                    <a:lnTo>
                      <a:pt x="397212" y="2221715"/>
                    </a:lnTo>
                    <a:cubicBezTo>
                      <a:pt x="392869" y="2221013"/>
                      <a:pt x="388728" y="2217151"/>
                      <a:pt x="384587" y="2211709"/>
                    </a:cubicBezTo>
                    <a:cubicBezTo>
                      <a:pt x="373679" y="2204161"/>
                      <a:pt x="363478" y="2179850"/>
                      <a:pt x="350753" y="2164227"/>
                    </a:cubicBezTo>
                    <a:cubicBezTo>
                      <a:pt x="348935" y="2162823"/>
                      <a:pt x="347117" y="2161243"/>
                      <a:pt x="345198" y="2160365"/>
                    </a:cubicBezTo>
                    <a:cubicBezTo>
                      <a:pt x="346107" y="2160365"/>
                      <a:pt x="347016" y="2160979"/>
                      <a:pt x="347925" y="2161067"/>
                    </a:cubicBezTo>
                    <a:cubicBezTo>
                      <a:pt x="345097" y="2157995"/>
                      <a:pt x="342067" y="2155450"/>
                      <a:pt x="338936" y="2153695"/>
                    </a:cubicBezTo>
                    <a:cubicBezTo>
                      <a:pt x="338229" y="2153783"/>
                      <a:pt x="337623" y="2153783"/>
                      <a:pt x="336815" y="2153870"/>
                    </a:cubicBezTo>
                    <a:cubicBezTo>
                      <a:pt x="341360" y="2160365"/>
                      <a:pt x="345501" y="2167825"/>
                      <a:pt x="346309" y="2173355"/>
                    </a:cubicBezTo>
                    <a:cubicBezTo>
                      <a:pt x="346208" y="2175373"/>
                      <a:pt x="328028" y="2164315"/>
                      <a:pt x="315000" y="2155889"/>
                    </a:cubicBezTo>
                    <a:cubicBezTo>
                      <a:pt x="263188" y="2160716"/>
                      <a:pt x="206124" y="2165456"/>
                      <a:pt x="166735" y="2161418"/>
                    </a:cubicBezTo>
                    <a:cubicBezTo>
                      <a:pt x="167341" y="2197754"/>
                      <a:pt x="167543" y="2221276"/>
                      <a:pt x="157746" y="2237250"/>
                    </a:cubicBezTo>
                    <a:cubicBezTo>
                      <a:pt x="154211" y="2236723"/>
                      <a:pt x="149868" y="2235845"/>
                      <a:pt x="146232" y="2235143"/>
                    </a:cubicBezTo>
                    <a:cubicBezTo>
                      <a:pt x="145828" y="2233124"/>
                      <a:pt x="145929" y="2231018"/>
                      <a:pt x="145727" y="2228912"/>
                    </a:cubicBezTo>
                    <a:cubicBezTo>
                      <a:pt x="143505" y="2228473"/>
                      <a:pt x="141384" y="2228122"/>
                      <a:pt x="139365" y="2227771"/>
                    </a:cubicBezTo>
                    <a:cubicBezTo>
                      <a:pt x="144818" y="2302373"/>
                      <a:pt x="163402" y="2377239"/>
                      <a:pt x="133405" y="2450876"/>
                    </a:cubicBezTo>
                    <a:cubicBezTo>
                      <a:pt x="132900" y="2440870"/>
                      <a:pt x="132900" y="2430865"/>
                      <a:pt x="132900" y="2420947"/>
                    </a:cubicBezTo>
                    <a:cubicBezTo>
                      <a:pt x="130780" y="2428407"/>
                      <a:pt x="128861" y="2435868"/>
                      <a:pt x="125831" y="2443328"/>
                    </a:cubicBezTo>
                    <a:cubicBezTo>
                      <a:pt x="123710" y="2399883"/>
                      <a:pt x="128658" y="2356701"/>
                      <a:pt x="120780" y="2313607"/>
                    </a:cubicBezTo>
                    <a:cubicBezTo>
                      <a:pt x="119468" y="2312993"/>
                      <a:pt x="118256" y="2312466"/>
                      <a:pt x="116943" y="2311940"/>
                    </a:cubicBezTo>
                    <a:cubicBezTo>
                      <a:pt x="116741" y="2315450"/>
                      <a:pt x="115630" y="2320541"/>
                      <a:pt x="115024" y="2324754"/>
                    </a:cubicBezTo>
                    <a:cubicBezTo>
                      <a:pt x="111691" y="2326070"/>
                      <a:pt x="107348" y="2328528"/>
                      <a:pt x="103914" y="2329844"/>
                    </a:cubicBezTo>
                    <a:cubicBezTo>
                      <a:pt x="102399" y="2326948"/>
                      <a:pt x="101389" y="2323701"/>
                      <a:pt x="100076" y="2320629"/>
                    </a:cubicBezTo>
                    <a:cubicBezTo>
                      <a:pt x="98763" y="2321243"/>
                      <a:pt x="97450" y="2321857"/>
                      <a:pt x="96339" y="2322296"/>
                    </a:cubicBezTo>
                    <a:cubicBezTo>
                      <a:pt x="67050" y="2265774"/>
                      <a:pt x="74827" y="2186608"/>
                      <a:pt x="45234" y="2131139"/>
                    </a:cubicBezTo>
                    <a:cubicBezTo>
                      <a:pt x="44425" y="2134386"/>
                      <a:pt x="43719" y="2137809"/>
                      <a:pt x="43113" y="2140530"/>
                    </a:cubicBezTo>
                    <a:cubicBezTo>
                      <a:pt x="39477" y="2141758"/>
                      <a:pt x="34225" y="2143338"/>
                      <a:pt x="30690" y="2144655"/>
                    </a:cubicBezTo>
                    <a:cubicBezTo>
                      <a:pt x="29781" y="2141846"/>
                      <a:pt x="29377" y="2138248"/>
                      <a:pt x="28468" y="2135351"/>
                    </a:cubicBezTo>
                    <a:cubicBezTo>
                      <a:pt x="26650" y="2135966"/>
                      <a:pt x="24731" y="2136580"/>
                      <a:pt x="23217" y="2137107"/>
                    </a:cubicBezTo>
                    <a:cubicBezTo>
                      <a:pt x="-6679" y="2049164"/>
                      <a:pt x="-9810" y="1920672"/>
                      <a:pt x="26246" y="1833870"/>
                    </a:cubicBezTo>
                    <a:cubicBezTo>
                      <a:pt x="39780" y="1828867"/>
                      <a:pt x="42204" y="1828165"/>
                      <a:pt x="61393" y="1835976"/>
                    </a:cubicBezTo>
                    <a:cubicBezTo>
                      <a:pt x="60081" y="1838521"/>
                      <a:pt x="268642" y="1673167"/>
                      <a:pt x="235717" y="1678960"/>
                    </a:cubicBezTo>
                    <a:cubicBezTo>
                      <a:pt x="235818" y="1661670"/>
                      <a:pt x="239857" y="1641308"/>
                      <a:pt x="250563" y="1626387"/>
                    </a:cubicBezTo>
                    <a:cubicBezTo>
                      <a:pt x="259249" y="1629722"/>
                      <a:pt x="270662" y="1635515"/>
                      <a:pt x="278540" y="1641220"/>
                    </a:cubicBezTo>
                    <a:cubicBezTo>
                      <a:pt x="284600" y="1630337"/>
                      <a:pt x="283994" y="1616996"/>
                      <a:pt x="292377" y="1607341"/>
                    </a:cubicBezTo>
                    <a:cubicBezTo>
                      <a:pt x="294901" y="1609711"/>
                      <a:pt x="298941" y="1613485"/>
                      <a:pt x="301365" y="1615767"/>
                    </a:cubicBezTo>
                    <a:lnTo>
                      <a:pt x="422663" y="1528702"/>
                    </a:lnTo>
                    <a:cubicBezTo>
                      <a:pt x="423572" y="1532476"/>
                      <a:pt x="423370" y="1537040"/>
                      <a:pt x="422663" y="1541604"/>
                    </a:cubicBezTo>
                    <a:lnTo>
                      <a:pt x="430238" y="1536162"/>
                    </a:lnTo>
                    <a:cubicBezTo>
                      <a:pt x="431753" y="1542920"/>
                      <a:pt x="430137" y="1552311"/>
                      <a:pt x="427713" y="1559420"/>
                    </a:cubicBezTo>
                    <a:cubicBezTo>
                      <a:pt x="427915" y="1559684"/>
                      <a:pt x="428319" y="1559947"/>
                      <a:pt x="428622" y="1560123"/>
                    </a:cubicBezTo>
                    <a:cubicBezTo>
                      <a:pt x="453367" y="1538181"/>
                      <a:pt x="507199" y="1485608"/>
                      <a:pt x="521339" y="1446200"/>
                    </a:cubicBezTo>
                    <a:cubicBezTo>
                      <a:pt x="516996" y="1450150"/>
                      <a:pt x="512249" y="1453485"/>
                      <a:pt x="505785" y="1456996"/>
                    </a:cubicBezTo>
                    <a:cubicBezTo>
                      <a:pt x="511340" y="1445410"/>
                      <a:pt x="517299" y="1436282"/>
                      <a:pt x="523662" y="1427242"/>
                    </a:cubicBezTo>
                    <a:cubicBezTo>
                      <a:pt x="516491" y="1436985"/>
                      <a:pt x="510128" y="1442689"/>
                      <a:pt x="499422" y="1448745"/>
                    </a:cubicBezTo>
                    <a:cubicBezTo>
                      <a:pt x="484777" y="1480605"/>
                      <a:pt x="463265" y="1515975"/>
                      <a:pt x="440338" y="1521066"/>
                    </a:cubicBezTo>
                    <a:cubicBezTo>
                      <a:pt x="438520" y="1517204"/>
                      <a:pt x="436399" y="1515361"/>
                      <a:pt x="434278" y="1512816"/>
                    </a:cubicBezTo>
                    <a:cubicBezTo>
                      <a:pt x="433874" y="1512991"/>
                      <a:pt x="433369" y="1513430"/>
                      <a:pt x="432864" y="1513518"/>
                    </a:cubicBezTo>
                    <a:cubicBezTo>
                      <a:pt x="431450" y="1510534"/>
                      <a:pt x="429733" y="1509393"/>
                      <a:pt x="428218" y="1507199"/>
                    </a:cubicBezTo>
                    <a:cubicBezTo>
                      <a:pt x="417816" y="1502020"/>
                      <a:pt x="405393" y="1510709"/>
                      <a:pt x="390546" y="1535284"/>
                    </a:cubicBezTo>
                    <a:cubicBezTo>
                      <a:pt x="397919" y="1523172"/>
                      <a:pt x="404080" y="1510534"/>
                      <a:pt x="410948" y="1498246"/>
                    </a:cubicBezTo>
                    <a:cubicBezTo>
                      <a:pt x="402767" y="1500704"/>
                      <a:pt x="393475" y="1510446"/>
                      <a:pt x="383072" y="1527736"/>
                    </a:cubicBezTo>
                    <a:cubicBezTo>
                      <a:pt x="395495" y="1507462"/>
                      <a:pt x="406302" y="1486485"/>
                      <a:pt x="417311" y="1465509"/>
                    </a:cubicBezTo>
                    <a:cubicBezTo>
                      <a:pt x="397616" y="1480517"/>
                      <a:pt x="377113" y="1494472"/>
                      <a:pt x="355803" y="1506409"/>
                    </a:cubicBezTo>
                    <a:cubicBezTo>
                      <a:pt x="361964" y="1499300"/>
                      <a:pt x="368932" y="1490786"/>
                      <a:pt x="374487" y="1482624"/>
                    </a:cubicBezTo>
                    <a:cubicBezTo>
                      <a:pt x="365801" y="1488153"/>
                      <a:pt x="357217" y="1493946"/>
                      <a:pt x="348329" y="1498861"/>
                    </a:cubicBezTo>
                    <a:cubicBezTo>
                      <a:pt x="349844" y="1497105"/>
                      <a:pt x="351460" y="1495087"/>
                      <a:pt x="353076" y="1493156"/>
                    </a:cubicBezTo>
                    <a:cubicBezTo>
                      <a:pt x="348026" y="1496315"/>
                      <a:pt x="343380" y="1497983"/>
                      <a:pt x="340653" y="1495350"/>
                    </a:cubicBezTo>
                    <a:cubicBezTo>
                      <a:pt x="339340" y="1494121"/>
                      <a:pt x="339037" y="1491225"/>
                      <a:pt x="339037" y="1487539"/>
                    </a:cubicBezTo>
                    <a:cubicBezTo>
                      <a:pt x="338330" y="1487714"/>
                      <a:pt x="337724" y="1487714"/>
                      <a:pt x="337118" y="1487626"/>
                    </a:cubicBezTo>
                    <a:cubicBezTo>
                      <a:pt x="327018" y="1522909"/>
                      <a:pt x="315303" y="1555646"/>
                      <a:pt x="298639" y="1568022"/>
                    </a:cubicBezTo>
                    <a:cubicBezTo>
                      <a:pt x="297629" y="1567758"/>
                      <a:pt x="295912" y="1566003"/>
                      <a:pt x="291669" y="1559859"/>
                    </a:cubicBezTo>
                    <a:cubicBezTo>
                      <a:pt x="291468" y="1560035"/>
                      <a:pt x="291265" y="1560386"/>
                      <a:pt x="291064" y="1560561"/>
                    </a:cubicBezTo>
                    <a:cubicBezTo>
                      <a:pt x="290457" y="1560298"/>
                      <a:pt x="289549" y="1559508"/>
                      <a:pt x="287933" y="1557665"/>
                    </a:cubicBezTo>
                    <a:cubicBezTo>
                      <a:pt x="287630" y="1557753"/>
                      <a:pt x="287125" y="1557841"/>
                      <a:pt x="286922" y="1557928"/>
                    </a:cubicBezTo>
                    <a:cubicBezTo>
                      <a:pt x="287226" y="1557753"/>
                      <a:pt x="287226" y="1557226"/>
                      <a:pt x="287427" y="1556875"/>
                    </a:cubicBezTo>
                    <a:cubicBezTo>
                      <a:pt x="286114" y="1555295"/>
                      <a:pt x="284802" y="1553628"/>
                      <a:pt x="282176" y="1549590"/>
                    </a:cubicBezTo>
                    <a:cubicBezTo>
                      <a:pt x="281368" y="1549415"/>
                      <a:pt x="279853" y="1550117"/>
                      <a:pt x="279449" y="1550380"/>
                    </a:cubicBezTo>
                    <a:lnTo>
                      <a:pt x="279515" y="1549790"/>
                    </a:lnTo>
                    <a:lnTo>
                      <a:pt x="267350" y="1555369"/>
                    </a:lnTo>
                    <a:cubicBezTo>
                      <a:pt x="264517" y="1556659"/>
                      <a:pt x="271393" y="1553483"/>
                      <a:pt x="276191" y="1551285"/>
                    </a:cubicBezTo>
                    <a:lnTo>
                      <a:pt x="279515" y="1549784"/>
                    </a:lnTo>
                    <a:lnTo>
                      <a:pt x="280296" y="1542749"/>
                    </a:lnTo>
                    <a:cubicBezTo>
                      <a:pt x="277038" y="1512216"/>
                      <a:pt x="245400" y="1400736"/>
                      <a:pt x="359136" y="1379233"/>
                    </a:cubicBezTo>
                    <a:cubicBezTo>
                      <a:pt x="357823" y="1382130"/>
                      <a:pt x="356611" y="1386343"/>
                      <a:pt x="355399" y="1389766"/>
                    </a:cubicBezTo>
                    <a:cubicBezTo>
                      <a:pt x="358631" y="1388888"/>
                      <a:pt x="361560" y="1387922"/>
                      <a:pt x="364993" y="1387220"/>
                    </a:cubicBezTo>
                    <a:cubicBezTo>
                      <a:pt x="368023" y="1383007"/>
                      <a:pt x="370851" y="1379936"/>
                      <a:pt x="373275" y="1378970"/>
                    </a:cubicBezTo>
                    <a:cubicBezTo>
                      <a:pt x="378830" y="1383095"/>
                      <a:pt x="374588" y="1388449"/>
                      <a:pt x="373275" y="1393715"/>
                    </a:cubicBezTo>
                    <a:cubicBezTo>
                      <a:pt x="376002" y="1390029"/>
                      <a:pt x="378527" y="1387396"/>
                      <a:pt x="380749" y="1386518"/>
                    </a:cubicBezTo>
                    <a:cubicBezTo>
                      <a:pt x="381759" y="1387220"/>
                      <a:pt x="381759" y="1388098"/>
                      <a:pt x="382163" y="1388888"/>
                    </a:cubicBezTo>
                    <a:cubicBezTo>
                      <a:pt x="394283" y="1372914"/>
                      <a:pt x="408221" y="1358784"/>
                      <a:pt x="425188" y="1348076"/>
                    </a:cubicBezTo>
                    <a:cubicBezTo>
                      <a:pt x="423774" y="1344214"/>
                      <a:pt x="421855" y="1340089"/>
                      <a:pt x="420240" y="1336666"/>
                    </a:cubicBezTo>
                    <a:cubicBezTo>
                      <a:pt x="434783" y="1345355"/>
                      <a:pt x="449832" y="1345970"/>
                      <a:pt x="464174" y="1339124"/>
                    </a:cubicBezTo>
                    <a:cubicBezTo>
                      <a:pt x="463366" y="1338246"/>
                      <a:pt x="462659" y="1337017"/>
                      <a:pt x="461851" y="1335964"/>
                    </a:cubicBezTo>
                    <a:cubicBezTo>
                      <a:pt x="451549" y="1327889"/>
                      <a:pt x="438823" y="1305860"/>
                      <a:pt x="438419" y="1299979"/>
                    </a:cubicBezTo>
                    <a:cubicBezTo>
                      <a:pt x="438520" y="1299804"/>
                      <a:pt x="456599" y="1290413"/>
                      <a:pt x="469527" y="1286463"/>
                    </a:cubicBezTo>
                    <a:lnTo>
                      <a:pt x="463164" y="1286024"/>
                    </a:lnTo>
                    <a:cubicBezTo>
                      <a:pt x="429127" y="1285059"/>
                      <a:pt x="550527" y="1277862"/>
                      <a:pt x="481444" y="1286463"/>
                    </a:cubicBezTo>
                    <a:cubicBezTo>
                      <a:pt x="488817" y="1291466"/>
                      <a:pt x="495079" y="1297259"/>
                      <a:pt x="499725" y="1304192"/>
                    </a:cubicBezTo>
                    <a:cubicBezTo>
                      <a:pt x="506189" y="1311126"/>
                      <a:pt x="511239" y="1319113"/>
                      <a:pt x="514471" y="1328328"/>
                    </a:cubicBezTo>
                    <a:cubicBezTo>
                      <a:pt x="531742" y="1329557"/>
                      <a:pt x="569111" y="1304719"/>
                      <a:pt x="582645" y="1298663"/>
                    </a:cubicBezTo>
                    <a:cubicBezTo>
                      <a:pt x="583857" y="1297434"/>
                      <a:pt x="575575" y="1306913"/>
                      <a:pt x="567798" y="1318323"/>
                    </a:cubicBezTo>
                    <a:cubicBezTo>
                      <a:pt x="576888" y="1313144"/>
                      <a:pt x="585271" y="1308317"/>
                      <a:pt x="590220" y="1306211"/>
                    </a:cubicBezTo>
                    <a:cubicBezTo>
                      <a:pt x="592038" y="1304280"/>
                      <a:pt x="570828" y="1328153"/>
                      <a:pt x="564364" y="1345531"/>
                    </a:cubicBezTo>
                    <a:cubicBezTo>
                      <a:pt x="568202" y="1342196"/>
                      <a:pt x="572444" y="1339299"/>
                      <a:pt x="575474" y="1334911"/>
                    </a:cubicBezTo>
                    <a:cubicBezTo>
                      <a:pt x="574161" y="1343249"/>
                      <a:pt x="571232" y="1350182"/>
                      <a:pt x="568101" y="1356677"/>
                    </a:cubicBezTo>
                    <a:cubicBezTo>
                      <a:pt x="573656" y="1352728"/>
                      <a:pt x="579009" y="1348339"/>
                      <a:pt x="582948" y="1342459"/>
                    </a:cubicBezTo>
                    <a:cubicBezTo>
                      <a:pt x="582645" y="1344653"/>
                      <a:pt x="581534" y="1346233"/>
                      <a:pt x="581029" y="1348339"/>
                    </a:cubicBezTo>
                    <a:lnTo>
                      <a:pt x="631698" y="1315288"/>
                    </a:lnTo>
                    <a:lnTo>
                      <a:pt x="636366" y="1303033"/>
                    </a:lnTo>
                    <a:cubicBezTo>
                      <a:pt x="631605" y="1306183"/>
                      <a:pt x="627483" y="1310046"/>
                      <a:pt x="622287" y="1312722"/>
                    </a:cubicBezTo>
                    <a:cubicBezTo>
                      <a:pt x="630981" y="1297911"/>
                      <a:pt x="633910" y="1281998"/>
                      <a:pt x="631638" y="1264826"/>
                    </a:cubicBezTo>
                    <a:cubicBezTo>
                      <a:pt x="631969" y="1264542"/>
                      <a:pt x="631969" y="1264542"/>
                      <a:pt x="631638" y="1264211"/>
                    </a:cubicBezTo>
                    <a:cubicBezTo>
                      <a:pt x="653289" y="1258502"/>
                      <a:pt x="665551" y="1257118"/>
                      <a:pt x="672417" y="1257319"/>
                    </a:cubicBezTo>
                    <a:cubicBezTo>
                      <a:pt x="679283" y="1257521"/>
                      <a:pt x="680752" y="1259310"/>
                      <a:pt x="680817" y="1259948"/>
                    </a:cubicBezTo>
                    <a:cubicBezTo>
                      <a:pt x="679541" y="1261900"/>
                      <a:pt x="677740" y="1263258"/>
                      <a:pt x="676395" y="1265132"/>
                    </a:cubicBezTo>
                    <a:cubicBezTo>
                      <a:pt x="685584" y="1264888"/>
                      <a:pt x="688266" y="1266756"/>
                      <a:pt x="688339" y="1267471"/>
                    </a:cubicBezTo>
                    <a:cubicBezTo>
                      <a:pt x="680893" y="1278846"/>
                      <a:pt x="672299" y="1288927"/>
                      <a:pt x="662548" y="1297720"/>
                    </a:cubicBezTo>
                    <a:lnTo>
                      <a:pt x="645315" y="1309577"/>
                    </a:lnTo>
                    <a:lnTo>
                      <a:pt x="698995" y="1294713"/>
                    </a:lnTo>
                    <a:cubicBezTo>
                      <a:pt x="696773" y="1275580"/>
                      <a:pt x="704247" y="1250742"/>
                      <a:pt x="701116" y="1232047"/>
                    </a:cubicBezTo>
                    <a:cubicBezTo>
                      <a:pt x="699298" y="1232837"/>
                      <a:pt x="697379" y="1233627"/>
                      <a:pt x="695662" y="1234329"/>
                    </a:cubicBezTo>
                    <a:cubicBezTo>
                      <a:pt x="694349" y="1230555"/>
                      <a:pt x="657990" y="1209579"/>
                      <a:pt x="630619" y="1181669"/>
                    </a:cubicBezTo>
                    <a:cubicBezTo>
                      <a:pt x="602239" y="1155514"/>
                      <a:pt x="578807" y="1121723"/>
                      <a:pt x="603350" y="1089337"/>
                    </a:cubicBezTo>
                    <a:cubicBezTo>
                      <a:pt x="635265" y="1057214"/>
                      <a:pt x="641931" y="1054230"/>
                      <a:pt x="656071" y="1046770"/>
                    </a:cubicBezTo>
                    <a:cubicBezTo>
                      <a:pt x="656071" y="1051773"/>
                      <a:pt x="654758" y="1055196"/>
                      <a:pt x="654152" y="1059496"/>
                    </a:cubicBezTo>
                    <a:cubicBezTo>
                      <a:pt x="657182" y="1057741"/>
                      <a:pt x="660212" y="1056161"/>
                      <a:pt x="663646" y="1054318"/>
                    </a:cubicBezTo>
                    <a:cubicBezTo>
                      <a:pt x="663040" y="1099255"/>
                      <a:pt x="638598" y="1113649"/>
                      <a:pt x="645769" y="1151740"/>
                    </a:cubicBezTo>
                    <a:cubicBezTo>
                      <a:pt x="695460" y="1153056"/>
                      <a:pt x="696268" y="1153144"/>
                      <a:pt x="701419" y="1154461"/>
                    </a:cubicBezTo>
                    <a:cubicBezTo>
                      <a:pt x="701722" y="1156392"/>
                      <a:pt x="701621" y="1158761"/>
                      <a:pt x="701924" y="1160868"/>
                    </a:cubicBezTo>
                    <a:cubicBezTo>
                      <a:pt x="705661" y="1161131"/>
                      <a:pt x="706974" y="1161482"/>
                      <a:pt x="708994" y="1162009"/>
                    </a:cubicBezTo>
                    <a:cubicBezTo>
                      <a:pt x="709701" y="1166836"/>
                      <a:pt x="709802" y="1172541"/>
                      <a:pt x="710105" y="1178070"/>
                    </a:cubicBezTo>
                    <a:cubicBezTo>
                      <a:pt x="727577" y="1173506"/>
                      <a:pt x="746565" y="1181230"/>
                      <a:pt x="763230" y="1171400"/>
                    </a:cubicBezTo>
                    <a:cubicBezTo>
                      <a:pt x="754746" y="1153934"/>
                      <a:pt x="755958" y="1151389"/>
                      <a:pt x="764240" y="1138048"/>
                    </a:cubicBezTo>
                    <a:cubicBezTo>
                      <a:pt x="771916" y="1136644"/>
                      <a:pt x="782621" y="1137083"/>
                      <a:pt x="789792" y="1138224"/>
                    </a:cubicBezTo>
                    <a:cubicBezTo>
                      <a:pt x="790297" y="1140242"/>
                      <a:pt x="790802" y="1142788"/>
                      <a:pt x="791307" y="1145245"/>
                    </a:cubicBezTo>
                    <a:cubicBezTo>
                      <a:pt x="793327" y="1145421"/>
                      <a:pt x="795650" y="1145421"/>
                      <a:pt x="797367" y="1145684"/>
                    </a:cubicBezTo>
                    <a:cubicBezTo>
                      <a:pt x="797872" y="1147790"/>
                      <a:pt x="798377" y="1150248"/>
                      <a:pt x="798781" y="1152618"/>
                    </a:cubicBezTo>
                    <a:cubicBezTo>
                      <a:pt x="811507" y="1158761"/>
                      <a:pt x="814537" y="1158674"/>
                      <a:pt x="829384" y="1157006"/>
                    </a:cubicBezTo>
                    <a:cubicBezTo>
                      <a:pt x="836757" y="1143402"/>
                      <a:pt x="835747" y="1101976"/>
                      <a:pt x="821203" y="1081438"/>
                    </a:cubicBezTo>
                    <a:cubicBezTo>
                      <a:pt x="819284" y="1080122"/>
                      <a:pt x="817365" y="1078629"/>
                      <a:pt x="815143" y="1077927"/>
                    </a:cubicBezTo>
                    <a:cubicBezTo>
                      <a:pt x="815244" y="1076962"/>
                      <a:pt x="815850" y="1076260"/>
                      <a:pt x="816052" y="1075382"/>
                    </a:cubicBezTo>
                    <a:cubicBezTo>
                      <a:pt x="814638" y="1074153"/>
                      <a:pt x="812921" y="1073451"/>
                      <a:pt x="811305" y="1072573"/>
                    </a:cubicBezTo>
                    <a:cubicBezTo>
                      <a:pt x="780803" y="1102590"/>
                      <a:pt x="752726" y="1122601"/>
                      <a:pt x="732223" y="1109611"/>
                    </a:cubicBezTo>
                    <a:cubicBezTo>
                      <a:pt x="732728" y="1107856"/>
                      <a:pt x="733233" y="1106540"/>
                      <a:pt x="734950" y="1104258"/>
                    </a:cubicBezTo>
                    <a:cubicBezTo>
                      <a:pt x="732829" y="1103907"/>
                      <a:pt x="730809" y="1103819"/>
                      <a:pt x="728890" y="1102941"/>
                    </a:cubicBezTo>
                    <a:cubicBezTo>
                      <a:pt x="723840" y="1106013"/>
                      <a:pt x="718892" y="1109085"/>
                      <a:pt x="713236" y="1110928"/>
                    </a:cubicBezTo>
                    <a:cubicBezTo>
                      <a:pt x="706368" y="1106803"/>
                      <a:pt x="701520" y="1101800"/>
                      <a:pt x="697783" y="1096446"/>
                    </a:cubicBezTo>
                    <a:cubicBezTo>
                      <a:pt x="662333" y="1064323"/>
                      <a:pt x="697682" y="1005870"/>
                      <a:pt x="715054" y="982612"/>
                    </a:cubicBezTo>
                    <a:cubicBezTo>
                      <a:pt x="715559" y="985069"/>
                      <a:pt x="717882" y="988580"/>
                      <a:pt x="720912" y="992442"/>
                    </a:cubicBezTo>
                    <a:cubicBezTo>
                      <a:pt x="721417" y="991740"/>
                      <a:pt x="722124" y="990774"/>
                      <a:pt x="722528" y="990160"/>
                    </a:cubicBezTo>
                    <a:cubicBezTo>
                      <a:pt x="723235" y="993670"/>
                      <a:pt x="727375" y="999288"/>
                      <a:pt x="732930" y="1005431"/>
                    </a:cubicBezTo>
                    <a:cubicBezTo>
                      <a:pt x="741919" y="1013945"/>
                      <a:pt x="752120" y="1021756"/>
                      <a:pt x="759897" y="1025618"/>
                    </a:cubicBezTo>
                    <a:cubicBezTo>
                      <a:pt x="760402" y="1023336"/>
                      <a:pt x="760806" y="1021844"/>
                      <a:pt x="761109" y="1020176"/>
                    </a:cubicBezTo>
                    <a:cubicBezTo>
                      <a:pt x="754746" y="1020791"/>
                      <a:pt x="754140" y="1020527"/>
                      <a:pt x="752019" y="1019386"/>
                    </a:cubicBezTo>
                    <a:cubicBezTo>
                      <a:pt x="752827" y="1015963"/>
                      <a:pt x="753332" y="1013769"/>
                      <a:pt x="753938" y="1011487"/>
                    </a:cubicBezTo>
                    <a:cubicBezTo>
                      <a:pt x="751918" y="1011926"/>
                      <a:pt x="750504" y="1011663"/>
                      <a:pt x="747878" y="1011048"/>
                    </a:cubicBezTo>
                    <a:cubicBezTo>
                      <a:pt x="746969" y="1008854"/>
                      <a:pt x="747373" y="1006133"/>
                      <a:pt x="747474" y="1003588"/>
                    </a:cubicBezTo>
                    <a:cubicBezTo>
                      <a:pt x="745050" y="1004203"/>
                      <a:pt x="743333" y="1004203"/>
                      <a:pt x="740404" y="1003500"/>
                    </a:cubicBezTo>
                    <a:cubicBezTo>
                      <a:pt x="716771" y="950050"/>
                      <a:pt x="1018149" y="770302"/>
                      <a:pt x="1088747" y="788821"/>
                    </a:cubicBezTo>
                    <a:cubicBezTo>
                      <a:pt x="1087232" y="791629"/>
                      <a:pt x="1086323" y="793297"/>
                      <a:pt x="1085212" y="795491"/>
                    </a:cubicBezTo>
                    <a:cubicBezTo>
                      <a:pt x="1089151" y="795579"/>
                      <a:pt x="1093191" y="795491"/>
                      <a:pt x="1096221" y="796281"/>
                    </a:cubicBezTo>
                    <a:cubicBezTo>
                      <a:pt x="1091878" y="804531"/>
                      <a:pt x="1089555" y="809095"/>
                      <a:pt x="1087939" y="812518"/>
                    </a:cubicBezTo>
                    <a:cubicBezTo>
                      <a:pt x="1126823" y="802458"/>
                      <a:pt x="1197180" y="739379"/>
                      <a:pt x="1232700" y="736702"/>
                    </a:cubicBezTo>
                    <a:close/>
                    <a:moveTo>
                      <a:pt x="768938" y="533609"/>
                    </a:moveTo>
                    <a:cubicBezTo>
                      <a:pt x="774451" y="533029"/>
                      <a:pt x="779593" y="533593"/>
                      <a:pt x="784291" y="535443"/>
                    </a:cubicBezTo>
                    <a:cubicBezTo>
                      <a:pt x="784410" y="537860"/>
                      <a:pt x="783303" y="539707"/>
                      <a:pt x="782921" y="541908"/>
                    </a:cubicBezTo>
                    <a:cubicBezTo>
                      <a:pt x="785925" y="542144"/>
                      <a:pt x="789100" y="541888"/>
                      <a:pt x="791814" y="542969"/>
                    </a:cubicBezTo>
                    <a:cubicBezTo>
                      <a:pt x="792538" y="557469"/>
                      <a:pt x="783527" y="567628"/>
                      <a:pt x="775584" y="578297"/>
                    </a:cubicBezTo>
                    <a:cubicBezTo>
                      <a:pt x="775979" y="578179"/>
                      <a:pt x="776361" y="578042"/>
                      <a:pt x="776809" y="577963"/>
                    </a:cubicBezTo>
                    <a:cubicBezTo>
                      <a:pt x="777204" y="578847"/>
                      <a:pt x="776848" y="583661"/>
                      <a:pt x="775979" y="591147"/>
                    </a:cubicBezTo>
                    <a:cubicBezTo>
                      <a:pt x="781499" y="586255"/>
                      <a:pt x="782487" y="585783"/>
                      <a:pt x="784331" y="585488"/>
                    </a:cubicBezTo>
                    <a:cubicBezTo>
                      <a:pt x="787638" y="592759"/>
                      <a:pt x="740950" y="862790"/>
                      <a:pt x="740660" y="863242"/>
                    </a:cubicBezTo>
                    <a:cubicBezTo>
                      <a:pt x="739580" y="863242"/>
                      <a:pt x="738592" y="863949"/>
                      <a:pt x="737433" y="863812"/>
                    </a:cubicBezTo>
                    <a:cubicBezTo>
                      <a:pt x="736353" y="862456"/>
                      <a:pt x="735575" y="860098"/>
                      <a:pt x="734574" y="858644"/>
                    </a:cubicBezTo>
                    <a:cubicBezTo>
                      <a:pt x="637221" y="896291"/>
                      <a:pt x="698557" y="930244"/>
                      <a:pt x="617869" y="918671"/>
                    </a:cubicBezTo>
                    <a:cubicBezTo>
                      <a:pt x="620490" y="916765"/>
                      <a:pt x="622743" y="914486"/>
                      <a:pt x="625312" y="912560"/>
                    </a:cubicBezTo>
                    <a:cubicBezTo>
                      <a:pt x="620635" y="912187"/>
                      <a:pt x="616591" y="912030"/>
                      <a:pt x="610346" y="911146"/>
                    </a:cubicBezTo>
                    <a:cubicBezTo>
                      <a:pt x="629158" y="897549"/>
                      <a:pt x="646376" y="882714"/>
                      <a:pt x="663700" y="867368"/>
                    </a:cubicBezTo>
                    <a:cubicBezTo>
                      <a:pt x="645204" y="866523"/>
                      <a:pt x="612849" y="866484"/>
                      <a:pt x="590322" y="845381"/>
                    </a:cubicBezTo>
                    <a:cubicBezTo>
                      <a:pt x="591008" y="844458"/>
                      <a:pt x="591324" y="844104"/>
                      <a:pt x="591969" y="843259"/>
                    </a:cubicBezTo>
                    <a:cubicBezTo>
                      <a:pt x="588966" y="841275"/>
                      <a:pt x="585554" y="840430"/>
                      <a:pt x="582800" y="837856"/>
                    </a:cubicBezTo>
                    <a:cubicBezTo>
                      <a:pt x="607290" y="805613"/>
                      <a:pt x="608963" y="804119"/>
                      <a:pt x="638130" y="793175"/>
                    </a:cubicBezTo>
                    <a:cubicBezTo>
                      <a:pt x="638261" y="792507"/>
                      <a:pt x="638551" y="791898"/>
                      <a:pt x="638696" y="791230"/>
                    </a:cubicBezTo>
                    <a:cubicBezTo>
                      <a:pt x="635587" y="790385"/>
                      <a:pt x="632057" y="789953"/>
                      <a:pt x="629699" y="788715"/>
                    </a:cubicBezTo>
                    <a:cubicBezTo>
                      <a:pt x="630133" y="786357"/>
                      <a:pt x="631200" y="784137"/>
                      <a:pt x="631740" y="781798"/>
                    </a:cubicBezTo>
                    <a:cubicBezTo>
                      <a:pt x="627630" y="786534"/>
                      <a:pt x="621412" y="793352"/>
                      <a:pt x="612204" y="803196"/>
                    </a:cubicBezTo>
                    <a:cubicBezTo>
                      <a:pt x="578045" y="839624"/>
                      <a:pt x="560418" y="858644"/>
                      <a:pt x="515509" y="857151"/>
                    </a:cubicBezTo>
                    <a:cubicBezTo>
                      <a:pt x="516115" y="855049"/>
                      <a:pt x="517472" y="851865"/>
                      <a:pt x="518855" y="848643"/>
                    </a:cubicBezTo>
                    <a:cubicBezTo>
                      <a:pt x="515114" y="848859"/>
                      <a:pt x="512163" y="849783"/>
                      <a:pt x="507987" y="849645"/>
                    </a:cubicBezTo>
                    <a:cubicBezTo>
                      <a:pt x="519893" y="808383"/>
                      <a:pt x="686243" y="542309"/>
                      <a:pt x="768938" y="533609"/>
                    </a:cubicBezTo>
                    <a:close/>
                    <a:moveTo>
                      <a:pt x="2815762" y="342900"/>
                    </a:moveTo>
                    <a:cubicBezTo>
                      <a:pt x="2867734" y="372326"/>
                      <a:pt x="2916102" y="409076"/>
                      <a:pt x="2967656" y="438302"/>
                    </a:cubicBezTo>
                    <a:cubicBezTo>
                      <a:pt x="2997739" y="463667"/>
                      <a:pt x="3026646" y="490098"/>
                      <a:pt x="3054832" y="517260"/>
                    </a:cubicBezTo>
                    <a:cubicBezTo>
                      <a:pt x="3237036" y="690489"/>
                      <a:pt x="3379939" y="898669"/>
                      <a:pt x="3483465" y="1141603"/>
                    </a:cubicBezTo>
                    <a:cubicBezTo>
                      <a:pt x="3483200" y="1141869"/>
                      <a:pt x="3481910" y="1143200"/>
                      <a:pt x="3479899" y="1144865"/>
                    </a:cubicBezTo>
                    <a:cubicBezTo>
                      <a:pt x="3479937" y="1144998"/>
                      <a:pt x="3479975" y="1145131"/>
                      <a:pt x="3480051" y="1145264"/>
                    </a:cubicBezTo>
                    <a:cubicBezTo>
                      <a:pt x="3481910" y="1143267"/>
                      <a:pt x="3483200" y="1141869"/>
                      <a:pt x="3483465" y="1141603"/>
                    </a:cubicBezTo>
                    <a:cubicBezTo>
                      <a:pt x="3550914" y="1304645"/>
                      <a:pt x="3591164" y="1475744"/>
                      <a:pt x="3609108" y="1648839"/>
                    </a:cubicBezTo>
                    <a:cubicBezTo>
                      <a:pt x="3607173" y="1585792"/>
                      <a:pt x="3607590" y="1590852"/>
                      <a:pt x="3609563" y="1652434"/>
                    </a:cubicBezTo>
                    <a:cubicBezTo>
                      <a:pt x="3610511" y="1661688"/>
                      <a:pt x="3612180" y="1670942"/>
                      <a:pt x="3612977" y="1680196"/>
                    </a:cubicBezTo>
                    <a:cubicBezTo>
                      <a:pt x="3612066" y="1671608"/>
                      <a:pt x="3610663" y="1663020"/>
                      <a:pt x="3609601" y="1654431"/>
                    </a:cubicBezTo>
                    <a:cubicBezTo>
                      <a:pt x="3610549" y="1684324"/>
                      <a:pt x="3611839" y="1726865"/>
                      <a:pt x="3613394" y="1780924"/>
                    </a:cubicBezTo>
                    <a:cubicBezTo>
                      <a:pt x="3611460" y="1722671"/>
                      <a:pt x="3610094" y="1680196"/>
                      <a:pt x="3609183" y="1651036"/>
                    </a:cubicBezTo>
                    <a:cubicBezTo>
                      <a:pt x="3592264" y="1514291"/>
                      <a:pt x="3560133" y="1376879"/>
                      <a:pt x="3527546" y="1277749"/>
                    </a:cubicBezTo>
                    <a:cubicBezTo>
                      <a:pt x="3567985" y="1406572"/>
                      <a:pt x="3593782" y="1539057"/>
                      <a:pt x="3605466" y="1672673"/>
                    </a:cubicBezTo>
                    <a:cubicBezTo>
                      <a:pt x="3581377" y="1447449"/>
                      <a:pt x="3511386" y="1210375"/>
                      <a:pt x="3466356" y="1144266"/>
                    </a:cubicBezTo>
                    <a:cubicBezTo>
                      <a:pt x="3467267" y="1143334"/>
                      <a:pt x="3467760" y="1142801"/>
                      <a:pt x="3468519" y="1142002"/>
                    </a:cubicBezTo>
                    <a:cubicBezTo>
                      <a:pt x="3468253" y="1141536"/>
                      <a:pt x="3468101" y="1141070"/>
                      <a:pt x="3467836" y="1140671"/>
                    </a:cubicBezTo>
                    <a:cubicBezTo>
                      <a:pt x="3466849" y="1141336"/>
                      <a:pt x="3466318" y="1141869"/>
                      <a:pt x="3465142" y="1142601"/>
                    </a:cubicBezTo>
                    <a:cubicBezTo>
                      <a:pt x="3433845" y="1094933"/>
                      <a:pt x="3427548" y="1033152"/>
                      <a:pt x="3388323" y="989012"/>
                    </a:cubicBezTo>
                    <a:cubicBezTo>
                      <a:pt x="3387109" y="999931"/>
                      <a:pt x="3386957" y="1000530"/>
                      <a:pt x="3385288" y="1003725"/>
                    </a:cubicBezTo>
                    <a:cubicBezTo>
                      <a:pt x="3369090" y="1003193"/>
                      <a:pt x="3354522" y="994139"/>
                      <a:pt x="3338324" y="994005"/>
                    </a:cubicBezTo>
                    <a:cubicBezTo>
                      <a:pt x="3333923" y="1008719"/>
                      <a:pt x="3346594" y="1022500"/>
                      <a:pt x="3339879" y="1037346"/>
                    </a:cubicBezTo>
                    <a:cubicBezTo>
                      <a:pt x="3221862" y="1056054"/>
                      <a:pt x="3128920" y="1013978"/>
                      <a:pt x="3055325" y="942476"/>
                    </a:cubicBezTo>
                    <a:cubicBezTo>
                      <a:pt x="2894137" y="793214"/>
                      <a:pt x="2824336" y="501415"/>
                      <a:pt x="2793987" y="370995"/>
                    </a:cubicBezTo>
                    <a:cubicBezTo>
                      <a:pt x="2800247" y="370928"/>
                      <a:pt x="2806392" y="372193"/>
                      <a:pt x="2812424" y="371660"/>
                    </a:cubicBezTo>
                    <a:cubicBezTo>
                      <a:pt x="2810072" y="363938"/>
                      <a:pt x="2804040" y="357813"/>
                      <a:pt x="2801233" y="350157"/>
                    </a:cubicBezTo>
                    <a:cubicBezTo>
                      <a:pt x="2805330" y="352087"/>
                      <a:pt x="2809503" y="353419"/>
                      <a:pt x="2814131" y="354085"/>
                    </a:cubicBezTo>
                    <a:cubicBezTo>
                      <a:pt x="2814510" y="350489"/>
                      <a:pt x="2814928" y="346428"/>
                      <a:pt x="2815762" y="342900"/>
                    </a:cubicBezTo>
                    <a:close/>
                    <a:moveTo>
                      <a:pt x="2812726" y="317500"/>
                    </a:moveTo>
                    <a:cubicBezTo>
                      <a:pt x="2826328" y="325193"/>
                      <a:pt x="2839900" y="334374"/>
                      <a:pt x="2851234" y="344417"/>
                    </a:cubicBezTo>
                    <a:cubicBezTo>
                      <a:pt x="2848252" y="343241"/>
                      <a:pt x="2845929" y="342276"/>
                      <a:pt x="2843508" y="341281"/>
                    </a:cubicBezTo>
                    <a:cubicBezTo>
                      <a:pt x="2848561" y="344949"/>
                      <a:pt x="2854269" y="347961"/>
                      <a:pt x="2858755" y="351939"/>
                    </a:cubicBezTo>
                    <a:cubicBezTo>
                      <a:pt x="2841754" y="345239"/>
                      <a:pt x="2836004" y="342556"/>
                      <a:pt x="2817024" y="330932"/>
                    </a:cubicBezTo>
                    <a:cubicBezTo>
                      <a:pt x="2818962" y="330763"/>
                      <a:pt x="2818962" y="330763"/>
                      <a:pt x="2819092" y="330560"/>
                    </a:cubicBezTo>
                    <a:cubicBezTo>
                      <a:pt x="2818113" y="329394"/>
                      <a:pt x="2816978" y="328315"/>
                      <a:pt x="2815886" y="327219"/>
                    </a:cubicBezTo>
                    <a:cubicBezTo>
                      <a:pt x="2813791" y="325969"/>
                      <a:pt x="2811995" y="324940"/>
                      <a:pt x="2809503" y="323410"/>
                    </a:cubicBezTo>
                    <a:cubicBezTo>
                      <a:pt x="2811441" y="323241"/>
                      <a:pt x="2811441" y="323241"/>
                      <a:pt x="2811569" y="323039"/>
                    </a:cubicBezTo>
                    <a:cubicBezTo>
                      <a:pt x="2810076" y="321261"/>
                      <a:pt x="2808423" y="319526"/>
                      <a:pt x="2806687" y="317950"/>
                    </a:cubicBezTo>
                    <a:cubicBezTo>
                      <a:pt x="2810289" y="316710"/>
                      <a:pt x="2811361" y="321804"/>
                      <a:pt x="2814582" y="319728"/>
                    </a:cubicBezTo>
                    <a:cubicBezTo>
                      <a:pt x="2814293" y="319439"/>
                      <a:pt x="2813015" y="318865"/>
                      <a:pt x="2812726" y="317500"/>
                    </a:cubicBezTo>
                    <a:close/>
                    <a:moveTo>
                      <a:pt x="2718087" y="279671"/>
                    </a:moveTo>
                    <a:lnTo>
                      <a:pt x="2718213" y="279818"/>
                    </a:lnTo>
                    <a:lnTo>
                      <a:pt x="2730395" y="282047"/>
                    </a:lnTo>
                    <a:cubicBezTo>
                      <a:pt x="2745919" y="288613"/>
                      <a:pt x="2767385" y="305427"/>
                      <a:pt x="2769518" y="309755"/>
                    </a:cubicBezTo>
                    <a:cubicBezTo>
                      <a:pt x="2783772" y="321595"/>
                      <a:pt x="2783042" y="326629"/>
                      <a:pt x="2726310" y="288135"/>
                    </a:cubicBezTo>
                    <a:cubicBezTo>
                      <a:pt x="2725770" y="287636"/>
                      <a:pt x="2725727" y="287474"/>
                      <a:pt x="2725311" y="287264"/>
                    </a:cubicBezTo>
                    <a:cubicBezTo>
                      <a:pt x="2726200" y="286978"/>
                      <a:pt x="2727370" y="287048"/>
                      <a:pt x="2728534" y="287107"/>
                    </a:cubicBezTo>
                    <a:lnTo>
                      <a:pt x="2719039" y="280780"/>
                    </a:lnTo>
                    <a:lnTo>
                      <a:pt x="2721926" y="284143"/>
                    </a:lnTo>
                    <a:cubicBezTo>
                      <a:pt x="2721507" y="283988"/>
                      <a:pt x="2720175" y="282478"/>
                      <a:pt x="2719134" y="281203"/>
                    </a:cubicBezTo>
                    <a:lnTo>
                      <a:pt x="2718646" y="280488"/>
                    </a:lnTo>
                    <a:lnTo>
                      <a:pt x="2717787" y="279740"/>
                    </a:lnTo>
                    <a:lnTo>
                      <a:pt x="2718183" y="279812"/>
                    </a:lnTo>
                    <a:close/>
                    <a:moveTo>
                      <a:pt x="2705387" y="266971"/>
                    </a:moveTo>
                    <a:cubicBezTo>
                      <a:pt x="2705883" y="267494"/>
                      <a:pt x="2707044" y="268827"/>
                      <a:pt x="2709226" y="271443"/>
                    </a:cubicBezTo>
                    <a:cubicBezTo>
                      <a:pt x="2708389" y="271133"/>
                      <a:pt x="2703897" y="265403"/>
                      <a:pt x="2705387" y="266971"/>
                    </a:cubicBezTo>
                    <a:close/>
                    <a:moveTo>
                      <a:pt x="2730487" y="266700"/>
                    </a:moveTo>
                    <a:cubicBezTo>
                      <a:pt x="2756840" y="277332"/>
                      <a:pt x="2782657" y="288795"/>
                      <a:pt x="2802969" y="306902"/>
                    </a:cubicBezTo>
                    <a:cubicBezTo>
                      <a:pt x="2793702" y="301314"/>
                      <a:pt x="2785683" y="296831"/>
                      <a:pt x="2777367" y="292087"/>
                    </a:cubicBezTo>
                    <a:cubicBezTo>
                      <a:pt x="2789305" y="298430"/>
                      <a:pt x="2800591" y="305598"/>
                      <a:pt x="2810491" y="314425"/>
                    </a:cubicBezTo>
                    <a:cubicBezTo>
                      <a:pt x="2781942" y="297202"/>
                      <a:pt x="2758022" y="284192"/>
                      <a:pt x="2738010" y="274223"/>
                    </a:cubicBezTo>
                    <a:cubicBezTo>
                      <a:pt x="2750970" y="279453"/>
                      <a:pt x="2763778" y="284913"/>
                      <a:pt x="2775886" y="291238"/>
                    </a:cubicBezTo>
                    <a:cubicBezTo>
                      <a:pt x="2759170" y="281735"/>
                      <a:pt x="2743632" y="273249"/>
                      <a:pt x="2730487" y="266700"/>
                    </a:cubicBezTo>
                    <a:close/>
                    <a:moveTo>
                      <a:pt x="2679687" y="254000"/>
                    </a:moveTo>
                    <a:cubicBezTo>
                      <a:pt x="2692304" y="257674"/>
                      <a:pt x="2703141" y="264917"/>
                      <a:pt x="2711866" y="275379"/>
                    </a:cubicBezTo>
                    <a:cubicBezTo>
                      <a:pt x="2711357" y="275318"/>
                      <a:pt x="2711090" y="275016"/>
                      <a:pt x="2710594" y="274942"/>
                    </a:cubicBezTo>
                    <a:cubicBezTo>
                      <a:pt x="2713588" y="277495"/>
                      <a:pt x="2716766" y="279755"/>
                      <a:pt x="2719389" y="282901"/>
                    </a:cubicBezTo>
                    <a:cubicBezTo>
                      <a:pt x="2707633" y="281468"/>
                      <a:pt x="2699702" y="276232"/>
                      <a:pt x="2693603" y="269150"/>
                    </a:cubicBezTo>
                    <a:cubicBezTo>
                      <a:pt x="2687550" y="265517"/>
                      <a:pt x="2682718" y="260663"/>
                      <a:pt x="2679687" y="254000"/>
                    </a:cubicBezTo>
                    <a:close/>
                    <a:moveTo>
                      <a:pt x="2679687" y="254000"/>
                    </a:moveTo>
                    <a:cubicBezTo>
                      <a:pt x="2693188" y="258555"/>
                      <a:pt x="2711695" y="265923"/>
                      <a:pt x="2737340" y="278703"/>
                    </a:cubicBezTo>
                    <a:cubicBezTo>
                      <a:pt x="2717693" y="270776"/>
                      <a:pt x="2698411" y="262601"/>
                      <a:pt x="2679687" y="254000"/>
                    </a:cubicBezTo>
                    <a:close/>
                    <a:moveTo>
                      <a:pt x="2666987" y="241300"/>
                    </a:moveTo>
                    <a:cubicBezTo>
                      <a:pt x="2680488" y="245855"/>
                      <a:pt x="2698995" y="253221"/>
                      <a:pt x="2724640" y="266003"/>
                    </a:cubicBezTo>
                    <a:cubicBezTo>
                      <a:pt x="2704993" y="258076"/>
                      <a:pt x="2685711" y="249901"/>
                      <a:pt x="2666987" y="241300"/>
                    </a:cubicBezTo>
                    <a:close/>
                    <a:moveTo>
                      <a:pt x="1582374" y="216057"/>
                    </a:moveTo>
                    <a:cubicBezTo>
                      <a:pt x="1569205" y="219030"/>
                      <a:pt x="1552721" y="214637"/>
                      <a:pt x="1542335" y="224581"/>
                    </a:cubicBezTo>
                    <a:cubicBezTo>
                      <a:pt x="1545296" y="224081"/>
                      <a:pt x="1549009" y="223318"/>
                      <a:pt x="1555461" y="221845"/>
                    </a:cubicBezTo>
                    <a:cubicBezTo>
                      <a:pt x="1556831" y="226607"/>
                      <a:pt x="1557273" y="228633"/>
                      <a:pt x="1557449" y="230606"/>
                    </a:cubicBezTo>
                    <a:cubicBezTo>
                      <a:pt x="1559217" y="230211"/>
                      <a:pt x="1560587" y="229922"/>
                      <a:pt x="1562973" y="229369"/>
                    </a:cubicBezTo>
                    <a:cubicBezTo>
                      <a:pt x="1563239" y="230264"/>
                      <a:pt x="1563239" y="230369"/>
                      <a:pt x="1563415" y="231079"/>
                    </a:cubicBezTo>
                    <a:cubicBezTo>
                      <a:pt x="1570133" y="226659"/>
                      <a:pt x="1576276" y="221424"/>
                      <a:pt x="1582374" y="216057"/>
                    </a:cubicBezTo>
                    <a:close/>
                    <a:moveTo>
                      <a:pt x="2179734" y="203560"/>
                    </a:moveTo>
                    <a:cubicBezTo>
                      <a:pt x="2186244" y="204585"/>
                      <a:pt x="2192429" y="207802"/>
                      <a:pt x="2198363" y="213262"/>
                    </a:cubicBezTo>
                    <a:cubicBezTo>
                      <a:pt x="2198595" y="212596"/>
                      <a:pt x="2195465" y="212776"/>
                      <a:pt x="2191304" y="213188"/>
                    </a:cubicBezTo>
                    <a:cubicBezTo>
                      <a:pt x="2196290" y="214737"/>
                      <a:pt x="2201241" y="216509"/>
                      <a:pt x="2205885" y="220784"/>
                    </a:cubicBezTo>
                    <a:cubicBezTo>
                      <a:pt x="2206670" y="218548"/>
                      <a:pt x="2173416" y="225001"/>
                      <a:pt x="2167877" y="222764"/>
                    </a:cubicBezTo>
                    <a:cubicBezTo>
                      <a:pt x="2166086" y="218273"/>
                      <a:pt x="2166688" y="216569"/>
                      <a:pt x="2166811" y="215490"/>
                    </a:cubicBezTo>
                    <a:cubicBezTo>
                      <a:pt x="2164130" y="215577"/>
                      <a:pt x="2161420" y="215673"/>
                      <a:pt x="2160355" y="215241"/>
                    </a:cubicBezTo>
                    <a:cubicBezTo>
                      <a:pt x="2158329" y="210163"/>
                      <a:pt x="2159150" y="207884"/>
                      <a:pt x="2159150" y="207012"/>
                    </a:cubicBezTo>
                    <a:cubicBezTo>
                      <a:pt x="2166388" y="203703"/>
                      <a:pt x="2173224" y="202535"/>
                      <a:pt x="2179734" y="203560"/>
                    </a:cubicBezTo>
                    <a:close/>
                    <a:moveTo>
                      <a:pt x="2628887" y="203200"/>
                    </a:moveTo>
                    <a:cubicBezTo>
                      <a:pt x="2653033" y="209358"/>
                      <a:pt x="2674006" y="219989"/>
                      <a:pt x="2691081" y="236243"/>
                    </a:cubicBezTo>
                    <a:cubicBezTo>
                      <a:pt x="2687207" y="234032"/>
                      <a:pt x="2683195" y="232126"/>
                      <a:pt x="2679297" y="229982"/>
                    </a:cubicBezTo>
                    <a:cubicBezTo>
                      <a:pt x="2685962" y="234248"/>
                      <a:pt x="2692807" y="238248"/>
                      <a:pt x="2698604" y="243764"/>
                    </a:cubicBezTo>
                    <a:cubicBezTo>
                      <a:pt x="2678135" y="232104"/>
                      <a:pt x="2657332" y="221395"/>
                      <a:pt x="2636411" y="210723"/>
                    </a:cubicBezTo>
                    <a:cubicBezTo>
                      <a:pt x="2644603" y="212811"/>
                      <a:pt x="2651881" y="216201"/>
                      <a:pt x="2659317" y="219365"/>
                    </a:cubicBezTo>
                    <a:cubicBezTo>
                      <a:pt x="2649163" y="214019"/>
                      <a:pt x="2639122" y="208421"/>
                      <a:pt x="2628887" y="203200"/>
                    </a:cubicBezTo>
                    <a:close/>
                    <a:moveTo>
                      <a:pt x="1600560" y="203200"/>
                    </a:moveTo>
                    <a:cubicBezTo>
                      <a:pt x="1600560" y="203200"/>
                      <a:pt x="1600316" y="203531"/>
                      <a:pt x="1600316" y="203531"/>
                    </a:cubicBezTo>
                    <a:cubicBezTo>
                      <a:pt x="1600187" y="203319"/>
                      <a:pt x="1600187" y="203319"/>
                      <a:pt x="1600187" y="203319"/>
                    </a:cubicBezTo>
                    <a:close/>
                    <a:moveTo>
                      <a:pt x="1325482" y="165242"/>
                    </a:moveTo>
                    <a:cubicBezTo>
                      <a:pt x="1337758" y="164854"/>
                      <a:pt x="1346616" y="165244"/>
                      <a:pt x="1349345" y="166888"/>
                    </a:cubicBezTo>
                    <a:cubicBezTo>
                      <a:pt x="1347223" y="168598"/>
                      <a:pt x="1345500" y="170650"/>
                      <a:pt x="1343776" y="172781"/>
                    </a:cubicBezTo>
                    <a:cubicBezTo>
                      <a:pt x="1350096" y="172912"/>
                      <a:pt x="1355090" y="173333"/>
                      <a:pt x="1356858" y="174412"/>
                    </a:cubicBezTo>
                    <a:cubicBezTo>
                      <a:pt x="1353145" y="177385"/>
                      <a:pt x="1351068" y="182383"/>
                      <a:pt x="1347135" y="184751"/>
                    </a:cubicBezTo>
                    <a:cubicBezTo>
                      <a:pt x="1347135" y="184751"/>
                      <a:pt x="1347135" y="184777"/>
                      <a:pt x="1347135" y="184777"/>
                    </a:cubicBezTo>
                    <a:cubicBezTo>
                      <a:pt x="1385716" y="181094"/>
                      <a:pt x="1421821" y="158390"/>
                      <a:pt x="1461595" y="168966"/>
                    </a:cubicBezTo>
                    <a:cubicBezTo>
                      <a:pt x="1458634" y="172070"/>
                      <a:pt x="1457308" y="173702"/>
                      <a:pt x="1455850" y="175464"/>
                    </a:cubicBezTo>
                    <a:cubicBezTo>
                      <a:pt x="1460269" y="175885"/>
                      <a:pt x="1464600" y="175280"/>
                      <a:pt x="1469108" y="176464"/>
                    </a:cubicBezTo>
                    <a:cubicBezTo>
                      <a:pt x="1467605" y="178069"/>
                      <a:pt x="1467252" y="178647"/>
                      <a:pt x="1466191" y="179779"/>
                    </a:cubicBezTo>
                    <a:cubicBezTo>
                      <a:pt x="1471406" y="177595"/>
                      <a:pt x="1473439" y="176280"/>
                      <a:pt x="1475162" y="174859"/>
                    </a:cubicBezTo>
                    <a:cubicBezTo>
                      <a:pt x="1479095" y="177543"/>
                      <a:pt x="1480907" y="180305"/>
                      <a:pt x="1481791" y="183067"/>
                    </a:cubicBezTo>
                    <a:cubicBezTo>
                      <a:pt x="1482056" y="182857"/>
                      <a:pt x="1482410" y="182620"/>
                      <a:pt x="1482675" y="182383"/>
                    </a:cubicBezTo>
                    <a:cubicBezTo>
                      <a:pt x="1488508" y="186382"/>
                      <a:pt x="1490895" y="190486"/>
                      <a:pt x="1490011" y="194616"/>
                    </a:cubicBezTo>
                    <a:cubicBezTo>
                      <a:pt x="1499910" y="192459"/>
                      <a:pt x="1509986" y="190749"/>
                      <a:pt x="1516924" y="191486"/>
                    </a:cubicBezTo>
                    <a:cubicBezTo>
                      <a:pt x="1517543" y="192143"/>
                      <a:pt x="1518560" y="193275"/>
                      <a:pt x="1519134" y="194932"/>
                    </a:cubicBezTo>
                    <a:cubicBezTo>
                      <a:pt x="1517411" y="197247"/>
                      <a:pt x="1515201" y="198799"/>
                      <a:pt x="1512859" y="200141"/>
                    </a:cubicBezTo>
                    <a:cubicBezTo>
                      <a:pt x="1516836" y="199720"/>
                      <a:pt x="1521432" y="198694"/>
                      <a:pt x="1524437" y="199010"/>
                    </a:cubicBezTo>
                    <a:cubicBezTo>
                      <a:pt x="1525100" y="199667"/>
                      <a:pt x="1526072" y="200799"/>
                      <a:pt x="1526647" y="202456"/>
                    </a:cubicBezTo>
                    <a:cubicBezTo>
                      <a:pt x="1525719" y="203693"/>
                      <a:pt x="1524393" y="204350"/>
                      <a:pt x="1523244" y="205271"/>
                    </a:cubicBezTo>
                    <a:cubicBezTo>
                      <a:pt x="1588782" y="192406"/>
                      <a:pt x="1589268" y="192854"/>
                      <a:pt x="1590506" y="196537"/>
                    </a:cubicBezTo>
                    <a:cubicBezTo>
                      <a:pt x="1589224" y="199141"/>
                      <a:pt x="1587589" y="200904"/>
                      <a:pt x="1585910" y="202614"/>
                    </a:cubicBezTo>
                    <a:cubicBezTo>
                      <a:pt x="1596604" y="201088"/>
                      <a:pt x="1597356" y="202062"/>
                      <a:pt x="1598019" y="204061"/>
                    </a:cubicBezTo>
                    <a:cubicBezTo>
                      <a:pt x="1597753" y="204613"/>
                      <a:pt x="1597356" y="204824"/>
                      <a:pt x="1597046" y="205350"/>
                    </a:cubicBezTo>
                    <a:cubicBezTo>
                      <a:pt x="1600405" y="203324"/>
                      <a:pt x="1603764" y="201299"/>
                      <a:pt x="1607697" y="200062"/>
                    </a:cubicBezTo>
                    <a:cubicBezTo>
                      <a:pt x="1612160" y="202482"/>
                      <a:pt x="1615121" y="205745"/>
                      <a:pt x="1617375" y="209375"/>
                    </a:cubicBezTo>
                    <a:cubicBezTo>
                      <a:pt x="1642698" y="226423"/>
                      <a:pt x="1622148" y="269199"/>
                      <a:pt x="1604913" y="303821"/>
                    </a:cubicBezTo>
                    <a:cubicBezTo>
                      <a:pt x="1600184" y="303110"/>
                      <a:pt x="1593422" y="302453"/>
                      <a:pt x="1588782" y="302453"/>
                    </a:cubicBezTo>
                    <a:cubicBezTo>
                      <a:pt x="1635715" y="357620"/>
                      <a:pt x="1627230" y="371300"/>
                      <a:pt x="1607078" y="404027"/>
                    </a:cubicBezTo>
                    <a:cubicBezTo>
                      <a:pt x="1599388" y="397792"/>
                      <a:pt x="1599388" y="397792"/>
                      <a:pt x="1595809" y="397372"/>
                    </a:cubicBezTo>
                    <a:cubicBezTo>
                      <a:pt x="1594439" y="399634"/>
                      <a:pt x="1592760" y="402738"/>
                      <a:pt x="1592097" y="405290"/>
                    </a:cubicBezTo>
                    <a:cubicBezTo>
                      <a:pt x="1599919" y="412578"/>
                      <a:pt x="1606592" y="436176"/>
                      <a:pt x="1600935" y="449356"/>
                    </a:cubicBezTo>
                    <a:cubicBezTo>
                      <a:pt x="1605134" y="451013"/>
                      <a:pt x="1606901" y="454223"/>
                      <a:pt x="1609509" y="457643"/>
                    </a:cubicBezTo>
                    <a:cubicBezTo>
                      <a:pt x="1611939" y="458932"/>
                      <a:pt x="1613751" y="460747"/>
                      <a:pt x="1615298" y="462852"/>
                    </a:cubicBezTo>
                    <a:cubicBezTo>
                      <a:pt x="1615917" y="463299"/>
                      <a:pt x="1616138" y="463799"/>
                      <a:pt x="1616889" y="464194"/>
                    </a:cubicBezTo>
                    <a:cubicBezTo>
                      <a:pt x="1627451" y="461484"/>
                      <a:pt x="1627451" y="461484"/>
                      <a:pt x="1628158" y="461563"/>
                    </a:cubicBezTo>
                    <a:cubicBezTo>
                      <a:pt x="1628423" y="464772"/>
                      <a:pt x="1629661" y="467245"/>
                      <a:pt x="1630191" y="470244"/>
                    </a:cubicBezTo>
                    <a:cubicBezTo>
                      <a:pt x="1633682" y="469376"/>
                      <a:pt x="1635185" y="469008"/>
                      <a:pt x="1635671" y="469087"/>
                    </a:cubicBezTo>
                    <a:cubicBezTo>
                      <a:pt x="1637350" y="488002"/>
                      <a:pt x="1643758" y="503156"/>
                      <a:pt x="1653834" y="515363"/>
                    </a:cubicBezTo>
                    <a:cubicBezTo>
                      <a:pt x="1665280" y="525623"/>
                      <a:pt x="1679864" y="533331"/>
                      <a:pt x="1699044" y="537356"/>
                    </a:cubicBezTo>
                    <a:cubicBezTo>
                      <a:pt x="1699839" y="539040"/>
                      <a:pt x="1698955" y="540671"/>
                      <a:pt x="1699132" y="542354"/>
                    </a:cubicBezTo>
                    <a:cubicBezTo>
                      <a:pt x="1701784" y="543065"/>
                      <a:pt x="1703772" y="544301"/>
                      <a:pt x="1706556" y="544880"/>
                    </a:cubicBezTo>
                    <a:cubicBezTo>
                      <a:pt x="1737138" y="608861"/>
                      <a:pt x="1308245" y="666396"/>
                      <a:pt x="1260296" y="593024"/>
                    </a:cubicBezTo>
                    <a:cubicBezTo>
                      <a:pt x="1255258" y="588788"/>
                      <a:pt x="1251943" y="583947"/>
                      <a:pt x="1250264" y="578502"/>
                    </a:cubicBezTo>
                    <a:cubicBezTo>
                      <a:pt x="1247613" y="578975"/>
                      <a:pt x="1245094" y="579317"/>
                      <a:pt x="1242177" y="579949"/>
                    </a:cubicBezTo>
                    <a:cubicBezTo>
                      <a:pt x="1240365" y="576450"/>
                      <a:pt x="1240232" y="573740"/>
                      <a:pt x="1240807" y="571346"/>
                    </a:cubicBezTo>
                    <a:cubicBezTo>
                      <a:pt x="1238730" y="571714"/>
                      <a:pt x="1236874" y="571951"/>
                      <a:pt x="1234664" y="572424"/>
                    </a:cubicBezTo>
                    <a:cubicBezTo>
                      <a:pt x="1223616" y="551510"/>
                      <a:pt x="1262727" y="553562"/>
                      <a:pt x="1268825" y="535620"/>
                    </a:cubicBezTo>
                    <a:cubicBezTo>
                      <a:pt x="1100583" y="518914"/>
                      <a:pt x="995448" y="636432"/>
                      <a:pt x="852130" y="711725"/>
                    </a:cubicBezTo>
                    <a:cubicBezTo>
                      <a:pt x="854251" y="704964"/>
                      <a:pt x="859156" y="699308"/>
                      <a:pt x="863443" y="693362"/>
                    </a:cubicBezTo>
                    <a:cubicBezTo>
                      <a:pt x="857124" y="696940"/>
                      <a:pt x="851069" y="700781"/>
                      <a:pt x="844617" y="704201"/>
                    </a:cubicBezTo>
                    <a:cubicBezTo>
                      <a:pt x="847224" y="695730"/>
                      <a:pt x="854030" y="688890"/>
                      <a:pt x="858715" y="681129"/>
                    </a:cubicBezTo>
                    <a:cubicBezTo>
                      <a:pt x="841435" y="699097"/>
                      <a:pt x="822079" y="713935"/>
                      <a:pt x="799452" y="723511"/>
                    </a:cubicBezTo>
                    <a:cubicBezTo>
                      <a:pt x="798303" y="719880"/>
                      <a:pt x="798435" y="716276"/>
                      <a:pt x="797728" y="712646"/>
                    </a:cubicBezTo>
                    <a:cubicBezTo>
                      <a:pt x="795695" y="713593"/>
                      <a:pt x="794016" y="715119"/>
                      <a:pt x="791895" y="715987"/>
                    </a:cubicBezTo>
                    <a:cubicBezTo>
                      <a:pt x="782570" y="685601"/>
                      <a:pt x="787873" y="655479"/>
                      <a:pt x="806788" y="625488"/>
                    </a:cubicBezTo>
                    <a:cubicBezTo>
                      <a:pt x="805418" y="626461"/>
                      <a:pt x="804711" y="626934"/>
                      <a:pt x="803164" y="628013"/>
                    </a:cubicBezTo>
                    <a:cubicBezTo>
                      <a:pt x="803031" y="622778"/>
                      <a:pt x="803694" y="619121"/>
                      <a:pt x="804004" y="614728"/>
                    </a:cubicBezTo>
                    <a:cubicBezTo>
                      <a:pt x="801264" y="616622"/>
                      <a:pt x="799231" y="617990"/>
                      <a:pt x="795651" y="620489"/>
                    </a:cubicBezTo>
                    <a:cubicBezTo>
                      <a:pt x="794812" y="581053"/>
                      <a:pt x="806302" y="567479"/>
                      <a:pt x="820046" y="552772"/>
                    </a:cubicBezTo>
                    <a:cubicBezTo>
                      <a:pt x="816687" y="552115"/>
                      <a:pt x="812754" y="552404"/>
                      <a:pt x="808158" y="553930"/>
                    </a:cubicBezTo>
                    <a:cubicBezTo>
                      <a:pt x="809351" y="550826"/>
                      <a:pt x="811075" y="548300"/>
                      <a:pt x="812356" y="545275"/>
                    </a:cubicBezTo>
                    <a:cubicBezTo>
                      <a:pt x="808997" y="544670"/>
                      <a:pt x="805153" y="544906"/>
                      <a:pt x="800645" y="546432"/>
                    </a:cubicBezTo>
                    <a:cubicBezTo>
                      <a:pt x="824288" y="484240"/>
                      <a:pt x="864239" y="439280"/>
                      <a:pt x="918684" y="409920"/>
                    </a:cubicBezTo>
                    <a:cubicBezTo>
                      <a:pt x="918375" y="409079"/>
                      <a:pt x="918552" y="407605"/>
                      <a:pt x="918463" y="406500"/>
                    </a:cubicBezTo>
                    <a:cubicBezTo>
                      <a:pt x="907813" y="406895"/>
                      <a:pt x="907504" y="394136"/>
                      <a:pt x="918729" y="366933"/>
                    </a:cubicBezTo>
                    <a:lnTo>
                      <a:pt x="934726" y="352253"/>
                    </a:lnTo>
                    <a:cubicBezTo>
                      <a:pt x="932340" y="349228"/>
                      <a:pt x="930219" y="345492"/>
                      <a:pt x="928186" y="342572"/>
                    </a:cubicBezTo>
                    <a:cubicBezTo>
                      <a:pt x="949178" y="320684"/>
                      <a:pt x="1037784" y="208980"/>
                      <a:pt x="1072078" y="229869"/>
                    </a:cubicBezTo>
                    <a:cubicBezTo>
                      <a:pt x="1072697" y="232184"/>
                      <a:pt x="1072476" y="234289"/>
                      <a:pt x="1072255" y="236393"/>
                    </a:cubicBezTo>
                    <a:cubicBezTo>
                      <a:pt x="1074686" y="236735"/>
                      <a:pt x="1077514" y="236130"/>
                      <a:pt x="1079591" y="237393"/>
                    </a:cubicBezTo>
                    <a:cubicBezTo>
                      <a:pt x="1080165" y="239550"/>
                      <a:pt x="1079900" y="241497"/>
                      <a:pt x="1079768" y="243496"/>
                    </a:cubicBezTo>
                    <a:cubicBezTo>
                      <a:pt x="1119453" y="202851"/>
                      <a:pt x="1171645" y="155260"/>
                      <a:pt x="1188394" y="169124"/>
                    </a:cubicBezTo>
                    <a:cubicBezTo>
                      <a:pt x="1187775" y="171229"/>
                      <a:pt x="1188173" y="173702"/>
                      <a:pt x="1188394" y="175780"/>
                    </a:cubicBezTo>
                    <a:cubicBezTo>
                      <a:pt x="1191001" y="175938"/>
                      <a:pt x="1194095" y="175149"/>
                      <a:pt x="1195907" y="176648"/>
                    </a:cubicBezTo>
                    <a:cubicBezTo>
                      <a:pt x="1195907" y="176701"/>
                      <a:pt x="1195951" y="176780"/>
                      <a:pt x="1195907" y="176859"/>
                    </a:cubicBezTo>
                    <a:cubicBezTo>
                      <a:pt x="1221064" y="174570"/>
                      <a:pt x="1288654" y="166406"/>
                      <a:pt x="1325482" y="165242"/>
                    </a:cubicBezTo>
                    <a:close/>
                    <a:moveTo>
                      <a:pt x="1446686" y="50800"/>
                    </a:moveTo>
                    <a:cubicBezTo>
                      <a:pt x="1446220" y="50988"/>
                      <a:pt x="1445771" y="51089"/>
                      <a:pt x="1445311" y="51595"/>
                    </a:cubicBezTo>
                    <a:cubicBezTo>
                      <a:pt x="1446226" y="51512"/>
                      <a:pt x="1446313" y="51595"/>
                      <a:pt x="1446686" y="52003"/>
                    </a:cubicBezTo>
                    <a:cubicBezTo>
                      <a:pt x="1406935" y="62056"/>
                      <a:pt x="1367067" y="71695"/>
                      <a:pt x="1327245" y="80921"/>
                    </a:cubicBezTo>
                    <a:cubicBezTo>
                      <a:pt x="1333196" y="78846"/>
                      <a:pt x="1339439" y="77767"/>
                      <a:pt x="1345233" y="75538"/>
                    </a:cubicBezTo>
                    <a:cubicBezTo>
                      <a:pt x="1342954" y="75989"/>
                      <a:pt x="1340972" y="76691"/>
                      <a:pt x="1338576" y="76990"/>
                    </a:cubicBezTo>
                    <a:cubicBezTo>
                      <a:pt x="1339940" y="76201"/>
                      <a:pt x="1341881" y="75538"/>
                      <a:pt x="1343251" y="75328"/>
                    </a:cubicBezTo>
                    <a:cubicBezTo>
                      <a:pt x="1335306" y="76902"/>
                      <a:pt x="1328399" y="78928"/>
                      <a:pt x="1320787" y="80921"/>
                    </a:cubicBezTo>
                    <a:cubicBezTo>
                      <a:pt x="1323462" y="78097"/>
                      <a:pt x="1381055" y="64980"/>
                      <a:pt x="1446686" y="50800"/>
                    </a:cubicBezTo>
                    <a:close/>
                    <a:moveTo>
                      <a:pt x="1486448" y="38100"/>
                    </a:moveTo>
                    <a:lnTo>
                      <a:pt x="1486431" y="38103"/>
                    </a:lnTo>
                    <a:lnTo>
                      <a:pt x="1486449" y="38100"/>
                    </a:lnTo>
                    <a:cubicBezTo>
                      <a:pt x="1474472" y="40994"/>
                      <a:pt x="1462739" y="43827"/>
                      <a:pt x="1451059" y="44539"/>
                    </a:cubicBezTo>
                    <a:cubicBezTo>
                      <a:pt x="1445688" y="45692"/>
                      <a:pt x="1440378" y="46835"/>
                      <a:pt x="1435087" y="47979"/>
                    </a:cubicBezTo>
                    <a:cubicBezTo>
                      <a:pt x="1435422" y="47841"/>
                      <a:pt x="1435781" y="47612"/>
                      <a:pt x="1436079" y="47405"/>
                    </a:cubicBezTo>
                    <a:lnTo>
                      <a:pt x="1448988" y="44764"/>
                    </a:lnTo>
                    <a:lnTo>
                      <a:pt x="1445550" y="45131"/>
                    </a:lnTo>
                    <a:lnTo>
                      <a:pt x="1445550" y="45131"/>
                    </a:lnTo>
                    <a:cubicBezTo>
                      <a:pt x="1448914" y="44429"/>
                      <a:pt x="1452395" y="44006"/>
                      <a:pt x="1455762" y="43377"/>
                    </a:cubicBezTo>
                    <a:cubicBezTo>
                      <a:pt x="1461852" y="42128"/>
                      <a:pt x="1468184" y="40833"/>
                      <a:pt x="1473907" y="39661"/>
                    </a:cubicBezTo>
                    <a:lnTo>
                      <a:pt x="1473890" y="39665"/>
                    </a:lnTo>
                    <a:lnTo>
                      <a:pt x="1473908" y="39661"/>
                    </a:lnTo>
                    <a:lnTo>
                      <a:pt x="1459448" y="42743"/>
                    </a:lnTo>
                    <a:close/>
                    <a:moveTo>
                      <a:pt x="1433986" y="38100"/>
                    </a:moveTo>
                    <a:cubicBezTo>
                      <a:pt x="1433520" y="38288"/>
                      <a:pt x="1433071" y="38389"/>
                      <a:pt x="1432611" y="38895"/>
                    </a:cubicBezTo>
                    <a:cubicBezTo>
                      <a:pt x="1433526" y="38811"/>
                      <a:pt x="1433613" y="38895"/>
                      <a:pt x="1433986" y="39303"/>
                    </a:cubicBezTo>
                    <a:cubicBezTo>
                      <a:pt x="1394235" y="49356"/>
                      <a:pt x="1354367" y="58995"/>
                      <a:pt x="1314545" y="68221"/>
                    </a:cubicBezTo>
                    <a:cubicBezTo>
                      <a:pt x="1320496" y="66144"/>
                      <a:pt x="1326739" y="65067"/>
                      <a:pt x="1332533" y="62838"/>
                    </a:cubicBezTo>
                    <a:cubicBezTo>
                      <a:pt x="1330254" y="63289"/>
                      <a:pt x="1328272" y="63991"/>
                      <a:pt x="1325870" y="64290"/>
                    </a:cubicBezTo>
                    <a:cubicBezTo>
                      <a:pt x="1327240" y="63501"/>
                      <a:pt x="1329181" y="62838"/>
                      <a:pt x="1330551" y="62628"/>
                    </a:cubicBezTo>
                    <a:cubicBezTo>
                      <a:pt x="1322606" y="64202"/>
                      <a:pt x="1315699" y="66228"/>
                      <a:pt x="1308087" y="68221"/>
                    </a:cubicBezTo>
                    <a:cubicBezTo>
                      <a:pt x="1310762" y="65397"/>
                      <a:pt x="1368355" y="52280"/>
                      <a:pt x="1433986" y="38100"/>
                    </a:cubicBezTo>
                    <a:close/>
                    <a:moveTo>
                      <a:pt x="1640090" y="13107"/>
                    </a:moveTo>
                    <a:cubicBezTo>
                      <a:pt x="1631145" y="15070"/>
                      <a:pt x="1586713" y="24323"/>
                      <a:pt x="1485887" y="44982"/>
                    </a:cubicBezTo>
                    <a:cubicBezTo>
                      <a:pt x="1571333" y="26813"/>
                      <a:pt x="1654999" y="9835"/>
                      <a:pt x="1640090" y="13107"/>
                    </a:cubicBezTo>
                    <a:close/>
                    <a:moveTo>
                      <a:pt x="1879587" y="12700"/>
                    </a:moveTo>
                    <a:cubicBezTo>
                      <a:pt x="1969851" y="17213"/>
                      <a:pt x="2060987" y="26911"/>
                      <a:pt x="2148676" y="43684"/>
                    </a:cubicBezTo>
                    <a:cubicBezTo>
                      <a:pt x="2162502" y="46728"/>
                      <a:pt x="2176494" y="49667"/>
                      <a:pt x="2189490" y="52479"/>
                    </a:cubicBezTo>
                    <a:cubicBezTo>
                      <a:pt x="2188327" y="52479"/>
                      <a:pt x="2185836" y="52207"/>
                      <a:pt x="2183802" y="52291"/>
                    </a:cubicBezTo>
                    <a:cubicBezTo>
                      <a:pt x="2230013" y="58945"/>
                      <a:pt x="2274813" y="71918"/>
                      <a:pt x="2318201" y="90958"/>
                    </a:cubicBezTo>
                    <a:cubicBezTo>
                      <a:pt x="2309108" y="89425"/>
                      <a:pt x="2299932" y="87473"/>
                      <a:pt x="2290798" y="85815"/>
                    </a:cubicBezTo>
                    <a:cubicBezTo>
                      <a:pt x="2302465" y="89992"/>
                      <a:pt x="2314257" y="93456"/>
                      <a:pt x="2325758" y="98473"/>
                    </a:cubicBezTo>
                    <a:cubicBezTo>
                      <a:pt x="2319654" y="97444"/>
                      <a:pt x="2313551" y="96122"/>
                      <a:pt x="2307447" y="95030"/>
                    </a:cubicBezTo>
                    <a:cubicBezTo>
                      <a:pt x="2326090" y="100173"/>
                      <a:pt x="2344358" y="106429"/>
                      <a:pt x="2363499" y="110711"/>
                    </a:cubicBezTo>
                    <a:cubicBezTo>
                      <a:pt x="2363042" y="109137"/>
                      <a:pt x="2362336" y="108570"/>
                      <a:pt x="2362544" y="106785"/>
                    </a:cubicBezTo>
                    <a:cubicBezTo>
                      <a:pt x="2363167" y="106659"/>
                      <a:pt x="2363873" y="107058"/>
                      <a:pt x="2364537" y="107184"/>
                    </a:cubicBezTo>
                    <a:cubicBezTo>
                      <a:pt x="2361548" y="105862"/>
                      <a:pt x="2358849" y="104686"/>
                      <a:pt x="2354531" y="102776"/>
                    </a:cubicBezTo>
                    <a:cubicBezTo>
                      <a:pt x="2359139" y="104245"/>
                      <a:pt x="2363540" y="106261"/>
                      <a:pt x="2368149" y="107772"/>
                    </a:cubicBezTo>
                    <a:cubicBezTo>
                      <a:pt x="2369768" y="108213"/>
                      <a:pt x="2371429" y="108486"/>
                      <a:pt x="2373090" y="107079"/>
                    </a:cubicBezTo>
                    <a:cubicBezTo>
                      <a:pt x="2372675" y="106576"/>
                      <a:pt x="2372675" y="106576"/>
                      <a:pt x="2347016" y="95261"/>
                    </a:cubicBezTo>
                    <a:cubicBezTo>
                      <a:pt x="2443217" y="125930"/>
                      <a:pt x="2536055" y="164681"/>
                      <a:pt x="2625862" y="211010"/>
                    </a:cubicBezTo>
                    <a:cubicBezTo>
                      <a:pt x="2621087" y="209709"/>
                      <a:pt x="2616105" y="208449"/>
                      <a:pt x="2610956" y="207567"/>
                    </a:cubicBezTo>
                    <a:cubicBezTo>
                      <a:pt x="2610832" y="207693"/>
                      <a:pt x="2610749" y="207798"/>
                      <a:pt x="2610624" y="207924"/>
                    </a:cubicBezTo>
                    <a:cubicBezTo>
                      <a:pt x="2618139" y="211682"/>
                      <a:pt x="2625945" y="214684"/>
                      <a:pt x="2633377" y="218525"/>
                    </a:cubicBezTo>
                    <a:cubicBezTo>
                      <a:pt x="2628602" y="217245"/>
                      <a:pt x="2623620" y="215964"/>
                      <a:pt x="2618471" y="215104"/>
                    </a:cubicBezTo>
                    <a:cubicBezTo>
                      <a:pt x="2618222" y="215334"/>
                      <a:pt x="2618015" y="215544"/>
                      <a:pt x="2617766" y="215817"/>
                    </a:cubicBezTo>
                    <a:cubicBezTo>
                      <a:pt x="2631509" y="227825"/>
                      <a:pt x="2647494" y="237397"/>
                      <a:pt x="2665015" y="245437"/>
                    </a:cubicBezTo>
                    <a:cubicBezTo>
                      <a:pt x="2658330" y="243170"/>
                      <a:pt x="2654427" y="242288"/>
                      <a:pt x="2650234" y="241238"/>
                    </a:cubicBezTo>
                    <a:cubicBezTo>
                      <a:pt x="2657500" y="245332"/>
                      <a:pt x="2664766" y="249383"/>
                      <a:pt x="2672530" y="252952"/>
                    </a:cubicBezTo>
                    <a:cubicBezTo>
                      <a:pt x="2653597" y="246570"/>
                      <a:pt x="2644919" y="245857"/>
                      <a:pt x="2644919" y="245857"/>
                    </a:cubicBezTo>
                    <a:cubicBezTo>
                      <a:pt x="2645667" y="249173"/>
                      <a:pt x="2647161" y="251776"/>
                      <a:pt x="2648947" y="254148"/>
                    </a:cubicBezTo>
                    <a:cubicBezTo>
                      <a:pt x="2653099" y="257444"/>
                      <a:pt x="2657292" y="260866"/>
                      <a:pt x="2660697" y="265064"/>
                    </a:cubicBezTo>
                    <a:cubicBezTo>
                      <a:pt x="2664558" y="268129"/>
                      <a:pt x="2668337" y="271320"/>
                      <a:pt x="2670911" y="275770"/>
                    </a:cubicBezTo>
                    <a:cubicBezTo>
                      <a:pt x="2649071" y="277449"/>
                      <a:pt x="2643466" y="277890"/>
                      <a:pt x="2641598" y="278982"/>
                    </a:cubicBezTo>
                    <a:cubicBezTo>
                      <a:pt x="2665139" y="294474"/>
                      <a:pt x="2690882" y="314647"/>
                      <a:pt x="2714299" y="337633"/>
                    </a:cubicBezTo>
                    <a:cubicBezTo>
                      <a:pt x="2740290" y="361963"/>
                      <a:pt x="2763583" y="389210"/>
                      <a:pt x="2776412" y="415996"/>
                    </a:cubicBezTo>
                    <a:cubicBezTo>
                      <a:pt x="2771887" y="422860"/>
                      <a:pt x="2765451" y="431929"/>
                      <a:pt x="2760510" y="438961"/>
                    </a:cubicBezTo>
                    <a:cubicBezTo>
                      <a:pt x="2769105" y="450422"/>
                      <a:pt x="2769395" y="452186"/>
                      <a:pt x="2769105" y="456741"/>
                    </a:cubicBezTo>
                    <a:cubicBezTo>
                      <a:pt x="2688079" y="463779"/>
                      <a:pt x="2505226" y="317750"/>
                      <a:pt x="2364354" y="193250"/>
                    </a:cubicBezTo>
                    <a:lnTo>
                      <a:pt x="2328682" y="161144"/>
                    </a:lnTo>
                    <a:lnTo>
                      <a:pt x="2327277" y="160609"/>
                    </a:lnTo>
                    <a:lnTo>
                      <a:pt x="2326733" y="159390"/>
                    </a:lnTo>
                    <a:lnTo>
                      <a:pt x="2298082" y="133602"/>
                    </a:lnTo>
                    <a:cubicBezTo>
                      <a:pt x="2277601" y="114857"/>
                      <a:pt x="2258952" y="97518"/>
                      <a:pt x="2242801" y="82393"/>
                    </a:cubicBezTo>
                    <a:cubicBezTo>
                      <a:pt x="2243050" y="82456"/>
                      <a:pt x="2243300" y="82519"/>
                      <a:pt x="2243549" y="82603"/>
                    </a:cubicBezTo>
                    <a:cubicBezTo>
                      <a:pt x="2243341" y="82393"/>
                      <a:pt x="2243133" y="82183"/>
                      <a:pt x="2242884" y="81973"/>
                    </a:cubicBezTo>
                    <a:cubicBezTo>
                      <a:pt x="2230055" y="79076"/>
                      <a:pt x="2217225" y="76095"/>
                      <a:pt x="2204520" y="72716"/>
                    </a:cubicBezTo>
                    <a:cubicBezTo>
                      <a:pt x="2222540" y="83505"/>
                      <a:pt x="2223370" y="84492"/>
                      <a:pt x="2222872" y="86864"/>
                    </a:cubicBezTo>
                    <a:cubicBezTo>
                      <a:pt x="2222872" y="86864"/>
                      <a:pt x="2222789" y="86843"/>
                      <a:pt x="2222789" y="86843"/>
                    </a:cubicBezTo>
                    <a:cubicBezTo>
                      <a:pt x="2229930" y="91419"/>
                      <a:pt x="2230761" y="92637"/>
                      <a:pt x="2230428" y="94379"/>
                    </a:cubicBezTo>
                    <a:cubicBezTo>
                      <a:pt x="2229141" y="94295"/>
                      <a:pt x="2079297" y="76788"/>
                      <a:pt x="2054011" y="52983"/>
                    </a:cubicBezTo>
                    <a:cubicBezTo>
                      <a:pt x="2035161" y="35434"/>
                      <a:pt x="1943527" y="24938"/>
                      <a:pt x="1887102" y="20215"/>
                    </a:cubicBezTo>
                    <a:cubicBezTo>
                      <a:pt x="1926214" y="22188"/>
                      <a:pt x="1965367" y="25610"/>
                      <a:pt x="2004437" y="29661"/>
                    </a:cubicBezTo>
                    <a:cubicBezTo>
                      <a:pt x="1967650" y="21328"/>
                      <a:pt x="1916332" y="15765"/>
                      <a:pt x="1879587" y="12700"/>
                    </a:cubicBezTo>
                    <a:close/>
                    <a:moveTo>
                      <a:pt x="1854187" y="12700"/>
                    </a:moveTo>
                    <a:cubicBezTo>
                      <a:pt x="1857754" y="12723"/>
                      <a:pt x="1875538" y="13788"/>
                      <a:pt x="1898650" y="15722"/>
                    </a:cubicBezTo>
                    <a:cubicBezTo>
                      <a:pt x="1883835" y="14978"/>
                      <a:pt x="1868934" y="13090"/>
                      <a:pt x="1854187" y="12700"/>
                    </a:cubicBezTo>
                    <a:close/>
                    <a:moveTo>
                      <a:pt x="1627390" y="407"/>
                    </a:moveTo>
                    <a:cubicBezTo>
                      <a:pt x="1618445" y="2370"/>
                      <a:pt x="1574013" y="11623"/>
                      <a:pt x="1473186" y="32282"/>
                    </a:cubicBezTo>
                    <a:cubicBezTo>
                      <a:pt x="1558632" y="14113"/>
                      <a:pt x="1642299" y="-2865"/>
                      <a:pt x="1627390" y="407"/>
                    </a:cubicBezTo>
                    <a:close/>
                    <a:moveTo>
                      <a:pt x="1841487" y="0"/>
                    </a:moveTo>
                    <a:cubicBezTo>
                      <a:pt x="1845057" y="23"/>
                      <a:pt x="1862838" y="1088"/>
                      <a:pt x="1885950" y="3022"/>
                    </a:cubicBezTo>
                    <a:cubicBezTo>
                      <a:pt x="1871135" y="2278"/>
                      <a:pt x="1856234" y="390"/>
                      <a:pt x="1841487" y="0"/>
                    </a:cubicBezTo>
                    <a:close/>
                  </a:path>
                </a:pathLst>
              </a:custGeom>
              <a:solidFill>
                <a:srgbClr val="FEFEFE">
                  <a:alpha val="60000"/>
                </a:srgbClr>
              </a:solidFill>
              <a:ln w="12700">
                <a:miter lim="400000"/>
              </a:ln>
            </p:spPr>
            <p:txBody>
              <a:bodyPr wrap="square" lIns="0" tIns="0" rIns="0" bIns="0" anchor="ctr">
                <a:noAutofit/>
              </a:bodyPr>
              <a:lstStyle/>
              <a:p>
                <a:pPr lvl="0">
                  <a:defRPr sz="3000">
                    <a:solidFill>
                      <a:srgbClr val="FFFFFF"/>
                    </a:solidFill>
                    <a:effectLst>
                      <a:outerShdw blurRad="38100" dist="12700" dir="5400000" rotWithShape="0">
                        <a:srgbClr val="000000">
                          <a:alpha val="50000"/>
                        </a:srgbClr>
                      </a:outerShdw>
                    </a:effectLst>
                  </a:defRPr>
                </a:pPr>
              </a:p>
            </p:txBody>
          </p:sp>
        </p:grpSp>
      </p:grpSp>
      <p:sp>
        <p:nvSpPr>
          <p:cNvPr id="42" name="TextBox 54"/>
          <p:cNvSpPr txBox="1"/>
          <p:nvPr/>
        </p:nvSpPr>
        <p:spPr>
          <a:xfrm>
            <a:off x="7625378" y="2019091"/>
            <a:ext cx="1272540" cy="759182"/>
          </a:xfrm>
          <a:prstGeom prst="rect">
            <a:avLst/>
          </a:prstGeom>
          <a:noFill/>
        </p:spPr>
        <p:txBody>
          <a:bodyPr wrap="square" numCol="1" spcCol="457200" rtlCol="0">
            <a:spAutoFit/>
          </a:bodyPr>
          <a:lstStyle/>
          <a:p>
            <a:pPr algn="ctr">
              <a:lnSpc>
                <a:spcPts val="1300"/>
              </a:lnSpc>
            </a:pPr>
            <a:r>
              <a:rPr lang="zh-CN" altLang="en-US" sz="1100" dirty="0">
                <a:solidFill>
                  <a:schemeClr val="bg1"/>
                </a:solidFill>
              </a:rPr>
              <a:t>单击此处添加段落文字内容单击此处添加段落文字</a:t>
            </a:r>
            <a:endParaRPr lang="en-US" sz="1100" dirty="0">
              <a:solidFill>
                <a:schemeClr val="bg1"/>
              </a:solidFill>
              <a:latin typeface="Montserrat" charset="0"/>
              <a:ea typeface="Montserrat" charset="0"/>
              <a:cs typeface="Montserrat" charset="0"/>
            </a:endParaRPr>
          </a:p>
        </p:txBody>
      </p:sp>
      <p:sp>
        <p:nvSpPr>
          <p:cNvPr id="44" name="TextBox 57"/>
          <p:cNvSpPr txBox="1"/>
          <p:nvPr/>
        </p:nvSpPr>
        <p:spPr>
          <a:xfrm>
            <a:off x="4048201" y="4960923"/>
            <a:ext cx="1272540" cy="759182"/>
          </a:xfrm>
          <a:prstGeom prst="rect">
            <a:avLst/>
          </a:prstGeom>
          <a:noFill/>
        </p:spPr>
        <p:txBody>
          <a:bodyPr wrap="square" numCol="1" spcCol="457200" rtlCol="0">
            <a:spAutoFit/>
          </a:bodyPr>
          <a:lstStyle/>
          <a:p>
            <a:pPr algn="ctr">
              <a:lnSpc>
                <a:spcPts val="1300"/>
              </a:lnSpc>
            </a:pPr>
            <a:r>
              <a:rPr lang="zh-CN" altLang="en-US" sz="1100" dirty="0">
                <a:solidFill>
                  <a:schemeClr val="bg1"/>
                </a:solidFill>
              </a:rPr>
              <a:t>单击此处添加段落文字内容单击此处添加段落文字</a:t>
            </a:r>
            <a:endParaRPr lang="en-US" sz="1100" dirty="0">
              <a:solidFill>
                <a:schemeClr val="bg1"/>
              </a:solidFill>
              <a:latin typeface="Montserrat" charset="0"/>
              <a:ea typeface="Montserrat" charset="0"/>
              <a:cs typeface="Montserrat" charset="0"/>
            </a:endParaRPr>
          </a:p>
        </p:txBody>
      </p:sp>
      <p:sp>
        <p:nvSpPr>
          <p:cNvPr id="45" name="TextBox 58"/>
          <p:cNvSpPr txBox="1"/>
          <p:nvPr/>
        </p:nvSpPr>
        <p:spPr>
          <a:xfrm>
            <a:off x="7348155" y="5298716"/>
            <a:ext cx="1382840" cy="592470"/>
          </a:xfrm>
          <a:prstGeom prst="rect">
            <a:avLst/>
          </a:prstGeom>
          <a:noFill/>
        </p:spPr>
        <p:txBody>
          <a:bodyPr wrap="square" numCol="1" spcCol="457200" rtlCol="0">
            <a:spAutoFit/>
          </a:bodyPr>
          <a:lstStyle/>
          <a:p>
            <a:pPr algn="ctr">
              <a:lnSpc>
                <a:spcPts val="1300"/>
              </a:lnSpc>
            </a:pPr>
            <a:r>
              <a:rPr lang="zh-CN" altLang="en-US" sz="1100" dirty="0"/>
              <a:t>单击此处添加段落文字内容单击此处添加段落文字</a:t>
            </a:r>
            <a:endParaRPr lang="en-US" sz="1100" dirty="0">
              <a:latin typeface="Montserrat" charset="0"/>
              <a:ea typeface="Montserrat" charset="0"/>
              <a:cs typeface="Montserrat" charset="0"/>
            </a:endParaRPr>
          </a:p>
        </p:txBody>
      </p:sp>
      <p:sp>
        <p:nvSpPr>
          <p:cNvPr id="46" name="TextBox 59"/>
          <p:cNvSpPr txBox="1"/>
          <p:nvPr/>
        </p:nvSpPr>
        <p:spPr>
          <a:xfrm>
            <a:off x="1000065" y="3935154"/>
            <a:ext cx="1594132" cy="646331"/>
          </a:xfrm>
          <a:prstGeom prst="rect">
            <a:avLst/>
          </a:prstGeom>
          <a:noFill/>
        </p:spPr>
        <p:txBody>
          <a:bodyPr wrap="square" numCol="1" spcCol="457200" rtlCol="0">
            <a:spAutoFit/>
          </a:bodyPr>
          <a:lstStyle/>
          <a:p>
            <a:pPr algn="r"/>
            <a:r>
              <a:rPr lang="zh-CN" altLang="en-US" sz="1200" dirty="0"/>
              <a:t>单击此处添加段落文字内容单击此处添加段落文字</a:t>
            </a:r>
            <a:endParaRPr lang="en-US" sz="1200" dirty="0">
              <a:solidFill>
                <a:schemeClr val="tx2"/>
              </a:solidFill>
              <a:latin typeface="Montserrat" charset="0"/>
              <a:ea typeface="Montserrat" charset="0"/>
              <a:cs typeface="Montserrat" charset="0"/>
            </a:endParaRPr>
          </a:p>
        </p:txBody>
      </p:sp>
      <p:cxnSp>
        <p:nvCxnSpPr>
          <p:cNvPr id="48" name="Straight Connector 61"/>
          <p:cNvCxnSpPr/>
          <p:nvPr/>
        </p:nvCxnSpPr>
        <p:spPr>
          <a:xfrm flipV="1">
            <a:off x="1990301" y="2730174"/>
            <a:ext cx="0" cy="1156395"/>
          </a:xfrm>
          <a:prstGeom prst="line">
            <a:avLst/>
          </a:prstGeom>
          <a:ln w="12700">
            <a:solidFill>
              <a:schemeClr val="tx1">
                <a:alpha val="35000"/>
              </a:schemeClr>
            </a:solidFill>
            <a:prstDash val="sysDash"/>
            <a:tailEnd type="oval" w="lg" len="lg"/>
          </a:ln>
        </p:spPr>
        <p:style>
          <a:lnRef idx="1">
            <a:schemeClr val="accent1"/>
          </a:lnRef>
          <a:fillRef idx="0">
            <a:schemeClr val="accent1"/>
          </a:fillRef>
          <a:effectRef idx="0">
            <a:schemeClr val="accent1"/>
          </a:effectRef>
          <a:fontRef idx="minor">
            <a:schemeClr val="tx1"/>
          </a:fontRef>
        </p:style>
      </p:cxnSp>
      <p:sp>
        <p:nvSpPr>
          <p:cNvPr id="49" name="TextBox 63"/>
          <p:cNvSpPr txBox="1"/>
          <p:nvPr/>
        </p:nvSpPr>
        <p:spPr>
          <a:xfrm>
            <a:off x="9327143" y="3741652"/>
            <a:ext cx="1594132" cy="646331"/>
          </a:xfrm>
          <a:prstGeom prst="rect">
            <a:avLst/>
          </a:prstGeom>
          <a:noFill/>
        </p:spPr>
        <p:txBody>
          <a:bodyPr wrap="square" numCol="1" spcCol="457200" rtlCol="0">
            <a:spAutoFit/>
          </a:bodyPr>
          <a:lstStyle/>
          <a:p>
            <a:r>
              <a:rPr lang="zh-CN" altLang="en-US" sz="1200" dirty="0"/>
              <a:t>单击此处添加段落文字内容单击此处添加段落文字</a:t>
            </a:r>
            <a:endParaRPr lang="en-US" sz="1200" dirty="0">
              <a:solidFill>
                <a:schemeClr val="accent5"/>
              </a:solidFill>
              <a:latin typeface="Montserrat" charset="0"/>
              <a:ea typeface="Montserrat" charset="0"/>
              <a:cs typeface="Montserrat"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fade">
                                      <p:cBhvr>
                                        <p:cTn id="10" dur="500"/>
                                        <p:tgtEl>
                                          <p:spTgt spid="42"/>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500" fill="hold"/>
                                        <p:tgtEl>
                                          <p:spTgt spid="5"/>
                                        </p:tgtEl>
                                        <p:attrNameLst>
                                          <p:attrName>ppt_w</p:attrName>
                                        </p:attrNameLst>
                                      </p:cBhvr>
                                      <p:tavLst>
                                        <p:tav tm="0">
                                          <p:val>
                                            <p:fltVal val="0"/>
                                          </p:val>
                                        </p:tav>
                                        <p:tav tm="100000">
                                          <p:val>
                                            <p:strVal val="#ppt_w"/>
                                          </p:val>
                                        </p:tav>
                                      </p:tavLst>
                                    </p:anim>
                                    <p:anim calcmode="lin" valueType="num">
                                      <p:cBhvr>
                                        <p:cTn id="16" dur="500" fill="hold"/>
                                        <p:tgtEl>
                                          <p:spTgt spid="5"/>
                                        </p:tgtEl>
                                        <p:attrNameLst>
                                          <p:attrName>ppt_h</p:attrName>
                                        </p:attrNameLst>
                                      </p:cBhvr>
                                      <p:tavLst>
                                        <p:tav tm="0">
                                          <p:val>
                                            <p:fltVal val="0"/>
                                          </p:val>
                                        </p:tav>
                                        <p:tav tm="100000">
                                          <p:val>
                                            <p:strVal val="#ppt_h"/>
                                          </p:val>
                                        </p:tav>
                                      </p:tavLst>
                                    </p:anim>
                                    <p:animEffect transition="in" filter="fade">
                                      <p:cBhvr>
                                        <p:cTn id="17" dur="500"/>
                                        <p:tgtEl>
                                          <p:spTgt spid="5"/>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45"/>
                                        </p:tgtEl>
                                        <p:attrNameLst>
                                          <p:attrName>style.visibility</p:attrName>
                                        </p:attrNameLst>
                                      </p:cBhvr>
                                      <p:to>
                                        <p:strVal val="visible"/>
                                      </p:to>
                                    </p:set>
                                    <p:anim calcmode="lin" valueType="num">
                                      <p:cBhvr>
                                        <p:cTn id="20" dur="500" fill="hold"/>
                                        <p:tgtEl>
                                          <p:spTgt spid="45"/>
                                        </p:tgtEl>
                                        <p:attrNameLst>
                                          <p:attrName>ppt_w</p:attrName>
                                        </p:attrNameLst>
                                      </p:cBhvr>
                                      <p:tavLst>
                                        <p:tav tm="0">
                                          <p:val>
                                            <p:fltVal val="0"/>
                                          </p:val>
                                        </p:tav>
                                        <p:tav tm="100000">
                                          <p:val>
                                            <p:strVal val="#ppt_w"/>
                                          </p:val>
                                        </p:tav>
                                      </p:tavLst>
                                    </p:anim>
                                    <p:anim calcmode="lin" valueType="num">
                                      <p:cBhvr>
                                        <p:cTn id="21" dur="500" fill="hold"/>
                                        <p:tgtEl>
                                          <p:spTgt spid="45"/>
                                        </p:tgtEl>
                                        <p:attrNameLst>
                                          <p:attrName>ppt_h</p:attrName>
                                        </p:attrNameLst>
                                      </p:cBhvr>
                                      <p:tavLst>
                                        <p:tav tm="0">
                                          <p:val>
                                            <p:fltVal val="0"/>
                                          </p:val>
                                        </p:tav>
                                        <p:tav tm="100000">
                                          <p:val>
                                            <p:strVal val="#ppt_h"/>
                                          </p:val>
                                        </p:tav>
                                      </p:tavLst>
                                    </p:anim>
                                    <p:animEffect transition="in" filter="fade">
                                      <p:cBhvr>
                                        <p:cTn id="22" dur="500"/>
                                        <p:tgtEl>
                                          <p:spTgt spid="45"/>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p:cTn id="25" dur="500" fill="hold"/>
                                        <p:tgtEl>
                                          <p:spTgt spid="8"/>
                                        </p:tgtEl>
                                        <p:attrNameLst>
                                          <p:attrName>ppt_w</p:attrName>
                                        </p:attrNameLst>
                                      </p:cBhvr>
                                      <p:tavLst>
                                        <p:tav tm="0">
                                          <p:val>
                                            <p:fltVal val="0"/>
                                          </p:val>
                                        </p:tav>
                                        <p:tav tm="100000">
                                          <p:val>
                                            <p:strVal val="#ppt_w"/>
                                          </p:val>
                                        </p:tav>
                                      </p:tavLst>
                                    </p:anim>
                                    <p:anim calcmode="lin" valueType="num">
                                      <p:cBhvr>
                                        <p:cTn id="26" dur="500" fill="hold"/>
                                        <p:tgtEl>
                                          <p:spTgt spid="8"/>
                                        </p:tgtEl>
                                        <p:attrNameLst>
                                          <p:attrName>ppt_h</p:attrName>
                                        </p:attrNameLst>
                                      </p:cBhvr>
                                      <p:tavLst>
                                        <p:tav tm="0">
                                          <p:val>
                                            <p:fltVal val="0"/>
                                          </p:val>
                                        </p:tav>
                                        <p:tav tm="100000">
                                          <p:val>
                                            <p:strVal val="#ppt_h"/>
                                          </p:val>
                                        </p:tav>
                                      </p:tavLst>
                                    </p:anim>
                                    <p:animEffect transition="in" filter="fade">
                                      <p:cBhvr>
                                        <p:cTn id="27" dur="500"/>
                                        <p:tgtEl>
                                          <p:spTgt spid="8"/>
                                        </p:tgtEl>
                                      </p:cBhvr>
                                    </p:animEffect>
                                  </p:childTnLst>
                                </p:cTn>
                              </p:par>
                              <p:par>
                                <p:cTn id="28" presetID="12" presetClass="entr" presetSubtype="8" fill="hold" nodeType="withEffect">
                                  <p:stCondLst>
                                    <p:cond delay="0"/>
                                  </p:stCondLst>
                                  <p:childTnLst>
                                    <p:set>
                                      <p:cBhvr>
                                        <p:cTn id="29" dur="1" fill="hold">
                                          <p:stCondLst>
                                            <p:cond delay="0"/>
                                          </p:stCondLst>
                                        </p:cTn>
                                        <p:tgtEl>
                                          <p:spTgt spid="23"/>
                                        </p:tgtEl>
                                        <p:attrNameLst>
                                          <p:attrName>style.visibility</p:attrName>
                                        </p:attrNameLst>
                                      </p:cBhvr>
                                      <p:to>
                                        <p:strVal val="visible"/>
                                      </p:to>
                                    </p:set>
                                    <p:anim calcmode="lin" valueType="num">
                                      <p:cBhvr additive="base">
                                        <p:cTn id="30" dur="500"/>
                                        <p:tgtEl>
                                          <p:spTgt spid="23"/>
                                        </p:tgtEl>
                                        <p:attrNameLst>
                                          <p:attrName>ppt_x</p:attrName>
                                        </p:attrNameLst>
                                      </p:cBhvr>
                                      <p:tavLst>
                                        <p:tav tm="0">
                                          <p:val>
                                            <p:strVal val="#ppt_x-#ppt_w*1.125000"/>
                                          </p:val>
                                        </p:tav>
                                        <p:tav tm="100000">
                                          <p:val>
                                            <p:strVal val="#ppt_x"/>
                                          </p:val>
                                        </p:tav>
                                      </p:tavLst>
                                    </p:anim>
                                    <p:animEffect transition="in" filter="wipe(right)">
                                      <p:cBhvr>
                                        <p:cTn id="31" dur="500"/>
                                        <p:tgtEl>
                                          <p:spTgt spid="23"/>
                                        </p:tgtEl>
                                      </p:cBhvr>
                                    </p:animEffect>
                                  </p:childTnLst>
                                </p:cTn>
                              </p:par>
                              <p:par>
                                <p:cTn id="32" presetID="12" presetClass="entr" presetSubtype="8" fill="hold" grpId="0" nodeType="withEffect">
                                  <p:stCondLst>
                                    <p:cond delay="0"/>
                                  </p:stCondLst>
                                  <p:childTnLst>
                                    <p:set>
                                      <p:cBhvr>
                                        <p:cTn id="33" dur="1" fill="hold">
                                          <p:stCondLst>
                                            <p:cond delay="0"/>
                                          </p:stCondLst>
                                        </p:cTn>
                                        <p:tgtEl>
                                          <p:spTgt spid="49"/>
                                        </p:tgtEl>
                                        <p:attrNameLst>
                                          <p:attrName>style.visibility</p:attrName>
                                        </p:attrNameLst>
                                      </p:cBhvr>
                                      <p:to>
                                        <p:strVal val="visible"/>
                                      </p:to>
                                    </p:set>
                                    <p:anim calcmode="lin" valueType="num">
                                      <p:cBhvr additive="base">
                                        <p:cTn id="34" dur="500"/>
                                        <p:tgtEl>
                                          <p:spTgt spid="49"/>
                                        </p:tgtEl>
                                        <p:attrNameLst>
                                          <p:attrName>ppt_x</p:attrName>
                                        </p:attrNameLst>
                                      </p:cBhvr>
                                      <p:tavLst>
                                        <p:tav tm="0">
                                          <p:val>
                                            <p:strVal val="#ppt_x-#ppt_w*1.125000"/>
                                          </p:val>
                                        </p:tav>
                                        <p:tav tm="100000">
                                          <p:val>
                                            <p:strVal val="#ppt_x"/>
                                          </p:val>
                                        </p:tav>
                                      </p:tavLst>
                                    </p:anim>
                                    <p:animEffect transition="in" filter="wipe(right)">
                                      <p:cBhvr>
                                        <p:cTn id="35" dur="500"/>
                                        <p:tgtEl>
                                          <p:spTgt spid="49"/>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grpId="0" nodeType="clickEffect">
                                  <p:stCondLst>
                                    <p:cond delay="0"/>
                                  </p:stCondLst>
                                  <p:childTnLst>
                                    <p:set>
                                      <p:cBhvr>
                                        <p:cTn id="39" dur="1" fill="hold">
                                          <p:stCondLst>
                                            <p:cond delay="0"/>
                                          </p:stCondLst>
                                        </p:cTn>
                                        <p:tgtEl>
                                          <p:spTgt spid="9"/>
                                        </p:tgtEl>
                                        <p:attrNameLst>
                                          <p:attrName>style.visibility</p:attrName>
                                        </p:attrNameLst>
                                      </p:cBhvr>
                                      <p:to>
                                        <p:strVal val="visible"/>
                                      </p:to>
                                    </p:set>
                                    <p:anim calcmode="lin" valueType="num">
                                      <p:cBhvr>
                                        <p:cTn id="40" dur="500" fill="hold"/>
                                        <p:tgtEl>
                                          <p:spTgt spid="9"/>
                                        </p:tgtEl>
                                        <p:attrNameLst>
                                          <p:attrName>ppt_w</p:attrName>
                                        </p:attrNameLst>
                                      </p:cBhvr>
                                      <p:tavLst>
                                        <p:tav tm="0">
                                          <p:val>
                                            <p:fltVal val="0"/>
                                          </p:val>
                                        </p:tav>
                                        <p:tav tm="100000">
                                          <p:val>
                                            <p:strVal val="#ppt_w"/>
                                          </p:val>
                                        </p:tav>
                                      </p:tavLst>
                                    </p:anim>
                                    <p:anim calcmode="lin" valueType="num">
                                      <p:cBhvr>
                                        <p:cTn id="41" dur="500" fill="hold"/>
                                        <p:tgtEl>
                                          <p:spTgt spid="9"/>
                                        </p:tgtEl>
                                        <p:attrNameLst>
                                          <p:attrName>ppt_h</p:attrName>
                                        </p:attrNameLst>
                                      </p:cBhvr>
                                      <p:tavLst>
                                        <p:tav tm="0">
                                          <p:val>
                                            <p:fltVal val="0"/>
                                          </p:val>
                                        </p:tav>
                                        <p:tav tm="100000">
                                          <p:val>
                                            <p:strVal val="#ppt_h"/>
                                          </p:val>
                                        </p:tav>
                                      </p:tavLst>
                                    </p:anim>
                                    <p:animEffect transition="in" filter="fade">
                                      <p:cBhvr>
                                        <p:cTn id="42" dur="500"/>
                                        <p:tgtEl>
                                          <p:spTgt spid="9"/>
                                        </p:tgtEl>
                                      </p:cBhvr>
                                    </p:animEffect>
                                  </p:childTnLst>
                                </p:cTn>
                              </p:par>
                              <p:par>
                                <p:cTn id="43" presetID="53" presetClass="entr" presetSubtype="16" fill="hold" grpId="0" nodeType="withEffect">
                                  <p:stCondLst>
                                    <p:cond delay="0"/>
                                  </p:stCondLst>
                                  <p:childTnLst>
                                    <p:set>
                                      <p:cBhvr>
                                        <p:cTn id="44" dur="1" fill="hold">
                                          <p:stCondLst>
                                            <p:cond delay="0"/>
                                          </p:stCondLst>
                                        </p:cTn>
                                        <p:tgtEl>
                                          <p:spTgt spid="44"/>
                                        </p:tgtEl>
                                        <p:attrNameLst>
                                          <p:attrName>style.visibility</p:attrName>
                                        </p:attrNameLst>
                                      </p:cBhvr>
                                      <p:to>
                                        <p:strVal val="visible"/>
                                      </p:to>
                                    </p:set>
                                    <p:anim calcmode="lin" valueType="num">
                                      <p:cBhvr>
                                        <p:cTn id="45" dur="500" fill="hold"/>
                                        <p:tgtEl>
                                          <p:spTgt spid="44"/>
                                        </p:tgtEl>
                                        <p:attrNameLst>
                                          <p:attrName>ppt_w</p:attrName>
                                        </p:attrNameLst>
                                      </p:cBhvr>
                                      <p:tavLst>
                                        <p:tav tm="0">
                                          <p:val>
                                            <p:fltVal val="0"/>
                                          </p:val>
                                        </p:tav>
                                        <p:tav tm="100000">
                                          <p:val>
                                            <p:strVal val="#ppt_w"/>
                                          </p:val>
                                        </p:tav>
                                      </p:tavLst>
                                    </p:anim>
                                    <p:anim calcmode="lin" valueType="num">
                                      <p:cBhvr>
                                        <p:cTn id="46" dur="500" fill="hold"/>
                                        <p:tgtEl>
                                          <p:spTgt spid="44"/>
                                        </p:tgtEl>
                                        <p:attrNameLst>
                                          <p:attrName>ppt_h</p:attrName>
                                        </p:attrNameLst>
                                      </p:cBhvr>
                                      <p:tavLst>
                                        <p:tav tm="0">
                                          <p:val>
                                            <p:fltVal val="0"/>
                                          </p:val>
                                        </p:tav>
                                        <p:tav tm="100000">
                                          <p:val>
                                            <p:strVal val="#ppt_h"/>
                                          </p:val>
                                        </p:tav>
                                      </p:tavLst>
                                    </p:anim>
                                    <p:animEffect transition="in" filter="fade">
                                      <p:cBhvr>
                                        <p:cTn id="47" dur="500"/>
                                        <p:tgtEl>
                                          <p:spTgt spid="44"/>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fade">
                                      <p:cBhvr>
                                        <p:cTn id="52" dur="500"/>
                                        <p:tgtEl>
                                          <p:spTgt spid="10"/>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4"/>
                                        </p:tgtEl>
                                        <p:attrNameLst>
                                          <p:attrName>style.visibility</p:attrName>
                                        </p:attrNameLst>
                                      </p:cBhvr>
                                      <p:to>
                                        <p:strVal val="visible"/>
                                      </p:to>
                                    </p:set>
                                    <p:animEffect transition="in" filter="fade">
                                      <p:cBhvr>
                                        <p:cTn id="55" dur="500"/>
                                        <p:tgtEl>
                                          <p:spTgt spid="4"/>
                                        </p:tgtEl>
                                      </p:cBhvr>
                                    </p:animEffect>
                                  </p:childTnLst>
                                </p:cTn>
                              </p:par>
                            </p:childTnLst>
                          </p:cTn>
                        </p:par>
                      </p:childTnLst>
                    </p:cTn>
                  </p:par>
                  <p:par>
                    <p:cTn id="56" fill="hold">
                      <p:stCondLst>
                        <p:cond delay="indefinite"/>
                      </p:stCondLst>
                      <p:childTnLst>
                        <p:par>
                          <p:cTn id="57" fill="hold">
                            <p:stCondLst>
                              <p:cond delay="0"/>
                            </p:stCondLst>
                            <p:childTnLst>
                              <p:par>
                                <p:cTn id="58" presetID="12" presetClass="entr" presetSubtype="2" fill="hold" nodeType="clickEffect">
                                  <p:stCondLst>
                                    <p:cond delay="0"/>
                                  </p:stCondLst>
                                  <p:childTnLst>
                                    <p:set>
                                      <p:cBhvr>
                                        <p:cTn id="59" dur="1" fill="hold">
                                          <p:stCondLst>
                                            <p:cond delay="0"/>
                                          </p:stCondLst>
                                        </p:cTn>
                                        <p:tgtEl>
                                          <p:spTgt spid="29"/>
                                        </p:tgtEl>
                                        <p:attrNameLst>
                                          <p:attrName>style.visibility</p:attrName>
                                        </p:attrNameLst>
                                      </p:cBhvr>
                                      <p:to>
                                        <p:strVal val="visible"/>
                                      </p:to>
                                    </p:set>
                                    <p:anim calcmode="lin" valueType="num">
                                      <p:cBhvr additive="base">
                                        <p:cTn id="60" dur="500"/>
                                        <p:tgtEl>
                                          <p:spTgt spid="29"/>
                                        </p:tgtEl>
                                        <p:attrNameLst>
                                          <p:attrName>ppt_x</p:attrName>
                                        </p:attrNameLst>
                                      </p:cBhvr>
                                      <p:tavLst>
                                        <p:tav tm="0">
                                          <p:val>
                                            <p:strVal val="#ppt_x+#ppt_w*1.125000"/>
                                          </p:val>
                                        </p:tav>
                                        <p:tav tm="100000">
                                          <p:val>
                                            <p:strVal val="#ppt_x"/>
                                          </p:val>
                                        </p:tav>
                                      </p:tavLst>
                                    </p:anim>
                                    <p:animEffect transition="in" filter="wipe(left)">
                                      <p:cBhvr>
                                        <p:cTn id="61" dur="500"/>
                                        <p:tgtEl>
                                          <p:spTgt spid="29"/>
                                        </p:tgtEl>
                                      </p:cBhvr>
                                    </p:animEffect>
                                  </p:childTnLst>
                                </p:cTn>
                              </p:par>
                              <p:par>
                                <p:cTn id="62" presetID="12" presetClass="entr" presetSubtype="2" fill="hold" grpId="0" nodeType="withEffect">
                                  <p:stCondLst>
                                    <p:cond delay="0"/>
                                  </p:stCondLst>
                                  <p:childTnLst>
                                    <p:set>
                                      <p:cBhvr>
                                        <p:cTn id="63" dur="1" fill="hold">
                                          <p:stCondLst>
                                            <p:cond delay="0"/>
                                          </p:stCondLst>
                                        </p:cTn>
                                        <p:tgtEl>
                                          <p:spTgt spid="46"/>
                                        </p:tgtEl>
                                        <p:attrNameLst>
                                          <p:attrName>style.visibility</p:attrName>
                                        </p:attrNameLst>
                                      </p:cBhvr>
                                      <p:to>
                                        <p:strVal val="visible"/>
                                      </p:to>
                                    </p:set>
                                    <p:anim calcmode="lin" valueType="num">
                                      <p:cBhvr additive="base">
                                        <p:cTn id="64" dur="500"/>
                                        <p:tgtEl>
                                          <p:spTgt spid="46"/>
                                        </p:tgtEl>
                                        <p:attrNameLst>
                                          <p:attrName>ppt_x</p:attrName>
                                        </p:attrNameLst>
                                      </p:cBhvr>
                                      <p:tavLst>
                                        <p:tav tm="0">
                                          <p:val>
                                            <p:strVal val="#ppt_x+#ppt_w*1.125000"/>
                                          </p:val>
                                        </p:tav>
                                        <p:tav tm="100000">
                                          <p:val>
                                            <p:strVal val="#ppt_x"/>
                                          </p:val>
                                        </p:tav>
                                      </p:tavLst>
                                    </p:anim>
                                    <p:animEffect transition="in" filter="wipe(left)">
                                      <p:cBhvr>
                                        <p:cTn id="65" dur="500"/>
                                        <p:tgtEl>
                                          <p:spTgt spid="46"/>
                                        </p:tgtEl>
                                      </p:cBhvr>
                                    </p:animEffect>
                                  </p:childTnLst>
                                </p:cTn>
                              </p:par>
                              <p:par>
                                <p:cTn id="66" presetID="22" presetClass="entr" presetSubtype="4" fill="hold" nodeType="withEffect">
                                  <p:stCondLst>
                                    <p:cond delay="0"/>
                                  </p:stCondLst>
                                  <p:childTnLst>
                                    <p:set>
                                      <p:cBhvr>
                                        <p:cTn id="67" dur="1" fill="hold">
                                          <p:stCondLst>
                                            <p:cond delay="0"/>
                                          </p:stCondLst>
                                        </p:cTn>
                                        <p:tgtEl>
                                          <p:spTgt spid="48"/>
                                        </p:tgtEl>
                                        <p:attrNameLst>
                                          <p:attrName>style.visibility</p:attrName>
                                        </p:attrNameLst>
                                      </p:cBhvr>
                                      <p:to>
                                        <p:strVal val="visible"/>
                                      </p:to>
                                    </p:set>
                                    <p:animEffect transition="in" filter="wipe(down)">
                                      <p:cBhvr>
                                        <p:cTn id="68" dur="500"/>
                                        <p:tgtEl>
                                          <p:spTgt spid="48"/>
                                        </p:tgtEl>
                                      </p:cBhvr>
                                    </p:animEffect>
                                  </p:childTnLst>
                                </p:cTn>
                              </p:par>
                              <p:par>
                                <p:cTn id="69" presetID="53" presetClass="entr" presetSubtype="16" fill="hold" nodeType="withEffect">
                                  <p:stCondLst>
                                    <p:cond delay="0"/>
                                  </p:stCondLst>
                                  <p:childTnLst>
                                    <p:set>
                                      <p:cBhvr>
                                        <p:cTn id="70" dur="1" fill="hold">
                                          <p:stCondLst>
                                            <p:cond delay="0"/>
                                          </p:stCondLst>
                                        </p:cTn>
                                        <p:tgtEl>
                                          <p:spTgt spid="34"/>
                                        </p:tgtEl>
                                        <p:attrNameLst>
                                          <p:attrName>style.visibility</p:attrName>
                                        </p:attrNameLst>
                                      </p:cBhvr>
                                      <p:to>
                                        <p:strVal val="visible"/>
                                      </p:to>
                                    </p:set>
                                    <p:anim calcmode="lin" valueType="num">
                                      <p:cBhvr>
                                        <p:cTn id="71" dur="500" fill="hold"/>
                                        <p:tgtEl>
                                          <p:spTgt spid="34"/>
                                        </p:tgtEl>
                                        <p:attrNameLst>
                                          <p:attrName>ppt_w</p:attrName>
                                        </p:attrNameLst>
                                      </p:cBhvr>
                                      <p:tavLst>
                                        <p:tav tm="0">
                                          <p:val>
                                            <p:fltVal val="0"/>
                                          </p:val>
                                        </p:tav>
                                        <p:tav tm="100000">
                                          <p:val>
                                            <p:strVal val="#ppt_w"/>
                                          </p:val>
                                        </p:tav>
                                      </p:tavLst>
                                    </p:anim>
                                    <p:anim calcmode="lin" valueType="num">
                                      <p:cBhvr>
                                        <p:cTn id="72" dur="500" fill="hold"/>
                                        <p:tgtEl>
                                          <p:spTgt spid="34"/>
                                        </p:tgtEl>
                                        <p:attrNameLst>
                                          <p:attrName>ppt_h</p:attrName>
                                        </p:attrNameLst>
                                      </p:cBhvr>
                                      <p:tavLst>
                                        <p:tav tm="0">
                                          <p:val>
                                            <p:fltVal val="0"/>
                                          </p:val>
                                        </p:tav>
                                        <p:tav tm="100000">
                                          <p:val>
                                            <p:strVal val="#ppt_h"/>
                                          </p:val>
                                        </p:tav>
                                      </p:tavLst>
                                    </p:anim>
                                    <p:animEffect transition="in" filter="fade">
                                      <p:cBhvr>
                                        <p:cTn id="73" dur="500"/>
                                        <p:tgtEl>
                                          <p:spTgt spid="34"/>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grpId="0" nodeType="clickEffect">
                                  <p:stCondLst>
                                    <p:cond delay="0"/>
                                  </p:stCondLst>
                                  <p:childTnLst>
                                    <p:set>
                                      <p:cBhvr>
                                        <p:cTn id="77" dur="1" fill="hold">
                                          <p:stCondLst>
                                            <p:cond delay="0"/>
                                          </p:stCondLst>
                                        </p:cTn>
                                        <p:tgtEl>
                                          <p:spTgt spid="11"/>
                                        </p:tgtEl>
                                        <p:attrNameLst>
                                          <p:attrName>style.visibility</p:attrName>
                                        </p:attrNameLst>
                                      </p:cBhvr>
                                      <p:to>
                                        <p:strVal val="visible"/>
                                      </p:to>
                                    </p:set>
                                    <p:animEffect transition="in" filter="fade">
                                      <p:cBhvr>
                                        <p:cTn id="78" dur="500"/>
                                        <p:tgtEl>
                                          <p:spTgt spid="11"/>
                                        </p:tgtEl>
                                      </p:cBhvr>
                                    </p:animEffect>
                                  </p:childTnLst>
                                </p:cTn>
                              </p:par>
                              <p:par>
                                <p:cTn id="79" presetID="10" presetClass="entr" presetSubtype="0" fill="hold" nodeType="withEffect">
                                  <p:stCondLst>
                                    <p:cond delay="0"/>
                                  </p:stCondLst>
                                  <p:childTnLst>
                                    <p:set>
                                      <p:cBhvr>
                                        <p:cTn id="80" dur="1" fill="hold">
                                          <p:stCondLst>
                                            <p:cond delay="0"/>
                                          </p:stCondLst>
                                        </p:cTn>
                                        <p:tgtEl>
                                          <p:spTgt spid="16"/>
                                        </p:tgtEl>
                                        <p:attrNameLst>
                                          <p:attrName>style.visibility</p:attrName>
                                        </p:attrNameLst>
                                      </p:cBhvr>
                                      <p:to>
                                        <p:strVal val="visible"/>
                                      </p:to>
                                    </p:set>
                                    <p:animEffect transition="in" filter="fade">
                                      <p:cBhvr>
                                        <p:cTn id="81" dur="500"/>
                                        <p:tgtEl>
                                          <p:spTgt spid="16"/>
                                        </p:tgtEl>
                                      </p:cBhvr>
                                    </p:animEffect>
                                  </p:childTnLst>
                                </p:cTn>
                              </p:par>
                            </p:childTnLst>
                          </p:cTn>
                        </p:par>
                      </p:childTnLst>
                    </p:cTn>
                  </p:par>
                  <p:par>
                    <p:cTn id="82" fill="hold">
                      <p:stCondLst>
                        <p:cond delay="indefinite"/>
                      </p:stCondLst>
                      <p:childTnLst>
                        <p:par>
                          <p:cTn id="83" fill="hold">
                            <p:stCondLst>
                              <p:cond delay="0"/>
                            </p:stCondLst>
                            <p:childTnLst>
                              <p:par>
                                <p:cTn id="84" presetID="8" presetClass="emph" presetSubtype="0" fill="hold" nodeType="clickEffect">
                                  <p:stCondLst>
                                    <p:cond delay="0"/>
                                  </p:stCondLst>
                                  <p:childTnLst>
                                    <p:animRot by="10800000">
                                      <p:cBhvr>
                                        <p:cTn id="85" dur="2000" fill="hold"/>
                                        <p:tgtEl>
                                          <p:spTgt spid="16"/>
                                        </p:tgtEl>
                                        <p:attrNameLst>
                                          <p:attrName>r</p:attrName>
                                        </p:attrNameLst>
                                      </p:cBhvr>
                                    </p:animRot>
                                  </p:childTnLst>
                                </p:cTn>
                              </p:par>
                              <p:par>
                                <p:cTn id="86" presetID="53" presetClass="entr" presetSubtype="16" fill="hold" grpId="0" nodeType="withEffect">
                                  <p:stCondLst>
                                    <p:cond delay="0"/>
                                  </p:stCondLst>
                                  <p:childTnLst>
                                    <p:set>
                                      <p:cBhvr>
                                        <p:cTn id="87" dur="1" fill="hold">
                                          <p:stCondLst>
                                            <p:cond delay="0"/>
                                          </p:stCondLst>
                                        </p:cTn>
                                        <p:tgtEl>
                                          <p:spTgt spid="6"/>
                                        </p:tgtEl>
                                        <p:attrNameLst>
                                          <p:attrName>style.visibility</p:attrName>
                                        </p:attrNameLst>
                                      </p:cBhvr>
                                      <p:to>
                                        <p:strVal val="visible"/>
                                      </p:to>
                                    </p:set>
                                    <p:anim calcmode="lin" valueType="num">
                                      <p:cBhvr>
                                        <p:cTn id="88" dur="500" fill="hold"/>
                                        <p:tgtEl>
                                          <p:spTgt spid="6"/>
                                        </p:tgtEl>
                                        <p:attrNameLst>
                                          <p:attrName>ppt_w</p:attrName>
                                        </p:attrNameLst>
                                      </p:cBhvr>
                                      <p:tavLst>
                                        <p:tav tm="0">
                                          <p:val>
                                            <p:fltVal val="0"/>
                                          </p:val>
                                        </p:tav>
                                        <p:tav tm="100000">
                                          <p:val>
                                            <p:strVal val="#ppt_w"/>
                                          </p:val>
                                        </p:tav>
                                      </p:tavLst>
                                    </p:anim>
                                    <p:anim calcmode="lin" valueType="num">
                                      <p:cBhvr>
                                        <p:cTn id="89" dur="500" fill="hold"/>
                                        <p:tgtEl>
                                          <p:spTgt spid="6"/>
                                        </p:tgtEl>
                                        <p:attrNameLst>
                                          <p:attrName>ppt_h</p:attrName>
                                        </p:attrNameLst>
                                      </p:cBhvr>
                                      <p:tavLst>
                                        <p:tav tm="0">
                                          <p:val>
                                            <p:fltVal val="0"/>
                                          </p:val>
                                        </p:tav>
                                        <p:tav tm="100000">
                                          <p:val>
                                            <p:strVal val="#ppt_h"/>
                                          </p:val>
                                        </p:tav>
                                      </p:tavLst>
                                    </p:anim>
                                    <p:animEffect transition="in" filter="fade">
                                      <p:cBhvr>
                                        <p:cTn id="90" dur="500"/>
                                        <p:tgtEl>
                                          <p:spTgt spid="6"/>
                                        </p:tgtEl>
                                      </p:cBhvr>
                                    </p:animEffect>
                                  </p:childTnLst>
                                </p:cTn>
                              </p:par>
                              <p:par>
                                <p:cTn id="91" presetID="53" presetClass="entr" presetSubtype="16" fill="hold" grpId="0" nodeType="withEffect">
                                  <p:stCondLst>
                                    <p:cond delay="0"/>
                                  </p:stCondLst>
                                  <p:childTnLst>
                                    <p:set>
                                      <p:cBhvr>
                                        <p:cTn id="92" dur="1" fill="hold">
                                          <p:stCondLst>
                                            <p:cond delay="0"/>
                                          </p:stCondLst>
                                        </p:cTn>
                                        <p:tgtEl>
                                          <p:spTgt spid="15"/>
                                        </p:tgtEl>
                                        <p:attrNameLst>
                                          <p:attrName>style.visibility</p:attrName>
                                        </p:attrNameLst>
                                      </p:cBhvr>
                                      <p:to>
                                        <p:strVal val="visible"/>
                                      </p:to>
                                    </p:set>
                                    <p:anim calcmode="lin" valueType="num">
                                      <p:cBhvr>
                                        <p:cTn id="93" dur="500" fill="hold"/>
                                        <p:tgtEl>
                                          <p:spTgt spid="15"/>
                                        </p:tgtEl>
                                        <p:attrNameLst>
                                          <p:attrName>ppt_w</p:attrName>
                                        </p:attrNameLst>
                                      </p:cBhvr>
                                      <p:tavLst>
                                        <p:tav tm="0">
                                          <p:val>
                                            <p:fltVal val="0"/>
                                          </p:val>
                                        </p:tav>
                                        <p:tav tm="100000">
                                          <p:val>
                                            <p:strVal val="#ppt_w"/>
                                          </p:val>
                                        </p:tav>
                                      </p:tavLst>
                                    </p:anim>
                                    <p:anim calcmode="lin" valueType="num">
                                      <p:cBhvr>
                                        <p:cTn id="94" dur="500" fill="hold"/>
                                        <p:tgtEl>
                                          <p:spTgt spid="15"/>
                                        </p:tgtEl>
                                        <p:attrNameLst>
                                          <p:attrName>ppt_h</p:attrName>
                                        </p:attrNameLst>
                                      </p:cBhvr>
                                      <p:tavLst>
                                        <p:tav tm="0">
                                          <p:val>
                                            <p:fltVal val="0"/>
                                          </p:val>
                                        </p:tav>
                                        <p:tav tm="100000">
                                          <p:val>
                                            <p:strVal val="#ppt_h"/>
                                          </p:val>
                                        </p:tav>
                                      </p:tavLst>
                                    </p:anim>
                                    <p:animEffect transition="in" filter="fade">
                                      <p:cBhvr>
                                        <p:cTn id="9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5" grpId="0"/>
      <p:bldP spid="42" grpId="0"/>
      <p:bldP spid="44" grpId="0"/>
      <p:bldP spid="45" grpId="0"/>
      <p:bldP spid="46" grpId="0"/>
      <p:bldP spid="4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4" name="Teardrop 4"/>
          <p:cNvSpPr/>
          <p:nvPr/>
        </p:nvSpPr>
        <p:spPr bwMode="auto">
          <a:xfrm rot="18900000">
            <a:off x="3338431" y="2628779"/>
            <a:ext cx="1158034" cy="1158035"/>
          </a:xfrm>
          <a:prstGeom prst="teardrop">
            <a:avLst/>
          </a:prstGeom>
          <a:noFill/>
          <a:ln w="317500" cap="sq" cmpd="sng" algn="ctr">
            <a:solidFill>
              <a:schemeClr val="accent1"/>
            </a:solidFill>
            <a:prstDash val="solid"/>
            <a:miter lim="800000"/>
            <a:headEnd type="none" w="med" len="med"/>
            <a:tailEnd type="none" w="med" len="med"/>
          </a:ln>
          <a:effectLst/>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en-US" sz="56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5" name="Oval 5"/>
          <p:cNvSpPr/>
          <p:nvPr/>
        </p:nvSpPr>
        <p:spPr bwMode="auto">
          <a:xfrm>
            <a:off x="1633385" y="2485167"/>
            <a:ext cx="1445253" cy="1445256"/>
          </a:xfrm>
          <a:prstGeom prst="ellipse">
            <a:avLst/>
          </a:prstGeom>
          <a:solidFill>
            <a:schemeClr val="tx2"/>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en-US" sz="56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6" name="Oval 6"/>
          <p:cNvSpPr/>
          <p:nvPr/>
        </p:nvSpPr>
        <p:spPr bwMode="auto">
          <a:xfrm>
            <a:off x="4935007" y="2767743"/>
            <a:ext cx="880106" cy="880105"/>
          </a:xfrm>
          <a:prstGeom prst="ellipse">
            <a:avLst/>
          </a:prstGeom>
          <a:noFill/>
          <a:ln w="25400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en-US" sz="56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7" name="Teardrop 7"/>
          <p:cNvSpPr/>
          <p:nvPr/>
        </p:nvSpPr>
        <p:spPr bwMode="auto">
          <a:xfrm rot="8100000">
            <a:off x="6083787" y="2545714"/>
            <a:ext cx="1324160" cy="1324161"/>
          </a:xfrm>
          <a:prstGeom prst="teardrop">
            <a:avLst/>
          </a:prstGeom>
          <a:solidFill>
            <a:schemeClr val="accent3"/>
          </a:solidFill>
          <a:ln w="190500" cap="sq" cmpd="sng" algn="ctr">
            <a:noFill/>
            <a:prstDash val="solid"/>
            <a:miter lim="800000"/>
            <a:headEnd type="none" w="med" len="med"/>
            <a:tailEnd type="none" w="med" len="med"/>
          </a:ln>
          <a:effectLst/>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en-US" sz="56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8" name="Oval 8"/>
          <p:cNvSpPr/>
          <p:nvPr/>
        </p:nvSpPr>
        <p:spPr bwMode="auto">
          <a:xfrm>
            <a:off x="7547475" y="2585139"/>
            <a:ext cx="1245309" cy="1245310"/>
          </a:xfrm>
          <a:prstGeom prst="ellipse">
            <a:avLst/>
          </a:prstGeom>
          <a:solidFill>
            <a:schemeClr val="accent4"/>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en-US" sz="56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9" name="Oval 9"/>
          <p:cNvSpPr/>
          <p:nvPr/>
        </p:nvSpPr>
        <p:spPr bwMode="auto">
          <a:xfrm>
            <a:off x="9137465" y="2536133"/>
            <a:ext cx="1343320" cy="1343324"/>
          </a:xfrm>
          <a:prstGeom prst="ellipse">
            <a:avLst/>
          </a:prstGeom>
          <a:noFill/>
          <a:ln w="38100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en-US" sz="56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10" name="TextBox 16"/>
          <p:cNvSpPr txBox="1"/>
          <p:nvPr/>
        </p:nvSpPr>
        <p:spPr>
          <a:xfrm>
            <a:off x="1633385" y="4390685"/>
            <a:ext cx="1111343" cy="1569660"/>
          </a:xfrm>
          <a:prstGeom prst="rect">
            <a:avLst/>
          </a:prstGeom>
          <a:noFill/>
        </p:spPr>
        <p:txBody>
          <a:bodyPr wrap="square" numCol="1" spcCol="457200" rtlCol="0">
            <a:spAutoFit/>
          </a:bodyPr>
          <a:lstStyle/>
          <a:p>
            <a:pPr algn="r"/>
            <a:r>
              <a:rPr lang="zh-CN" altLang="en-US" sz="1600" dirty="0"/>
              <a:t>单击此处添加段落文字内容单击此处添加段落文字</a:t>
            </a:r>
            <a:endParaRPr lang="en-US" sz="1600" dirty="0">
              <a:latin typeface="Montserrat" charset="0"/>
              <a:ea typeface="Montserrat" charset="0"/>
              <a:cs typeface="Montserrat" charset="0"/>
            </a:endParaRPr>
          </a:p>
        </p:txBody>
      </p:sp>
      <p:sp>
        <p:nvSpPr>
          <p:cNvPr id="11" name="TextBox 22"/>
          <p:cNvSpPr txBox="1"/>
          <p:nvPr/>
        </p:nvSpPr>
        <p:spPr>
          <a:xfrm>
            <a:off x="3211715" y="4427145"/>
            <a:ext cx="1102929" cy="1569660"/>
          </a:xfrm>
          <a:prstGeom prst="rect">
            <a:avLst/>
          </a:prstGeom>
          <a:noFill/>
        </p:spPr>
        <p:txBody>
          <a:bodyPr wrap="square" numCol="1" spcCol="457200" rtlCol="0">
            <a:spAutoFit/>
          </a:bodyPr>
          <a:lstStyle/>
          <a:p>
            <a:pPr algn="r"/>
            <a:r>
              <a:rPr lang="zh-CN" altLang="en-US" sz="1600" dirty="0"/>
              <a:t>单击此处添加段落文字内容单击此处添加段落文字</a:t>
            </a:r>
            <a:endParaRPr lang="en-US" sz="1600" dirty="0">
              <a:latin typeface="Montserrat" charset="0"/>
              <a:ea typeface="Montserrat" charset="0"/>
              <a:cs typeface="Montserrat" charset="0"/>
            </a:endParaRPr>
          </a:p>
        </p:txBody>
      </p:sp>
      <p:sp>
        <p:nvSpPr>
          <p:cNvPr id="12" name="TextBox 23"/>
          <p:cNvSpPr txBox="1"/>
          <p:nvPr/>
        </p:nvSpPr>
        <p:spPr>
          <a:xfrm>
            <a:off x="4715296" y="4390685"/>
            <a:ext cx="1208218" cy="1323439"/>
          </a:xfrm>
          <a:prstGeom prst="rect">
            <a:avLst/>
          </a:prstGeom>
          <a:noFill/>
        </p:spPr>
        <p:txBody>
          <a:bodyPr wrap="square" numCol="1" spcCol="457200" rtlCol="0">
            <a:spAutoFit/>
          </a:bodyPr>
          <a:lstStyle/>
          <a:p>
            <a:pPr algn="r"/>
            <a:r>
              <a:rPr lang="zh-CN" altLang="en-US" sz="1600" dirty="0"/>
              <a:t>单击此处添加段落文字内容单击此处添加段落文字</a:t>
            </a:r>
            <a:endParaRPr lang="en-US" sz="1600" dirty="0">
              <a:latin typeface="Montserrat" charset="0"/>
              <a:ea typeface="Montserrat" charset="0"/>
              <a:cs typeface="Montserrat" charset="0"/>
            </a:endParaRPr>
          </a:p>
        </p:txBody>
      </p:sp>
      <p:sp>
        <p:nvSpPr>
          <p:cNvPr id="13" name="TextBox 24"/>
          <p:cNvSpPr txBox="1"/>
          <p:nvPr/>
        </p:nvSpPr>
        <p:spPr>
          <a:xfrm>
            <a:off x="6229337" y="4427145"/>
            <a:ext cx="1033060" cy="1569660"/>
          </a:xfrm>
          <a:prstGeom prst="rect">
            <a:avLst/>
          </a:prstGeom>
          <a:noFill/>
        </p:spPr>
        <p:txBody>
          <a:bodyPr wrap="square" numCol="1" spcCol="457200" rtlCol="0">
            <a:spAutoFit/>
          </a:bodyPr>
          <a:lstStyle/>
          <a:p>
            <a:pPr algn="r"/>
            <a:r>
              <a:rPr lang="zh-CN" altLang="en-US" sz="1600" dirty="0"/>
              <a:t>单击此处添加段落文字内容单击此处添加段落文字</a:t>
            </a:r>
            <a:endParaRPr lang="en-US" sz="1600" dirty="0">
              <a:latin typeface="Montserrat" charset="0"/>
              <a:ea typeface="Montserrat" charset="0"/>
              <a:cs typeface="Montserrat" charset="0"/>
            </a:endParaRPr>
          </a:p>
        </p:txBody>
      </p:sp>
      <p:sp>
        <p:nvSpPr>
          <p:cNvPr id="14" name="TextBox 25"/>
          <p:cNvSpPr txBox="1"/>
          <p:nvPr/>
        </p:nvSpPr>
        <p:spPr>
          <a:xfrm>
            <a:off x="7547474" y="4390686"/>
            <a:ext cx="1245309" cy="1323439"/>
          </a:xfrm>
          <a:prstGeom prst="rect">
            <a:avLst/>
          </a:prstGeom>
          <a:noFill/>
        </p:spPr>
        <p:txBody>
          <a:bodyPr wrap="square" numCol="1" spcCol="457200" rtlCol="0">
            <a:spAutoFit/>
          </a:bodyPr>
          <a:lstStyle/>
          <a:p>
            <a:pPr algn="r"/>
            <a:r>
              <a:rPr lang="zh-CN" altLang="en-US" sz="1600" dirty="0"/>
              <a:t>单击此处添加段落文字内容单击此处添加段落文字</a:t>
            </a:r>
            <a:endParaRPr lang="en-US" sz="1600" dirty="0">
              <a:latin typeface="Montserrat" charset="0"/>
              <a:ea typeface="Montserrat" charset="0"/>
              <a:cs typeface="Montserrat" charset="0"/>
            </a:endParaRPr>
          </a:p>
        </p:txBody>
      </p:sp>
      <p:sp>
        <p:nvSpPr>
          <p:cNvPr id="15" name="TextBox 26"/>
          <p:cNvSpPr txBox="1"/>
          <p:nvPr/>
        </p:nvSpPr>
        <p:spPr>
          <a:xfrm>
            <a:off x="9061515" y="4427145"/>
            <a:ext cx="1227865" cy="1323439"/>
          </a:xfrm>
          <a:prstGeom prst="rect">
            <a:avLst/>
          </a:prstGeom>
          <a:noFill/>
        </p:spPr>
        <p:txBody>
          <a:bodyPr wrap="square" numCol="1" spcCol="457200" rtlCol="0">
            <a:spAutoFit/>
          </a:bodyPr>
          <a:lstStyle/>
          <a:p>
            <a:pPr algn="r"/>
            <a:r>
              <a:rPr lang="zh-CN" altLang="en-US" sz="1600" dirty="0"/>
              <a:t>单击此处添加段落文字内容单击此处添加段落文字</a:t>
            </a:r>
            <a:endParaRPr lang="en-US" sz="1600" dirty="0">
              <a:latin typeface="Montserrat" charset="0"/>
              <a:ea typeface="Montserrat" charset="0"/>
              <a:cs typeface="Montserrat"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53" presetClass="entr" presetSubtype="16" fill="hold" grpId="0" nodeType="withEffect">
                                  <p:stCondLst>
                                    <p:cond delay="500"/>
                                  </p:stCondLst>
                                  <p:childTnLst>
                                    <p:set>
                                      <p:cBhvr>
                                        <p:cTn id="9" dur="1" fill="hold">
                                          <p:stCondLst>
                                            <p:cond delay="0"/>
                                          </p:stCondLst>
                                        </p:cTn>
                                        <p:tgtEl>
                                          <p:spTgt spid="10"/>
                                        </p:tgtEl>
                                        <p:attrNameLst>
                                          <p:attrName>style.visibility</p:attrName>
                                        </p:attrNameLst>
                                      </p:cBhvr>
                                      <p:to>
                                        <p:strVal val="visible"/>
                                      </p:to>
                                    </p:set>
                                    <p:anim calcmode="lin" valueType="num">
                                      <p:cBhvr>
                                        <p:cTn id="10" dur="500" fill="hold"/>
                                        <p:tgtEl>
                                          <p:spTgt spid="10"/>
                                        </p:tgtEl>
                                        <p:attrNameLst>
                                          <p:attrName>ppt_w</p:attrName>
                                        </p:attrNameLst>
                                      </p:cBhvr>
                                      <p:tavLst>
                                        <p:tav tm="0">
                                          <p:val>
                                            <p:fltVal val="0"/>
                                          </p:val>
                                        </p:tav>
                                        <p:tav tm="100000">
                                          <p:val>
                                            <p:strVal val="#ppt_w"/>
                                          </p:val>
                                        </p:tav>
                                      </p:tavLst>
                                    </p:anim>
                                    <p:anim calcmode="lin" valueType="num">
                                      <p:cBhvr>
                                        <p:cTn id="11" dur="500" fill="hold"/>
                                        <p:tgtEl>
                                          <p:spTgt spid="10"/>
                                        </p:tgtEl>
                                        <p:attrNameLst>
                                          <p:attrName>ppt_h</p:attrName>
                                        </p:attrNameLst>
                                      </p:cBhvr>
                                      <p:tavLst>
                                        <p:tav tm="0">
                                          <p:val>
                                            <p:fltVal val="0"/>
                                          </p:val>
                                        </p:tav>
                                        <p:tav tm="100000">
                                          <p:val>
                                            <p:strVal val="#ppt_h"/>
                                          </p:val>
                                        </p:tav>
                                      </p:tavLst>
                                    </p:anim>
                                    <p:animEffect transition="in" filter="fade">
                                      <p:cBhvr>
                                        <p:cTn id="12" dur="500"/>
                                        <p:tgtEl>
                                          <p:spTgt spid="10"/>
                                        </p:tgtEl>
                                      </p:cBhvr>
                                    </p:animEffect>
                                  </p:childTnLst>
                                </p:cTn>
                              </p:par>
                              <p:par>
                                <p:cTn id="13" presetID="53" presetClass="entr" presetSubtype="16"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ppt_w</p:attrName>
                                        </p:attrNameLst>
                                      </p:cBhvr>
                                      <p:tavLst>
                                        <p:tav tm="0">
                                          <p:val>
                                            <p:fltVal val="0"/>
                                          </p:val>
                                        </p:tav>
                                        <p:tav tm="100000">
                                          <p:val>
                                            <p:strVal val="#ppt_w"/>
                                          </p:val>
                                        </p:tav>
                                      </p:tavLst>
                                    </p:anim>
                                    <p:anim calcmode="lin" valueType="num">
                                      <p:cBhvr>
                                        <p:cTn id="16" dur="500" fill="hold"/>
                                        <p:tgtEl>
                                          <p:spTgt spid="4"/>
                                        </p:tgtEl>
                                        <p:attrNameLst>
                                          <p:attrName>ppt_h</p:attrName>
                                        </p:attrNameLst>
                                      </p:cBhvr>
                                      <p:tavLst>
                                        <p:tav tm="0">
                                          <p:val>
                                            <p:fltVal val="0"/>
                                          </p:val>
                                        </p:tav>
                                        <p:tav tm="100000">
                                          <p:val>
                                            <p:strVal val="#ppt_h"/>
                                          </p:val>
                                        </p:tav>
                                      </p:tavLst>
                                    </p:anim>
                                    <p:animEffect transition="in" filter="fade">
                                      <p:cBhvr>
                                        <p:cTn id="17" dur="500"/>
                                        <p:tgtEl>
                                          <p:spTgt spid="4"/>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 calcmode="lin" valueType="num">
                                      <p:cBhvr>
                                        <p:cTn id="20" dur="500" fill="hold"/>
                                        <p:tgtEl>
                                          <p:spTgt spid="11"/>
                                        </p:tgtEl>
                                        <p:attrNameLst>
                                          <p:attrName>ppt_w</p:attrName>
                                        </p:attrNameLst>
                                      </p:cBhvr>
                                      <p:tavLst>
                                        <p:tav tm="0">
                                          <p:val>
                                            <p:fltVal val="0"/>
                                          </p:val>
                                        </p:tav>
                                        <p:tav tm="100000">
                                          <p:val>
                                            <p:strVal val="#ppt_w"/>
                                          </p:val>
                                        </p:tav>
                                      </p:tavLst>
                                    </p:anim>
                                    <p:anim calcmode="lin" valueType="num">
                                      <p:cBhvr>
                                        <p:cTn id="21" dur="500" fill="hold"/>
                                        <p:tgtEl>
                                          <p:spTgt spid="11"/>
                                        </p:tgtEl>
                                        <p:attrNameLst>
                                          <p:attrName>ppt_h</p:attrName>
                                        </p:attrNameLst>
                                      </p:cBhvr>
                                      <p:tavLst>
                                        <p:tav tm="0">
                                          <p:val>
                                            <p:fltVal val="0"/>
                                          </p:val>
                                        </p:tav>
                                        <p:tav tm="100000">
                                          <p:val>
                                            <p:strVal val="#ppt_h"/>
                                          </p:val>
                                        </p:tav>
                                      </p:tavLst>
                                    </p:anim>
                                    <p:animEffect transition="in" filter="fade">
                                      <p:cBhvr>
                                        <p:cTn id="22" dur="500"/>
                                        <p:tgtEl>
                                          <p:spTgt spid="11"/>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500"/>
                                        <p:tgtEl>
                                          <p:spTgt spid="6"/>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500"/>
                                        <p:tgtEl>
                                          <p:spTgt spid="12"/>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p:cTn id="31" dur="500" fill="hold"/>
                                        <p:tgtEl>
                                          <p:spTgt spid="7"/>
                                        </p:tgtEl>
                                        <p:attrNameLst>
                                          <p:attrName>ppt_w</p:attrName>
                                        </p:attrNameLst>
                                      </p:cBhvr>
                                      <p:tavLst>
                                        <p:tav tm="0">
                                          <p:val>
                                            <p:fltVal val="0"/>
                                          </p:val>
                                        </p:tav>
                                        <p:tav tm="100000">
                                          <p:val>
                                            <p:strVal val="#ppt_w"/>
                                          </p:val>
                                        </p:tav>
                                      </p:tavLst>
                                    </p:anim>
                                    <p:anim calcmode="lin" valueType="num">
                                      <p:cBhvr>
                                        <p:cTn id="32" dur="500" fill="hold"/>
                                        <p:tgtEl>
                                          <p:spTgt spid="7"/>
                                        </p:tgtEl>
                                        <p:attrNameLst>
                                          <p:attrName>ppt_h</p:attrName>
                                        </p:attrNameLst>
                                      </p:cBhvr>
                                      <p:tavLst>
                                        <p:tav tm="0">
                                          <p:val>
                                            <p:fltVal val="0"/>
                                          </p:val>
                                        </p:tav>
                                        <p:tav tm="100000">
                                          <p:val>
                                            <p:strVal val="#ppt_h"/>
                                          </p:val>
                                        </p:tav>
                                      </p:tavLst>
                                    </p:anim>
                                    <p:animEffect transition="in" filter="fade">
                                      <p:cBhvr>
                                        <p:cTn id="33" dur="500"/>
                                        <p:tgtEl>
                                          <p:spTgt spid="7"/>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p:cTn id="36" dur="500" fill="hold"/>
                                        <p:tgtEl>
                                          <p:spTgt spid="13"/>
                                        </p:tgtEl>
                                        <p:attrNameLst>
                                          <p:attrName>ppt_w</p:attrName>
                                        </p:attrNameLst>
                                      </p:cBhvr>
                                      <p:tavLst>
                                        <p:tav tm="0">
                                          <p:val>
                                            <p:fltVal val="0"/>
                                          </p:val>
                                        </p:tav>
                                        <p:tav tm="100000">
                                          <p:val>
                                            <p:strVal val="#ppt_w"/>
                                          </p:val>
                                        </p:tav>
                                      </p:tavLst>
                                    </p:anim>
                                    <p:anim calcmode="lin" valueType="num">
                                      <p:cBhvr>
                                        <p:cTn id="37" dur="500" fill="hold"/>
                                        <p:tgtEl>
                                          <p:spTgt spid="13"/>
                                        </p:tgtEl>
                                        <p:attrNameLst>
                                          <p:attrName>ppt_h</p:attrName>
                                        </p:attrNameLst>
                                      </p:cBhvr>
                                      <p:tavLst>
                                        <p:tav tm="0">
                                          <p:val>
                                            <p:fltVal val="0"/>
                                          </p:val>
                                        </p:tav>
                                        <p:tav tm="100000">
                                          <p:val>
                                            <p:strVal val="#ppt_h"/>
                                          </p:val>
                                        </p:tav>
                                      </p:tavLst>
                                    </p:anim>
                                    <p:animEffect transition="in" filter="fade">
                                      <p:cBhvr>
                                        <p:cTn id="38" dur="500"/>
                                        <p:tgtEl>
                                          <p:spTgt spid="13"/>
                                        </p:tgtEl>
                                      </p:cBhvr>
                                    </p:animEffect>
                                  </p:childTnLst>
                                </p:cTn>
                              </p:par>
                            </p:childTnLst>
                          </p:cTn>
                        </p:par>
                      </p:childTnLst>
                    </p:cTn>
                  </p:par>
                  <p:par>
                    <p:cTn id="39" fill="hold">
                      <p:stCondLst>
                        <p:cond delay="indefinite"/>
                      </p:stCondLst>
                      <p:childTnLst>
                        <p:par>
                          <p:cTn id="40" fill="hold">
                            <p:stCondLst>
                              <p:cond delay="0"/>
                            </p:stCondLst>
                            <p:childTnLst>
                              <p:par>
                                <p:cTn id="41" presetID="12" presetClass="entr" presetSubtype="8"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additive="base">
                                        <p:cTn id="43" dur="500"/>
                                        <p:tgtEl>
                                          <p:spTgt spid="8"/>
                                        </p:tgtEl>
                                        <p:attrNameLst>
                                          <p:attrName>ppt_x</p:attrName>
                                        </p:attrNameLst>
                                      </p:cBhvr>
                                      <p:tavLst>
                                        <p:tav tm="0">
                                          <p:val>
                                            <p:strVal val="#ppt_x-#ppt_w*1.125000"/>
                                          </p:val>
                                        </p:tav>
                                        <p:tav tm="100000">
                                          <p:val>
                                            <p:strVal val="#ppt_x"/>
                                          </p:val>
                                        </p:tav>
                                      </p:tavLst>
                                    </p:anim>
                                    <p:animEffect transition="in" filter="wipe(right)">
                                      <p:cBhvr>
                                        <p:cTn id="44" dur="500"/>
                                        <p:tgtEl>
                                          <p:spTgt spid="8"/>
                                        </p:tgtEl>
                                      </p:cBhvr>
                                    </p:animEffect>
                                  </p:childTnLst>
                                </p:cTn>
                              </p:par>
                              <p:par>
                                <p:cTn id="45" presetID="12" presetClass="entr" presetSubtype="8" fill="hold" grpId="0" nodeType="withEffect">
                                  <p:stCondLst>
                                    <p:cond delay="0"/>
                                  </p:stCondLst>
                                  <p:childTnLst>
                                    <p:set>
                                      <p:cBhvr>
                                        <p:cTn id="46" dur="1" fill="hold">
                                          <p:stCondLst>
                                            <p:cond delay="0"/>
                                          </p:stCondLst>
                                        </p:cTn>
                                        <p:tgtEl>
                                          <p:spTgt spid="14"/>
                                        </p:tgtEl>
                                        <p:attrNameLst>
                                          <p:attrName>style.visibility</p:attrName>
                                        </p:attrNameLst>
                                      </p:cBhvr>
                                      <p:to>
                                        <p:strVal val="visible"/>
                                      </p:to>
                                    </p:set>
                                    <p:anim calcmode="lin" valueType="num">
                                      <p:cBhvr additive="base">
                                        <p:cTn id="47" dur="500"/>
                                        <p:tgtEl>
                                          <p:spTgt spid="14"/>
                                        </p:tgtEl>
                                        <p:attrNameLst>
                                          <p:attrName>ppt_x</p:attrName>
                                        </p:attrNameLst>
                                      </p:cBhvr>
                                      <p:tavLst>
                                        <p:tav tm="0">
                                          <p:val>
                                            <p:strVal val="#ppt_x-#ppt_w*1.125000"/>
                                          </p:val>
                                        </p:tav>
                                        <p:tav tm="100000">
                                          <p:val>
                                            <p:strVal val="#ppt_x"/>
                                          </p:val>
                                        </p:tav>
                                      </p:tavLst>
                                    </p:anim>
                                    <p:animEffect transition="in" filter="wipe(right)">
                                      <p:cBhvr>
                                        <p:cTn id="48" dur="500"/>
                                        <p:tgtEl>
                                          <p:spTgt spid="14"/>
                                        </p:tgtEl>
                                      </p:cBhvr>
                                    </p:animEffect>
                                  </p:childTnLst>
                                </p:cTn>
                              </p:par>
                            </p:childTnLst>
                          </p:cTn>
                        </p:par>
                      </p:childTnLst>
                    </p:cTn>
                  </p:par>
                  <p:par>
                    <p:cTn id="49" fill="hold">
                      <p:stCondLst>
                        <p:cond delay="indefinite"/>
                      </p:stCondLst>
                      <p:childTnLst>
                        <p:par>
                          <p:cTn id="50" fill="hold">
                            <p:stCondLst>
                              <p:cond delay="0"/>
                            </p:stCondLst>
                            <p:childTnLst>
                              <p:par>
                                <p:cTn id="51" presetID="53" presetClass="entr" presetSubtype="16" fill="hold" grpId="0" nodeType="clickEffect">
                                  <p:stCondLst>
                                    <p:cond delay="0"/>
                                  </p:stCondLst>
                                  <p:childTnLst>
                                    <p:set>
                                      <p:cBhvr>
                                        <p:cTn id="52" dur="1" fill="hold">
                                          <p:stCondLst>
                                            <p:cond delay="0"/>
                                          </p:stCondLst>
                                        </p:cTn>
                                        <p:tgtEl>
                                          <p:spTgt spid="9"/>
                                        </p:tgtEl>
                                        <p:attrNameLst>
                                          <p:attrName>style.visibility</p:attrName>
                                        </p:attrNameLst>
                                      </p:cBhvr>
                                      <p:to>
                                        <p:strVal val="visible"/>
                                      </p:to>
                                    </p:set>
                                    <p:anim calcmode="lin" valueType="num">
                                      <p:cBhvr>
                                        <p:cTn id="53" dur="500" fill="hold"/>
                                        <p:tgtEl>
                                          <p:spTgt spid="9"/>
                                        </p:tgtEl>
                                        <p:attrNameLst>
                                          <p:attrName>ppt_w</p:attrName>
                                        </p:attrNameLst>
                                      </p:cBhvr>
                                      <p:tavLst>
                                        <p:tav tm="0">
                                          <p:val>
                                            <p:fltVal val="0"/>
                                          </p:val>
                                        </p:tav>
                                        <p:tav tm="100000">
                                          <p:val>
                                            <p:strVal val="#ppt_w"/>
                                          </p:val>
                                        </p:tav>
                                      </p:tavLst>
                                    </p:anim>
                                    <p:anim calcmode="lin" valueType="num">
                                      <p:cBhvr>
                                        <p:cTn id="54" dur="500" fill="hold"/>
                                        <p:tgtEl>
                                          <p:spTgt spid="9"/>
                                        </p:tgtEl>
                                        <p:attrNameLst>
                                          <p:attrName>ppt_h</p:attrName>
                                        </p:attrNameLst>
                                      </p:cBhvr>
                                      <p:tavLst>
                                        <p:tav tm="0">
                                          <p:val>
                                            <p:fltVal val="0"/>
                                          </p:val>
                                        </p:tav>
                                        <p:tav tm="100000">
                                          <p:val>
                                            <p:strVal val="#ppt_h"/>
                                          </p:val>
                                        </p:tav>
                                      </p:tavLst>
                                    </p:anim>
                                    <p:animEffect transition="in" filter="fade">
                                      <p:cBhvr>
                                        <p:cTn id="55" dur="500"/>
                                        <p:tgtEl>
                                          <p:spTgt spid="9"/>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15"/>
                                        </p:tgtEl>
                                        <p:attrNameLst>
                                          <p:attrName>style.visibility</p:attrName>
                                        </p:attrNameLst>
                                      </p:cBhvr>
                                      <p:to>
                                        <p:strVal val="visible"/>
                                      </p:to>
                                    </p:set>
                                    <p:anim calcmode="lin" valueType="num">
                                      <p:cBhvr>
                                        <p:cTn id="58" dur="500" fill="hold"/>
                                        <p:tgtEl>
                                          <p:spTgt spid="15"/>
                                        </p:tgtEl>
                                        <p:attrNameLst>
                                          <p:attrName>ppt_w</p:attrName>
                                        </p:attrNameLst>
                                      </p:cBhvr>
                                      <p:tavLst>
                                        <p:tav tm="0">
                                          <p:val>
                                            <p:fltVal val="0"/>
                                          </p:val>
                                        </p:tav>
                                        <p:tav tm="100000">
                                          <p:val>
                                            <p:strVal val="#ppt_w"/>
                                          </p:val>
                                        </p:tav>
                                      </p:tavLst>
                                    </p:anim>
                                    <p:anim calcmode="lin" valueType="num">
                                      <p:cBhvr>
                                        <p:cTn id="59" dur="500" fill="hold"/>
                                        <p:tgtEl>
                                          <p:spTgt spid="15"/>
                                        </p:tgtEl>
                                        <p:attrNameLst>
                                          <p:attrName>ppt_h</p:attrName>
                                        </p:attrNameLst>
                                      </p:cBhvr>
                                      <p:tavLst>
                                        <p:tav tm="0">
                                          <p:val>
                                            <p:fltVal val="0"/>
                                          </p:val>
                                        </p:tav>
                                        <p:tav tm="100000">
                                          <p:val>
                                            <p:strVal val="#ppt_h"/>
                                          </p:val>
                                        </p:tav>
                                      </p:tavLst>
                                    </p:anim>
                                    <p:animEffect transition="in" filter="fade">
                                      <p:cBhvr>
                                        <p:cTn id="6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p:bldP spid="11" grpId="0"/>
      <p:bldP spid="12" grpId="0"/>
      <p:bldP spid="13" grpId="0"/>
      <p:bldP spid="14" grpId="0"/>
      <p:bldP spid="1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5" name="椭圆 4"/>
          <p:cNvSpPr/>
          <p:nvPr/>
        </p:nvSpPr>
        <p:spPr>
          <a:xfrm>
            <a:off x="5126885" y="2475014"/>
            <a:ext cx="1512168" cy="1512168"/>
          </a:xfrm>
          <a:prstGeom prst="ellipse">
            <a:avLst/>
          </a:prstGeom>
          <a:solidFill>
            <a:schemeClr val="bg1">
              <a:lumMod val="95000"/>
            </a:schemeClr>
          </a:solidFill>
          <a:ln>
            <a:noFill/>
          </a:ln>
          <a:effectLst>
            <a:outerShdw blurRad="279400" dir="2400000" sx="104000" sy="104000" algn="ctr" rotWithShape="0">
              <a:srgbClr val="000000">
                <a:alpha val="3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6" name="空心弧 5"/>
          <p:cNvSpPr/>
          <p:nvPr/>
        </p:nvSpPr>
        <p:spPr>
          <a:xfrm rot="16200000">
            <a:off x="4622829" y="1970958"/>
            <a:ext cx="2520280" cy="2520280"/>
          </a:xfrm>
          <a:prstGeom prst="blockArc">
            <a:avLst>
              <a:gd name="adj1" fmla="val 6148503"/>
              <a:gd name="adj2" fmla="val 21442708"/>
              <a:gd name="adj3" fmla="val 4531"/>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7" name="椭圆 6"/>
          <p:cNvSpPr/>
          <p:nvPr/>
        </p:nvSpPr>
        <p:spPr>
          <a:xfrm>
            <a:off x="6747065" y="3264613"/>
            <a:ext cx="575406" cy="575406"/>
          </a:xfrm>
          <a:prstGeom prst="ellipse">
            <a:avLst/>
          </a:prstGeom>
          <a:solidFill>
            <a:schemeClr val="bg1">
              <a:lumMod val="95000"/>
            </a:schemeClr>
          </a:solidFill>
          <a:ln>
            <a:noFill/>
          </a:ln>
          <a:effectLst>
            <a:outerShdw blurRad="279400" dir="2400000" sx="104000" sy="104000" algn="ctr" rotWithShape="0">
              <a:srgbClr val="000000">
                <a:alpha val="3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tx1">
                    <a:lumMod val="75000"/>
                    <a:lumOff val="25000"/>
                  </a:schemeClr>
                </a:solidFill>
              </a:rPr>
              <a:t>E</a:t>
            </a:r>
            <a:endParaRPr lang="zh-CN" altLang="en-US" dirty="0">
              <a:solidFill>
                <a:schemeClr val="tx1">
                  <a:lumMod val="75000"/>
                  <a:lumOff val="25000"/>
                </a:schemeClr>
              </a:solidFill>
            </a:endParaRPr>
          </a:p>
        </p:txBody>
      </p:sp>
      <p:sp>
        <p:nvSpPr>
          <p:cNvPr id="8" name="椭圆 7"/>
          <p:cNvSpPr/>
          <p:nvPr/>
        </p:nvSpPr>
        <p:spPr>
          <a:xfrm>
            <a:off x="5667603" y="4131198"/>
            <a:ext cx="575406" cy="575406"/>
          </a:xfrm>
          <a:prstGeom prst="ellipse">
            <a:avLst/>
          </a:prstGeom>
          <a:solidFill>
            <a:schemeClr val="bg1">
              <a:lumMod val="95000"/>
            </a:schemeClr>
          </a:solidFill>
          <a:ln>
            <a:noFill/>
          </a:ln>
          <a:effectLst>
            <a:outerShdw blurRad="279400" dir="2400000" sx="104000" sy="104000" algn="ctr" rotWithShape="0">
              <a:srgbClr val="000000">
                <a:alpha val="3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tx1">
                    <a:lumMod val="75000"/>
                    <a:lumOff val="25000"/>
                  </a:schemeClr>
                </a:solidFill>
              </a:rPr>
              <a:t>D</a:t>
            </a:r>
            <a:endParaRPr lang="zh-CN" altLang="en-US" dirty="0">
              <a:solidFill>
                <a:schemeClr val="tx1">
                  <a:lumMod val="75000"/>
                  <a:lumOff val="25000"/>
                </a:schemeClr>
              </a:solidFill>
            </a:endParaRPr>
          </a:p>
        </p:txBody>
      </p:sp>
      <p:sp>
        <p:nvSpPr>
          <p:cNvPr id="9" name="椭圆 8"/>
          <p:cNvSpPr/>
          <p:nvPr/>
        </p:nvSpPr>
        <p:spPr>
          <a:xfrm>
            <a:off x="4527090" y="3593070"/>
            <a:ext cx="575406" cy="575406"/>
          </a:xfrm>
          <a:prstGeom prst="ellipse">
            <a:avLst/>
          </a:prstGeom>
          <a:solidFill>
            <a:schemeClr val="bg1">
              <a:lumMod val="95000"/>
            </a:schemeClr>
          </a:solidFill>
          <a:ln>
            <a:noFill/>
          </a:ln>
          <a:effectLst>
            <a:outerShdw blurRad="279400" dir="2400000" sx="104000" sy="104000" algn="ctr" rotWithShape="0">
              <a:srgbClr val="000000">
                <a:alpha val="3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tx1">
                    <a:lumMod val="75000"/>
                    <a:lumOff val="25000"/>
                  </a:schemeClr>
                </a:solidFill>
              </a:rPr>
              <a:t>C</a:t>
            </a:r>
            <a:endParaRPr lang="zh-CN" altLang="en-US" dirty="0">
              <a:solidFill>
                <a:schemeClr val="tx1">
                  <a:lumMod val="75000"/>
                  <a:lumOff val="25000"/>
                </a:schemeClr>
              </a:solidFill>
            </a:endParaRPr>
          </a:p>
        </p:txBody>
      </p:sp>
      <p:sp>
        <p:nvSpPr>
          <p:cNvPr id="10" name="椭圆 9"/>
          <p:cNvSpPr/>
          <p:nvPr/>
        </p:nvSpPr>
        <p:spPr>
          <a:xfrm>
            <a:off x="4442809" y="2403006"/>
            <a:ext cx="575406" cy="575406"/>
          </a:xfrm>
          <a:prstGeom prst="ellipse">
            <a:avLst/>
          </a:prstGeom>
          <a:solidFill>
            <a:schemeClr val="bg1">
              <a:lumMod val="95000"/>
            </a:schemeClr>
          </a:solidFill>
          <a:ln>
            <a:noFill/>
          </a:ln>
          <a:effectLst>
            <a:outerShdw blurRad="279400" dir="2400000" sx="104000" sy="104000" algn="ctr" rotWithShape="0">
              <a:srgbClr val="000000">
                <a:alpha val="3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tx1">
                    <a:lumMod val="75000"/>
                    <a:lumOff val="25000"/>
                  </a:schemeClr>
                </a:solidFill>
              </a:rPr>
              <a:t>B</a:t>
            </a:r>
            <a:endParaRPr lang="zh-CN" altLang="en-US" dirty="0">
              <a:solidFill>
                <a:schemeClr val="tx1">
                  <a:lumMod val="75000"/>
                  <a:lumOff val="25000"/>
                </a:schemeClr>
              </a:solidFill>
            </a:endParaRPr>
          </a:p>
        </p:txBody>
      </p:sp>
      <p:sp>
        <p:nvSpPr>
          <p:cNvPr id="11" name="椭圆 10"/>
          <p:cNvSpPr/>
          <p:nvPr/>
        </p:nvSpPr>
        <p:spPr>
          <a:xfrm>
            <a:off x="5595266" y="1755592"/>
            <a:ext cx="575406" cy="575406"/>
          </a:xfrm>
          <a:prstGeom prst="ellipse">
            <a:avLst/>
          </a:prstGeom>
          <a:solidFill>
            <a:schemeClr val="bg1">
              <a:lumMod val="95000"/>
            </a:schemeClr>
          </a:solidFill>
          <a:ln>
            <a:noFill/>
          </a:ln>
          <a:effectLst>
            <a:outerShdw blurRad="279400" dir="2400000" sx="104000" sy="104000" algn="ctr" rotWithShape="0">
              <a:srgbClr val="000000">
                <a:alpha val="3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tx1">
                    <a:lumMod val="75000"/>
                    <a:lumOff val="25000"/>
                  </a:schemeClr>
                </a:solidFill>
              </a:rPr>
              <a:t>A</a:t>
            </a:r>
            <a:endParaRPr lang="zh-CN" altLang="en-US" dirty="0">
              <a:solidFill>
                <a:schemeClr val="tx1">
                  <a:lumMod val="75000"/>
                  <a:lumOff val="25000"/>
                </a:schemeClr>
              </a:solidFill>
            </a:endParaRPr>
          </a:p>
        </p:txBody>
      </p:sp>
      <p:sp>
        <p:nvSpPr>
          <p:cNvPr id="12" name="文本框 7"/>
          <p:cNvSpPr txBox="1">
            <a:spLocks noChangeArrowheads="1"/>
          </p:cNvSpPr>
          <p:nvPr/>
        </p:nvSpPr>
        <p:spPr bwMode="auto">
          <a:xfrm>
            <a:off x="6267045" y="1574914"/>
            <a:ext cx="2711939" cy="910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Arial Narrow" panose="020B0606020202030204" pitchFamily="34" charset="0"/>
                <a:ea typeface="微软雅黑" panose="020B0503020204020204" pitchFamily="34" charset="-122"/>
              </a:defRPr>
            </a:lvl1pPr>
            <a:lvl2pPr>
              <a:defRPr sz="2800">
                <a:solidFill>
                  <a:schemeClr val="tx1"/>
                </a:solidFill>
                <a:latin typeface="Arial Narrow" panose="020B0606020202030204" pitchFamily="34" charset="0"/>
                <a:ea typeface="微软雅黑" panose="020B0503020204020204" pitchFamily="34" charset="-122"/>
              </a:defRPr>
            </a:lvl2pPr>
            <a:lvl3pPr>
              <a:defRPr sz="2400">
                <a:solidFill>
                  <a:schemeClr val="tx1"/>
                </a:solidFill>
                <a:latin typeface="Arial Narrow" panose="020B0606020202030204" pitchFamily="34" charset="0"/>
                <a:ea typeface="微软雅黑" panose="020B0503020204020204" pitchFamily="34" charset="-122"/>
              </a:defRPr>
            </a:lvl3pPr>
            <a:lvl4pPr>
              <a:defRPr sz="2000">
                <a:solidFill>
                  <a:schemeClr val="tx1"/>
                </a:solidFill>
                <a:latin typeface="Arial Narrow" panose="020B0606020202030204" pitchFamily="34" charset="0"/>
                <a:ea typeface="微软雅黑" panose="020B0503020204020204" pitchFamily="34" charset="-122"/>
              </a:defRPr>
            </a:lvl4pPr>
            <a:lvl5pPr>
              <a:defRPr sz="2000">
                <a:solidFill>
                  <a:schemeClr val="tx1"/>
                </a:solidFill>
                <a:latin typeface="Arial Narrow" panose="020B0606020202030204" pitchFamily="34" charset="0"/>
                <a:ea typeface="微软雅黑" panose="020B0503020204020204" pitchFamily="34" charset="-122"/>
              </a:defRPr>
            </a:lvl5pPr>
            <a:lvl6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eaLnBrk="1" hangingPunct="1"/>
            <a:r>
              <a:rPr lang="zh-CN" altLang="en-US" sz="1400" b="1" dirty="0">
                <a:solidFill>
                  <a:schemeClr val="tx1">
                    <a:lumMod val="85000"/>
                    <a:lumOff val="15000"/>
                  </a:schemeClr>
                </a:solidFill>
                <a:latin typeface="微软雅黑" panose="020B0503020204020204" pitchFamily="34" charset="-122"/>
              </a:rPr>
              <a:t>添加文本信息</a:t>
            </a:r>
            <a:endParaRPr lang="en-US" altLang="zh-CN" sz="1400" b="1" dirty="0">
              <a:solidFill>
                <a:schemeClr val="tx1">
                  <a:lumMod val="85000"/>
                  <a:lumOff val="15000"/>
                </a:schemeClr>
              </a:solidFill>
              <a:latin typeface="微软雅黑" panose="020B0503020204020204" pitchFamily="34" charset="-122"/>
            </a:endParaRPr>
          </a:p>
          <a:p>
            <a:pPr>
              <a:lnSpc>
                <a:spcPct val="150000"/>
              </a:lnSpc>
              <a:spcBef>
                <a:spcPts val="300"/>
              </a:spcBef>
            </a:pPr>
            <a:r>
              <a:rPr lang="zh-CN" altLang="en-US" sz="1200" dirty="0">
                <a:solidFill>
                  <a:schemeClr val="tx1">
                    <a:lumMod val="85000"/>
                    <a:lumOff val="15000"/>
                  </a:schemeClr>
                </a:solidFill>
                <a:latin typeface="微软雅黑" panose="020B0503020204020204" pitchFamily="34" charset="-122"/>
              </a:rPr>
              <a:t>此处添加说明文字添加说明文字添加说明文字此处添加说明文字</a:t>
            </a:r>
            <a:endParaRPr lang="zh-CN" altLang="en-US" sz="1200" dirty="0">
              <a:solidFill>
                <a:schemeClr val="tx1">
                  <a:lumMod val="85000"/>
                  <a:lumOff val="15000"/>
                </a:schemeClr>
              </a:solidFill>
              <a:latin typeface="微软雅黑" panose="020B0503020204020204" pitchFamily="34" charset="-122"/>
            </a:endParaRPr>
          </a:p>
        </p:txBody>
      </p:sp>
      <p:sp>
        <p:nvSpPr>
          <p:cNvPr id="13" name="文本框 7"/>
          <p:cNvSpPr txBox="1">
            <a:spLocks noChangeArrowheads="1"/>
          </p:cNvSpPr>
          <p:nvPr/>
        </p:nvSpPr>
        <p:spPr bwMode="auto">
          <a:xfrm>
            <a:off x="7322471" y="3097002"/>
            <a:ext cx="2711939" cy="910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Arial Narrow" panose="020B0606020202030204" pitchFamily="34" charset="0"/>
                <a:ea typeface="微软雅黑" panose="020B0503020204020204" pitchFamily="34" charset="-122"/>
              </a:defRPr>
            </a:lvl1pPr>
            <a:lvl2pPr>
              <a:defRPr sz="2800">
                <a:solidFill>
                  <a:schemeClr val="tx1"/>
                </a:solidFill>
                <a:latin typeface="Arial Narrow" panose="020B0606020202030204" pitchFamily="34" charset="0"/>
                <a:ea typeface="微软雅黑" panose="020B0503020204020204" pitchFamily="34" charset="-122"/>
              </a:defRPr>
            </a:lvl2pPr>
            <a:lvl3pPr>
              <a:defRPr sz="2400">
                <a:solidFill>
                  <a:schemeClr val="tx1"/>
                </a:solidFill>
                <a:latin typeface="Arial Narrow" panose="020B0606020202030204" pitchFamily="34" charset="0"/>
                <a:ea typeface="微软雅黑" panose="020B0503020204020204" pitchFamily="34" charset="-122"/>
              </a:defRPr>
            </a:lvl3pPr>
            <a:lvl4pPr>
              <a:defRPr sz="2000">
                <a:solidFill>
                  <a:schemeClr val="tx1"/>
                </a:solidFill>
                <a:latin typeface="Arial Narrow" panose="020B0606020202030204" pitchFamily="34" charset="0"/>
                <a:ea typeface="微软雅黑" panose="020B0503020204020204" pitchFamily="34" charset="-122"/>
              </a:defRPr>
            </a:lvl4pPr>
            <a:lvl5pPr>
              <a:defRPr sz="2000">
                <a:solidFill>
                  <a:schemeClr val="tx1"/>
                </a:solidFill>
                <a:latin typeface="Arial Narrow" panose="020B0606020202030204" pitchFamily="34" charset="0"/>
                <a:ea typeface="微软雅黑" panose="020B0503020204020204" pitchFamily="34" charset="-122"/>
              </a:defRPr>
            </a:lvl5pPr>
            <a:lvl6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eaLnBrk="1" hangingPunct="1"/>
            <a:r>
              <a:rPr lang="zh-CN" altLang="en-US" sz="1400" b="1" dirty="0">
                <a:solidFill>
                  <a:schemeClr val="tx1">
                    <a:lumMod val="85000"/>
                    <a:lumOff val="15000"/>
                  </a:schemeClr>
                </a:solidFill>
                <a:latin typeface="微软雅黑" panose="020B0503020204020204" pitchFamily="34" charset="-122"/>
              </a:rPr>
              <a:t>添加文本信息</a:t>
            </a:r>
            <a:endParaRPr lang="en-US" altLang="zh-CN" sz="1400" b="1" dirty="0">
              <a:solidFill>
                <a:schemeClr val="tx1">
                  <a:lumMod val="85000"/>
                  <a:lumOff val="15000"/>
                </a:schemeClr>
              </a:solidFill>
              <a:latin typeface="微软雅黑" panose="020B0503020204020204" pitchFamily="34" charset="-122"/>
            </a:endParaRPr>
          </a:p>
          <a:p>
            <a:pPr>
              <a:lnSpc>
                <a:spcPct val="150000"/>
              </a:lnSpc>
              <a:spcBef>
                <a:spcPts val="300"/>
              </a:spcBef>
            </a:pPr>
            <a:r>
              <a:rPr lang="zh-CN" altLang="en-US" sz="1200" dirty="0">
                <a:solidFill>
                  <a:schemeClr val="tx1">
                    <a:lumMod val="85000"/>
                    <a:lumOff val="15000"/>
                  </a:schemeClr>
                </a:solidFill>
                <a:latin typeface="微软雅黑" panose="020B0503020204020204" pitchFamily="34" charset="-122"/>
              </a:rPr>
              <a:t>此处添加说明文字添加说明文字添加说明文字此处添加说明文字</a:t>
            </a:r>
            <a:endParaRPr lang="zh-CN" altLang="en-US" sz="1200" dirty="0">
              <a:solidFill>
                <a:schemeClr val="tx1">
                  <a:lumMod val="85000"/>
                  <a:lumOff val="15000"/>
                </a:schemeClr>
              </a:solidFill>
              <a:latin typeface="微软雅黑" panose="020B0503020204020204" pitchFamily="34" charset="-122"/>
            </a:endParaRPr>
          </a:p>
        </p:txBody>
      </p:sp>
      <p:sp>
        <p:nvSpPr>
          <p:cNvPr id="14" name="文本框 7"/>
          <p:cNvSpPr txBox="1">
            <a:spLocks noChangeArrowheads="1"/>
          </p:cNvSpPr>
          <p:nvPr/>
        </p:nvSpPr>
        <p:spPr bwMode="auto">
          <a:xfrm>
            <a:off x="2889708" y="4671258"/>
            <a:ext cx="2711939" cy="910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Arial Narrow" panose="020B0606020202030204" pitchFamily="34" charset="0"/>
                <a:ea typeface="微软雅黑" panose="020B0503020204020204" pitchFamily="34" charset="-122"/>
              </a:defRPr>
            </a:lvl1pPr>
            <a:lvl2pPr>
              <a:defRPr sz="2800">
                <a:solidFill>
                  <a:schemeClr val="tx1"/>
                </a:solidFill>
                <a:latin typeface="Arial Narrow" panose="020B0606020202030204" pitchFamily="34" charset="0"/>
                <a:ea typeface="微软雅黑" panose="020B0503020204020204" pitchFamily="34" charset="-122"/>
              </a:defRPr>
            </a:lvl2pPr>
            <a:lvl3pPr>
              <a:defRPr sz="2400">
                <a:solidFill>
                  <a:schemeClr val="tx1"/>
                </a:solidFill>
                <a:latin typeface="Arial Narrow" panose="020B0606020202030204" pitchFamily="34" charset="0"/>
                <a:ea typeface="微软雅黑" panose="020B0503020204020204" pitchFamily="34" charset="-122"/>
              </a:defRPr>
            </a:lvl3pPr>
            <a:lvl4pPr>
              <a:defRPr sz="2000">
                <a:solidFill>
                  <a:schemeClr val="tx1"/>
                </a:solidFill>
                <a:latin typeface="Arial Narrow" panose="020B0606020202030204" pitchFamily="34" charset="0"/>
                <a:ea typeface="微软雅黑" panose="020B0503020204020204" pitchFamily="34" charset="-122"/>
              </a:defRPr>
            </a:lvl4pPr>
            <a:lvl5pPr>
              <a:defRPr sz="2000">
                <a:solidFill>
                  <a:schemeClr val="tx1"/>
                </a:solidFill>
                <a:latin typeface="Arial Narrow" panose="020B0606020202030204" pitchFamily="34" charset="0"/>
                <a:ea typeface="微软雅黑" panose="020B0503020204020204" pitchFamily="34" charset="-122"/>
              </a:defRPr>
            </a:lvl5pPr>
            <a:lvl6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algn="r" eaLnBrk="1" hangingPunct="1"/>
            <a:r>
              <a:rPr lang="zh-CN" altLang="en-US" sz="1400" b="1" dirty="0">
                <a:solidFill>
                  <a:schemeClr val="tx1">
                    <a:lumMod val="85000"/>
                    <a:lumOff val="15000"/>
                  </a:schemeClr>
                </a:solidFill>
                <a:latin typeface="微软雅黑" panose="020B0503020204020204" pitchFamily="34" charset="-122"/>
              </a:rPr>
              <a:t>添加文本信息</a:t>
            </a:r>
            <a:endParaRPr lang="en-US" altLang="zh-CN" sz="1400" b="1" dirty="0">
              <a:solidFill>
                <a:schemeClr val="tx1">
                  <a:lumMod val="85000"/>
                  <a:lumOff val="15000"/>
                </a:schemeClr>
              </a:solidFill>
              <a:latin typeface="微软雅黑" panose="020B0503020204020204" pitchFamily="34" charset="-122"/>
            </a:endParaRPr>
          </a:p>
          <a:p>
            <a:pPr algn="r">
              <a:lnSpc>
                <a:spcPct val="150000"/>
              </a:lnSpc>
              <a:spcBef>
                <a:spcPts val="300"/>
              </a:spcBef>
            </a:pPr>
            <a:r>
              <a:rPr lang="zh-CN" altLang="en-US" sz="1200" dirty="0">
                <a:solidFill>
                  <a:schemeClr val="tx1">
                    <a:lumMod val="85000"/>
                    <a:lumOff val="15000"/>
                  </a:schemeClr>
                </a:solidFill>
                <a:latin typeface="微软雅黑" panose="020B0503020204020204" pitchFamily="34" charset="-122"/>
              </a:rPr>
              <a:t>此处添加说明文字添加说明文字添加说明文字此处添加说明文字</a:t>
            </a:r>
            <a:endParaRPr lang="zh-CN" altLang="en-US" sz="1200" dirty="0">
              <a:solidFill>
                <a:schemeClr val="tx1">
                  <a:lumMod val="85000"/>
                  <a:lumOff val="15000"/>
                </a:schemeClr>
              </a:solidFill>
              <a:latin typeface="微软雅黑" panose="020B0503020204020204" pitchFamily="34" charset="-122"/>
            </a:endParaRPr>
          </a:p>
        </p:txBody>
      </p:sp>
      <p:sp>
        <p:nvSpPr>
          <p:cNvPr id="15" name="文本框 7"/>
          <p:cNvSpPr txBox="1">
            <a:spLocks noChangeArrowheads="1"/>
          </p:cNvSpPr>
          <p:nvPr/>
        </p:nvSpPr>
        <p:spPr bwMode="auto">
          <a:xfrm>
            <a:off x="1514517" y="3472598"/>
            <a:ext cx="2711939" cy="910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Arial Narrow" panose="020B0606020202030204" pitchFamily="34" charset="0"/>
                <a:ea typeface="微软雅黑" panose="020B0503020204020204" pitchFamily="34" charset="-122"/>
              </a:defRPr>
            </a:lvl1pPr>
            <a:lvl2pPr>
              <a:defRPr sz="2800">
                <a:solidFill>
                  <a:schemeClr val="tx1"/>
                </a:solidFill>
                <a:latin typeface="Arial Narrow" panose="020B0606020202030204" pitchFamily="34" charset="0"/>
                <a:ea typeface="微软雅黑" panose="020B0503020204020204" pitchFamily="34" charset="-122"/>
              </a:defRPr>
            </a:lvl2pPr>
            <a:lvl3pPr>
              <a:defRPr sz="2400">
                <a:solidFill>
                  <a:schemeClr val="tx1"/>
                </a:solidFill>
                <a:latin typeface="Arial Narrow" panose="020B0606020202030204" pitchFamily="34" charset="0"/>
                <a:ea typeface="微软雅黑" panose="020B0503020204020204" pitchFamily="34" charset="-122"/>
              </a:defRPr>
            </a:lvl3pPr>
            <a:lvl4pPr>
              <a:defRPr sz="2000">
                <a:solidFill>
                  <a:schemeClr val="tx1"/>
                </a:solidFill>
                <a:latin typeface="Arial Narrow" panose="020B0606020202030204" pitchFamily="34" charset="0"/>
                <a:ea typeface="微软雅黑" panose="020B0503020204020204" pitchFamily="34" charset="-122"/>
              </a:defRPr>
            </a:lvl4pPr>
            <a:lvl5pPr>
              <a:defRPr sz="2000">
                <a:solidFill>
                  <a:schemeClr val="tx1"/>
                </a:solidFill>
                <a:latin typeface="Arial Narrow" panose="020B0606020202030204" pitchFamily="34" charset="0"/>
                <a:ea typeface="微软雅黑" panose="020B0503020204020204" pitchFamily="34" charset="-122"/>
              </a:defRPr>
            </a:lvl5pPr>
            <a:lvl6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algn="r" eaLnBrk="1" hangingPunct="1"/>
            <a:r>
              <a:rPr lang="zh-CN" altLang="en-US" sz="1400" b="1" dirty="0">
                <a:solidFill>
                  <a:schemeClr val="tx1">
                    <a:lumMod val="85000"/>
                    <a:lumOff val="15000"/>
                  </a:schemeClr>
                </a:solidFill>
                <a:latin typeface="微软雅黑" panose="020B0503020204020204" pitchFamily="34" charset="-122"/>
              </a:rPr>
              <a:t>添加文本信息</a:t>
            </a:r>
            <a:endParaRPr lang="en-US" altLang="zh-CN" sz="1400" b="1" dirty="0">
              <a:solidFill>
                <a:schemeClr val="tx1">
                  <a:lumMod val="85000"/>
                  <a:lumOff val="15000"/>
                </a:schemeClr>
              </a:solidFill>
              <a:latin typeface="微软雅黑" panose="020B0503020204020204" pitchFamily="34" charset="-122"/>
            </a:endParaRPr>
          </a:p>
          <a:p>
            <a:pPr algn="r">
              <a:lnSpc>
                <a:spcPct val="150000"/>
              </a:lnSpc>
              <a:spcBef>
                <a:spcPts val="300"/>
              </a:spcBef>
            </a:pPr>
            <a:r>
              <a:rPr lang="zh-CN" altLang="en-US" sz="1200" dirty="0">
                <a:solidFill>
                  <a:schemeClr val="tx1">
                    <a:lumMod val="85000"/>
                    <a:lumOff val="15000"/>
                  </a:schemeClr>
                </a:solidFill>
                <a:latin typeface="微软雅黑" panose="020B0503020204020204" pitchFamily="34" charset="-122"/>
              </a:rPr>
              <a:t>此处添加说明文字添加说明文字添加说明文字此处添加说明文字</a:t>
            </a:r>
            <a:endParaRPr lang="zh-CN" altLang="en-US" sz="1200" dirty="0">
              <a:solidFill>
                <a:schemeClr val="tx1">
                  <a:lumMod val="85000"/>
                  <a:lumOff val="15000"/>
                </a:schemeClr>
              </a:solidFill>
              <a:latin typeface="微软雅黑" panose="020B0503020204020204" pitchFamily="34" charset="-122"/>
            </a:endParaRPr>
          </a:p>
        </p:txBody>
      </p:sp>
      <p:sp>
        <p:nvSpPr>
          <p:cNvPr id="16" name="文本框 7"/>
          <p:cNvSpPr txBox="1">
            <a:spLocks noChangeArrowheads="1"/>
          </p:cNvSpPr>
          <p:nvPr/>
        </p:nvSpPr>
        <p:spPr bwMode="auto">
          <a:xfrm>
            <a:off x="1490233" y="2176454"/>
            <a:ext cx="2711939" cy="910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Arial Narrow" panose="020B0606020202030204" pitchFamily="34" charset="0"/>
                <a:ea typeface="微软雅黑" panose="020B0503020204020204" pitchFamily="34" charset="-122"/>
              </a:defRPr>
            </a:lvl1pPr>
            <a:lvl2pPr>
              <a:defRPr sz="2800">
                <a:solidFill>
                  <a:schemeClr val="tx1"/>
                </a:solidFill>
                <a:latin typeface="Arial Narrow" panose="020B0606020202030204" pitchFamily="34" charset="0"/>
                <a:ea typeface="微软雅黑" panose="020B0503020204020204" pitchFamily="34" charset="-122"/>
              </a:defRPr>
            </a:lvl2pPr>
            <a:lvl3pPr>
              <a:defRPr sz="2400">
                <a:solidFill>
                  <a:schemeClr val="tx1"/>
                </a:solidFill>
                <a:latin typeface="Arial Narrow" panose="020B0606020202030204" pitchFamily="34" charset="0"/>
                <a:ea typeface="微软雅黑" panose="020B0503020204020204" pitchFamily="34" charset="-122"/>
              </a:defRPr>
            </a:lvl3pPr>
            <a:lvl4pPr>
              <a:defRPr sz="2000">
                <a:solidFill>
                  <a:schemeClr val="tx1"/>
                </a:solidFill>
                <a:latin typeface="Arial Narrow" panose="020B0606020202030204" pitchFamily="34" charset="0"/>
                <a:ea typeface="微软雅黑" panose="020B0503020204020204" pitchFamily="34" charset="-122"/>
              </a:defRPr>
            </a:lvl4pPr>
            <a:lvl5pPr>
              <a:defRPr sz="2000">
                <a:solidFill>
                  <a:schemeClr val="tx1"/>
                </a:solidFill>
                <a:latin typeface="Arial Narrow" panose="020B0606020202030204" pitchFamily="34" charset="0"/>
                <a:ea typeface="微软雅黑" panose="020B0503020204020204" pitchFamily="34" charset="-122"/>
              </a:defRPr>
            </a:lvl5pPr>
            <a:lvl6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algn="r" eaLnBrk="1" hangingPunct="1"/>
            <a:r>
              <a:rPr lang="zh-CN" altLang="en-US" sz="1400" b="1" dirty="0">
                <a:solidFill>
                  <a:schemeClr val="tx1">
                    <a:lumMod val="85000"/>
                    <a:lumOff val="15000"/>
                  </a:schemeClr>
                </a:solidFill>
                <a:latin typeface="微软雅黑" panose="020B0503020204020204" pitchFamily="34" charset="-122"/>
              </a:rPr>
              <a:t>添加文本信息</a:t>
            </a:r>
            <a:endParaRPr lang="en-US" altLang="zh-CN" sz="1400" b="1" dirty="0">
              <a:solidFill>
                <a:schemeClr val="tx1">
                  <a:lumMod val="85000"/>
                  <a:lumOff val="15000"/>
                </a:schemeClr>
              </a:solidFill>
              <a:latin typeface="微软雅黑" panose="020B0503020204020204" pitchFamily="34" charset="-122"/>
            </a:endParaRPr>
          </a:p>
          <a:p>
            <a:pPr algn="r">
              <a:lnSpc>
                <a:spcPct val="150000"/>
              </a:lnSpc>
              <a:spcBef>
                <a:spcPts val="300"/>
              </a:spcBef>
            </a:pPr>
            <a:r>
              <a:rPr lang="zh-CN" altLang="en-US" sz="1200" dirty="0">
                <a:solidFill>
                  <a:schemeClr val="tx1">
                    <a:lumMod val="85000"/>
                    <a:lumOff val="15000"/>
                  </a:schemeClr>
                </a:solidFill>
                <a:latin typeface="微软雅黑" panose="020B0503020204020204" pitchFamily="34" charset="-122"/>
              </a:rPr>
              <a:t>此处添加说明文字添加说明文字添加说明文字此处添加说明文字</a:t>
            </a:r>
            <a:endParaRPr lang="zh-CN" altLang="en-US" sz="1200" dirty="0">
              <a:solidFill>
                <a:schemeClr val="tx1">
                  <a:lumMod val="85000"/>
                  <a:lumOff val="15000"/>
                </a:schemeClr>
              </a:solidFill>
              <a:latin typeface="微软雅黑" panose="020B0503020204020204" pitchFamily="34" charset="-122"/>
            </a:endParaRPr>
          </a:p>
        </p:txBody>
      </p:sp>
      <p:sp>
        <p:nvSpPr>
          <p:cNvPr id="17" name="矩形 58"/>
          <p:cNvSpPr>
            <a:spLocks noChangeArrowheads="1"/>
          </p:cNvSpPr>
          <p:nvPr/>
        </p:nvSpPr>
        <p:spPr bwMode="auto">
          <a:xfrm>
            <a:off x="5356640" y="3061820"/>
            <a:ext cx="1052657" cy="338554"/>
          </a:xfrm>
          <a:prstGeom prst="rect">
            <a:avLst/>
          </a:prstGeom>
          <a:noFill/>
          <a:ln w="9525">
            <a:noFill/>
            <a:miter lim="800000"/>
          </a:ln>
        </p:spPr>
        <p:txBody>
          <a:bodyPr wrap="square">
            <a:spAutoFit/>
          </a:bodyPr>
          <a:lstStyle/>
          <a:p>
            <a:pPr algn="ctr"/>
            <a:r>
              <a:rPr lang="zh-CN" altLang="en-US" sz="1600" b="1" dirty="0">
                <a:solidFill>
                  <a:schemeClr val="tx1">
                    <a:lumMod val="75000"/>
                    <a:lumOff val="25000"/>
                  </a:schemeClr>
                </a:solidFill>
                <a:latin typeface="微软雅黑" panose="020B0503020204020204" pitchFamily="34" charset="-122"/>
                <a:ea typeface="微软雅黑" panose="020B0503020204020204" pitchFamily="34" charset="-122"/>
              </a:rPr>
              <a:t>添加文本</a:t>
            </a:r>
            <a:endParaRPr lang="zh-CN" altLang="en-US" sz="16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750"/>
                                        <p:tgtEl>
                                          <p:spTgt spid="5"/>
                                        </p:tgtEl>
                                      </p:cBhvr>
                                    </p:animEffect>
                                  </p:childTnLst>
                                </p:cTn>
                              </p:par>
                            </p:childTnLst>
                          </p:cTn>
                        </p:par>
                        <p:par>
                          <p:cTn id="8" fill="hold">
                            <p:stCondLst>
                              <p:cond delay="1000"/>
                            </p:stCondLst>
                            <p:childTnLst>
                              <p:par>
                                <p:cTn id="9" presetID="16" presetClass="entr" presetSubtype="37"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barn(outVertical)">
                                      <p:cBhvr>
                                        <p:cTn id="11" dur="500"/>
                                        <p:tgtEl>
                                          <p:spTgt spid="17"/>
                                        </p:tgtEl>
                                      </p:cBhvr>
                                    </p:animEffect>
                                  </p:childTnLst>
                                </p:cTn>
                              </p:par>
                            </p:childTnLst>
                          </p:cTn>
                        </p:par>
                        <p:par>
                          <p:cTn id="12" fill="hold">
                            <p:stCondLst>
                              <p:cond delay="15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750"/>
                                        <p:tgtEl>
                                          <p:spTgt spid="6"/>
                                        </p:tgtEl>
                                      </p:cBhvr>
                                    </p:animEffect>
                                  </p:childTnLst>
                                </p:cTn>
                              </p:par>
                            </p:childTnLst>
                          </p:cTn>
                        </p:par>
                        <p:par>
                          <p:cTn id="16" fill="hold">
                            <p:stCondLst>
                              <p:cond delay="2500"/>
                            </p:stCondLst>
                            <p:childTnLst>
                              <p:par>
                                <p:cTn id="17" presetID="23" presetClass="entr" presetSubtype="32"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500" fill="hold"/>
                                        <p:tgtEl>
                                          <p:spTgt spid="11"/>
                                        </p:tgtEl>
                                        <p:attrNameLst>
                                          <p:attrName>ppt_w</p:attrName>
                                        </p:attrNameLst>
                                      </p:cBhvr>
                                      <p:tavLst>
                                        <p:tav tm="0">
                                          <p:val>
                                            <p:strVal val="4*#ppt_w"/>
                                          </p:val>
                                        </p:tav>
                                        <p:tav tm="100000">
                                          <p:val>
                                            <p:strVal val="#ppt_w"/>
                                          </p:val>
                                        </p:tav>
                                      </p:tavLst>
                                    </p:anim>
                                    <p:anim calcmode="lin" valueType="num">
                                      <p:cBhvr>
                                        <p:cTn id="20" dur="500" fill="hold"/>
                                        <p:tgtEl>
                                          <p:spTgt spid="11"/>
                                        </p:tgtEl>
                                        <p:attrNameLst>
                                          <p:attrName>ppt_h</p:attrName>
                                        </p:attrNameLst>
                                      </p:cBhvr>
                                      <p:tavLst>
                                        <p:tav tm="0">
                                          <p:val>
                                            <p:strVal val="4*#ppt_h"/>
                                          </p:val>
                                        </p:tav>
                                        <p:tav tm="100000">
                                          <p:val>
                                            <p:strVal val="#ppt_h"/>
                                          </p:val>
                                        </p:tav>
                                      </p:tavLst>
                                    </p:anim>
                                  </p:childTnLst>
                                </p:cTn>
                              </p:par>
                            </p:childTnLst>
                          </p:cTn>
                        </p:par>
                        <p:par>
                          <p:cTn id="21" fill="hold">
                            <p:stCondLst>
                              <p:cond delay="3000"/>
                            </p:stCondLst>
                            <p:childTnLst>
                              <p:par>
                                <p:cTn id="22" presetID="22" presetClass="entr" presetSubtype="8" fill="hold" grpId="0" nodeType="after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wipe(left)">
                                      <p:cBhvr>
                                        <p:cTn id="24" dur="500"/>
                                        <p:tgtEl>
                                          <p:spTgt spid="12"/>
                                        </p:tgtEl>
                                      </p:cBhvr>
                                    </p:animEffect>
                                  </p:childTnLst>
                                </p:cTn>
                              </p:par>
                            </p:childTnLst>
                          </p:cTn>
                        </p:par>
                        <p:par>
                          <p:cTn id="25" fill="hold">
                            <p:stCondLst>
                              <p:cond delay="3500"/>
                            </p:stCondLst>
                            <p:childTnLst>
                              <p:par>
                                <p:cTn id="26" presetID="23" presetClass="entr" presetSubtype="32"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p:cTn id="28" dur="500" fill="hold"/>
                                        <p:tgtEl>
                                          <p:spTgt spid="10"/>
                                        </p:tgtEl>
                                        <p:attrNameLst>
                                          <p:attrName>ppt_w</p:attrName>
                                        </p:attrNameLst>
                                      </p:cBhvr>
                                      <p:tavLst>
                                        <p:tav tm="0">
                                          <p:val>
                                            <p:strVal val="4*#ppt_w"/>
                                          </p:val>
                                        </p:tav>
                                        <p:tav tm="100000">
                                          <p:val>
                                            <p:strVal val="#ppt_w"/>
                                          </p:val>
                                        </p:tav>
                                      </p:tavLst>
                                    </p:anim>
                                    <p:anim calcmode="lin" valueType="num">
                                      <p:cBhvr>
                                        <p:cTn id="29" dur="500" fill="hold"/>
                                        <p:tgtEl>
                                          <p:spTgt spid="10"/>
                                        </p:tgtEl>
                                        <p:attrNameLst>
                                          <p:attrName>ppt_h</p:attrName>
                                        </p:attrNameLst>
                                      </p:cBhvr>
                                      <p:tavLst>
                                        <p:tav tm="0">
                                          <p:val>
                                            <p:strVal val="4*#ppt_h"/>
                                          </p:val>
                                        </p:tav>
                                        <p:tav tm="100000">
                                          <p:val>
                                            <p:strVal val="#ppt_h"/>
                                          </p:val>
                                        </p:tav>
                                      </p:tavLst>
                                    </p:anim>
                                  </p:childTnLst>
                                </p:cTn>
                              </p:par>
                            </p:childTnLst>
                          </p:cTn>
                        </p:par>
                        <p:par>
                          <p:cTn id="30" fill="hold">
                            <p:stCondLst>
                              <p:cond delay="4000"/>
                            </p:stCondLst>
                            <p:childTnLst>
                              <p:par>
                                <p:cTn id="31" presetID="22" presetClass="entr" presetSubtype="2" fill="hold" grpId="0" nodeType="after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wipe(right)">
                                      <p:cBhvr>
                                        <p:cTn id="33" dur="500"/>
                                        <p:tgtEl>
                                          <p:spTgt spid="16"/>
                                        </p:tgtEl>
                                      </p:cBhvr>
                                    </p:animEffect>
                                  </p:childTnLst>
                                </p:cTn>
                              </p:par>
                            </p:childTnLst>
                          </p:cTn>
                        </p:par>
                        <p:par>
                          <p:cTn id="34" fill="hold">
                            <p:stCondLst>
                              <p:cond delay="4500"/>
                            </p:stCondLst>
                            <p:childTnLst>
                              <p:par>
                                <p:cTn id="35" presetID="23" presetClass="entr" presetSubtype="32" fill="hold" grpId="0" nodeType="after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p:cTn id="37" dur="500" fill="hold"/>
                                        <p:tgtEl>
                                          <p:spTgt spid="9"/>
                                        </p:tgtEl>
                                        <p:attrNameLst>
                                          <p:attrName>ppt_w</p:attrName>
                                        </p:attrNameLst>
                                      </p:cBhvr>
                                      <p:tavLst>
                                        <p:tav tm="0">
                                          <p:val>
                                            <p:strVal val="4*#ppt_w"/>
                                          </p:val>
                                        </p:tav>
                                        <p:tav tm="100000">
                                          <p:val>
                                            <p:strVal val="#ppt_w"/>
                                          </p:val>
                                        </p:tav>
                                      </p:tavLst>
                                    </p:anim>
                                    <p:anim calcmode="lin" valueType="num">
                                      <p:cBhvr>
                                        <p:cTn id="38" dur="500" fill="hold"/>
                                        <p:tgtEl>
                                          <p:spTgt spid="9"/>
                                        </p:tgtEl>
                                        <p:attrNameLst>
                                          <p:attrName>ppt_h</p:attrName>
                                        </p:attrNameLst>
                                      </p:cBhvr>
                                      <p:tavLst>
                                        <p:tav tm="0">
                                          <p:val>
                                            <p:strVal val="4*#ppt_h"/>
                                          </p:val>
                                        </p:tav>
                                        <p:tav tm="100000">
                                          <p:val>
                                            <p:strVal val="#ppt_h"/>
                                          </p:val>
                                        </p:tav>
                                      </p:tavLst>
                                    </p:anim>
                                  </p:childTnLst>
                                </p:cTn>
                              </p:par>
                            </p:childTnLst>
                          </p:cTn>
                        </p:par>
                        <p:par>
                          <p:cTn id="39" fill="hold">
                            <p:stCondLst>
                              <p:cond delay="5000"/>
                            </p:stCondLst>
                            <p:childTnLst>
                              <p:par>
                                <p:cTn id="40" presetID="22" presetClass="entr" presetSubtype="2" fill="hold" grpId="0" nodeType="after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wipe(right)">
                                      <p:cBhvr>
                                        <p:cTn id="42" dur="500"/>
                                        <p:tgtEl>
                                          <p:spTgt spid="15"/>
                                        </p:tgtEl>
                                      </p:cBhvr>
                                    </p:animEffect>
                                  </p:childTnLst>
                                </p:cTn>
                              </p:par>
                            </p:childTnLst>
                          </p:cTn>
                        </p:par>
                        <p:par>
                          <p:cTn id="43" fill="hold">
                            <p:stCondLst>
                              <p:cond delay="5500"/>
                            </p:stCondLst>
                            <p:childTnLst>
                              <p:par>
                                <p:cTn id="44" presetID="23" presetClass="entr" presetSubtype="32" fill="hold" grpId="0" nodeType="afterEffect">
                                  <p:stCondLst>
                                    <p:cond delay="0"/>
                                  </p:stCondLst>
                                  <p:childTnLst>
                                    <p:set>
                                      <p:cBhvr>
                                        <p:cTn id="45" dur="1" fill="hold">
                                          <p:stCondLst>
                                            <p:cond delay="0"/>
                                          </p:stCondLst>
                                        </p:cTn>
                                        <p:tgtEl>
                                          <p:spTgt spid="8"/>
                                        </p:tgtEl>
                                        <p:attrNameLst>
                                          <p:attrName>style.visibility</p:attrName>
                                        </p:attrNameLst>
                                      </p:cBhvr>
                                      <p:to>
                                        <p:strVal val="visible"/>
                                      </p:to>
                                    </p:set>
                                    <p:anim calcmode="lin" valueType="num">
                                      <p:cBhvr>
                                        <p:cTn id="46" dur="500" fill="hold"/>
                                        <p:tgtEl>
                                          <p:spTgt spid="8"/>
                                        </p:tgtEl>
                                        <p:attrNameLst>
                                          <p:attrName>ppt_w</p:attrName>
                                        </p:attrNameLst>
                                      </p:cBhvr>
                                      <p:tavLst>
                                        <p:tav tm="0">
                                          <p:val>
                                            <p:strVal val="4*#ppt_w"/>
                                          </p:val>
                                        </p:tav>
                                        <p:tav tm="100000">
                                          <p:val>
                                            <p:strVal val="#ppt_w"/>
                                          </p:val>
                                        </p:tav>
                                      </p:tavLst>
                                    </p:anim>
                                    <p:anim calcmode="lin" valueType="num">
                                      <p:cBhvr>
                                        <p:cTn id="47" dur="500" fill="hold"/>
                                        <p:tgtEl>
                                          <p:spTgt spid="8"/>
                                        </p:tgtEl>
                                        <p:attrNameLst>
                                          <p:attrName>ppt_h</p:attrName>
                                        </p:attrNameLst>
                                      </p:cBhvr>
                                      <p:tavLst>
                                        <p:tav tm="0">
                                          <p:val>
                                            <p:strVal val="4*#ppt_h"/>
                                          </p:val>
                                        </p:tav>
                                        <p:tav tm="100000">
                                          <p:val>
                                            <p:strVal val="#ppt_h"/>
                                          </p:val>
                                        </p:tav>
                                      </p:tavLst>
                                    </p:anim>
                                  </p:childTnLst>
                                </p:cTn>
                              </p:par>
                            </p:childTnLst>
                          </p:cTn>
                        </p:par>
                        <p:par>
                          <p:cTn id="48" fill="hold">
                            <p:stCondLst>
                              <p:cond delay="6000"/>
                            </p:stCondLst>
                            <p:childTnLst>
                              <p:par>
                                <p:cTn id="49" presetID="22" presetClass="entr" presetSubtype="2" fill="hold" grpId="0" nodeType="afterEffect">
                                  <p:stCondLst>
                                    <p:cond delay="0"/>
                                  </p:stCondLst>
                                  <p:childTnLst>
                                    <p:set>
                                      <p:cBhvr>
                                        <p:cTn id="50" dur="1" fill="hold">
                                          <p:stCondLst>
                                            <p:cond delay="0"/>
                                          </p:stCondLst>
                                        </p:cTn>
                                        <p:tgtEl>
                                          <p:spTgt spid="14"/>
                                        </p:tgtEl>
                                        <p:attrNameLst>
                                          <p:attrName>style.visibility</p:attrName>
                                        </p:attrNameLst>
                                      </p:cBhvr>
                                      <p:to>
                                        <p:strVal val="visible"/>
                                      </p:to>
                                    </p:set>
                                    <p:animEffect transition="in" filter="wipe(right)">
                                      <p:cBhvr>
                                        <p:cTn id="51" dur="500"/>
                                        <p:tgtEl>
                                          <p:spTgt spid="14"/>
                                        </p:tgtEl>
                                      </p:cBhvr>
                                    </p:animEffect>
                                  </p:childTnLst>
                                </p:cTn>
                              </p:par>
                            </p:childTnLst>
                          </p:cTn>
                        </p:par>
                        <p:par>
                          <p:cTn id="52" fill="hold">
                            <p:stCondLst>
                              <p:cond delay="6500"/>
                            </p:stCondLst>
                            <p:childTnLst>
                              <p:par>
                                <p:cTn id="53" presetID="23" presetClass="entr" presetSubtype="32" fill="hold" grpId="0" nodeType="afterEffect">
                                  <p:stCondLst>
                                    <p:cond delay="0"/>
                                  </p:stCondLst>
                                  <p:childTnLst>
                                    <p:set>
                                      <p:cBhvr>
                                        <p:cTn id="54" dur="1" fill="hold">
                                          <p:stCondLst>
                                            <p:cond delay="0"/>
                                          </p:stCondLst>
                                        </p:cTn>
                                        <p:tgtEl>
                                          <p:spTgt spid="7"/>
                                        </p:tgtEl>
                                        <p:attrNameLst>
                                          <p:attrName>style.visibility</p:attrName>
                                        </p:attrNameLst>
                                      </p:cBhvr>
                                      <p:to>
                                        <p:strVal val="visible"/>
                                      </p:to>
                                    </p:set>
                                    <p:anim calcmode="lin" valueType="num">
                                      <p:cBhvr>
                                        <p:cTn id="55" dur="500" fill="hold"/>
                                        <p:tgtEl>
                                          <p:spTgt spid="7"/>
                                        </p:tgtEl>
                                        <p:attrNameLst>
                                          <p:attrName>ppt_w</p:attrName>
                                        </p:attrNameLst>
                                      </p:cBhvr>
                                      <p:tavLst>
                                        <p:tav tm="0">
                                          <p:val>
                                            <p:strVal val="4*#ppt_w"/>
                                          </p:val>
                                        </p:tav>
                                        <p:tav tm="100000">
                                          <p:val>
                                            <p:strVal val="#ppt_w"/>
                                          </p:val>
                                        </p:tav>
                                      </p:tavLst>
                                    </p:anim>
                                    <p:anim calcmode="lin" valueType="num">
                                      <p:cBhvr>
                                        <p:cTn id="56" dur="500" fill="hold"/>
                                        <p:tgtEl>
                                          <p:spTgt spid="7"/>
                                        </p:tgtEl>
                                        <p:attrNameLst>
                                          <p:attrName>ppt_h</p:attrName>
                                        </p:attrNameLst>
                                      </p:cBhvr>
                                      <p:tavLst>
                                        <p:tav tm="0">
                                          <p:val>
                                            <p:strVal val="4*#ppt_h"/>
                                          </p:val>
                                        </p:tav>
                                        <p:tav tm="100000">
                                          <p:val>
                                            <p:strVal val="#ppt_h"/>
                                          </p:val>
                                        </p:tav>
                                      </p:tavLst>
                                    </p:anim>
                                  </p:childTnLst>
                                </p:cTn>
                              </p:par>
                            </p:childTnLst>
                          </p:cTn>
                        </p:par>
                        <p:par>
                          <p:cTn id="57" fill="hold">
                            <p:stCondLst>
                              <p:cond delay="7000"/>
                            </p:stCondLst>
                            <p:childTnLst>
                              <p:par>
                                <p:cTn id="58" presetID="22" presetClass="entr" presetSubtype="8" fill="hold" grpId="0" nodeType="afterEffect">
                                  <p:stCondLst>
                                    <p:cond delay="0"/>
                                  </p:stCondLst>
                                  <p:childTnLst>
                                    <p:set>
                                      <p:cBhvr>
                                        <p:cTn id="59" dur="1" fill="hold">
                                          <p:stCondLst>
                                            <p:cond delay="0"/>
                                          </p:stCondLst>
                                        </p:cTn>
                                        <p:tgtEl>
                                          <p:spTgt spid="13"/>
                                        </p:tgtEl>
                                        <p:attrNameLst>
                                          <p:attrName>style.visibility</p:attrName>
                                        </p:attrNameLst>
                                      </p:cBhvr>
                                      <p:to>
                                        <p:strVal val="visible"/>
                                      </p:to>
                                    </p:set>
                                    <p:animEffect transition="in" filter="wipe(left)">
                                      <p:cBhvr>
                                        <p:cTn id="6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p:bldP spid="13" grpId="0"/>
      <p:bldP spid="14" grpId="0"/>
      <p:bldP spid="15" grpId="0"/>
      <p:bldP spid="16" grpId="0"/>
      <p:bldP spid="1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4" name="AutoShape 2"/>
          <p:cNvSpPr>
            <a:spLocks noChangeArrowheads="1"/>
          </p:cNvSpPr>
          <p:nvPr/>
        </p:nvSpPr>
        <p:spPr bwMode="auto">
          <a:xfrm rot="10800000" flipH="1" flipV="1">
            <a:off x="4446588" y="2811819"/>
            <a:ext cx="2917825" cy="271462"/>
          </a:xfrm>
          <a:prstGeom prst="triangle">
            <a:avLst>
              <a:gd name="adj" fmla="val 50000"/>
            </a:avLst>
          </a:prstGeom>
          <a:gradFill rotWithShape="1">
            <a:gsLst>
              <a:gs pos="0">
                <a:srgbClr val="5F5F5F">
                  <a:alpha val="0"/>
                </a:srgbClr>
              </a:gs>
              <a:gs pos="100000">
                <a:sysClr val="windowText" lastClr="000000">
                  <a:alpha val="17998"/>
                </a:sysClr>
              </a:gs>
            </a:gsLst>
            <a:lin ang="5400000" scaled="1"/>
          </a:gradFill>
          <a:ln>
            <a:noFill/>
          </a:ln>
          <a:effectLst/>
          <a:extLst>
            <a:ext uri="{91240B29-F687-4F45-9708-019B960494DF}">
              <a14:hiddenLine xmlns:a14="http://schemas.microsoft.com/office/drawing/2010/main" w="2857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Impact" panose="020B0806030902050204" pitchFamily="34" charset="0"/>
              <a:ea typeface="微软雅黑" panose="020B0503020204020204" pitchFamily="34" charset="-122"/>
            </a:endParaRPr>
          </a:p>
        </p:txBody>
      </p:sp>
      <p:sp>
        <p:nvSpPr>
          <p:cNvPr id="5" name="AutoShape 3"/>
          <p:cNvSpPr>
            <a:spLocks noChangeArrowheads="1"/>
          </p:cNvSpPr>
          <p:nvPr/>
        </p:nvSpPr>
        <p:spPr bwMode="auto">
          <a:xfrm rot="10800000" flipH="1" flipV="1">
            <a:off x="3355975" y="3832581"/>
            <a:ext cx="2917825" cy="271463"/>
          </a:xfrm>
          <a:prstGeom prst="triangle">
            <a:avLst>
              <a:gd name="adj" fmla="val 50000"/>
            </a:avLst>
          </a:prstGeom>
          <a:gradFill rotWithShape="1">
            <a:gsLst>
              <a:gs pos="0">
                <a:srgbClr val="5F5F5F">
                  <a:alpha val="0"/>
                </a:srgbClr>
              </a:gs>
              <a:gs pos="100000">
                <a:sysClr val="windowText" lastClr="000000">
                  <a:alpha val="17998"/>
                </a:sysClr>
              </a:gs>
            </a:gsLst>
            <a:lin ang="5400000" scaled="1"/>
          </a:gradFill>
          <a:ln>
            <a:noFill/>
          </a:ln>
          <a:effectLst/>
          <a:extLst>
            <a:ext uri="{91240B29-F687-4F45-9708-019B960494DF}">
              <a14:hiddenLine xmlns:a14="http://schemas.microsoft.com/office/drawing/2010/main" w="2857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Impact" panose="020B0806030902050204" pitchFamily="34" charset="0"/>
              <a:ea typeface="微软雅黑" panose="020B0503020204020204" pitchFamily="34" charset="-122"/>
            </a:endParaRPr>
          </a:p>
        </p:txBody>
      </p:sp>
      <p:sp>
        <p:nvSpPr>
          <p:cNvPr id="6" name="AutoShape 4"/>
          <p:cNvSpPr>
            <a:spLocks noChangeArrowheads="1"/>
          </p:cNvSpPr>
          <p:nvPr/>
        </p:nvSpPr>
        <p:spPr bwMode="auto">
          <a:xfrm rot="10800000" flipH="1" flipV="1">
            <a:off x="5467350" y="1781531"/>
            <a:ext cx="2917825" cy="271463"/>
          </a:xfrm>
          <a:prstGeom prst="triangle">
            <a:avLst>
              <a:gd name="adj" fmla="val 50000"/>
            </a:avLst>
          </a:prstGeom>
          <a:gradFill rotWithShape="1">
            <a:gsLst>
              <a:gs pos="0">
                <a:srgbClr val="5F5F5F">
                  <a:alpha val="0"/>
                </a:srgbClr>
              </a:gs>
              <a:gs pos="100000">
                <a:sysClr val="windowText" lastClr="000000">
                  <a:alpha val="17998"/>
                </a:sysClr>
              </a:gs>
            </a:gsLst>
            <a:lin ang="5400000" scaled="1"/>
          </a:gradFill>
          <a:ln>
            <a:noFill/>
          </a:ln>
          <a:effectLst/>
          <a:extLst>
            <a:ext uri="{91240B29-F687-4F45-9708-019B960494DF}">
              <a14:hiddenLine xmlns:a14="http://schemas.microsoft.com/office/drawing/2010/main" w="2857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Impact" panose="020B0806030902050204" pitchFamily="34" charset="0"/>
              <a:ea typeface="微软雅黑" panose="020B0503020204020204" pitchFamily="34" charset="-122"/>
            </a:endParaRPr>
          </a:p>
        </p:txBody>
      </p:sp>
      <p:sp>
        <p:nvSpPr>
          <p:cNvPr id="7" name="AutoShape 10"/>
          <p:cNvSpPr>
            <a:spLocks noChangeArrowheads="1"/>
          </p:cNvSpPr>
          <p:nvPr/>
        </p:nvSpPr>
        <p:spPr bwMode="auto">
          <a:xfrm rot="10800000" flipV="1">
            <a:off x="6432550" y="753956"/>
            <a:ext cx="2860675" cy="263525"/>
          </a:xfrm>
          <a:prstGeom prst="triangle">
            <a:avLst>
              <a:gd name="adj" fmla="val 50000"/>
            </a:avLst>
          </a:prstGeom>
          <a:solidFill>
            <a:schemeClr val="accent1"/>
          </a:solidFill>
          <a:ln>
            <a:solidFill>
              <a:schemeClr val="accent1">
                <a:lumMod val="60000"/>
                <a:lumOff val="40000"/>
              </a:schemeClr>
            </a:solidFill>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Impact" panose="020B0806030902050204" pitchFamily="34" charset="0"/>
              <a:ea typeface="微软雅黑" panose="020B0503020204020204" pitchFamily="34" charset="-122"/>
            </a:endParaRPr>
          </a:p>
        </p:txBody>
      </p:sp>
      <p:sp>
        <p:nvSpPr>
          <p:cNvPr id="8" name="Line 11"/>
          <p:cNvSpPr>
            <a:spLocks noChangeShapeType="1"/>
          </p:cNvSpPr>
          <p:nvPr/>
        </p:nvSpPr>
        <p:spPr bwMode="auto">
          <a:xfrm>
            <a:off x="6276975" y="4586181"/>
            <a:ext cx="2778125" cy="0"/>
          </a:xfrm>
          <a:prstGeom prst="line">
            <a:avLst/>
          </a:prstGeom>
          <a:noFill/>
          <a:ln w="28575">
            <a:solidFill>
              <a:srgbClr val="80808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dirty="0">
              <a:latin typeface="Impact" panose="020B0806030902050204" pitchFamily="34" charset="0"/>
              <a:ea typeface="微软雅黑" panose="020B0503020204020204" pitchFamily="34" charset="-122"/>
            </a:endParaRPr>
          </a:p>
        </p:txBody>
      </p:sp>
      <p:sp>
        <p:nvSpPr>
          <p:cNvPr id="9" name="Line 12"/>
          <p:cNvSpPr>
            <a:spLocks noChangeShapeType="1"/>
          </p:cNvSpPr>
          <p:nvPr/>
        </p:nvSpPr>
        <p:spPr bwMode="auto">
          <a:xfrm rot="16200000">
            <a:off x="8067675" y="2754206"/>
            <a:ext cx="1638300" cy="0"/>
          </a:xfrm>
          <a:prstGeom prst="line">
            <a:avLst/>
          </a:prstGeom>
          <a:noFill/>
          <a:ln w="28575">
            <a:solidFill>
              <a:srgbClr val="808080"/>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dirty="0">
              <a:latin typeface="Impact" panose="020B0806030902050204" pitchFamily="34" charset="0"/>
              <a:ea typeface="微软雅黑" panose="020B0503020204020204" pitchFamily="34" charset="-122"/>
            </a:endParaRPr>
          </a:p>
        </p:txBody>
      </p:sp>
      <p:sp>
        <p:nvSpPr>
          <p:cNvPr id="10" name="Line 13"/>
          <p:cNvSpPr>
            <a:spLocks noChangeShapeType="1"/>
          </p:cNvSpPr>
          <p:nvPr/>
        </p:nvSpPr>
        <p:spPr bwMode="auto">
          <a:xfrm rot="16200000">
            <a:off x="8431212" y="2235094"/>
            <a:ext cx="600075" cy="0"/>
          </a:xfrm>
          <a:prstGeom prst="line">
            <a:avLst/>
          </a:prstGeom>
          <a:noFill/>
          <a:ln w="28575">
            <a:solidFill>
              <a:srgbClr val="808080"/>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dirty="0">
              <a:latin typeface="Impact" panose="020B0806030902050204" pitchFamily="34" charset="0"/>
              <a:ea typeface="微软雅黑" panose="020B0503020204020204" pitchFamily="34" charset="-122"/>
            </a:endParaRPr>
          </a:p>
        </p:txBody>
      </p:sp>
      <p:sp>
        <p:nvSpPr>
          <p:cNvPr id="11" name="Line 14"/>
          <p:cNvSpPr>
            <a:spLocks noChangeShapeType="1"/>
          </p:cNvSpPr>
          <p:nvPr/>
        </p:nvSpPr>
        <p:spPr bwMode="auto">
          <a:xfrm rot="16200000">
            <a:off x="7717631" y="3259825"/>
            <a:ext cx="2649538" cy="0"/>
          </a:xfrm>
          <a:prstGeom prst="line">
            <a:avLst/>
          </a:prstGeom>
          <a:noFill/>
          <a:ln w="28575">
            <a:solidFill>
              <a:srgbClr val="808080"/>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dirty="0">
              <a:latin typeface="Impact" panose="020B0806030902050204" pitchFamily="34" charset="0"/>
              <a:ea typeface="微软雅黑" panose="020B0503020204020204" pitchFamily="34" charset="-122"/>
            </a:endParaRPr>
          </a:p>
        </p:txBody>
      </p:sp>
      <p:sp>
        <p:nvSpPr>
          <p:cNvPr id="12" name="Line 15"/>
          <p:cNvSpPr>
            <a:spLocks noChangeShapeType="1"/>
          </p:cNvSpPr>
          <p:nvPr/>
        </p:nvSpPr>
        <p:spPr bwMode="auto">
          <a:xfrm>
            <a:off x="7289800" y="3573356"/>
            <a:ext cx="1612900" cy="0"/>
          </a:xfrm>
          <a:prstGeom prst="line">
            <a:avLst/>
          </a:prstGeom>
          <a:noFill/>
          <a:ln w="28575">
            <a:solidFill>
              <a:srgbClr val="80808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dirty="0">
              <a:latin typeface="Impact" panose="020B0806030902050204" pitchFamily="34" charset="0"/>
              <a:ea typeface="微软雅黑" panose="020B0503020204020204" pitchFamily="34" charset="-122"/>
            </a:endParaRPr>
          </a:p>
        </p:txBody>
      </p:sp>
      <p:sp>
        <p:nvSpPr>
          <p:cNvPr id="13" name="Line 16"/>
          <p:cNvSpPr>
            <a:spLocks noChangeShapeType="1"/>
          </p:cNvSpPr>
          <p:nvPr/>
        </p:nvSpPr>
        <p:spPr bwMode="auto">
          <a:xfrm>
            <a:off x="8367713" y="2528781"/>
            <a:ext cx="376237" cy="0"/>
          </a:xfrm>
          <a:prstGeom prst="line">
            <a:avLst/>
          </a:prstGeom>
          <a:noFill/>
          <a:ln w="28575">
            <a:solidFill>
              <a:srgbClr val="80808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dirty="0">
              <a:latin typeface="Impact" panose="020B0806030902050204" pitchFamily="34" charset="0"/>
              <a:ea typeface="微软雅黑" panose="020B0503020204020204" pitchFamily="34" charset="-122"/>
            </a:endParaRPr>
          </a:p>
        </p:txBody>
      </p:sp>
      <p:sp>
        <p:nvSpPr>
          <p:cNvPr id="14" name="Line 11"/>
          <p:cNvSpPr>
            <a:spLocks noChangeShapeType="1"/>
          </p:cNvSpPr>
          <p:nvPr/>
        </p:nvSpPr>
        <p:spPr bwMode="auto">
          <a:xfrm>
            <a:off x="5502275" y="5695844"/>
            <a:ext cx="3673475" cy="0"/>
          </a:xfrm>
          <a:prstGeom prst="line">
            <a:avLst/>
          </a:prstGeom>
          <a:noFill/>
          <a:ln w="28575">
            <a:solidFill>
              <a:srgbClr val="80808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dirty="0">
              <a:latin typeface="Impact" panose="020B0806030902050204" pitchFamily="34" charset="0"/>
              <a:ea typeface="微软雅黑" panose="020B0503020204020204" pitchFamily="34" charset="-122"/>
            </a:endParaRPr>
          </a:p>
        </p:txBody>
      </p:sp>
      <p:sp>
        <p:nvSpPr>
          <p:cNvPr id="15" name="Line 14"/>
          <p:cNvSpPr>
            <a:spLocks noChangeShapeType="1"/>
          </p:cNvSpPr>
          <p:nvPr/>
        </p:nvSpPr>
        <p:spPr bwMode="auto">
          <a:xfrm rot="16200000">
            <a:off x="7308056" y="3802750"/>
            <a:ext cx="3735388" cy="0"/>
          </a:xfrm>
          <a:prstGeom prst="line">
            <a:avLst/>
          </a:prstGeom>
          <a:noFill/>
          <a:ln w="28575">
            <a:solidFill>
              <a:srgbClr val="808080"/>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dirty="0">
              <a:latin typeface="Impact" panose="020B0806030902050204" pitchFamily="34" charset="0"/>
              <a:ea typeface="微软雅黑" panose="020B0503020204020204" pitchFamily="34" charset="-122"/>
            </a:endParaRPr>
          </a:p>
        </p:txBody>
      </p:sp>
      <p:sp>
        <p:nvSpPr>
          <p:cNvPr id="16" name="AutoShape 3"/>
          <p:cNvSpPr>
            <a:spLocks noChangeArrowheads="1"/>
          </p:cNvSpPr>
          <p:nvPr/>
        </p:nvSpPr>
        <p:spPr bwMode="auto">
          <a:xfrm rot="10800000" flipH="1" flipV="1">
            <a:off x="2622848" y="4941524"/>
            <a:ext cx="2917825" cy="271463"/>
          </a:xfrm>
          <a:prstGeom prst="triangle">
            <a:avLst>
              <a:gd name="adj" fmla="val 50000"/>
            </a:avLst>
          </a:prstGeom>
          <a:gradFill rotWithShape="1">
            <a:gsLst>
              <a:gs pos="0">
                <a:srgbClr val="5F5F5F">
                  <a:alpha val="0"/>
                </a:srgbClr>
              </a:gs>
              <a:gs pos="100000">
                <a:sysClr val="windowText" lastClr="000000">
                  <a:alpha val="17998"/>
                </a:sysClr>
              </a:gs>
            </a:gsLst>
            <a:lin ang="5400000" scaled="1"/>
          </a:gradFill>
          <a:ln>
            <a:noFill/>
          </a:ln>
          <a:effectLst/>
          <a:extLst>
            <a:ext uri="{91240B29-F687-4F45-9708-019B960494DF}">
              <a14:hiddenLine xmlns:a14="http://schemas.microsoft.com/office/drawing/2010/main" w="2857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Impact" panose="020B0806030902050204" pitchFamily="34" charset="0"/>
              <a:ea typeface="微软雅黑" panose="020B0503020204020204" pitchFamily="34" charset="-122"/>
            </a:endParaRPr>
          </a:p>
        </p:txBody>
      </p:sp>
      <p:sp>
        <p:nvSpPr>
          <p:cNvPr id="17" name="矩形 27"/>
          <p:cNvSpPr/>
          <p:nvPr/>
        </p:nvSpPr>
        <p:spPr>
          <a:xfrm>
            <a:off x="6427789" y="1047643"/>
            <a:ext cx="2890837" cy="906463"/>
          </a:xfrm>
          <a:custGeom>
            <a:avLst/>
            <a:gdLst/>
            <a:ahLst/>
            <a:cxnLst/>
            <a:rect l="l" t="t" r="r" b="b"/>
            <a:pathLst>
              <a:path w="2890837" h="906463">
                <a:moveTo>
                  <a:pt x="0" y="0"/>
                </a:moveTo>
                <a:lnTo>
                  <a:pt x="2890837" y="0"/>
                </a:lnTo>
                <a:lnTo>
                  <a:pt x="2890837" y="906463"/>
                </a:lnTo>
                <a:lnTo>
                  <a:pt x="0" y="906463"/>
                </a:lnTo>
                <a:close/>
              </a:path>
            </a:pathLst>
          </a:custGeom>
          <a:solidFill>
            <a:schemeClr val="accent1"/>
          </a:solidFill>
          <a:ln w="28575" cap="flat" cmpd="sng" algn="ctr">
            <a:solidFill>
              <a:schemeClr val="accent1">
                <a:lumMod val="60000"/>
                <a:lumOff val="40000"/>
              </a:schemeClr>
            </a:solidFill>
            <a:prstDash val="solid"/>
          </a:ln>
          <a:effectLst/>
        </p:spPr>
        <p:txBody>
          <a:bodyPr vert="horz"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800" b="1" i="0" u="none" strike="noStrike" kern="1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单击此处添加文本</a:t>
            </a:r>
            <a:r>
              <a:rPr kumimoji="0" lang="en-US" altLang="zh-CN" sz="1800" b="1" i="0" u="none" strike="noStrike" kern="1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1</a:t>
            </a:r>
            <a:endParaRPr kumimoji="0" lang="zh-CN" altLang="en-US" sz="1800" b="1" i="0" u="none" strike="noStrike" kern="1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8" name="矩形 29"/>
          <p:cNvSpPr/>
          <p:nvPr/>
        </p:nvSpPr>
        <p:spPr>
          <a:xfrm>
            <a:off x="5489575" y="2071580"/>
            <a:ext cx="2890838" cy="906464"/>
          </a:xfrm>
          <a:custGeom>
            <a:avLst/>
            <a:gdLst/>
            <a:ahLst/>
            <a:cxnLst/>
            <a:rect l="l" t="t" r="r" b="b"/>
            <a:pathLst>
              <a:path w="2890838" h="906464">
                <a:moveTo>
                  <a:pt x="0" y="0"/>
                </a:moveTo>
                <a:lnTo>
                  <a:pt x="2890838" y="0"/>
                </a:lnTo>
                <a:lnTo>
                  <a:pt x="2890838" y="906464"/>
                </a:lnTo>
                <a:lnTo>
                  <a:pt x="0" y="906464"/>
                </a:lnTo>
                <a:close/>
              </a:path>
            </a:pathLst>
          </a:custGeom>
          <a:gradFill>
            <a:gsLst>
              <a:gs pos="33000">
                <a:srgbClr val="F9F9F9"/>
              </a:gs>
              <a:gs pos="100000">
                <a:srgbClr val="D7D7D7"/>
              </a:gs>
            </a:gsLst>
            <a:lin ang="5400000" scaled="0"/>
          </a:gradFill>
          <a:ln w="3175" cap="flat" cmpd="sng" algn="ctr">
            <a:solidFill>
              <a:srgbClr val="D7D7D7"/>
            </a:solidFill>
            <a:prstDash val="solid"/>
          </a:ln>
          <a:effectLst/>
        </p:spPr>
        <p:txBody>
          <a:bodyPr vert="horz"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800" b="1" i="0" u="none" strike="noStrike" kern="10" cap="none" spc="0" normalizeH="0" baseline="0" noProof="0">
                <a:ln>
                  <a:noFill/>
                </a:ln>
                <a:solidFill>
                  <a:srgbClr val="7D7D7D"/>
                </a:solidFill>
                <a:effectLst/>
                <a:uLnTx/>
                <a:uFillTx/>
                <a:latin typeface="微软雅黑" panose="020B0503020204020204" pitchFamily="34" charset="-122"/>
                <a:ea typeface="微软雅黑" panose="020B0503020204020204" pitchFamily="34" charset="-122"/>
                <a:cs typeface="+mn-cs"/>
              </a:rPr>
              <a:t>单击此处添加文本</a:t>
            </a:r>
            <a:r>
              <a:rPr kumimoji="0" lang="en-US" altLang="zh-CN" sz="1800" b="1" i="0" u="none" strike="noStrike" kern="10" cap="none" spc="0" normalizeH="0" baseline="0" noProof="0">
                <a:ln>
                  <a:noFill/>
                </a:ln>
                <a:solidFill>
                  <a:srgbClr val="7D7D7D"/>
                </a:solidFill>
                <a:effectLst/>
                <a:uLnTx/>
                <a:uFillTx/>
                <a:latin typeface="微软雅黑" panose="020B0503020204020204" pitchFamily="34" charset="-122"/>
                <a:ea typeface="微软雅黑" panose="020B0503020204020204" pitchFamily="34" charset="-122"/>
                <a:cs typeface="+mn-cs"/>
              </a:rPr>
              <a:t>2</a:t>
            </a:r>
            <a:endParaRPr kumimoji="0" lang="zh-CN" altLang="en-US" sz="1800" b="1" i="0" u="none" strike="noStrike" kern="10" cap="none" spc="0" normalizeH="0" baseline="0" noProof="0">
              <a:ln>
                <a:noFill/>
              </a:ln>
              <a:solidFill>
                <a:srgbClr val="7D7D7D"/>
              </a:solidFill>
              <a:effectLst/>
              <a:uLnTx/>
              <a:uFillTx/>
              <a:latin typeface="微软雅黑" panose="020B0503020204020204" pitchFamily="34" charset="-122"/>
              <a:ea typeface="微软雅黑" panose="020B0503020204020204" pitchFamily="34" charset="-122"/>
              <a:cs typeface="+mn-cs"/>
            </a:endParaRPr>
          </a:p>
        </p:txBody>
      </p:sp>
      <p:sp>
        <p:nvSpPr>
          <p:cNvPr id="19" name="矩形 30"/>
          <p:cNvSpPr/>
          <p:nvPr/>
        </p:nvSpPr>
        <p:spPr>
          <a:xfrm>
            <a:off x="4413250" y="3098693"/>
            <a:ext cx="2889250" cy="906462"/>
          </a:xfrm>
          <a:custGeom>
            <a:avLst/>
            <a:gdLst/>
            <a:ahLst/>
            <a:cxnLst/>
            <a:rect l="l" t="t" r="r" b="b"/>
            <a:pathLst>
              <a:path w="2889250" h="906462">
                <a:moveTo>
                  <a:pt x="0" y="0"/>
                </a:moveTo>
                <a:lnTo>
                  <a:pt x="2889250" y="0"/>
                </a:lnTo>
                <a:lnTo>
                  <a:pt x="2889250" y="906462"/>
                </a:lnTo>
                <a:lnTo>
                  <a:pt x="0" y="906462"/>
                </a:lnTo>
                <a:close/>
              </a:path>
            </a:pathLst>
          </a:custGeom>
          <a:gradFill>
            <a:gsLst>
              <a:gs pos="33000">
                <a:srgbClr val="F9F9F9"/>
              </a:gs>
              <a:gs pos="100000">
                <a:srgbClr val="D7D7D7"/>
              </a:gs>
            </a:gsLst>
            <a:lin ang="5400000" scaled="0"/>
          </a:gradFill>
          <a:ln w="3175" cap="flat" cmpd="sng" algn="ctr">
            <a:solidFill>
              <a:srgbClr val="D7D7D7"/>
            </a:solidFill>
            <a:prstDash val="solid"/>
          </a:ln>
          <a:effectLst/>
        </p:spPr>
        <p:txBody>
          <a:bodyPr vert="horz"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800" b="1" i="0" u="none" strike="noStrike" kern="10" cap="none" spc="0" normalizeH="0" baseline="0" noProof="0">
                <a:ln>
                  <a:noFill/>
                </a:ln>
                <a:solidFill>
                  <a:srgbClr val="7D7D7D"/>
                </a:solidFill>
                <a:effectLst/>
                <a:uLnTx/>
                <a:uFillTx/>
                <a:latin typeface="微软雅黑" panose="020B0503020204020204" pitchFamily="34" charset="-122"/>
                <a:ea typeface="微软雅黑" panose="020B0503020204020204" pitchFamily="34" charset="-122"/>
                <a:cs typeface="+mn-cs"/>
              </a:rPr>
              <a:t>单击此处添加文本</a:t>
            </a:r>
            <a:r>
              <a:rPr kumimoji="0" lang="en-US" altLang="zh-CN" sz="1800" b="1" i="0" u="none" strike="noStrike" kern="10" cap="none" spc="0" normalizeH="0" baseline="0" noProof="0">
                <a:ln>
                  <a:noFill/>
                </a:ln>
                <a:solidFill>
                  <a:srgbClr val="7D7D7D"/>
                </a:solidFill>
                <a:effectLst/>
                <a:uLnTx/>
                <a:uFillTx/>
                <a:latin typeface="微软雅黑" panose="020B0503020204020204" pitchFamily="34" charset="-122"/>
                <a:ea typeface="微软雅黑" panose="020B0503020204020204" pitchFamily="34" charset="-122"/>
                <a:cs typeface="+mn-cs"/>
              </a:rPr>
              <a:t>3</a:t>
            </a:r>
            <a:endParaRPr kumimoji="0" lang="zh-CN" altLang="en-US" sz="1800" b="1" i="0" u="none" strike="noStrike" kern="10" cap="none" spc="0" normalizeH="0" baseline="0" noProof="0">
              <a:ln>
                <a:noFill/>
              </a:ln>
              <a:solidFill>
                <a:srgbClr val="7D7D7D"/>
              </a:solidFill>
              <a:effectLst/>
              <a:uLnTx/>
              <a:uFillTx/>
              <a:latin typeface="微软雅黑" panose="020B0503020204020204" pitchFamily="34" charset="-122"/>
              <a:ea typeface="微软雅黑" panose="020B0503020204020204" pitchFamily="34" charset="-122"/>
              <a:cs typeface="+mn-cs"/>
            </a:endParaRPr>
          </a:p>
        </p:txBody>
      </p:sp>
      <p:sp>
        <p:nvSpPr>
          <p:cNvPr id="20" name="矩形 31"/>
          <p:cNvSpPr/>
          <p:nvPr/>
        </p:nvSpPr>
        <p:spPr>
          <a:xfrm>
            <a:off x="3359150" y="4122630"/>
            <a:ext cx="2890838" cy="906464"/>
          </a:xfrm>
          <a:custGeom>
            <a:avLst/>
            <a:gdLst/>
            <a:ahLst/>
            <a:cxnLst/>
            <a:rect l="l" t="t" r="r" b="b"/>
            <a:pathLst>
              <a:path w="2890838" h="906464">
                <a:moveTo>
                  <a:pt x="0" y="0"/>
                </a:moveTo>
                <a:lnTo>
                  <a:pt x="2890838" y="0"/>
                </a:lnTo>
                <a:lnTo>
                  <a:pt x="2890838" y="906464"/>
                </a:lnTo>
                <a:lnTo>
                  <a:pt x="0" y="906464"/>
                </a:lnTo>
                <a:close/>
              </a:path>
            </a:pathLst>
          </a:custGeom>
          <a:gradFill>
            <a:gsLst>
              <a:gs pos="33000">
                <a:srgbClr val="F9F9F9"/>
              </a:gs>
              <a:gs pos="100000">
                <a:srgbClr val="D7D7D7"/>
              </a:gs>
            </a:gsLst>
            <a:lin ang="5400000" scaled="0"/>
          </a:gradFill>
          <a:ln w="3175" cap="flat" cmpd="sng" algn="ctr">
            <a:solidFill>
              <a:srgbClr val="D7D7D7"/>
            </a:solidFill>
            <a:prstDash val="solid"/>
          </a:ln>
          <a:effectLst/>
        </p:spPr>
        <p:txBody>
          <a:bodyPr vert="horz"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800" b="1" i="0" u="none" strike="noStrike" kern="10" cap="none" spc="0" normalizeH="0" baseline="0" noProof="0">
                <a:ln>
                  <a:noFill/>
                </a:ln>
                <a:solidFill>
                  <a:srgbClr val="7D7D7D"/>
                </a:solidFill>
                <a:effectLst/>
                <a:uLnTx/>
                <a:uFillTx/>
                <a:latin typeface="微软雅黑" panose="020B0503020204020204" pitchFamily="34" charset="-122"/>
                <a:ea typeface="微软雅黑" panose="020B0503020204020204" pitchFamily="34" charset="-122"/>
                <a:cs typeface="+mn-cs"/>
              </a:rPr>
              <a:t>单击此处添加文本</a:t>
            </a:r>
            <a:r>
              <a:rPr kumimoji="0" lang="en-US" altLang="zh-CN" sz="1800" b="1" i="0" u="none" strike="noStrike" kern="10" cap="none" spc="0" normalizeH="0" baseline="0" noProof="0">
                <a:ln>
                  <a:noFill/>
                </a:ln>
                <a:solidFill>
                  <a:srgbClr val="7D7D7D"/>
                </a:solidFill>
                <a:effectLst/>
                <a:uLnTx/>
                <a:uFillTx/>
                <a:latin typeface="微软雅黑" panose="020B0503020204020204" pitchFamily="34" charset="-122"/>
                <a:ea typeface="微软雅黑" panose="020B0503020204020204" pitchFamily="34" charset="-122"/>
                <a:cs typeface="+mn-cs"/>
              </a:rPr>
              <a:t>4</a:t>
            </a:r>
            <a:endParaRPr kumimoji="0" lang="zh-CN" altLang="en-US" sz="1800" b="1" i="0" u="none" strike="noStrike" kern="10" cap="none" spc="0" normalizeH="0" baseline="0" noProof="0">
              <a:ln>
                <a:noFill/>
              </a:ln>
              <a:solidFill>
                <a:srgbClr val="7D7D7D"/>
              </a:solidFill>
              <a:effectLst/>
              <a:uLnTx/>
              <a:uFillTx/>
              <a:latin typeface="微软雅黑" panose="020B0503020204020204" pitchFamily="34" charset="-122"/>
              <a:ea typeface="微软雅黑" panose="020B0503020204020204" pitchFamily="34" charset="-122"/>
              <a:cs typeface="+mn-cs"/>
            </a:endParaRPr>
          </a:p>
        </p:txBody>
      </p:sp>
      <p:sp>
        <p:nvSpPr>
          <p:cNvPr id="21" name="矩形 32"/>
          <p:cNvSpPr/>
          <p:nvPr/>
        </p:nvSpPr>
        <p:spPr>
          <a:xfrm>
            <a:off x="2598739" y="5218006"/>
            <a:ext cx="2890837" cy="906463"/>
          </a:xfrm>
          <a:custGeom>
            <a:avLst/>
            <a:gdLst/>
            <a:ahLst/>
            <a:cxnLst/>
            <a:rect l="l" t="t" r="r" b="b"/>
            <a:pathLst>
              <a:path w="2890837" h="906463">
                <a:moveTo>
                  <a:pt x="0" y="0"/>
                </a:moveTo>
                <a:lnTo>
                  <a:pt x="2890837" y="0"/>
                </a:lnTo>
                <a:lnTo>
                  <a:pt x="2890837" y="906463"/>
                </a:lnTo>
                <a:lnTo>
                  <a:pt x="0" y="906463"/>
                </a:lnTo>
                <a:close/>
              </a:path>
            </a:pathLst>
          </a:custGeom>
          <a:gradFill>
            <a:gsLst>
              <a:gs pos="33000">
                <a:srgbClr val="F9F9F9"/>
              </a:gs>
              <a:gs pos="100000">
                <a:srgbClr val="D7D7D7"/>
              </a:gs>
            </a:gsLst>
            <a:lin ang="5400000" scaled="0"/>
          </a:gradFill>
          <a:ln w="3175" cap="flat" cmpd="sng" algn="ctr">
            <a:solidFill>
              <a:srgbClr val="D7D7D7"/>
            </a:solidFill>
            <a:prstDash val="solid"/>
          </a:ln>
          <a:effectLst/>
        </p:spPr>
        <p:txBody>
          <a:bodyPr vert="horz"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800" b="1" i="0" u="none" strike="noStrike" kern="10" cap="none" spc="0" normalizeH="0" baseline="0" noProof="0">
                <a:ln>
                  <a:noFill/>
                </a:ln>
                <a:solidFill>
                  <a:srgbClr val="7D7D7D"/>
                </a:solidFill>
                <a:effectLst/>
                <a:uLnTx/>
                <a:uFillTx/>
                <a:latin typeface="微软雅黑" panose="020B0503020204020204" pitchFamily="34" charset="-122"/>
                <a:ea typeface="微软雅黑" panose="020B0503020204020204" pitchFamily="34" charset="-122"/>
                <a:cs typeface="+mn-cs"/>
              </a:rPr>
              <a:t>单击此处添加文本</a:t>
            </a:r>
            <a:r>
              <a:rPr kumimoji="0" lang="en-US" altLang="zh-CN" sz="1800" b="1" i="0" u="none" strike="noStrike" kern="10" cap="none" spc="0" normalizeH="0" baseline="0" noProof="0">
                <a:ln>
                  <a:noFill/>
                </a:ln>
                <a:solidFill>
                  <a:srgbClr val="7D7D7D"/>
                </a:solidFill>
                <a:effectLst/>
                <a:uLnTx/>
                <a:uFillTx/>
                <a:latin typeface="微软雅黑" panose="020B0503020204020204" pitchFamily="34" charset="-122"/>
                <a:ea typeface="微软雅黑" panose="020B0503020204020204" pitchFamily="34" charset="-122"/>
                <a:cs typeface="+mn-cs"/>
              </a:rPr>
              <a:t>5</a:t>
            </a:r>
            <a:endParaRPr kumimoji="0" lang="zh-CN" altLang="en-US" sz="1800" b="1" i="0" u="none" strike="noStrike" kern="10" cap="none" spc="0" normalizeH="0" baseline="0" noProof="0">
              <a:ln>
                <a:noFill/>
              </a:ln>
              <a:solidFill>
                <a:srgbClr val="7D7D7D"/>
              </a:solidFill>
              <a:effectLst/>
              <a:uLnTx/>
              <a:uFillTx/>
              <a:latin typeface="微软雅黑" panose="020B0503020204020204" pitchFamily="34" charset="-122"/>
              <a:ea typeface="微软雅黑" panose="020B0503020204020204" pitchFamily="34"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down)">
                                      <p:cBhvr>
                                        <p:cTn id="13" dur="500"/>
                                        <p:tgtEl>
                                          <p:spTgt spid="6"/>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down)">
                                      <p:cBhvr>
                                        <p:cTn id="16" dur="500"/>
                                        <p:tgtEl>
                                          <p:spTgt spid="7"/>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down)">
                                      <p:cBhvr>
                                        <p:cTn id="19" dur="500"/>
                                        <p:tgtEl>
                                          <p:spTgt spid="8"/>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wipe(down)">
                                      <p:cBhvr>
                                        <p:cTn id="25" dur="500"/>
                                        <p:tgtEl>
                                          <p:spTgt spid="10"/>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wipe(down)">
                                      <p:cBhvr>
                                        <p:cTn id="28" dur="500"/>
                                        <p:tgtEl>
                                          <p:spTgt spid="11"/>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down)">
                                      <p:cBhvr>
                                        <p:cTn id="31" dur="500"/>
                                        <p:tgtEl>
                                          <p:spTgt spid="12"/>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wipe(down)">
                                      <p:cBhvr>
                                        <p:cTn id="34" dur="500"/>
                                        <p:tgtEl>
                                          <p:spTgt spid="13"/>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wipe(down)">
                                      <p:cBhvr>
                                        <p:cTn id="37" dur="500"/>
                                        <p:tgtEl>
                                          <p:spTgt spid="14"/>
                                        </p:tgtEl>
                                      </p:cBhvr>
                                    </p:animEffect>
                                  </p:childTnLst>
                                </p:cTn>
                              </p:par>
                              <p:par>
                                <p:cTn id="38" presetID="22" presetClass="entr" presetSubtype="4" fill="hold" grpId="0" nodeType="with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wipe(down)">
                                      <p:cBhvr>
                                        <p:cTn id="40" dur="500"/>
                                        <p:tgtEl>
                                          <p:spTgt spid="15"/>
                                        </p:tgtEl>
                                      </p:cBhvr>
                                    </p:animEffect>
                                  </p:childTnLst>
                                </p:cTn>
                              </p:par>
                              <p:par>
                                <p:cTn id="41" presetID="22" presetClass="entr" presetSubtype="4" fill="hold" grpId="0" nodeType="with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wipe(down)">
                                      <p:cBhvr>
                                        <p:cTn id="43" dur="500"/>
                                        <p:tgtEl>
                                          <p:spTgt spid="16"/>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wipe(down)">
                                      <p:cBhvr>
                                        <p:cTn id="46" dur="500"/>
                                        <p:tgtEl>
                                          <p:spTgt spid="17"/>
                                        </p:tgtEl>
                                      </p:cBhvr>
                                    </p:animEffect>
                                  </p:childTnLst>
                                </p:cTn>
                              </p:par>
                              <p:par>
                                <p:cTn id="47" presetID="22" presetClass="entr" presetSubtype="4" fill="hold" grpId="0" nodeType="withEffect">
                                  <p:stCondLst>
                                    <p:cond delay="0"/>
                                  </p:stCondLst>
                                  <p:childTnLst>
                                    <p:set>
                                      <p:cBhvr>
                                        <p:cTn id="48" dur="1" fill="hold">
                                          <p:stCondLst>
                                            <p:cond delay="0"/>
                                          </p:stCondLst>
                                        </p:cTn>
                                        <p:tgtEl>
                                          <p:spTgt spid="18"/>
                                        </p:tgtEl>
                                        <p:attrNameLst>
                                          <p:attrName>style.visibility</p:attrName>
                                        </p:attrNameLst>
                                      </p:cBhvr>
                                      <p:to>
                                        <p:strVal val="visible"/>
                                      </p:to>
                                    </p:set>
                                    <p:animEffect transition="in" filter="wipe(down)">
                                      <p:cBhvr>
                                        <p:cTn id="49" dur="500"/>
                                        <p:tgtEl>
                                          <p:spTgt spid="18"/>
                                        </p:tgtEl>
                                      </p:cBhvr>
                                    </p:animEffect>
                                  </p:childTnLst>
                                </p:cTn>
                              </p:par>
                              <p:par>
                                <p:cTn id="50" presetID="22" presetClass="entr" presetSubtype="4" fill="hold" grpId="0" nodeType="with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wipe(down)">
                                      <p:cBhvr>
                                        <p:cTn id="52" dur="500"/>
                                        <p:tgtEl>
                                          <p:spTgt spid="19"/>
                                        </p:tgtEl>
                                      </p:cBhvr>
                                    </p:animEffect>
                                  </p:childTnLst>
                                </p:cTn>
                              </p:par>
                              <p:par>
                                <p:cTn id="53" presetID="22" presetClass="entr" presetSubtype="4" fill="hold" grpId="0" nodeType="withEffect">
                                  <p:stCondLst>
                                    <p:cond delay="0"/>
                                  </p:stCondLst>
                                  <p:childTnLst>
                                    <p:set>
                                      <p:cBhvr>
                                        <p:cTn id="54" dur="1" fill="hold">
                                          <p:stCondLst>
                                            <p:cond delay="0"/>
                                          </p:stCondLst>
                                        </p:cTn>
                                        <p:tgtEl>
                                          <p:spTgt spid="20"/>
                                        </p:tgtEl>
                                        <p:attrNameLst>
                                          <p:attrName>style.visibility</p:attrName>
                                        </p:attrNameLst>
                                      </p:cBhvr>
                                      <p:to>
                                        <p:strVal val="visible"/>
                                      </p:to>
                                    </p:set>
                                    <p:animEffect transition="in" filter="wipe(down)">
                                      <p:cBhvr>
                                        <p:cTn id="55" dur="500"/>
                                        <p:tgtEl>
                                          <p:spTgt spid="20"/>
                                        </p:tgtEl>
                                      </p:cBhvr>
                                    </p:animEffect>
                                  </p:childTnLst>
                                </p:cTn>
                              </p:par>
                              <p:par>
                                <p:cTn id="56" presetID="22" presetClass="entr" presetSubtype="4" fill="hold" grpId="0" nodeType="withEffect">
                                  <p:stCondLst>
                                    <p:cond delay="0"/>
                                  </p:stCondLst>
                                  <p:childTnLst>
                                    <p:set>
                                      <p:cBhvr>
                                        <p:cTn id="57" dur="1" fill="hold">
                                          <p:stCondLst>
                                            <p:cond delay="0"/>
                                          </p:stCondLst>
                                        </p:cTn>
                                        <p:tgtEl>
                                          <p:spTgt spid="21"/>
                                        </p:tgtEl>
                                        <p:attrNameLst>
                                          <p:attrName>style.visibility</p:attrName>
                                        </p:attrNameLst>
                                      </p:cBhvr>
                                      <p:to>
                                        <p:strVal val="visible"/>
                                      </p:to>
                                    </p:set>
                                    <p:animEffect transition="in" filter="wipe(down)">
                                      <p:cBhvr>
                                        <p:cTn id="58"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55084" y="2147714"/>
            <a:ext cx="12247084" cy="2592288"/>
          </a:xfrm>
          <a:prstGeom prst="rect">
            <a:avLst/>
          </a:prstGeom>
          <a:solidFill>
            <a:schemeClr val="accent1">
              <a:lumMod val="60000"/>
              <a:lumOff val="40000"/>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TextBox 11"/>
          <p:cNvSpPr txBox="1"/>
          <p:nvPr/>
        </p:nvSpPr>
        <p:spPr>
          <a:xfrm>
            <a:off x="3841584" y="2949168"/>
            <a:ext cx="4358886" cy="646331"/>
          </a:xfrm>
          <a:prstGeom prst="rect">
            <a:avLst/>
          </a:prstGeom>
          <a:noFill/>
        </p:spPr>
        <p:txBody>
          <a:bodyPr wrap="none" rtlCol="0">
            <a:spAutoFit/>
          </a:bodyPr>
          <a:lstStyle/>
          <a:p>
            <a:pPr marL="0" lvl="1" algn="ctr"/>
            <a:r>
              <a:rPr lang="en-US" altLang="zh-CN" sz="3600" b="1">
                <a:solidFill>
                  <a:schemeClr val="bg1"/>
                </a:solidFill>
                <a:latin typeface="+mn-lt"/>
                <a:ea typeface="+mn-ea"/>
                <a:cs typeface="+mn-ea"/>
                <a:sym typeface="+mn-lt"/>
              </a:rPr>
              <a:t>03</a:t>
            </a:r>
            <a:r>
              <a:rPr lang="zh-CN" altLang="en-US" sz="3600" b="1">
                <a:solidFill>
                  <a:schemeClr val="bg1"/>
                </a:solidFill>
                <a:latin typeface="+mj-ea"/>
              </a:rPr>
              <a:t>输入</a:t>
            </a:r>
            <a:r>
              <a:rPr lang="zh-CN" altLang="en-US" sz="3600" b="1" dirty="0">
                <a:solidFill>
                  <a:schemeClr val="bg1"/>
                </a:solidFill>
                <a:latin typeface="+mj-ea"/>
              </a:rPr>
              <a:t>标题文字内容</a:t>
            </a:r>
            <a:endParaRPr lang="en-US" altLang="zh-CN" sz="3600" b="1" dirty="0">
              <a:solidFill>
                <a:schemeClr val="bg1"/>
              </a:solidFill>
              <a:latin typeface="+mj-ea"/>
            </a:endParaRPr>
          </a:p>
        </p:txBody>
      </p:sp>
      <p:cxnSp>
        <p:nvCxnSpPr>
          <p:cNvPr id="7" name="直接连接符 6"/>
          <p:cNvCxnSpPr/>
          <p:nvPr/>
        </p:nvCxnSpPr>
        <p:spPr>
          <a:xfrm flipV="1">
            <a:off x="3635897" y="2435746"/>
            <a:ext cx="0" cy="1924424"/>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grpSp>
        <p:nvGrpSpPr>
          <p:cNvPr id="9" name="组合 8"/>
          <p:cNvGrpSpPr/>
          <p:nvPr/>
        </p:nvGrpSpPr>
        <p:grpSpPr>
          <a:xfrm>
            <a:off x="2157042" y="2667983"/>
            <a:ext cx="1197175" cy="1197175"/>
            <a:chOff x="1068965" y="491752"/>
            <a:chExt cx="1197175" cy="1197175"/>
          </a:xfrm>
        </p:grpSpPr>
        <p:grpSp>
          <p:nvGrpSpPr>
            <p:cNvPr id="10" name="组合 9"/>
            <p:cNvGrpSpPr/>
            <p:nvPr/>
          </p:nvGrpSpPr>
          <p:grpSpPr>
            <a:xfrm>
              <a:off x="1068965" y="491752"/>
              <a:ext cx="1197175" cy="1197175"/>
              <a:chOff x="304800" y="673100"/>
              <a:chExt cx="4000500" cy="4000500"/>
            </a:xfrm>
            <a:effectLst>
              <a:outerShdw blurRad="444500" dist="254000" dir="8100000" algn="tr" rotWithShape="0">
                <a:prstClr val="black">
                  <a:alpha val="50000"/>
                </a:prstClr>
              </a:outerShdw>
            </a:effectLst>
          </p:grpSpPr>
          <p:sp>
            <p:nvSpPr>
              <p:cNvPr id="12" name="同心圆 11"/>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13" name="椭圆 12"/>
              <p:cNvSpPr/>
              <p:nvPr/>
            </p:nvSpPr>
            <p:spPr>
              <a:xfrm>
                <a:off x="392112" y="760412"/>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1" name="KSO_Shape"/>
            <p:cNvSpPr/>
            <p:nvPr/>
          </p:nvSpPr>
          <p:spPr bwMode="auto">
            <a:xfrm>
              <a:off x="1288029" y="829734"/>
              <a:ext cx="759046" cy="521208"/>
            </a:xfrm>
            <a:custGeom>
              <a:avLst/>
              <a:gdLst>
                <a:gd name="T0" fmla="*/ 2147483646 w 112"/>
                <a:gd name="T1" fmla="*/ 2147483646 h 77"/>
                <a:gd name="T2" fmla="*/ 2147483646 w 112"/>
                <a:gd name="T3" fmla="*/ 2147483646 h 77"/>
                <a:gd name="T4" fmla="*/ 2147483646 w 112"/>
                <a:gd name="T5" fmla="*/ 2147483646 h 77"/>
                <a:gd name="T6" fmla="*/ 2147483646 w 112"/>
                <a:gd name="T7" fmla="*/ 2147483646 h 77"/>
                <a:gd name="T8" fmla="*/ 2147483646 w 112"/>
                <a:gd name="T9" fmla="*/ 2147483646 h 77"/>
                <a:gd name="T10" fmla="*/ 0 w 112"/>
                <a:gd name="T11" fmla="*/ 2147483646 h 77"/>
                <a:gd name="T12" fmla="*/ 2147483646 w 112"/>
                <a:gd name="T13" fmla="*/ 2147483646 h 77"/>
                <a:gd name="T14" fmla="*/ 2147483646 w 112"/>
                <a:gd name="T15" fmla="*/ 2147483646 h 77"/>
                <a:gd name="T16" fmla="*/ 2147483646 w 112"/>
                <a:gd name="T17" fmla="*/ 2147483646 h 77"/>
                <a:gd name="T18" fmla="*/ 2147483646 w 112"/>
                <a:gd name="T19" fmla="*/ 2147483646 h 77"/>
                <a:gd name="T20" fmla="*/ 2147483646 w 112"/>
                <a:gd name="T21" fmla="*/ 2147483646 h 77"/>
                <a:gd name="T22" fmla="*/ 2147483646 w 112"/>
                <a:gd name="T23" fmla="*/ 2147483646 h 77"/>
                <a:gd name="T24" fmla="*/ 2147483646 w 112"/>
                <a:gd name="T25" fmla="*/ 2147483646 h 77"/>
                <a:gd name="T26" fmla="*/ 2147483646 w 112"/>
                <a:gd name="T27" fmla="*/ 2147483646 h 77"/>
                <a:gd name="T28" fmla="*/ 2147483646 w 112"/>
                <a:gd name="T29" fmla="*/ 2147483646 h 77"/>
                <a:gd name="T30" fmla="*/ 2147483646 w 112"/>
                <a:gd name="T31" fmla="*/ 2147483646 h 77"/>
                <a:gd name="T32" fmla="*/ 2147483646 w 112"/>
                <a:gd name="T33" fmla="*/ 2147483646 h 77"/>
                <a:gd name="T34" fmla="*/ 2147483646 w 112"/>
                <a:gd name="T35" fmla="*/ 2147483646 h 77"/>
                <a:gd name="T36" fmla="*/ 2147483646 w 112"/>
                <a:gd name="T37" fmla="*/ 2147483646 h 77"/>
                <a:gd name="T38" fmla="*/ 2147483646 w 112"/>
                <a:gd name="T39" fmla="*/ 2147483646 h 77"/>
                <a:gd name="T40" fmla="*/ 2147483646 w 112"/>
                <a:gd name="T41" fmla="*/ 2147483646 h 77"/>
                <a:gd name="T42" fmla="*/ 2147483646 w 112"/>
                <a:gd name="T43" fmla="*/ 2147483646 h 77"/>
                <a:gd name="T44" fmla="*/ 2147483646 w 112"/>
                <a:gd name="T45" fmla="*/ 2147483646 h 77"/>
                <a:gd name="T46" fmla="*/ 2147483646 w 112"/>
                <a:gd name="T47" fmla="*/ 2147483646 h 77"/>
                <a:gd name="T48" fmla="*/ 2147483646 w 112"/>
                <a:gd name="T49" fmla="*/ 2147483646 h 77"/>
                <a:gd name="T50" fmla="*/ 2147483646 w 112"/>
                <a:gd name="T51" fmla="*/ 2147483646 h 77"/>
                <a:gd name="T52" fmla="*/ 2147483646 w 112"/>
                <a:gd name="T53" fmla="*/ 2147483646 h 77"/>
                <a:gd name="T54" fmla="*/ 2147483646 w 112"/>
                <a:gd name="T55" fmla="*/ 2147483646 h 77"/>
                <a:gd name="T56" fmla="*/ 2147483646 w 112"/>
                <a:gd name="T57" fmla="*/ 2147483646 h 77"/>
                <a:gd name="T58" fmla="*/ 2147483646 w 112"/>
                <a:gd name="T59" fmla="*/ 2147483646 h 77"/>
                <a:gd name="T60" fmla="*/ 2147483646 w 112"/>
                <a:gd name="T61" fmla="*/ 2147483646 h 77"/>
                <a:gd name="T62" fmla="*/ 2147483646 w 112"/>
                <a:gd name="T63" fmla="*/ 2147483646 h 77"/>
                <a:gd name="T64" fmla="*/ 2147483646 w 112"/>
                <a:gd name="T65" fmla="*/ 2147483646 h 77"/>
                <a:gd name="T66" fmla="*/ 2147483646 w 112"/>
                <a:gd name="T67" fmla="*/ 2147483646 h 77"/>
                <a:gd name="T68" fmla="*/ 2147483646 w 112"/>
                <a:gd name="T69" fmla="*/ 2147483646 h 77"/>
                <a:gd name="T70" fmla="*/ 2147483646 w 112"/>
                <a:gd name="T71" fmla="*/ 2147483646 h 77"/>
                <a:gd name="T72" fmla="*/ 2147483646 w 112"/>
                <a:gd name="T73" fmla="*/ 2147483646 h 77"/>
                <a:gd name="T74" fmla="*/ 2147483646 w 112"/>
                <a:gd name="T75" fmla="*/ 2147483646 h 77"/>
                <a:gd name="T76" fmla="*/ 2147483646 w 112"/>
                <a:gd name="T77" fmla="*/ 2147483646 h 77"/>
                <a:gd name="T78" fmla="*/ 2147483646 w 112"/>
                <a:gd name="T79" fmla="*/ 2147483646 h 77"/>
                <a:gd name="T80" fmla="*/ 2147483646 w 112"/>
                <a:gd name="T81" fmla="*/ 2147483646 h 77"/>
                <a:gd name="T82" fmla="*/ 2147483646 w 112"/>
                <a:gd name="T83" fmla="*/ 2147483646 h 77"/>
                <a:gd name="T84" fmla="*/ 2147483646 w 112"/>
                <a:gd name="T85" fmla="*/ 2147483646 h 77"/>
                <a:gd name="T86" fmla="*/ 2147483646 w 112"/>
                <a:gd name="T87" fmla="*/ 2147483646 h 7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12" h="77">
                  <a:moveTo>
                    <a:pt x="56" y="0"/>
                  </a:moveTo>
                  <a:cubicBezTo>
                    <a:pt x="62" y="0"/>
                    <a:pt x="66" y="4"/>
                    <a:pt x="66" y="10"/>
                  </a:cubicBezTo>
                  <a:cubicBezTo>
                    <a:pt x="66" y="15"/>
                    <a:pt x="62" y="20"/>
                    <a:pt x="56" y="20"/>
                  </a:cubicBezTo>
                  <a:cubicBezTo>
                    <a:pt x="51" y="20"/>
                    <a:pt x="46" y="15"/>
                    <a:pt x="46" y="10"/>
                  </a:cubicBezTo>
                  <a:cubicBezTo>
                    <a:pt x="46" y="4"/>
                    <a:pt x="51" y="0"/>
                    <a:pt x="56" y="0"/>
                  </a:cubicBezTo>
                  <a:close/>
                  <a:moveTo>
                    <a:pt x="15" y="49"/>
                  </a:moveTo>
                  <a:cubicBezTo>
                    <a:pt x="15" y="66"/>
                    <a:pt x="15" y="66"/>
                    <a:pt x="15" y="66"/>
                  </a:cubicBezTo>
                  <a:cubicBezTo>
                    <a:pt x="10" y="66"/>
                    <a:pt x="10" y="66"/>
                    <a:pt x="10" y="66"/>
                  </a:cubicBezTo>
                  <a:cubicBezTo>
                    <a:pt x="10" y="52"/>
                    <a:pt x="10" y="52"/>
                    <a:pt x="10" y="52"/>
                  </a:cubicBezTo>
                  <a:cubicBezTo>
                    <a:pt x="9" y="52"/>
                    <a:pt x="9" y="52"/>
                    <a:pt x="9" y="52"/>
                  </a:cubicBezTo>
                  <a:cubicBezTo>
                    <a:pt x="9" y="66"/>
                    <a:pt x="9" y="66"/>
                    <a:pt x="9" y="66"/>
                  </a:cubicBezTo>
                  <a:cubicBezTo>
                    <a:pt x="4" y="66"/>
                    <a:pt x="4" y="66"/>
                    <a:pt x="4" y="66"/>
                  </a:cubicBezTo>
                  <a:cubicBezTo>
                    <a:pt x="4" y="49"/>
                    <a:pt x="4" y="49"/>
                    <a:pt x="4" y="49"/>
                  </a:cubicBezTo>
                  <a:cubicBezTo>
                    <a:pt x="4" y="46"/>
                    <a:pt x="4" y="46"/>
                    <a:pt x="4" y="46"/>
                  </a:cubicBezTo>
                  <a:cubicBezTo>
                    <a:pt x="4" y="37"/>
                    <a:pt x="4" y="37"/>
                    <a:pt x="4" y="37"/>
                  </a:cubicBezTo>
                  <a:cubicBezTo>
                    <a:pt x="4" y="37"/>
                    <a:pt x="4" y="37"/>
                    <a:pt x="4" y="37"/>
                  </a:cubicBezTo>
                  <a:cubicBezTo>
                    <a:pt x="4" y="46"/>
                    <a:pt x="4" y="46"/>
                    <a:pt x="4" y="46"/>
                  </a:cubicBezTo>
                  <a:cubicBezTo>
                    <a:pt x="0" y="46"/>
                    <a:pt x="0" y="46"/>
                    <a:pt x="0" y="46"/>
                  </a:cubicBezTo>
                  <a:cubicBezTo>
                    <a:pt x="0" y="33"/>
                    <a:pt x="0" y="33"/>
                    <a:pt x="0" y="33"/>
                  </a:cubicBezTo>
                  <a:cubicBezTo>
                    <a:pt x="0" y="31"/>
                    <a:pt x="1" y="29"/>
                    <a:pt x="4" y="29"/>
                  </a:cubicBezTo>
                  <a:cubicBezTo>
                    <a:pt x="13" y="29"/>
                    <a:pt x="13" y="29"/>
                    <a:pt x="13" y="29"/>
                  </a:cubicBezTo>
                  <a:cubicBezTo>
                    <a:pt x="13" y="30"/>
                    <a:pt x="13" y="30"/>
                    <a:pt x="13" y="31"/>
                  </a:cubicBezTo>
                  <a:cubicBezTo>
                    <a:pt x="13" y="49"/>
                    <a:pt x="13" y="49"/>
                    <a:pt x="13" y="49"/>
                  </a:cubicBezTo>
                  <a:cubicBezTo>
                    <a:pt x="15" y="49"/>
                    <a:pt x="15" y="49"/>
                    <a:pt x="15" y="49"/>
                  </a:cubicBezTo>
                  <a:close/>
                  <a:moveTo>
                    <a:pt x="10" y="15"/>
                  </a:moveTo>
                  <a:cubicBezTo>
                    <a:pt x="13" y="15"/>
                    <a:pt x="16" y="18"/>
                    <a:pt x="16" y="22"/>
                  </a:cubicBezTo>
                  <a:cubicBezTo>
                    <a:pt x="16" y="23"/>
                    <a:pt x="16" y="24"/>
                    <a:pt x="15" y="25"/>
                  </a:cubicBezTo>
                  <a:cubicBezTo>
                    <a:pt x="15" y="26"/>
                    <a:pt x="15" y="26"/>
                    <a:pt x="14" y="26"/>
                  </a:cubicBezTo>
                  <a:cubicBezTo>
                    <a:pt x="13" y="27"/>
                    <a:pt x="12" y="28"/>
                    <a:pt x="10" y="28"/>
                  </a:cubicBezTo>
                  <a:cubicBezTo>
                    <a:pt x="6" y="28"/>
                    <a:pt x="3" y="25"/>
                    <a:pt x="3" y="22"/>
                  </a:cubicBezTo>
                  <a:cubicBezTo>
                    <a:pt x="3" y="18"/>
                    <a:pt x="6" y="15"/>
                    <a:pt x="10" y="15"/>
                  </a:cubicBezTo>
                  <a:close/>
                  <a:moveTo>
                    <a:pt x="96" y="49"/>
                  </a:moveTo>
                  <a:cubicBezTo>
                    <a:pt x="96" y="66"/>
                    <a:pt x="96" y="66"/>
                    <a:pt x="96" y="66"/>
                  </a:cubicBezTo>
                  <a:cubicBezTo>
                    <a:pt x="101" y="66"/>
                    <a:pt x="101" y="66"/>
                    <a:pt x="101" y="66"/>
                  </a:cubicBezTo>
                  <a:cubicBezTo>
                    <a:pt x="101" y="52"/>
                    <a:pt x="101" y="52"/>
                    <a:pt x="101" y="52"/>
                  </a:cubicBezTo>
                  <a:cubicBezTo>
                    <a:pt x="102" y="52"/>
                    <a:pt x="102" y="52"/>
                    <a:pt x="102" y="52"/>
                  </a:cubicBezTo>
                  <a:cubicBezTo>
                    <a:pt x="102" y="66"/>
                    <a:pt x="102" y="66"/>
                    <a:pt x="102" y="66"/>
                  </a:cubicBezTo>
                  <a:cubicBezTo>
                    <a:pt x="107" y="66"/>
                    <a:pt x="107" y="66"/>
                    <a:pt x="107" y="66"/>
                  </a:cubicBezTo>
                  <a:cubicBezTo>
                    <a:pt x="107" y="49"/>
                    <a:pt x="107" y="49"/>
                    <a:pt x="107" y="49"/>
                  </a:cubicBezTo>
                  <a:cubicBezTo>
                    <a:pt x="107" y="46"/>
                    <a:pt x="107" y="46"/>
                    <a:pt x="107" y="46"/>
                  </a:cubicBezTo>
                  <a:cubicBezTo>
                    <a:pt x="107" y="37"/>
                    <a:pt x="107" y="37"/>
                    <a:pt x="107" y="37"/>
                  </a:cubicBezTo>
                  <a:cubicBezTo>
                    <a:pt x="107" y="37"/>
                    <a:pt x="107" y="37"/>
                    <a:pt x="107" y="37"/>
                  </a:cubicBezTo>
                  <a:cubicBezTo>
                    <a:pt x="107" y="46"/>
                    <a:pt x="107" y="46"/>
                    <a:pt x="107" y="46"/>
                  </a:cubicBezTo>
                  <a:cubicBezTo>
                    <a:pt x="112" y="46"/>
                    <a:pt x="112" y="46"/>
                    <a:pt x="112" y="46"/>
                  </a:cubicBezTo>
                  <a:cubicBezTo>
                    <a:pt x="112" y="33"/>
                    <a:pt x="112" y="33"/>
                    <a:pt x="112" y="33"/>
                  </a:cubicBezTo>
                  <a:cubicBezTo>
                    <a:pt x="112" y="31"/>
                    <a:pt x="110" y="29"/>
                    <a:pt x="107" y="29"/>
                  </a:cubicBezTo>
                  <a:cubicBezTo>
                    <a:pt x="98" y="29"/>
                    <a:pt x="98" y="29"/>
                    <a:pt x="98" y="29"/>
                  </a:cubicBezTo>
                  <a:cubicBezTo>
                    <a:pt x="98" y="30"/>
                    <a:pt x="98" y="30"/>
                    <a:pt x="98" y="31"/>
                  </a:cubicBezTo>
                  <a:cubicBezTo>
                    <a:pt x="98" y="49"/>
                    <a:pt x="98" y="49"/>
                    <a:pt x="98" y="49"/>
                  </a:cubicBezTo>
                  <a:cubicBezTo>
                    <a:pt x="96" y="49"/>
                    <a:pt x="96" y="49"/>
                    <a:pt x="96" y="49"/>
                  </a:cubicBezTo>
                  <a:close/>
                  <a:moveTo>
                    <a:pt x="101" y="15"/>
                  </a:moveTo>
                  <a:cubicBezTo>
                    <a:pt x="98" y="15"/>
                    <a:pt x="95" y="18"/>
                    <a:pt x="95" y="22"/>
                  </a:cubicBezTo>
                  <a:cubicBezTo>
                    <a:pt x="95" y="23"/>
                    <a:pt x="95" y="24"/>
                    <a:pt x="96" y="25"/>
                  </a:cubicBezTo>
                  <a:cubicBezTo>
                    <a:pt x="96" y="26"/>
                    <a:pt x="97" y="26"/>
                    <a:pt x="97" y="26"/>
                  </a:cubicBezTo>
                  <a:cubicBezTo>
                    <a:pt x="98" y="27"/>
                    <a:pt x="100" y="28"/>
                    <a:pt x="101" y="28"/>
                  </a:cubicBezTo>
                  <a:cubicBezTo>
                    <a:pt x="105" y="28"/>
                    <a:pt x="108" y="25"/>
                    <a:pt x="108" y="22"/>
                  </a:cubicBezTo>
                  <a:cubicBezTo>
                    <a:pt x="108" y="18"/>
                    <a:pt x="105" y="15"/>
                    <a:pt x="101" y="15"/>
                  </a:cubicBezTo>
                  <a:close/>
                  <a:moveTo>
                    <a:pt x="75" y="51"/>
                  </a:moveTo>
                  <a:cubicBezTo>
                    <a:pt x="75" y="72"/>
                    <a:pt x="75" y="72"/>
                    <a:pt x="75" y="72"/>
                  </a:cubicBezTo>
                  <a:cubicBezTo>
                    <a:pt x="80" y="72"/>
                    <a:pt x="80" y="72"/>
                    <a:pt x="80" y="72"/>
                  </a:cubicBezTo>
                  <a:cubicBezTo>
                    <a:pt x="80" y="54"/>
                    <a:pt x="80" y="54"/>
                    <a:pt x="80" y="54"/>
                  </a:cubicBezTo>
                  <a:cubicBezTo>
                    <a:pt x="82" y="54"/>
                    <a:pt x="82" y="54"/>
                    <a:pt x="82" y="54"/>
                  </a:cubicBezTo>
                  <a:cubicBezTo>
                    <a:pt x="82" y="72"/>
                    <a:pt x="82" y="72"/>
                    <a:pt x="82" y="72"/>
                  </a:cubicBezTo>
                  <a:cubicBezTo>
                    <a:pt x="87" y="72"/>
                    <a:pt x="87" y="72"/>
                    <a:pt x="87" y="72"/>
                  </a:cubicBezTo>
                  <a:cubicBezTo>
                    <a:pt x="87" y="51"/>
                    <a:pt x="87" y="51"/>
                    <a:pt x="87" y="51"/>
                  </a:cubicBezTo>
                  <a:cubicBezTo>
                    <a:pt x="87" y="47"/>
                    <a:pt x="87" y="47"/>
                    <a:pt x="87" y="47"/>
                  </a:cubicBezTo>
                  <a:cubicBezTo>
                    <a:pt x="87" y="36"/>
                    <a:pt x="87" y="36"/>
                    <a:pt x="87" y="36"/>
                  </a:cubicBezTo>
                  <a:cubicBezTo>
                    <a:pt x="88" y="36"/>
                    <a:pt x="88" y="36"/>
                    <a:pt x="88" y="36"/>
                  </a:cubicBezTo>
                  <a:cubicBezTo>
                    <a:pt x="88" y="47"/>
                    <a:pt x="88" y="47"/>
                    <a:pt x="88" y="47"/>
                  </a:cubicBezTo>
                  <a:cubicBezTo>
                    <a:pt x="94" y="47"/>
                    <a:pt x="94" y="47"/>
                    <a:pt x="94" y="47"/>
                  </a:cubicBezTo>
                  <a:cubicBezTo>
                    <a:pt x="94" y="31"/>
                    <a:pt x="94" y="31"/>
                    <a:pt x="94" y="31"/>
                  </a:cubicBezTo>
                  <a:cubicBezTo>
                    <a:pt x="94" y="28"/>
                    <a:pt x="91" y="26"/>
                    <a:pt x="88" y="26"/>
                  </a:cubicBezTo>
                  <a:cubicBezTo>
                    <a:pt x="77" y="26"/>
                    <a:pt x="77" y="26"/>
                    <a:pt x="77" y="26"/>
                  </a:cubicBezTo>
                  <a:cubicBezTo>
                    <a:pt x="77" y="27"/>
                    <a:pt x="77" y="28"/>
                    <a:pt x="77" y="28"/>
                  </a:cubicBezTo>
                  <a:cubicBezTo>
                    <a:pt x="77" y="51"/>
                    <a:pt x="77" y="51"/>
                    <a:pt x="77" y="51"/>
                  </a:cubicBezTo>
                  <a:cubicBezTo>
                    <a:pt x="75" y="51"/>
                    <a:pt x="75" y="51"/>
                    <a:pt x="75" y="51"/>
                  </a:cubicBezTo>
                  <a:close/>
                  <a:moveTo>
                    <a:pt x="65" y="47"/>
                  </a:moveTo>
                  <a:cubicBezTo>
                    <a:pt x="65" y="32"/>
                    <a:pt x="65" y="32"/>
                    <a:pt x="65" y="32"/>
                  </a:cubicBezTo>
                  <a:cubicBezTo>
                    <a:pt x="64" y="32"/>
                    <a:pt x="64" y="32"/>
                    <a:pt x="64" y="32"/>
                  </a:cubicBezTo>
                  <a:cubicBezTo>
                    <a:pt x="64" y="47"/>
                    <a:pt x="64" y="47"/>
                    <a:pt x="64" y="47"/>
                  </a:cubicBezTo>
                  <a:cubicBezTo>
                    <a:pt x="64" y="50"/>
                    <a:pt x="64" y="50"/>
                    <a:pt x="64" y="50"/>
                  </a:cubicBezTo>
                  <a:cubicBezTo>
                    <a:pt x="64" y="77"/>
                    <a:pt x="64" y="77"/>
                    <a:pt x="64" y="77"/>
                  </a:cubicBezTo>
                  <a:cubicBezTo>
                    <a:pt x="57" y="77"/>
                    <a:pt x="57" y="77"/>
                    <a:pt x="57" y="77"/>
                  </a:cubicBezTo>
                  <a:cubicBezTo>
                    <a:pt x="57" y="55"/>
                    <a:pt x="57" y="55"/>
                    <a:pt x="57" y="55"/>
                  </a:cubicBezTo>
                  <a:cubicBezTo>
                    <a:pt x="55" y="55"/>
                    <a:pt x="55" y="55"/>
                    <a:pt x="55" y="55"/>
                  </a:cubicBezTo>
                  <a:cubicBezTo>
                    <a:pt x="55" y="77"/>
                    <a:pt x="55" y="77"/>
                    <a:pt x="55" y="77"/>
                  </a:cubicBezTo>
                  <a:cubicBezTo>
                    <a:pt x="48" y="77"/>
                    <a:pt x="48" y="77"/>
                    <a:pt x="48" y="77"/>
                  </a:cubicBezTo>
                  <a:cubicBezTo>
                    <a:pt x="48" y="50"/>
                    <a:pt x="48" y="50"/>
                    <a:pt x="48" y="50"/>
                  </a:cubicBezTo>
                  <a:cubicBezTo>
                    <a:pt x="48" y="47"/>
                    <a:pt x="48" y="47"/>
                    <a:pt x="48" y="47"/>
                  </a:cubicBezTo>
                  <a:cubicBezTo>
                    <a:pt x="48" y="32"/>
                    <a:pt x="48" y="32"/>
                    <a:pt x="48" y="32"/>
                  </a:cubicBezTo>
                  <a:cubicBezTo>
                    <a:pt x="47" y="32"/>
                    <a:pt x="47" y="32"/>
                    <a:pt x="47" y="32"/>
                  </a:cubicBezTo>
                  <a:cubicBezTo>
                    <a:pt x="47" y="47"/>
                    <a:pt x="47" y="47"/>
                    <a:pt x="47" y="47"/>
                  </a:cubicBezTo>
                  <a:cubicBezTo>
                    <a:pt x="41" y="47"/>
                    <a:pt x="41" y="47"/>
                    <a:pt x="41" y="47"/>
                  </a:cubicBezTo>
                  <a:cubicBezTo>
                    <a:pt x="41" y="27"/>
                    <a:pt x="41" y="27"/>
                    <a:pt x="41" y="27"/>
                  </a:cubicBezTo>
                  <a:cubicBezTo>
                    <a:pt x="41" y="24"/>
                    <a:pt x="44" y="21"/>
                    <a:pt x="47" y="21"/>
                  </a:cubicBezTo>
                  <a:cubicBezTo>
                    <a:pt x="66" y="21"/>
                    <a:pt x="46" y="21"/>
                    <a:pt x="65" y="21"/>
                  </a:cubicBezTo>
                  <a:cubicBezTo>
                    <a:pt x="69" y="21"/>
                    <a:pt x="71" y="24"/>
                    <a:pt x="71" y="27"/>
                  </a:cubicBezTo>
                  <a:cubicBezTo>
                    <a:pt x="71" y="47"/>
                    <a:pt x="71" y="47"/>
                    <a:pt x="71" y="47"/>
                  </a:cubicBezTo>
                  <a:cubicBezTo>
                    <a:pt x="70" y="47"/>
                    <a:pt x="68" y="47"/>
                    <a:pt x="65" y="47"/>
                  </a:cubicBezTo>
                  <a:close/>
                  <a:moveTo>
                    <a:pt x="37" y="51"/>
                  </a:moveTo>
                  <a:cubicBezTo>
                    <a:pt x="37" y="72"/>
                    <a:pt x="37" y="72"/>
                    <a:pt x="37" y="72"/>
                  </a:cubicBezTo>
                  <a:cubicBezTo>
                    <a:pt x="31" y="72"/>
                    <a:pt x="31" y="72"/>
                    <a:pt x="31" y="72"/>
                  </a:cubicBezTo>
                  <a:cubicBezTo>
                    <a:pt x="31" y="54"/>
                    <a:pt x="31" y="54"/>
                    <a:pt x="31" y="54"/>
                  </a:cubicBezTo>
                  <a:cubicBezTo>
                    <a:pt x="30" y="54"/>
                    <a:pt x="30" y="54"/>
                    <a:pt x="30" y="54"/>
                  </a:cubicBezTo>
                  <a:cubicBezTo>
                    <a:pt x="30" y="72"/>
                    <a:pt x="30" y="72"/>
                    <a:pt x="30" y="72"/>
                  </a:cubicBezTo>
                  <a:cubicBezTo>
                    <a:pt x="24" y="72"/>
                    <a:pt x="24" y="72"/>
                    <a:pt x="24" y="72"/>
                  </a:cubicBezTo>
                  <a:cubicBezTo>
                    <a:pt x="24" y="51"/>
                    <a:pt x="24" y="51"/>
                    <a:pt x="24" y="51"/>
                  </a:cubicBezTo>
                  <a:cubicBezTo>
                    <a:pt x="24" y="47"/>
                    <a:pt x="24" y="47"/>
                    <a:pt x="24" y="47"/>
                  </a:cubicBezTo>
                  <a:cubicBezTo>
                    <a:pt x="24" y="36"/>
                    <a:pt x="24" y="36"/>
                    <a:pt x="24" y="36"/>
                  </a:cubicBezTo>
                  <a:cubicBezTo>
                    <a:pt x="23" y="36"/>
                    <a:pt x="23" y="36"/>
                    <a:pt x="23" y="36"/>
                  </a:cubicBezTo>
                  <a:cubicBezTo>
                    <a:pt x="23" y="47"/>
                    <a:pt x="23" y="47"/>
                    <a:pt x="23" y="47"/>
                  </a:cubicBezTo>
                  <a:cubicBezTo>
                    <a:pt x="18" y="47"/>
                    <a:pt x="18" y="47"/>
                    <a:pt x="18" y="47"/>
                  </a:cubicBezTo>
                  <a:cubicBezTo>
                    <a:pt x="18" y="31"/>
                    <a:pt x="18" y="31"/>
                    <a:pt x="18" y="31"/>
                  </a:cubicBezTo>
                  <a:cubicBezTo>
                    <a:pt x="18" y="28"/>
                    <a:pt x="20" y="26"/>
                    <a:pt x="23" y="26"/>
                  </a:cubicBezTo>
                  <a:cubicBezTo>
                    <a:pt x="35" y="26"/>
                    <a:pt x="35" y="26"/>
                    <a:pt x="35" y="26"/>
                  </a:cubicBezTo>
                  <a:cubicBezTo>
                    <a:pt x="35" y="27"/>
                    <a:pt x="35" y="28"/>
                    <a:pt x="35" y="28"/>
                  </a:cubicBezTo>
                  <a:cubicBezTo>
                    <a:pt x="35" y="51"/>
                    <a:pt x="35" y="51"/>
                    <a:pt x="35" y="51"/>
                  </a:cubicBezTo>
                  <a:cubicBezTo>
                    <a:pt x="37" y="51"/>
                    <a:pt x="37" y="51"/>
                    <a:pt x="37" y="51"/>
                  </a:cubicBezTo>
                  <a:close/>
                  <a:moveTo>
                    <a:pt x="31" y="9"/>
                  </a:moveTo>
                  <a:cubicBezTo>
                    <a:pt x="35" y="9"/>
                    <a:pt x="39" y="12"/>
                    <a:pt x="39" y="17"/>
                  </a:cubicBezTo>
                  <a:cubicBezTo>
                    <a:pt x="39" y="19"/>
                    <a:pt x="38" y="20"/>
                    <a:pt x="37" y="22"/>
                  </a:cubicBezTo>
                  <a:cubicBezTo>
                    <a:pt x="37" y="22"/>
                    <a:pt x="37" y="22"/>
                    <a:pt x="37" y="23"/>
                  </a:cubicBezTo>
                  <a:cubicBezTo>
                    <a:pt x="35" y="24"/>
                    <a:pt x="33" y="25"/>
                    <a:pt x="31" y="25"/>
                  </a:cubicBezTo>
                  <a:cubicBezTo>
                    <a:pt x="26" y="25"/>
                    <a:pt x="22" y="21"/>
                    <a:pt x="22" y="17"/>
                  </a:cubicBezTo>
                  <a:cubicBezTo>
                    <a:pt x="22" y="12"/>
                    <a:pt x="26" y="9"/>
                    <a:pt x="31" y="9"/>
                  </a:cubicBezTo>
                  <a:close/>
                  <a:moveTo>
                    <a:pt x="81" y="9"/>
                  </a:moveTo>
                  <a:cubicBezTo>
                    <a:pt x="76" y="9"/>
                    <a:pt x="73" y="12"/>
                    <a:pt x="73" y="17"/>
                  </a:cubicBezTo>
                  <a:cubicBezTo>
                    <a:pt x="73" y="19"/>
                    <a:pt x="73" y="20"/>
                    <a:pt x="74" y="22"/>
                  </a:cubicBezTo>
                  <a:cubicBezTo>
                    <a:pt x="75" y="22"/>
                    <a:pt x="75" y="22"/>
                    <a:pt x="75" y="23"/>
                  </a:cubicBezTo>
                  <a:cubicBezTo>
                    <a:pt x="77" y="24"/>
                    <a:pt x="79" y="25"/>
                    <a:pt x="81" y="25"/>
                  </a:cubicBezTo>
                  <a:cubicBezTo>
                    <a:pt x="85" y="25"/>
                    <a:pt x="89" y="21"/>
                    <a:pt x="89" y="17"/>
                  </a:cubicBezTo>
                  <a:cubicBezTo>
                    <a:pt x="89" y="12"/>
                    <a:pt x="85" y="9"/>
                    <a:pt x="81" y="9"/>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lt1"/>
                </a:solidFill>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outHorizontal)">
                                          <p:cBhvr>
                                            <p:cTn id="7" dur="500"/>
                                            <p:tgtEl>
                                              <p:spTgt spid="5"/>
                                            </p:tgtEl>
                                          </p:cBhvr>
                                        </p:animEffect>
                                      </p:childTnLst>
                                    </p:cTn>
                                  </p:par>
                                  <p:par>
                                    <p:cTn id="8" presetID="2" presetClass="entr" presetSubtype="8" accel="35000" fill="hold" nodeType="withEffect" p14:presetBounceEnd="55000">
                                      <p:stCondLst>
                                        <p:cond delay="0"/>
                                      </p:stCondLst>
                                      <p:childTnLst>
                                        <p:set>
                                          <p:cBhvr>
                                            <p:cTn id="9" dur="1" fill="hold">
                                              <p:stCondLst>
                                                <p:cond delay="0"/>
                                              </p:stCondLst>
                                            </p:cTn>
                                            <p:tgtEl>
                                              <p:spTgt spid="9"/>
                                            </p:tgtEl>
                                            <p:attrNameLst>
                                              <p:attrName>style.visibility</p:attrName>
                                            </p:attrNameLst>
                                          </p:cBhvr>
                                          <p:to>
                                            <p:strVal val="visible"/>
                                          </p:to>
                                        </p:set>
                                        <p:anim calcmode="lin" valueType="num" p14:bounceEnd="55000">
                                          <p:cBhvr additive="base">
                                            <p:cTn id="10" dur="1500" fill="hold"/>
                                            <p:tgtEl>
                                              <p:spTgt spid="9"/>
                                            </p:tgtEl>
                                            <p:attrNameLst>
                                              <p:attrName>ppt_x</p:attrName>
                                            </p:attrNameLst>
                                          </p:cBhvr>
                                          <p:tavLst>
                                            <p:tav tm="0">
                                              <p:val>
                                                <p:strVal val="0-#ppt_w/2"/>
                                              </p:val>
                                            </p:tav>
                                            <p:tav tm="100000">
                                              <p:val>
                                                <p:strVal val="#ppt_x"/>
                                              </p:val>
                                            </p:tav>
                                          </p:tavLst>
                                        </p:anim>
                                        <p:anim calcmode="lin" valueType="num" p14:bounceEnd="55000">
                                          <p:cBhvr additive="base">
                                            <p:cTn id="11" dur="1500" fill="hold"/>
                                            <p:tgtEl>
                                              <p:spTgt spid="9"/>
                                            </p:tgtEl>
                                            <p:attrNameLst>
                                              <p:attrName>ppt_y</p:attrName>
                                            </p:attrNameLst>
                                          </p:cBhvr>
                                          <p:tavLst>
                                            <p:tav tm="0">
                                              <p:val>
                                                <p:strVal val="#ppt_y"/>
                                              </p:val>
                                            </p:tav>
                                            <p:tav tm="100000">
                                              <p:val>
                                                <p:strVal val="#ppt_y"/>
                                              </p:val>
                                            </p:tav>
                                          </p:tavLst>
                                        </p:anim>
                                      </p:childTnLst>
                                    </p:cTn>
                                  </p:par>
                                </p:childTnLst>
                              </p:cTn>
                            </p:par>
                            <p:par>
                              <p:cTn id="12" fill="hold">
                                <p:stCondLst>
                                  <p:cond delay="500"/>
                                </p:stCondLst>
                                <p:childTnLst>
                                  <p:par>
                                    <p:cTn id="13" presetID="22" presetClass="entr" presetSubtype="4" fill="hold"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down)">
                                          <p:cBhvr>
                                            <p:cTn id="15" dur="500"/>
                                            <p:tgtEl>
                                              <p:spTgt spid="7"/>
                                            </p:tgtEl>
                                          </p:cBhvr>
                                        </p:animEffect>
                                      </p:childTnLst>
                                    </p:cTn>
                                  </p:par>
                                </p:childTnLst>
                              </p:cTn>
                            </p:par>
                            <p:par>
                              <p:cTn id="16" fill="hold">
                                <p:stCondLst>
                                  <p:cond delay="1000"/>
                                </p:stCondLst>
                                <p:childTnLst>
                                  <p:par>
                                    <p:cTn id="17" presetID="12" presetClass="entr" presetSubtype="8"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p:tgtEl>
                                              <p:spTgt spid="6"/>
                                            </p:tgtEl>
                                            <p:attrNameLst>
                                              <p:attrName>ppt_x</p:attrName>
                                            </p:attrNameLst>
                                          </p:cBhvr>
                                          <p:tavLst>
                                            <p:tav tm="0">
                                              <p:val>
                                                <p:strVal val="#ppt_x-#ppt_w*1.125000"/>
                                              </p:val>
                                            </p:tav>
                                            <p:tav tm="100000">
                                              <p:val>
                                                <p:strVal val="#ppt_x"/>
                                              </p:val>
                                            </p:tav>
                                          </p:tavLst>
                                        </p:anim>
                                        <p:animEffect transition="in" filter="wipe(right)">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outHorizontal)">
                                          <p:cBhvr>
                                            <p:cTn id="7" dur="500"/>
                                            <p:tgtEl>
                                              <p:spTgt spid="5"/>
                                            </p:tgtEl>
                                          </p:cBhvr>
                                        </p:animEffect>
                                      </p:childTnLst>
                                    </p:cTn>
                                  </p:par>
                                  <p:par>
                                    <p:cTn id="8" presetID="2" presetClass="entr" presetSubtype="8" accel="3500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 calcmode="lin" valueType="num">
                                          <p:cBhvr additive="base">
                                            <p:cTn id="10" dur="1500" fill="hold"/>
                                            <p:tgtEl>
                                              <p:spTgt spid="9"/>
                                            </p:tgtEl>
                                            <p:attrNameLst>
                                              <p:attrName>ppt_x</p:attrName>
                                            </p:attrNameLst>
                                          </p:cBhvr>
                                          <p:tavLst>
                                            <p:tav tm="0">
                                              <p:val>
                                                <p:strVal val="0-#ppt_w/2"/>
                                              </p:val>
                                            </p:tav>
                                            <p:tav tm="100000">
                                              <p:val>
                                                <p:strVal val="#ppt_x"/>
                                              </p:val>
                                            </p:tav>
                                          </p:tavLst>
                                        </p:anim>
                                        <p:anim calcmode="lin" valueType="num">
                                          <p:cBhvr additive="base">
                                            <p:cTn id="11" dur="1500" fill="hold"/>
                                            <p:tgtEl>
                                              <p:spTgt spid="9"/>
                                            </p:tgtEl>
                                            <p:attrNameLst>
                                              <p:attrName>ppt_y</p:attrName>
                                            </p:attrNameLst>
                                          </p:cBhvr>
                                          <p:tavLst>
                                            <p:tav tm="0">
                                              <p:val>
                                                <p:strVal val="#ppt_y"/>
                                              </p:val>
                                            </p:tav>
                                            <p:tav tm="100000">
                                              <p:val>
                                                <p:strVal val="#ppt_y"/>
                                              </p:val>
                                            </p:tav>
                                          </p:tavLst>
                                        </p:anim>
                                      </p:childTnLst>
                                    </p:cTn>
                                  </p:par>
                                </p:childTnLst>
                              </p:cTn>
                            </p:par>
                            <p:par>
                              <p:cTn id="12" fill="hold">
                                <p:stCondLst>
                                  <p:cond delay="500"/>
                                </p:stCondLst>
                                <p:childTnLst>
                                  <p:par>
                                    <p:cTn id="13" presetID="22" presetClass="entr" presetSubtype="4" fill="hold"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down)">
                                          <p:cBhvr>
                                            <p:cTn id="15" dur="500"/>
                                            <p:tgtEl>
                                              <p:spTgt spid="7"/>
                                            </p:tgtEl>
                                          </p:cBhvr>
                                        </p:animEffect>
                                      </p:childTnLst>
                                    </p:cTn>
                                  </p:par>
                                </p:childTnLst>
                              </p:cTn>
                            </p:par>
                            <p:par>
                              <p:cTn id="16" fill="hold">
                                <p:stCondLst>
                                  <p:cond delay="1000"/>
                                </p:stCondLst>
                                <p:childTnLst>
                                  <p:par>
                                    <p:cTn id="17" presetID="12" presetClass="entr" presetSubtype="8"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p:tgtEl>
                                              <p:spTgt spid="6"/>
                                            </p:tgtEl>
                                            <p:attrNameLst>
                                              <p:attrName>ppt_x</p:attrName>
                                            </p:attrNameLst>
                                          </p:cBhvr>
                                          <p:tavLst>
                                            <p:tav tm="0">
                                              <p:val>
                                                <p:strVal val="#ppt_x-#ppt_w*1.125000"/>
                                              </p:val>
                                            </p:tav>
                                            <p:tav tm="100000">
                                              <p:val>
                                                <p:strVal val="#ppt_x"/>
                                              </p:val>
                                            </p:tav>
                                          </p:tavLst>
                                        </p:anim>
                                        <p:animEffect transition="in" filter="wipe(right)">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4" name="椭圆 3"/>
          <p:cNvSpPr/>
          <p:nvPr/>
        </p:nvSpPr>
        <p:spPr>
          <a:xfrm>
            <a:off x="2316633" y="1475803"/>
            <a:ext cx="1906542" cy="1906541"/>
          </a:xfrm>
          <a:prstGeom prst="ellipse">
            <a:avLst/>
          </a:prstGeom>
          <a:solidFill>
            <a:schemeClr val="accent1"/>
          </a:solidFill>
          <a:ln>
            <a:solidFill>
              <a:schemeClr val="accent1"/>
            </a:solidFill>
          </a:ln>
          <a:effectLst>
            <a:outerShdw blurRad="101600" dist="635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bg1"/>
              </a:solidFill>
              <a:cs typeface="+mn-ea"/>
              <a:sym typeface="+mn-lt"/>
            </a:endParaRPr>
          </a:p>
        </p:txBody>
      </p:sp>
      <p:sp>
        <p:nvSpPr>
          <p:cNvPr id="5" name="椭圆 4"/>
          <p:cNvSpPr/>
          <p:nvPr/>
        </p:nvSpPr>
        <p:spPr>
          <a:xfrm>
            <a:off x="1694317" y="2777762"/>
            <a:ext cx="1244632" cy="1244631"/>
          </a:xfrm>
          <a:prstGeom prst="ellipse">
            <a:avLst/>
          </a:prstGeom>
          <a:solidFill>
            <a:schemeClr val="accent1">
              <a:alpha val="90000"/>
            </a:schemeClr>
          </a:solidFill>
          <a:ln>
            <a:solidFill>
              <a:schemeClr val="accent1"/>
            </a:solidFill>
          </a:ln>
          <a:effectLst>
            <a:outerShdw blurRad="101600" dist="635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bg1"/>
              </a:solidFill>
              <a:cs typeface="+mn-ea"/>
              <a:sym typeface="+mn-lt"/>
            </a:endParaRPr>
          </a:p>
        </p:txBody>
      </p:sp>
      <p:sp>
        <p:nvSpPr>
          <p:cNvPr id="6" name="椭圆 5"/>
          <p:cNvSpPr/>
          <p:nvPr/>
        </p:nvSpPr>
        <p:spPr>
          <a:xfrm>
            <a:off x="4596097" y="2337027"/>
            <a:ext cx="2930883" cy="2930883"/>
          </a:xfrm>
          <a:prstGeom prst="ellipse">
            <a:avLst/>
          </a:prstGeom>
          <a:solidFill>
            <a:schemeClr val="accent1">
              <a:alpha val="87000"/>
            </a:schemeClr>
          </a:solidFill>
          <a:ln>
            <a:solidFill>
              <a:schemeClr val="accent1"/>
            </a:solidFill>
          </a:ln>
          <a:effectLst>
            <a:outerShdw blurRad="101600" dist="635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bg1"/>
              </a:solidFill>
              <a:cs typeface="+mn-ea"/>
              <a:sym typeface="+mn-lt"/>
            </a:endParaRPr>
          </a:p>
        </p:txBody>
      </p:sp>
      <p:sp>
        <p:nvSpPr>
          <p:cNvPr id="7" name="同心圆 6"/>
          <p:cNvSpPr/>
          <p:nvPr/>
        </p:nvSpPr>
        <p:spPr>
          <a:xfrm>
            <a:off x="8780098" y="4152198"/>
            <a:ext cx="808285" cy="808285"/>
          </a:xfrm>
          <a:prstGeom prst="donut">
            <a:avLst>
              <a:gd name="adj" fmla="val 5385"/>
            </a:avLst>
          </a:prstGeom>
          <a:solidFill>
            <a:schemeClr val="accent1">
              <a:lumMod val="75000"/>
            </a:schemeClr>
          </a:solidFill>
          <a:ln>
            <a:noFill/>
          </a:ln>
          <a:effectLst>
            <a:outerShdw blurRad="101600" dist="635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bg1"/>
              </a:solidFill>
              <a:cs typeface="+mn-ea"/>
              <a:sym typeface="+mn-lt"/>
            </a:endParaRPr>
          </a:p>
        </p:txBody>
      </p:sp>
      <p:grpSp>
        <p:nvGrpSpPr>
          <p:cNvPr id="8" name="组合 7"/>
          <p:cNvGrpSpPr/>
          <p:nvPr/>
        </p:nvGrpSpPr>
        <p:grpSpPr>
          <a:xfrm>
            <a:off x="7097762" y="1761907"/>
            <a:ext cx="1848086" cy="1096504"/>
            <a:chOff x="7097762" y="1761907"/>
            <a:chExt cx="1848086" cy="1096504"/>
          </a:xfrm>
        </p:grpSpPr>
        <p:sp>
          <p:nvSpPr>
            <p:cNvPr id="9" name="同心圆 8"/>
            <p:cNvSpPr/>
            <p:nvPr/>
          </p:nvSpPr>
          <p:spPr>
            <a:xfrm>
              <a:off x="7849344" y="1761907"/>
              <a:ext cx="1096504" cy="1096504"/>
            </a:xfrm>
            <a:prstGeom prst="donut">
              <a:avLst>
                <a:gd name="adj" fmla="val 5385"/>
              </a:avLst>
            </a:prstGeom>
            <a:solidFill>
              <a:schemeClr val="accent1">
                <a:lumMod val="75000"/>
              </a:schemeClr>
            </a:solidFill>
            <a:ln>
              <a:noFill/>
            </a:ln>
            <a:effectLst>
              <a:outerShdw blurRad="101600" dist="635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bg1"/>
                </a:solidFill>
                <a:cs typeface="+mn-ea"/>
                <a:sym typeface="+mn-lt"/>
              </a:endParaRPr>
            </a:p>
          </p:txBody>
        </p:sp>
        <p:cxnSp>
          <p:nvCxnSpPr>
            <p:cNvPr id="10" name="直接连接符 9"/>
            <p:cNvCxnSpPr>
              <a:stCxn id="6" idx="7"/>
              <a:endCxn id="9" idx="2"/>
            </p:cNvCxnSpPr>
            <p:nvPr/>
          </p:nvCxnSpPr>
          <p:spPr>
            <a:xfrm flipV="1">
              <a:off x="7097762" y="2310159"/>
              <a:ext cx="751582" cy="456086"/>
            </a:xfrm>
            <a:prstGeom prst="line">
              <a:avLst/>
            </a:prstGeom>
            <a:ln w="254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1" name="组合 10"/>
          <p:cNvGrpSpPr/>
          <p:nvPr/>
        </p:nvGrpSpPr>
        <p:grpSpPr>
          <a:xfrm>
            <a:off x="7494121" y="2718640"/>
            <a:ext cx="3654806" cy="1678139"/>
            <a:chOff x="7494121" y="2718640"/>
            <a:chExt cx="3654806" cy="1678139"/>
          </a:xfrm>
        </p:grpSpPr>
        <p:sp>
          <p:nvSpPr>
            <p:cNvPr id="12" name="同心圆 11"/>
            <p:cNvSpPr/>
            <p:nvPr/>
          </p:nvSpPr>
          <p:spPr>
            <a:xfrm>
              <a:off x="9470788" y="2718640"/>
              <a:ext cx="1678139" cy="1678139"/>
            </a:xfrm>
            <a:prstGeom prst="donut">
              <a:avLst>
                <a:gd name="adj" fmla="val 5385"/>
              </a:avLst>
            </a:prstGeom>
            <a:solidFill>
              <a:schemeClr val="accent1">
                <a:lumMod val="75000"/>
              </a:schemeClr>
            </a:solidFill>
            <a:ln>
              <a:noFill/>
            </a:ln>
            <a:effectLst>
              <a:outerShdw blurRad="101600" dist="635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bg1"/>
                </a:solidFill>
                <a:cs typeface="+mn-ea"/>
                <a:sym typeface="+mn-lt"/>
              </a:endParaRPr>
            </a:p>
          </p:txBody>
        </p:sp>
        <p:cxnSp>
          <p:nvCxnSpPr>
            <p:cNvPr id="13" name="直接连接符 12"/>
            <p:cNvCxnSpPr>
              <a:endCxn id="12" idx="2"/>
            </p:cNvCxnSpPr>
            <p:nvPr/>
          </p:nvCxnSpPr>
          <p:spPr>
            <a:xfrm>
              <a:off x="7494121" y="3475183"/>
              <a:ext cx="1976667" cy="82527"/>
            </a:xfrm>
            <a:prstGeom prst="line">
              <a:avLst/>
            </a:prstGeom>
            <a:ln w="254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4" name="组合 13"/>
          <p:cNvGrpSpPr/>
          <p:nvPr/>
        </p:nvGrpSpPr>
        <p:grpSpPr>
          <a:xfrm>
            <a:off x="7097762" y="4838692"/>
            <a:ext cx="1888284" cy="1470033"/>
            <a:chOff x="7097762" y="4838692"/>
            <a:chExt cx="1888284" cy="1470033"/>
          </a:xfrm>
        </p:grpSpPr>
        <p:sp>
          <p:nvSpPr>
            <p:cNvPr id="15" name="同心圆 14"/>
            <p:cNvSpPr/>
            <p:nvPr/>
          </p:nvSpPr>
          <p:spPr>
            <a:xfrm>
              <a:off x="7526979" y="4849658"/>
              <a:ext cx="1459067" cy="1459067"/>
            </a:xfrm>
            <a:prstGeom prst="donut">
              <a:avLst>
                <a:gd name="adj" fmla="val 5385"/>
              </a:avLst>
            </a:prstGeom>
            <a:solidFill>
              <a:schemeClr val="accent1">
                <a:lumMod val="75000"/>
              </a:schemeClr>
            </a:solidFill>
            <a:ln>
              <a:noFill/>
            </a:ln>
            <a:effectLst>
              <a:outerShdw blurRad="101600" dist="635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bg1"/>
                </a:solidFill>
                <a:cs typeface="+mn-ea"/>
                <a:sym typeface="+mn-lt"/>
              </a:endParaRPr>
            </a:p>
          </p:txBody>
        </p:sp>
        <p:cxnSp>
          <p:nvCxnSpPr>
            <p:cNvPr id="16" name="直接连接符 15"/>
            <p:cNvCxnSpPr>
              <a:stCxn id="6" idx="5"/>
            </p:cNvCxnSpPr>
            <p:nvPr/>
          </p:nvCxnSpPr>
          <p:spPr>
            <a:xfrm>
              <a:off x="7097762" y="4838692"/>
              <a:ext cx="507951" cy="338146"/>
            </a:xfrm>
            <a:prstGeom prst="line">
              <a:avLst/>
            </a:prstGeom>
            <a:ln w="254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8" name="椭圆 17"/>
          <p:cNvSpPr/>
          <p:nvPr/>
        </p:nvSpPr>
        <p:spPr>
          <a:xfrm>
            <a:off x="2638954" y="2932880"/>
            <a:ext cx="2306533" cy="2306533"/>
          </a:xfrm>
          <a:prstGeom prst="ellipse">
            <a:avLst/>
          </a:prstGeom>
          <a:solidFill>
            <a:schemeClr val="accent1">
              <a:lumMod val="75000"/>
              <a:alpha val="85000"/>
            </a:schemeClr>
          </a:solidFill>
          <a:ln>
            <a:noFill/>
          </a:ln>
          <a:effectLst>
            <a:outerShdw blurRad="101600" dist="635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bg1"/>
              </a:solidFill>
              <a:cs typeface="+mn-ea"/>
              <a:sym typeface="+mn-lt"/>
            </a:endParaRPr>
          </a:p>
        </p:txBody>
      </p:sp>
      <p:grpSp>
        <p:nvGrpSpPr>
          <p:cNvPr id="19" name="组合 18"/>
          <p:cNvGrpSpPr/>
          <p:nvPr/>
        </p:nvGrpSpPr>
        <p:grpSpPr>
          <a:xfrm>
            <a:off x="2831659" y="3416850"/>
            <a:ext cx="1941352" cy="1219276"/>
            <a:chOff x="2831659" y="3416850"/>
            <a:chExt cx="1941352" cy="1219276"/>
          </a:xfrm>
        </p:grpSpPr>
        <p:sp>
          <p:nvSpPr>
            <p:cNvPr id="20" name="文本框 19"/>
            <p:cNvSpPr txBox="1"/>
            <p:nvPr/>
          </p:nvSpPr>
          <p:spPr>
            <a:xfrm>
              <a:off x="3241476" y="3416850"/>
              <a:ext cx="1228812" cy="343651"/>
            </a:xfrm>
            <a:prstGeom prst="rect">
              <a:avLst/>
            </a:prstGeom>
            <a:noFill/>
          </p:spPr>
          <p:txBody>
            <a:bodyPr wrap="none" rtlCol="0">
              <a:spAutoFit/>
            </a:bodyPr>
            <a:lstStyle/>
            <a:p>
              <a:r>
                <a:rPr lang="zh-CN" altLang="en-US" sz="1600" dirty="0">
                  <a:solidFill>
                    <a:schemeClr val="bg1"/>
                  </a:solidFill>
                  <a:cs typeface="+mn-ea"/>
                  <a:sym typeface="+mn-lt"/>
                </a:rPr>
                <a:t>请输入标题</a:t>
              </a:r>
              <a:endParaRPr lang="zh-CN" altLang="en-US" sz="1600" dirty="0">
                <a:solidFill>
                  <a:schemeClr val="bg1"/>
                </a:solidFill>
                <a:cs typeface="+mn-ea"/>
                <a:sym typeface="+mn-lt"/>
              </a:endParaRPr>
            </a:p>
          </p:txBody>
        </p:sp>
        <p:sp>
          <p:nvSpPr>
            <p:cNvPr id="21" name="矩形 20"/>
            <p:cNvSpPr/>
            <p:nvPr/>
          </p:nvSpPr>
          <p:spPr>
            <a:xfrm>
              <a:off x="2831659" y="3886342"/>
              <a:ext cx="1941352" cy="749784"/>
            </a:xfrm>
            <a:prstGeom prst="rect">
              <a:avLst/>
            </a:prstGeom>
          </p:spPr>
          <p:txBody>
            <a:bodyPr wrap="square">
              <a:spAutoFit/>
            </a:bodyPr>
            <a:lstStyle/>
            <a:p>
              <a:pPr algn="just"/>
              <a:r>
                <a:rPr lang="zh-CN" altLang="en-US" sz="14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此处添加详细文本描述，建议与标题相关并符合整体语言风格</a:t>
              </a:r>
              <a:endParaRPr lang="bg-BG" altLang="zh-CN" sz="14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endParaRPr>
            </a:p>
          </p:txBody>
        </p:sp>
      </p:grpSp>
      <p:grpSp>
        <p:nvGrpSpPr>
          <p:cNvPr id="22" name="组合 21"/>
          <p:cNvGrpSpPr/>
          <p:nvPr/>
        </p:nvGrpSpPr>
        <p:grpSpPr>
          <a:xfrm>
            <a:off x="4958101" y="2822663"/>
            <a:ext cx="2327689" cy="1973086"/>
            <a:chOff x="4958101" y="2822663"/>
            <a:chExt cx="2327689" cy="1973086"/>
          </a:xfrm>
        </p:grpSpPr>
        <p:sp>
          <p:nvSpPr>
            <p:cNvPr id="23" name="文本框 22"/>
            <p:cNvSpPr txBox="1"/>
            <p:nvPr/>
          </p:nvSpPr>
          <p:spPr>
            <a:xfrm>
              <a:off x="5456244" y="2822663"/>
              <a:ext cx="1210588" cy="338554"/>
            </a:xfrm>
            <a:prstGeom prst="rect">
              <a:avLst/>
            </a:prstGeom>
            <a:noFill/>
          </p:spPr>
          <p:txBody>
            <a:bodyPr wrap="none" rtlCol="0">
              <a:spAutoFit/>
            </a:bodyPr>
            <a:lstStyle/>
            <a:p>
              <a:r>
                <a:rPr lang="zh-CN" altLang="en-US" sz="1600" dirty="0">
                  <a:solidFill>
                    <a:schemeClr val="bg1"/>
                  </a:solidFill>
                  <a:cs typeface="+mn-ea"/>
                  <a:sym typeface="+mn-lt"/>
                </a:rPr>
                <a:t>请输入标题</a:t>
              </a:r>
              <a:endParaRPr lang="zh-CN" altLang="en-US" sz="1600" dirty="0">
                <a:solidFill>
                  <a:schemeClr val="bg1"/>
                </a:solidFill>
                <a:cs typeface="+mn-ea"/>
                <a:sym typeface="+mn-lt"/>
              </a:endParaRPr>
            </a:p>
          </p:txBody>
        </p:sp>
        <p:sp>
          <p:nvSpPr>
            <p:cNvPr id="24" name="矩形 23"/>
            <p:cNvSpPr/>
            <p:nvPr/>
          </p:nvSpPr>
          <p:spPr>
            <a:xfrm>
              <a:off x="4958101" y="3410754"/>
              <a:ext cx="2327689" cy="1384995"/>
            </a:xfrm>
            <a:prstGeom prst="rect">
              <a:avLst/>
            </a:prstGeom>
          </p:spPr>
          <p:txBody>
            <a:bodyPr wrap="square">
              <a:spAutoFit/>
            </a:bodyPr>
            <a:lstStyle/>
            <a:p>
              <a:pPr algn="just"/>
              <a:r>
                <a:rPr lang="zh-CN" altLang="en-US" sz="14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此处添加详细文本描述，建议与标题相关并符合整体语言风格此处添加详细文本描述，建议与标题相关并符合整体语言风格</a:t>
              </a:r>
              <a:endParaRPr lang="bg-BG" altLang="zh-CN" sz="14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endParaRPr>
            </a:p>
            <a:p>
              <a:pPr algn="just"/>
              <a:endParaRPr lang="bg-BG" altLang="zh-CN" sz="1400" dirty="0">
                <a:solidFill>
                  <a:schemeClr val="accent2"/>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endParaRPr>
            </a:p>
          </p:txBody>
        </p:sp>
      </p:grpSp>
      <p:sp>
        <p:nvSpPr>
          <p:cNvPr id="25" name="矩形 24"/>
          <p:cNvSpPr/>
          <p:nvPr/>
        </p:nvSpPr>
        <p:spPr>
          <a:xfrm>
            <a:off x="9597523" y="3176736"/>
            <a:ext cx="1538790" cy="954107"/>
          </a:xfrm>
          <a:prstGeom prst="rect">
            <a:avLst/>
          </a:prstGeom>
        </p:spPr>
        <p:txBody>
          <a:bodyPr wrap="square">
            <a:spAutoFit/>
          </a:bodyPr>
          <a:lstStyle/>
          <a:p>
            <a:pPr algn="just"/>
            <a:r>
              <a:rPr lang="zh-CN" altLang="en-US" sz="1400" dirty="0">
                <a:solidFill>
                  <a:schemeClr val="accent2"/>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此处添加详细文本描述，建议与标题相关并符合整体语言风格</a:t>
            </a:r>
            <a:endParaRPr lang="bg-BG" altLang="zh-CN" sz="1400" dirty="0">
              <a:solidFill>
                <a:schemeClr val="accent2"/>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endParaRPr>
          </a:p>
        </p:txBody>
      </p:sp>
      <p:sp>
        <p:nvSpPr>
          <p:cNvPr id="26" name="矩形 25"/>
          <p:cNvSpPr/>
          <p:nvPr/>
        </p:nvSpPr>
        <p:spPr>
          <a:xfrm>
            <a:off x="7621481" y="5214343"/>
            <a:ext cx="1270064" cy="830997"/>
          </a:xfrm>
          <a:prstGeom prst="rect">
            <a:avLst/>
          </a:prstGeom>
        </p:spPr>
        <p:txBody>
          <a:bodyPr wrap="square">
            <a:spAutoFit/>
          </a:bodyPr>
          <a:lstStyle/>
          <a:p>
            <a:pPr algn="just"/>
            <a:r>
              <a:rPr lang="zh-CN" altLang="en-US" sz="1200" dirty="0">
                <a:solidFill>
                  <a:schemeClr val="accent2"/>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此处添加详细文本描述，建议与标题相关并符合整体语言风格</a:t>
            </a:r>
            <a:endParaRPr lang="bg-BG" altLang="zh-CN" sz="1200" dirty="0">
              <a:solidFill>
                <a:schemeClr val="accent2"/>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endParaRPr>
          </a:p>
        </p:txBody>
      </p:sp>
      <p:cxnSp>
        <p:nvCxnSpPr>
          <p:cNvPr id="29" name="直接连接符 28"/>
          <p:cNvCxnSpPr/>
          <p:nvPr/>
        </p:nvCxnSpPr>
        <p:spPr>
          <a:xfrm>
            <a:off x="7481888" y="4022393"/>
            <a:ext cx="1352550" cy="473407"/>
          </a:xfrm>
          <a:prstGeom prst="line">
            <a:avLst/>
          </a:prstGeom>
          <a:ln w="254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pSp>
        <p:nvGrpSpPr>
          <p:cNvPr id="31" name="组合 30"/>
          <p:cNvGrpSpPr/>
          <p:nvPr/>
        </p:nvGrpSpPr>
        <p:grpSpPr>
          <a:xfrm>
            <a:off x="2515308" y="1835618"/>
            <a:ext cx="1593126" cy="1054004"/>
            <a:chOff x="2515308" y="1835618"/>
            <a:chExt cx="1593126" cy="1054004"/>
          </a:xfrm>
        </p:grpSpPr>
        <p:sp>
          <p:nvSpPr>
            <p:cNvPr id="32" name="文本框 31"/>
            <p:cNvSpPr txBox="1"/>
            <p:nvPr/>
          </p:nvSpPr>
          <p:spPr>
            <a:xfrm>
              <a:off x="2706577" y="1835618"/>
              <a:ext cx="1210588" cy="338554"/>
            </a:xfrm>
            <a:prstGeom prst="rect">
              <a:avLst/>
            </a:prstGeom>
            <a:noFill/>
          </p:spPr>
          <p:txBody>
            <a:bodyPr wrap="none" rtlCol="0">
              <a:spAutoFit/>
            </a:bodyPr>
            <a:lstStyle/>
            <a:p>
              <a:r>
                <a:rPr lang="zh-CN" altLang="en-US" sz="1600" dirty="0">
                  <a:solidFill>
                    <a:schemeClr val="bg1"/>
                  </a:solidFill>
                  <a:cs typeface="+mn-ea"/>
                  <a:sym typeface="+mn-lt"/>
                </a:rPr>
                <a:t>请输入标题</a:t>
              </a:r>
              <a:endParaRPr lang="zh-CN" altLang="en-US" sz="1600" dirty="0">
                <a:solidFill>
                  <a:schemeClr val="bg1"/>
                </a:solidFill>
                <a:cs typeface="+mn-ea"/>
                <a:sym typeface="+mn-lt"/>
              </a:endParaRPr>
            </a:p>
          </p:txBody>
        </p:sp>
        <p:sp>
          <p:nvSpPr>
            <p:cNvPr id="33" name="矩形 32"/>
            <p:cNvSpPr/>
            <p:nvPr/>
          </p:nvSpPr>
          <p:spPr>
            <a:xfrm>
              <a:off x="2515308" y="2243291"/>
              <a:ext cx="1593126" cy="646331"/>
            </a:xfrm>
            <a:prstGeom prst="rect">
              <a:avLst/>
            </a:prstGeom>
          </p:spPr>
          <p:txBody>
            <a:bodyPr wrap="square">
              <a:spAutoFit/>
            </a:bodyPr>
            <a:lstStyle/>
            <a:p>
              <a:pPr algn="just"/>
              <a:r>
                <a:rPr lang="zh-CN" altLang="en-US" sz="12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此处添加详细文本描述，建议与标题相关并符合整体语言风格</a:t>
              </a:r>
              <a:endParaRPr lang="bg-BG" altLang="zh-CN" sz="12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00"/>
                                        <p:tgtEl>
                                          <p:spTgt spid="4"/>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heel(1)">
                                      <p:cBhvr>
                                        <p:cTn id="10" dur="500"/>
                                        <p:tgtEl>
                                          <p:spTgt spid="5"/>
                                        </p:tgtEl>
                                      </p:cBhvr>
                                    </p:animEffect>
                                  </p:childTnLst>
                                </p:cTn>
                              </p:par>
                              <p:par>
                                <p:cTn id="11" presetID="21" presetClass="entr" presetSubtype="1"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heel(1)">
                                      <p:cBhvr>
                                        <p:cTn id="13" dur="500"/>
                                        <p:tgtEl>
                                          <p:spTgt spid="6"/>
                                        </p:tgtEl>
                                      </p:cBhvr>
                                    </p:animEffect>
                                  </p:childTnLst>
                                </p:cTn>
                              </p:par>
                              <p:par>
                                <p:cTn id="14" presetID="21" presetClass="entr" presetSubtype="1" fill="hold" grpId="0" nodeType="with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wheel(1)">
                                      <p:cBhvr>
                                        <p:cTn id="16" dur="500"/>
                                        <p:tgtEl>
                                          <p:spTgt spid="18"/>
                                        </p:tgtEl>
                                      </p:cBhvr>
                                    </p:animEffect>
                                  </p:childTnLst>
                                </p:cTn>
                              </p:par>
                              <p:par>
                                <p:cTn id="17" presetID="21" presetClass="entr" presetSubtype="1" fill="hold" nodeType="with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wheel(1)">
                                      <p:cBhvr>
                                        <p:cTn id="19" dur="500"/>
                                        <p:tgtEl>
                                          <p:spTgt spid="19"/>
                                        </p:tgtEl>
                                      </p:cBhvr>
                                    </p:animEffect>
                                  </p:childTnLst>
                                </p:cTn>
                              </p:par>
                              <p:par>
                                <p:cTn id="20" presetID="21" presetClass="entr" presetSubtype="1" fill="hold" nodeType="with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wheel(1)">
                                      <p:cBhvr>
                                        <p:cTn id="22" dur="500"/>
                                        <p:tgtEl>
                                          <p:spTgt spid="22"/>
                                        </p:tgtEl>
                                      </p:cBhvr>
                                    </p:animEffect>
                                  </p:childTnLst>
                                </p:cTn>
                              </p:par>
                              <p:par>
                                <p:cTn id="23" presetID="21" presetClass="entr" presetSubtype="1" fill="hold" nodeType="with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heel(1)">
                                      <p:cBhvr>
                                        <p:cTn id="25" dur="500"/>
                                        <p:tgtEl>
                                          <p:spTgt spid="31"/>
                                        </p:tgtEl>
                                      </p:cBhvr>
                                    </p:animEffect>
                                  </p:childTnLst>
                                </p:cTn>
                              </p:par>
                            </p:childTnLst>
                          </p:cTn>
                        </p:par>
                        <p:par>
                          <p:cTn id="26" fill="hold">
                            <p:stCondLst>
                              <p:cond delay="500"/>
                            </p:stCondLst>
                            <p:childTnLst>
                              <p:par>
                                <p:cTn id="27" presetID="21" presetClass="entr" presetSubtype="1" fill="hold" nodeType="after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wheel(1)">
                                      <p:cBhvr>
                                        <p:cTn id="29" dur="500"/>
                                        <p:tgtEl>
                                          <p:spTgt spid="8"/>
                                        </p:tgtEl>
                                      </p:cBhvr>
                                    </p:animEffect>
                                  </p:childTnLst>
                                </p:cTn>
                              </p:par>
                              <p:par>
                                <p:cTn id="30" presetID="21" presetClass="entr" presetSubtype="1" fill="hold" nodeType="with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wheel(1)">
                                      <p:cBhvr>
                                        <p:cTn id="32" dur="500"/>
                                        <p:tgtEl>
                                          <p:spTgt spid="11"/>
                                        </p:tgtEl>
                                      </p:cBhvr>
                                    </p:animEffect>
                                  </p:childTnLst>
                                </p:cTn>
                              </p:par>
                              <p:par>
                                <p:cTn id="33" presetID="21" presetClass="entr" presetSubtype="1" fill="hold" nodeType="with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wheel(1)">
                                      <p:cBhvr>
                                        <p:cTn id="35" dur="500"/>
                                        <p:tgtEl>
                                          <p:spTgt spid="14"/>
                                        </p:tgtEl>
                                      </p:cBhvr>
                                    </p:animEffect>
                                  </p:childTnLst>
                                </p:cTn>
                              </p:par>
                              <p:par>
                                <p:cTn id="36" presetID="21" presetClass="entr" presetSubtype="1" fill="hold" grpId="0" nodeType="with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wheel(1)">
                                      <p:cBhvr>
                                        <p:cTn id="38" dur="500"/>
                                        <p:tgtEl>
                                          <p:spTgt spid="7"/>
                                        </p:tgtEl>
                                      </p:cBhvr>
                                    </p:animEffect>
                                  </p:childTnLst>
                                </p:cTn>
                              </p:par>
                              <p:par>
                                <p:cTn id="39" presetID="21" presetClass="entr" presetSubtype="1" fill="hold" grpId="0" nodeType="withEffect">
                                  <p:stCondLst>
                                    <p:cond delay="0"/>
                                  </p:stCondLst>
                                  <p:childTnLst>
                                    <p:set>
                                      <p:cBhvr>
                                        <p:cTn id="40" dur="1" fill="hold">
                                          <p:stCondLst>
                                            <p:cond delay="0"/>
                                          </p:stCondLst>
                                        </p:cTn>
                                        <p:tgtEl>
                                          <p:spTgt spid="25"/>
                                        </p:tgtEl>
                                        <p:attrNameLst>
                                          <p:attrName>style.visibility</p:attrName>
                                        </p:attrNameLst>
                                      </p:cBhvr>
                                      <p:to>
                                        <p:strVal val="visible"/>
                                      </p:to>
                                    </p:set>
                                    <p:animEffect transition="in" filter="wheel(1)">
                                      <p:cBhvr>
                                        <p:cTn id="41" dur="500"/>
                                        <p:tgtEl>
                                          <p:spTgt spid="25"/>
                                        </p:tgtEl>
                                      </p:cBhvr>
                                    </p:animEffect>
                                  </p:childTnLst>
                                </p:cTn>
                              </p:par>
                              <p:par>
                                <p:cTn id="42" presetID="21" presetClass="entr" presetSubtype="1" fill="hold" grpId="0" nodeType="withEffect">
                                  <p:stCondLst>
                                    <p:cond delay="0"/>
                                  </p:stCondLst>
                                  <p:childTnLst>
                                    <p:set>
                                      <p:cBhvr>
                                        <p:cTn id="43" dur="1" fill="hold">
                                          <p:stCondLst>
                                            <p:cond delay="0"/>
                                          </p:stCondLst>
                                        </p:cTn>
                                        <p:tgtEl>
                                          <p:spTgt spid="26"/>
                                        </p:tgtEl>
                                        <p:attrNameLst>
                                          <p:attrName>style.visibility</p:attrName>
                                        </p:attrNameLst>
                                      </p:cBhvr>
                                      <p:to>
                                        <p:strVal val="visible"/>
                                      </p:to>
                                    </p:set>
                                    <p:animEffect transition="in" filter="wheel(1)">
                                      <p:cBhvr>
                                        <p:cTn id="44" dur="500"/>
                                        <p:tgtEl>
                                          <p:spTgt spid="26"/>
                                        </p:tgtEl>
                                      </p:cBhvr>
                                    </p:animEffect>
                                  </p:childTnLst>
                                </p:cTn>
                              </p:par>
                            </p:childTnLst>
                          </p:cTn>
                        </p:par>
                      </p:childTnLst>
                    </p:cTn>
                  </p:par>
                  <p:par>
                    <p:cTn id="45" fill="hold">
                      <p:stCondLst>
                        <p:cond delay="indefinite"/>
                      </p:stCondLst>
                      <p:childTnLst>
                        <p:par>
                          <p:cTn id="46" fill="hold">
                            <p:stCondLst>
                              <p:cond delay="0"/>
                            </p:stCondLst>
                            <p:childTnLst>
                              <p:par>
                                <p:cTn id="47" presetID="2" presetClass="exit" presetSubtype="4" fill="hold" grpId="1" nodeType="clickEffect">
                                  <p:stCondLst>
                                    <p:cond delay="0"/>
                                  </p:stCondLst>
                                  <p:childTnLst>
                                    <p:anim calcmode="lin" valueType="num">
                                      <p:cBhvr additive="base">
                                        <p:cTn id="48" dur="500"/>
                                        <p:tgtEl>
                                          <p:spTgt spid="4"/>
                                        </p:tgtEl>
                                        <p:attrNameLst>
                                          <p:attrName>ppt_x</p:attrName>
                                        </p:attrNameLst>
                                      </p:cBhvr>
                                      <p:tavLst>
                                        <p:tav tm="0">
                                          <p:val>
                                            <p:strVal val="ppt_x"/>
                                          </p:val>
                                        </p:tav>
                                        <p:tav tm="100000">
                                          <p:val>
                                            <p:strVal val="ppt_x"/>
                                          </p:val>
                                        </p:tav>
                                      </p:tavLst>
                                    </p:anim>
                                    <p:anim calcmode="lin" valueType="num">
                                      <p:cBhvr additive="base">
                                        <p:cTn id="49" dur="500"/>
                                        <p:tgtEl>
                                          <p:spTgt spid="4"/>
                                        </p:tgtEl>
                                        <p:attrNameLst>
                                          <p:attrName>ppt_y</p:attrName>
                                        </p:attrNameLst>
                                      </p:cBhvr>
                                      <p:tavLst>
                                        <p:tav tm="0">
                                          <p:val>
                                            <p:strVal val="ppt_y"/>
                                          </p:val>
                                        </p:tav>
                                        <p:tav tm="100000">
                                          <p:val>
                                            <p:strVal val="1+ppt_h/2"/>
                                          </p:val>
                                        </p:tav>
                                      </p:tavLst>
                                    </p:anim>
                                    <p:set>
                                      <p:cBhvr>
                                        <p:cTn id="50" dur="1" fill="hold">
                                          <p:stCondLst>
                                            <p:cond delay="499"/>
                                          </p:stCondLst>
                                        </p:cTn>
                                        <p:tgtEl>
                                          <p:spTgt spid="4"/>
                                        </p:tgtEl>
                                        <p:attrNameLst>
                                          <p:attrName>style.visibility</p:attrName>
                                        </p:attrNameLst>
                                      </p:cBhvr>
                                      <p:to>
                                        <p:strVal val="hidden"/>
                                      </p:to>
                                    </p:set>
                                  </p:childTnLst>
                                </p:cTn>
                              </p:par>
                              <p:par>
                                <p:cTn id="51" presetID="2" presetClass="exit" presetSubtype="4" fill="hold" grpId="1" nodeType="withEffect">
                                  <p:stCondLst>
                                    <p:cond delay="0"/>
                                  </p:stCondLst>
                                  <p:childTnLst>
                                    <p:anim calcmode="lin" valueType="num">
                                      <p:cBhvr additive="base">
                                        <p:cTn id="52" dur="500"/>
                                        <p:tgtEl>
                                          <p:spTgt spid="5"/>
                                        </p:tgtEl>
                                        <p:attrNameLst>
                                          <p:attrName>ppt_x</p:attrName>
                                        </p:attrNameLst>
                                      </p:cBhvr>
                                      <p:tavLst>
                                        <p:tav tm="0">
                                          <p:val>
                                            <p:strVal val="ppt_x"/>
                                          </p:val>
                                        </p:tav>
                                        <p:tav tm="100000">
                                          <p:val>
                                            <p:strVal val="ppt_x"/>
                                          </p:val>
                                        </p:tav>
                                      </p:tavLst>
                                    </p:anim>
                                    <p:anim calcmode="lin" valueType="num">
                                      <p:cBhvr additive="base">
                                        <p:cTn id="53" dur="500"/>
                                        <p:tgtEl>
                                          <p:spTgt spid="5"/>
                                        </p:tgtEl>
                                        <p:attrNameLst>
                                          <p:attrName>ppt_y</p:attrName>
                                        </p:attrNameLst>
                                      </p:cBhvr>
                                      <p:tavLst>
                                        <p:tav tm="0">
                                          <p:val>
                                            <p:strVal val="ppt_y"/>
                                          </p:val>
                                        </p:tav>
                                        <p:tav tm="100000">
                                          <p:val>
                                            <p:strVal val="1+ppt_h/2"/>
                                          </p:val>
                                        </p:tav>
                                      </p:tavLst>
                                    </p:anim>
                                    <p:set>
                                      <p:cBhvr>
                                        <p:cTn id="54" dur="1" fill="hold">
                                          <p:stCondLst>
                                            <p:cond delay="499"/>
                                          </p:stCondLst>
                                        </p:cTn>
                                        <p:tgtEl>
                                          <p:spTgt spid="5"/>
                                        </p:tgtEl>
                                        <p:attrNameLst>
                                          <p:attrName>style.visibility</p:attrName>
                                        </p:attrNameLst>
                                      </p:cBhvr>
                                      <p:to>
                                        <p:strVal val="hidden"/>
                                      </p:to>
                                    </p:set>
                                  </p:childTnLst>
                                </p:cTn>
                              </p:par>
                              <p:par>
                                <p:cTn id="55" presetID="2" presetClass="exit" presetSubtype="4" fill="hold" grpId="1" nodeType="withEffect">
                                  <p:stCondLst>
                                    <p:cond delay="0"/>
                                  </p:stCondLst>
                                  <p:childTnLst>
                                    <p:anim calcmode="lin" valueType="num">
                                      <p:cBhvr additive="base">
                                        <p:cTn id="56" dur="500"/>
                                        <p:tgtEl>
                                          <p:spTgt spid="6"/>
                                        </p:tgtEl>
                                        <p:attrNameLst>
                                          <p:attrName>ppt_x</p:attrName>
                                        </p:attrNameLst>
                                      </p:cBhvr>
                                      <p:tavLst>
                                        <p:tav tm="0">
                                          <p:val>
                                            <p:strVal val="ppt_x"/>
                                          </p:val>
                                        </p:tav>
                                        <p:tav tm="100000">
                                          <p:val>
                                            <p:strVal val="ppt_x"/>
                                          </p:val>
                                        </p:tav>
                                      </p:tavLst>
                                    </p:anim>
                                    <p:anim calcmode="lin" valueType="num">
                                      <p:cBhvr additive="base">
                                        <p:cTn id="57" dur="500"/>
                                        <p:tgtEl>
                                          <p:spTgt spid="6"/>
                                        </p:tgtEl>
                                        <p:attrNameLst>
                                          <p:attrName>ppt_y</p:attrName>
                                        </p:attrNameLst>
                                      </p:cBhvr>
                                      <p:tavLst>
                                        <p:tav tm="0">
                                          <p:val>
                                            <p:strVal val="ppt_y"/>
                                          </p:val>
                                        </p:tav>
                                        <p:tav tm="100000">
                                          <p:val>
                                            <p:strVal val="1+ppt_h/2"/>
                                          </p:val>
                                        </p:tav>
                                      </p:tavLst>
                                    </p:anim>
                                    <p:set>
                                      <p:cBhvr>
                                        <p:cTn id="58" dur="1" fill="hold">
                                          <p:stCondLst>
                                            <p:cond delay="499"/>
                                          </p:stCondLst>
                                        </p:cTn>
                                        <p:tgtEl>
                                          <p:spTgt spid="6"/>
                                        </p:tgtEl>
                                        <p:attrNameLst>
                                          <p:attrName>style.visibility</p:attrName>
                                        </p:attrNameLst>
                                      </p:cBhvr>
                                      <p:to>
                                        <p:strVal val="hidden"/>
                                      </p:to>
                                    </p:set>
                                  </p:childTnLst>
                                </p:cTn>
                              </p:par>
                              <p:par>
                                <p:cTn id="59" presetID="2" presetClass="exit" presetSubtype="4" fill="hold" grpId="1" nodeType="withEffect">
                                  <p:stCondLst>
                                    <p:cond delay="0"/>
                                  </p:stCondLst>
                                  <p:childTnLst>
                                    <p:anim calcmode="lin" valueType="num">
                                      <p:cBhvr additive="base">
                                        <p:cTn id="60" dur="500"/>
                                        <p:tgtEl>
                                          <p:spTgt spid="7"/>
                                        </p:tgtEl>
                                        <p:attrNameLst>
                                          <p:attrName>ppt_x</p:attrName>
                                        </p:attrNameLst>
                                      </p:cBhvr>
                                      <p:tavLst>
                                        <p:tav tm="0">
                                          <p:val>
                                            <p:strVal val="ppt_x"/>
                                          </p:val>
                                        </p:tav>
                                        <p:tav tm="100000">
                                          <p:val>
                                            <p:strVal val="ppt_x"/>
                                          </p:val>
                                        </p:tav>
                                      </p:tavLst>
                                    </p:anim>
                                    <p:anim calcmode="lin" valueType="num">
                                      <p:cBhvr additive="base">
                                        <p:cTn id="61" dur="500"/>
                                        <p:tgtEl>
                                          <p:spTgt spid="7"/>
                                        </p:tgtEl>
                                        <p:attrNameLst>
                                          <p:attrName>ppt_y</p:attrName>
                                        </p:attrNameLst>
                                      </p:cBhvr>
                                      <p:tavLst>
                                        <p:tav tm="0">
                                          <p:val>
                                            <p:strVal val="ppt_y"/>
                                          </p:val>
                                        </p:tav>
                                        <p:tav tm="100000">
                                          <p:val>
                                            <p:strVal val="1+ppt_h/2"/>
                                          </p:val>
                                        </p:tav>
                                      </p:tavLst>
                                    </p:anim>
                                    <p:set>
                                      <p:cBhvr>
                                        <p:cTn id="62" dur="1" fill="hold">
                                          <p:stCondLst>
                                            <p:cond delay="499"/>
                                          </p:stCondLst>
                                        </p:cTn>
                                        <p:tgtEl>
                                          <p:spTgt spid="7"/>
                                        </p:tgtEl>
                                        <p:attrNameLst>
                                          <p:attrName>style.visibility</p:attrName>
                                        </p:attrNameLst>
                                      </p:cBhvr>
                                      <p:to>
                                        <p:strVal val="hidden"/>
                                      </p:to>
                                    </p:set>
                                  </p:childTnLst>
                                </p:cTn>
                              </p:par>
                              <p:par>
                                <p:cTn id="63" presetID="2" presetClass="exit" presetSubtype="4" fill="hold" nodeType="withEffect">
                                  <p:stCondLst>
                                    <p:cond delay="0"/>
                                  </p:stCondLst>
                                  <p:childTnLst>
                                    <p:anim calcmode="lin" valueType="num">
                                      <p:cBhvr additive="base">
                                        <p:cTn id="64" dur="500"/>
                                        <p:tgtEl>
                                          <p:spTgt spid="8"/>
                                        </p:tgtEl>
                                        <p:attrNameLst>
                                          <p:attrName>ppt_x</p:attrName>
                                        </p:attrNameLst>
                                      </p:cBhvr>
                                      <p:tavLst>
                                        <p:tav tm="0">
                                          <p:val>
                                            <p:strVal val="ppt_x"/>
                                          </p:val>
                                        </p:tav>
                                        <p:tav tm="100000">
                                          <p:val>
                                            <p:strVal val="ppt_x"/>
                                          </p:val>
                                        </p:tav>
                                      </p:tavLst>
                                    </p:anim>
                                    <p:anim calcmode="lin" valueType="num">
                                      <p:cBhvr additive="base">
                                        <p:cTn id="65" dur="500"/>
                                        <p:tgtEl>
                                          <p:spTgt spid="8"/>
                                        </p:tgtEl>
                                        <p:attrNameLst>
                                          <p:attrName>ppt_y</p:attrName>
                                        </p:attrNameLst>
                                      </p:cBhvr>
                                      <p:tavLst>
                                        <p:tav tm="0">
                                          <p:val>
                                            <p:strVal val="ppt_y"/>
                                          </p:val>
                                        </p:tav>
                                        <p:tav tm="100000">
                                          <p:val>
                                            <p:strVal val="1+ppt_h/2"/>
                                          </p:val>
                                        </p:tav>
                                      </p:tavLst>
                                    </p:anim>
                                    <p:set>
                                      <p:cBhvr>
                                        <p:cTn id="66" dur="1" fill="hold">
                                          <p:stCondLst>
                                            <p:cond delay="499"/>
                                          </p:stCondLst>
                                        </p:cTn>
                                        <p:tgtEl>
                                          <p:spTgt spid="8"/>
                                        </p:tgtEl>
                                        <p:attrNameLst>
                                          <p:attrName>style.visibility</p:attrName>
                                        </p:attrNameLst>
                                      </p:cBhvr>
                                      <p:to>
                                        <p:strVal val="hidden"/>
                                      </p:to>
                                    </p:set>
                                  </p:childTnLst>
                                </p:cTn>
                              </p:par>
                              <p:par>
                                <p:cTn id="67" presetID="2" presetClass="exit" presetSubtype="4" fill="hold" nodeType="withEffect">
                                  <p:stCondLst>
                                    <p:cond delay="0"/>
                                  </p:stCondLst>
                                  <p:childTnLst>
                                    <p:anim calcmode="lin" valueType="num">
                                      <p:cBhvr additive="base">
                                        <p:cTn id="68" dur="500"/>
                                        <p:tgtEl>
                                          <p:spTgt spid="11"/>
                                        </p:tgtEl>
                                        <p:attrNameLst>
                                          <p:attrName>ppt_x</p:attrName>
                                        </p:attrNameLst>
                                      </p:cBhvr>
                                      <p:tavLst>
                                        <p:tav tm="0">
                                          <p:val>
                                            <p:strVal val="ppt_x"/>
                                          </p:val>
                                        </p:tav>
                                        <p:tav tm="100000">
                                          <p:val>
                                            <p:strVal val="ppt_x"/>
                                          </p:val>
                                        </p:tav>
                                      </p:tavLst>
                                    </p:anim>
                                    <p:anim calcmode="lin" valueType="num">
                                      <p:cBhvr additive="base">
                                        <p:cTn id="69" dur="500"/>
                                        <p:tgtEl>
                                          <p:spTgt spid="11"/>
                                        </p:tgtEl>
                                        <p:attrNameLst>
                                          <p:attrName>ppt_y</p:attrName>
                                        </p:attrNameLst>
                                      </p:cBhvr>
                                      <p:tavLst>
                                        <p:tav tm="0">
                                          <p:val>
                                            <p:strVal val="ppt_y"/>
                                          </p:val>
                                        </p:tav>
                                        <p:tav tm="100000">
                                          <p:val>
                                            <p:strVal val="1+ppt_h/2"/>
                                          </p:val>
                                        </p:tav>
                                      </p:tavLst>
                                    </p:anim>
                                    <p:set>
                                      <p:cBhvr>
                                        <p:cTn id="70" dur="1" fill="hold">
                                          <p:stCondLst>
                                            <p:cond delay="499"/>
                                          </p:stCondLst>
                                        </p:cTn>
                                        <p:tgtEl>
                                          <p:spTgt spid="11"/>
                                        </p:tgtEl>
                                        <p:attrNameLst>
                                          <p:attrName>style.visibility</p:attrName>
                                        </p:attrNameLst>
                                      </p:cBhvr>
                                      <p:to>
                                        <p:strVal val="hidden"/>
                                      </p:to>
                                    </p:set>
                                  </p:childTnLst>
                                </p:cTn>
                              </p:par>
                              <p:par>
                                <p:cTn id="71" presetID="2" presetClass="exit" presetSubtype="4" fill="hold" nodeType="withEffect">
                                  <p:stCondLst>
                                    <p:cond delay="0"/>
                                  </p:stCondLst>
                                  <p:childTnLst>
                                    <p:anim calcmode="lin" valueType="num">
                                      <p:cBhvr additive="base">
                                        <p:cTn id="72" dur="500"/>
                                        <p:tgtEl>
                                          <p:spTgt spid="14"/>
                                        </p:tgtEl>
                                        <p:attrNameLst>
                                          <p:attrName>ppt_x</p:attrName>
                                        </p:attrNameLst>
                                      </p:cBhvr>
                                      <p:tavLst>
                                        <p:tav tm="0">
                                          <p:val>
                                            <p:strVal val="ppt_x"/>
                                          </p:val>
                                        </p:tav>
                                        <p:tav tm="100000">
                                          <p:val>
                                            <p:strVal val="ppt_x"/>
                                          </p:val>
                                        </p:tav>
                                      </p:tavLst>
                                    </p:anim>
                                    <p:anim calcmode="lin" valueType="num">
                                      <p:cBhvr additive="base">
                                        <p:cTn id="73" dur="500"/>
                                        <p:tgtEl>
                                          <p:spTgt spid="14"/>
                                        </p:tgtEl>
                                        <p:attrNameLst>
                                          <p:attrName>ppt_y</p:attrName>
                                        </p:attrNameLst>
                                      </p:cBhvr>
                                      <p:tavLst>
                                        <p:tav tm="0">
                                          <p:val>
                                            <p:strVal val="ppt_y"/>
                                          </p:val>
                                        </p:tav>
                                        <p:tav tm="100000">
                                          <p:val>
                                            <p:strVal val="1+ppt_h/2"/>
                                          </p:val>
                                        </p:tav>
                                      </p:tavLst>
                                    </p:anim>
                                    <p:set>
                                      <p:cBhvr>
                                        <p:cTn id="74" dur="1" fill="hold">
                                          <p:stCondLst>
                                            <p:cond delay="499"/>
                                          </p:stCondLst>
                                        </p:cTn>
                                        <p:tgtEl>
                                          <p:spTgt spid="14"/>
                                        </p:tgtEl>
                                        <p:attrNameLst>
                                          <p:attrName>style.visibility</p:attrName>
                                        </p:attrNameLst>
                                      </p:cBhvr>
                                      <p:to>
                                        <p:strVal val="hidden"/>
                                      </p:to>
                                    </p:set>
                                  </p:childTnLst>
                                </p:cTn>
                              </p:par>
                              <p:par>
                                <p:cTn id="75" presetID="2" presetClass="exit" presetSubtype="4" fill="hold" grpId="1" nodeType="withEffect">
                                  <p:stCondLst>
                                    <p:cond delay="0"/>
                                  </p:stCondLst>
                                  <p:childTnLst>
                                    <p:anim calcmode="lin" valueType="num">
                                      <p:cBhvr additive="base">
                                        <p:cTn id="76" dur="500"/>
                                        <p:tgtEl>
                                          <p:spTgt spid="18"/>
                                        </p:tgtEl>
                                        <p:attrNameLst>
                                          <p:attrName>ppt_x</p:attrName>
                                        </p:attrNameLst>
                                      </p:cBhvr>
                                      <p:tavLst>
                                        <p:tav tm="0">
                                          <p:val>
                                            <p:strVal val="ppt_x"/>
                                          </p:val>
                                        </p:tav>
                                        <p:tav tm="100000">
                                          <p:val>
                                            <p:strVal val="ppt_x"/>
                                          </p:val>
                                        </p:tav>
                                      </p:tavLst>
                                    </p:anim>
                                    <p:anim calcmode="lin" valueType="num">
                                      <p:cBhvr additive="base">
                                        <p:cTn id="77" dur="500"/>
                                        <p:tgtEl>
                                          <p:spTgt spid="18"/>
                                        </p:tgtEl>
                                        <p:attrNameLst>
                                          <p:attrName>ppt_y</p:attrName>
                                        </p:attrNameLst>
                                      </p:cBhvr>
                                      <p:tavLst>
                                        <p:tav tm="0">
                                          <p:val>
                                            <p:strVal val="ppt_y"/>
                                          </p:val>
                                        </p:tav>
                                        <p:tav tm="100000">
                                          <p:val>
                                            <p:strVal val="1+ppt_h/2"/>
                                          </p:val>
                                        </p:tav>
                                      </p:tavLst>
                                    </p:anim>
                                    <p:set>
                                      <p:cBhvr>
                                        <p:cTn id="78" dur="1" fill="hold">
                                          <p:stCondLst>
                                            <p:cond delay="499"/>
                                          </p:stCondLst>
                                        </p:cTn>
                                        <p:tgtEl>
                                          <p:spTgt spid="18"/>
                                        </p:tgtEl>
                                        <p:attrNameLst>
                                          <p:attrName>style.visibility</p:attrName>
                                        </p:attrNameLst>
                                      </p:cBhvr>
                                      <p:to>
                                        <p:strVal val="hidden"/>
                                      </p:to>
                                    </p:set>
                                  </p:childTnLst>
                                </p:cTn>
                              </p:par>
                              <p:par>
                                <p:cTn id="79" presetID="2" presetClass="exit" presetSubtype="4" fill="hold" nodeType="withEffect">
                                  <p:stCondLst>
                                    <p:cond delay="0"/>
                                  </p:stCondLst>
                                  <p:childTnLst>
                                    <p:anim calcmode="lin" valueType="num">
                                      <p:cBhvr additive="base">
                                        <p:cTn id="80" dur="500"/>
                                        <p:tgtEl>
                                          <p:spTgt spid="19"/>
                                        </p:tgtEl>
                                        <p:attrNameLst>
                                          <p:attrName>ppt_x</p:attrName>
                                        </p:attrNameLst>
                                      </p:cBhvr>
                                      <p:tavLst>
                                        <p:tav tm="0">
                                          <p:val>
                                            <p:strVal val="ppt_x"/>
                                          </p:val>
                                        </p:tav>
                                        <p:tav tm="100000">
                                          <p:val>
                                            <p:strVal val="ppt_x"/>
                                          </p:val>
                                        </p:tav>
                                      </p:tavLst>
                                    </p:anim>
                                    <p:anim calcmode="lin" valueType="num">
                                      <p:cBhvr additive="base">
                                        <p:cTn id="81" dur="500"/>
                                        <p:tgtEl>
                                          <p:spTgt spid="19"/>
                                        </p:tgtEl>
                                        <p:attrNameLst>
                                          <p:attrName>ppt_y</p:attrName>
                                        </p:attrNameLst>
                                      </p:cBhvr>
                                      <p:tavLst>
                                        <p:tav tm="0">
                                          <p:val>
                                            <p:strVal val="ppt_y"/>
                                          </p:val>
                                        </p:tav>
                                        <p:tav tm="100000">
                                          <p:val>
                                            <p:strVal val="1+ppt_h/2"/>
                                          </p:val>
                                        </p:tav>
                                      </p:tavLst>
                                    </p:anim>
                                    <p:set>
                                      <p:cBhvr>
                                        <p:cTn id="82" dur="1" fill="hold">
                                          <p:stCondLst>
                                            <p:cond delay="499"/>
                                          </p:stCondLst>
                                        </p:cTn>
                                        <p:tgtEl>
                                          <p:spTgt spid="19"/>
                                        </p:tgtEl>
                                        <p:attrNameLst>
                                          <p:attrName>style.visibility</p:attrName>
                                        </p:attrNameLst>
                                      </p:cBhvr>
                                      <p:to>
                                        <p:strVal val="hidden"/>
                                      </p:to>
                                    </p:set>
                                  </p:childTnLst>
                                </p:cTn>
                              </p:par>
                              <p:par>
                                <p:cTn id="83" presetID="2" presetClass="exit" presetSubtype="4" fill="hold" nodeType="withEffect">
                                  <p:stCondLst>
                                    <p:cond delay="0"/>
                                  </p:stCondLst>
                                  <p:childTnLst>
                                    <p:anim calcmode="lin" valueType="num">
                                      <p:cBhvr additive="base">
                                        <p:cTn id="84" dur="500"/>
                                        <p:tgtEl>
                                          <p:spTgt spid="22"/>
                                        </p:tgtEl>
                                        <p:attrNameLst>
                                          <p:attrName>ppt_x</p:attrName>
                                        </p:attrNameLst>
                                      </p:cBhvr>
                                      <p:tavLst>
                                        <p:tav tm="0">
                                          <p:val>
                                            <p:strVal val="ppt_x"/>
                                          </p:val>
                                        </p:tav>
                                        <p:tav tm="100000">
                                          <p:val>
                                            <p:strVal val="ppt_x"/>
                                          </p:val>
                                        </p:tav>
                                      </p:tavLst>
                                    </p:anim>
                                    <p:anim calcmode="lin" valueType="num">
                                      <p:cBhvr additive="base">
                                        <p:cTn id="85" dur="500"/>
                                        <p:tgtEl>
                                          <p:spTgt spid="22"/>
                                        </p:tgtEl>
                                        <p:attrNameLst>
                                          <p:attrName>ppt_y</p:attrName>
                                        </p:attrNameLst>
                                      </p:cBhvr>
                                      <p:tavLst>
                                        <p:tav tm="0">
                                          <p:val>
                                            <p:strVal val="ppt_y"/>
                                          </p:val>
                                        </p:tav>
                                        <p:tav tm="100000">
                                          <p:val>
                                            <p:strVal val="1+ppt_h/2"/>
                                          </p:val>
                                        </p:tav>
                                      </p:tavLst>
                                    </p:anim>
                                    <p:set>
                                      <p:cBhvr>
                                        <p:cTn id="86" dur="1" fill="hold">
                                          <p:stCondLst>
                                            <p:cond delay="499"/>
                                          </p:stCondLst>
                                        </p:cTn>
                                        <p:tgtEl>
                                          <p:spTgt spid="22"/>
                                        </p:tgtEl>
                                        <p:attrNameLst>
                                          <p:attrName>style.visibility</p:attrName>
                                        </p:attrNameLst>
                                      </p:cBhvr>
                                      <p:to>
                                        <p:strVal val="hidden"/>
                                      </p:to>
                                    </p:set>
                                  </p:childTnLst>
                                </p:cTn>
                              </p:par>
                              <p:par>
                                <p:cTn id="87" presetID="2" presetClass="exit" presetSubtype="4" fill="hold" grpId="1" nodeType="withEffect">
                                  <p:stCondLst>
                                    <p:cond delay="0"/>
                                  </p:stCondLst>
                                  <p:childTnLst>
                                    <p:anim calcmode="lin" valueType="num">
                                      <p:cBhvr additive="base">
                                        <p:cTn id="88" dur="500"/>
                                        <p:tgtEl>
                                          <p:spTgt spid="25"/>
                                        </p:tgtEl>
                                        <p:attrNameLst>
                                          <p:attrName>ppt_x</p:attrName>
                                        </p:attrNameLst>
                                      </p:cBhvr>
                                      <p:tavLst>
                                        <p:tav tm="0">
                                          <p:val>
                                            <p:strVal val="ppt_x"/>
                                          </p:val>
                                        </p:tav>
                                        <p:tav tm="100000">
                                          <p:val>
                                            <p:strVal val="ppt_x"/>
                                          </p:val>
                                        </p:tav>
                                      </p:tavLst>
                                    </p:anim>
                                    <p:anim calcmode="lin" valueType="num">
                                      <p:cBhvr additive="base">
                                        <p:cTn id="89" dur="500"/>
                                        <p:tgtEl>
                                          <p:spTgt spid="25"/>
                                        </p:tgtEl>
                                        <p:attrNameLst>
                                          <p:attrName>ppt_y</p:attrName>
                                        </p:attrNameLst>
                                      </p:cBhvr>
                                      <p:tavLst>
                                        <p:tav tm="0">
                                          <p:val>
                                            <p:strVal val="ppt_y"/>
                                          </p:val>
                                        </p:tav>
                                        <p:tav tm="100000">
                                          <p:val>
                                            <p:strVal val="1+ppt_h/2"/>
                                          </p:val>
                                        </p:tav>
                                      </p:tavLst>
                                    </p:anim>
                                    <p:set>
                                      <p:cBhvr>
                                        <p:cTn id="90" dur="1" fill="hold">
                                          <p:stCondLst>
                                            <p:cond delay="499"/>
                                          </p:stCondLst>
                                        </p:cTn>
                                        <p:tgtEl>
                                          <p:spTgt spid="25"/>
                                        </p:tgtEl>
                                        <p:attrNameLst>
                                          <p:attrName>style.visibility</p:attrName>
                                        </p:attrNameLst>
                                      </p:cBhvr>
                                      <p:to>
                                        <p:strVal val="hidden"/>
                                      </p:to>
                                    </p:set>
                                  </p:childTnLst>
                                </p:cTn>
                              </p:par>
                              <p:par>
                                <p:cTn id="91" presetID="2" presetClass="exit" presetSubtype="4" fill="hold" grpId="1" nodeType="withEffect">
                                  <p:stCondLst>
                                    <p:cond delay="0"/>
                                  </p:stCondLst>
                                  <p:childTnLst>
                                    <p:anim calcmode="lin" valueType="num">
                                      <p:cBhvr additive="base">
                                        <p:cTn id="92" dur="500"/>
                                        <p:tgtEl>
                                          <p:spTgt spid="26"/>
                                        </p:tgtEl>
                                        <p:attrNameLst>
                                          <p:attrName>ppt_x</p:attrName>
                                        </p:attrNameLst>
                                      </p:cBhvr>
                                      <p:tavLst>
                                        <p:tav tm="0">
                                          <p:val>
                                            <p:strVal val="ppt_x"/>
                                          </p:val>
                                        </p:tav>
                                        <p:tav tm="100000">
                                          <p:val>
                                            <p:strVal val="ppt_x"/>
                                          </p:val>
                                        </p:tav>
                                      </p:tavLst>
                                    </p:anim>
                                    <p:anim calcmode="lin" valueType="num">
                                      <p:cBhvr additive="base">
                                        <p:cTn id="93" dur="500"/>
                                        <p:tgtEl>
                                          <p:spTgt spid="26"/>
                                        </p:tgtEl>
                                        <p:attrNameLst>
                                          <p:attrName>ppt_y</p:attrName>
                                        </p:attrNameLst>
                                      </p:cBhvr>
                                      <p:tavLst>
                                        <p:tav tm="0">
                                          <p:val>
                                            <p:strVal val="ppt_y"/>
                                          </p:val>
                                        </p:tav>
                                        <p:tav tm="100000">
                                          <p:val>
                                            <p:strVal val="1+ppt_h/2"/>
                                          </p:val>
                                        </p:tav>
                                      </p:tavLst>
                                    </p:anim>
                                    <p:set>
                                      <p:cBhvr>
                                        <p:cTn id="94" dur="1" fill="hold">
                                          <p:stCondLst>
                                            <p:cond delay="499"/>
                                          </p:stCondLst>
                                        </p:cTn>
                                        <p:tgtEl>
                                          <p:spTgt spid="26"/>
                                        </p:tgtEl>
                                        <p:attrNameLst>
                                          <p:attrName>style.visibility</p:attrName>
                                        </p:attrNameLst>
                                      </p:cBhvr>
                                      <p:to>
                                        <p:strVal val="hidden"/>
                                      </p:to>
                                    </p:set>
                                  </p:childTnLst>
                                </p:cTn>
                              </p:par>
                              <p:par>
                                <p:cTn id="95" presetID="2" presetClass="exit" presetSubtype="4" fill="hold" nodeType="withEffect">
                                  <p:stCondLst>
                                    <p:cond delay="0"/>
                                  </p:stCondLst>
                                  <p:childTnLst>
                                    <p:anim calcmode="lin" valueType="num">
                                      <p:cBhvr additive="base">
                                        <p:cTn id="96" dur="500"/>
                                        <p:tgtEl>
                                          <p:spTgt spid="31"/>
                                        </p:tgtEl>
                                        <p:attrNameLst>
                                          <p:attrName>ppt_x</p:attrName>
                                        </p:attrNameLst>
                                      </p:cBhvr>
                                      <p:tavLst>
                                        <p:tav tm="0">
                                          <p:val>
                                            <p:strVal val="ppt_x"/>
                                          </p:val>
                                        </p:tav>
                                        <p:tav tm="100000">
                                          <p:val>
                                            <p:strVal val="ppt_x"/>
                                          </p:val>
                                        </p:tav>
                                      </p:tavLst>
                                    </p:anim>
                                    <p:anim calcmode="lin" valueType="num">
                                      <p:cBhvr additive="base">
                                        <p:cTn id="97" dur="500"/>
                                        <p:tgtEl>
                                          <p:spTgt spid="31"/>
                                        </p:tgtEl>
                                        <p:attrNameLst>
                                          <p:attrName>ppt_y</p:attrName>
                                        </p:attrNameLst>
                                      </p:cBhvr>
                                      <p:tavLst>
                                        <p:tav tm="0">
                                          <p:val>
                                            <p:strVal val="ppt_y"/>
                                          </p:val>
                                        </p:tav>
                                        <p:tav tm="100000">
                                          <p:val>
                                            <p:strVal val="1+ppt_h/2"/>
                                          </p:val>
                                        </p:tav>
                                      </p:tavLst>
                                    </p:anim>
                                    <p:set>
                                      <p:cBhvr>
                                        <p:cTn id="98" dur="1" fill="hold">
                                          <p:stCondLst>
                                            <p:cond delay="499"/>
                                          </p:stCondLst>
                                        </p:cTn>
                                        <p:tgtEl>
                                          <p:spTgt spid="3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animBg="1"/>
      <p:bldP spid="5" grpId="1" animBg="1"/>
      <p:bldP spid="6" grpId="0" animBg="1"/>
      <p:bldP spid="6" grpId="1" animBg="1"/>
      <p:bldP spid="7" grpId="0" animBg="1"/>
      <p:bldP spid="7" grpId="1" animBg="1"/>
      <p:bldP spid="18" grpId="0" animBg="1"/>
      <p:bldP spid="18" grpId="1" animBg="1"/>
      <p:bldP spid="25" grpId="0"/>
      <p:bldP spid="25" grpId="1"/>
      <p:bldP spid="26" grpId="0"/>
      <p:bldP spid="26" grpId="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61" name="TextBox 31"/>
          <p:cNvSpPr txBox="1"/>
          <p:nvPr/>
        </p:nvSpPr>
        <p:spPr bwMode="auto">
          <a:xfrm>
            <a:off x="3368056" y="2515729"/>
            <a:ext cx="2824633" cy="2862322"/>
          </a:xfrm>
          <a:prstGeom prst="rect">
            <a:avLst/>
          </a:prstGeom>
          <a:noFill/>
        </p:spPr>
        <p:txBody>
          <a:bodyPr wrap="square">
            <a:spAutoFit/>
          </a:bodyPr>
          <a:lstStyle/>
          <a:p>
            <a:pPr>
              <a:lnSpc>
                <a:spcPct val="150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这里输入简单的文字概述这里输入简单文字概述简单的文字概述这里输入简单的文字概述这里输入简单的文字概述这里输入简单文字概述简单的文字概述这里输入简单的文字概述这里输入简单的文字概述这里输入简单文字概述简单的文字概述这里输入简单的文字概述这里输入简单的文字概述这里输入简单文字概述简单的文字概述这里输入简单的文字概述</a:t>
            </a:r>
            <a:endParaRPr lang="zh-CN" altLang="en-US" sz="1200" dirty="0">
              <a:latin typeface="微软雅黑" panose="020B0503020204020204" pitchFamily="34" charset="-122"/>
              <a:ea typeface="微软雅黑" panose="020B0503020204020204" pitchFamily="34" charset="-122"/>
            </a:endParaRPr>
          </a:p>
        </p:txBody>
      </p:sp>
      <p:sp>
        <p:nvSpPr>
          <p:cNvPr id="62" name="矩形 61"/>
          <p:cNvSpPr/>
          <p:nvPr/>
        </p:nvSpPr>
        <p:spPr bwMode="auto">
          <a:xfrm>
            <a:off x="3384377" y="2155689"/>
            <a:ext cx="2020887" cy="369333"/>
          </a:xfrm>
          <a:prstGeom prst="rect">
            <a:avLst/>
          </a:prstGeom>
        </p:spPr>
        <p:txBody>
          <a:bodyPr>
            <a:spAutoFit/>
          </a:bodyPr>
          <a:lstStyle/>
          <a:p>
            <a:pPr fontAlgn="auto">
              <a:spcBef>
                <a:spcPts val="0"/>
              </a:spcBef>
              <a:spcAft>
                <a:spcPts val="0"/>
              </a:spcAft>
              <a:defRPr/>
            </a:pPr>
            <a:r>
              <a:rPr lang="zh-CN" altLang="en-US" b="1" dirty="0">
                <a:latin typeface="微软雅黑" panose="020B0503020204020204" pitchFamily="34" charset="-122"/>
                <a:ea typeface="微软雅黑" panose="020B0503020204020204" pitchFamily="34" charset="-122"/>
              </a:rPr>
              <a:t>输入相关标题</a:t>
            </a:r>
            <a:endParaRPr lang="zh-CN" altLang="en-US" b="1" dirty="0">
              <a:latin typeface="微软雅黑" panose="020B0503020204020204" pitchFamily="34" charset="-122"/>
              <a:ea typeface="微软雅黑" panose="020B0503020204020204" pitchFamily="34" charset="-122"/>
            </a:endParaRPr>
          </a:p>
        </p:txBody>
      </p:sp>
      <p:grpSp>
        <p:nvGrpSpPr>
          <p:cNvPr id="63" name="组合 62"/>
          <p:cNvGrpSpPr/>
          <p:nvPr/>
        </p:nvGrpSpPr>
        <p:grpSpPr>
          <a:xfrm>
            <a:off x="6979517" y="2710227"/>
            <a:ext cx="2032076" cy="2040156"/>
            <a:chOff x="4922117" y="1686128"/>
            <a:chExt cx="2032076" cy="2040156"/>
          </a:xfrm>
        </p:grpSpPr>
        <p:sp>
          <p:nvSpPr>
            <p:cNvPr id="64" name="Donut 8"/>
            <p:cNvSpPr>
              <a:spLocks noChangeArrowheads="1"/>
            </p:cNvSpPr>
            <p:nvPr/>
          </p:nvSpPr>
          <p:spPr bwMode="auto">
            <a:xfrm>
              <a:off x="4922117" y="1686128"/>
              <a:ext cx="2032076" cy="2040156"/>
            </a:xfrm>
            <a:custGeom>
              <a:avLst/>
              <a:gdLst>
                <a:gd name="T0" fmla="*/ 1097280 w 2194560"/>
                <a:gd name="T1" fmla="*/ 0 h 2194560"/>
                <a:gd name="T2" fmla="*/ 321386 w 2194560"/>
                <a:gd name="T3" fmla="*/ 321386 h 2194560"/>
                <a:gd name="T4" fmla="*/ 0 w 2194560"/>
                <a:gd name="T5" fmla="*/ 1097280 h 2194560"/>
                <a:gd name="T6" fmla="*/ 321386 w 2194560"/>
                <a:gd name="T7" fmla="*/ 1873174 h 2194560"/>
                <a:gd name="T8" fmla="*/ 1097280 w 2194560"/>
                <a:gd name="T9" fmla="*/ 2194560 h 2194560"/>
                <a:gd name="T10" fmla="*/ 1873174 w 2194560"/>
                <a:gd name="T11" fmla="*/ 1873174 h 2194560"/>
                <a:gd name="T12" fmla="*/ 2194560 w 2194560"/>
                <a:gd name="T13" fmla="*/ 1097280 h 2194560"/>
                <a:gd name="T14" fmla="*/ 1873174 w 2194560"/>
                <a:gd name="T15" fmla="*/ 321386 h 2194560"/>
                <a:gd name="T16" fmla="*/ 17694720 60000 65536"/>
                <a:gd name="T17" fmla="*/ 17694720 60000 65536"/>
                <a:gd name="T18" fmla="*/ 11796480 60000 65536"/>
                <a:gd name="T19" fmla="*/ 5898240 60000 65536"/>
                <a:gd name="T20" fmla="*/ 5898240 60000 65536"/>
                <a:gd name="T21" fmla="*/ 5898240 60000 65536"/>
                <a:gd name="T22" fmla="*/ 0 60000 65536"/>
                <a:gd name="T23" fmla="*/ 17694720 60000 65536"/>
                <a:gd name="T24" fmla="*/ 321386 w 2194560"/>
                <a:gd name="T25" fmla="*/ 321386 h 2194560"/>
                <a:gd name="T26" fmla="*/ 1873174 w 2194560"/>
                <a:gd name="T27" fmla="*/ 1873174 h 21945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94560" h="2194560">
                  <a:moveTo>
                    <a:pt x="0" y="1097280"/>
                  </a:moveTo>
                  <a:lnTo>
                    <a:pt x="0" y="1097280"/>
                  </a:lnTo>
                  <a:cubicBezTo>
                    <a:pt x="0" y="491269"/>
                    <a:pt x="491269" y="0"/>
                    <a:pt x="1097280" y="0"/>
                  </a:cubicBezTo>
                  <a:cubicBezTo>
                    <a:pt x="1097280" y="0"/>
                    <a:pt x="1097281" y="1"/>
                    <a:pt x="1097281" y="1"/>
                  </a:cubicBezTo>
                  <a:cubicBezTo>
                    <a:pt x="1703292" y="1"/>
                    <a:pt x="2194561" y="491270"/>
                    <a:pt x="2194561" y="1097281"/>
                  </a:cubicBezTo>
                  <a:cubicBezTo>
                    <a:pt x="2194561" y="1097281"/>
                    <a:pt x="2194560" y="1097282"/>
                    <a:pt x="2194560" y="1097282"/>
                  </a:cubicBezTo>
                  <a:lnTo>
                    <a:pt x="2194561" y="1097283"/>
                  </a:lnTo>
                  <a:cubicBezTo>
                    <a:pt x="2194561" y="1703294"/>
                    <a:pt x="1703292" y="2194563"/>
                    <a:pt x="1097281" y="2194563"/>
                  </a:cubicBezTo>
                  <a:cubicBezTo>
                    <a:pt x="1097280" y="2194562"/>
                    <a:pt x="1097280" y="2194562"/>
                    <a:pt x="1097280" y="2194562"/>
                  </a:cubicBezTo>
                  <a:cubicBezTo>
                    <a:pt x="491269" y="2194562"/>
                    <a:pt x="1" y="1703293"/>
                    <a:pt x="1" y="1097283"/>
                  </a:cubicBezTo>
                  <a:cubicBezTo>
                    <a:pt x="1" y="1097282"/>
                    <a:pt x="1" y="1097282"/>
                    <a:pt x="1" y="1097282"/>
                  </a:cubicBezTo>
                  <a:close/>
                  <a:moveTo>
                    <a:pt x="262974" y="1097280"/>
                  </a:moveTo>
                  <a:lnTo>
                    <a:pt x="262974" y="1097280"/>
                  </a:lnTo>
                  <a:cubicBezTo>
                    <a:pt x="262974" y="1097280"/>
                    <a:pt x="262973" y="1097280"/>
                    <a:pt x="262973" y="1097280"/>
                  </a:cubicBezTo>
                  <a:cubicBezTo>
                    <a:pt x="262973" y="1558055"/>
                    <a:pt x="636504" y="1931586"/>
                    <a:pt x="1097279" y="1931586"/>
                  </a:cubicBezTo>
                  <a:cubicBezTo>
                    <a:pt x="1558053" y="1931586"/>
                    <a:pt x="1931585" y="1558055"/>
                    <a:pt x="1931585" y="1097281"/>
                  </a:cubicBezTo>
                  <a:cubicBezTo>
                    <a:pt x="1931585" y="636506"/>
                    <a:pt x="1558053" y="262975"/>
                    <a:pt x="1097279" y="262975"/>
                  </a:cubicBezTo>
                  <a:lnTo>
                    <a:pt x="1097278" y="262975"/>
                  </a:lnTo>
                  <a:cubicBezTo>
                    <a:pt x="1097278" y="262975"/>
                    <a:pt x="1097278" y="262974"/>
                    <a:pt x="1097278" y="262974"/>
                  </a:cubicBezTo>
                  <a:cubicBezTo>
                    <a:pt x="636503" y="262974"/>
                    <a:pt x="262972" y="636505"/>
                    <a:pt x="262972" y="1097280"/>
                  </a:cubicBezTo>
                  <a:close/>
                </a:path>
              </a:pathLst>
            </a:custGeom>
            <a:solidFill>
              <a:schemeClr val="accent1"/>
            </a:solidFill>
            <a:ln w="9525">
              <a:solidFill>
                <a:schemeClr val="accent1"/>
              </a:solidFill>
              <a:miter lim="800000"/>
            </a:ln>
            <a:effectLst/>
          </p:spPr>
          <p:txBody>
            <a:bodyPr anchor="ctr"/>
            <a:lstStyle/>
            <a:p>
              <a:pPr algn="ctr" defTabSz="457200">
                <a:defRPr/>
              </a:pPr>
              <a:endParaRPr lang="en-US" dirty="0">
                <a:solidFill>
                  <a:prstClr val="black"/>
                </a:solidFill>
                <a:latin typeface="微软雅黑" panose="020B0503020204020204" pitchFamily="34" charset="-122"/>
                <a:ea typeface="微软雅黑" panose="020B0503020204020204" pitchFamily="34" charset="-122"/>
              </a:endParaRPr>
            </a:p>
          </p:txBody>
        </p:sp>
        <p:sp>
          <p:nvSpPr>
            <p:cNvPr id="65" name="矩形 64"/>
            <p:cNvSpPr/>
            <p:nvPr/>
          </p:nvSpPr>
          <p:spPr bwMode="auto">
            <a:xfrm>
              <a:off x="5433834" y="2397566"/>
              <a:ext cx="1008642" cy="646331"/>
            </a:xfrm>
            <a:prstGeom prst="rect">
              <a:avLst/>
            </a:prstGeom>
          </p:spPr>
          <p:txBody>
            <a:bodyPr wrap="square">
              <a:spAutoFit/>
            </a:bodyPr>
            <a:lstStyle/>
            <a:p>
              <a:pPr algn="ctr" fontAlgn="auto">
                <a:spcBef>
                  <a:spcPts val="0"/>
                </a:spcBef>
                <a:spcAft>
                  <a:spcPts val="0"/>
                </a:spcAft>
                <a:defRPr/>
              </a:pPr>
              <a:r>
                <a:rPr lang="zh-CN" altLang="en-US" b="1" dirty="0">
                  <a:latin typeface="微软雅黑" panose="020B0503020204020204" pitchFamily="34" charset="-122"/>
                  <a:ea typeface="微软雅黑" panose="020B0503020204020204" pitchFamily="34" charset="-122"/>
                </a:rPr>
                <a:t>输入相</a:t>
              </a:r>
              <a:endParaRPr lang="en-US" altLang="zh-CN" b="1" dirty="0">
                <a:latin typeface="微软雅黑" panose="020B0503020204020204" pitchFamily="34" charset="-122"/>
                <a:ea typeface="微软雅黑" panose="020B0503020204020204" pitchFamily="34" charset="-122"/>
              </a:endParaRPr>
            </a:p>
            <a:p>
              <a:pPr algn="ctr" fontAlgn="auto">
                <a:spcBef>
                  <a:spcPts val="0"/>
                </a:spcBef>
                <a:spcAft>
                  <a:spcPts val="0"/>
                </a:spcAft>
                <a:defRPr/>
              </a:pPr>
              <a:r>
                <a:rPr lang="zh-CN" altLang="en-US" b="1" dirty="0">
                  <a:latin typeface="微软雅黑" panose="020B0503020204020204" pitchFamily="34" charset="-122"/>
                  <a:ea typeface="微软雅黑" panose="020B0503020204020204" pitchFamily="34" charset="-122"/>
                </a:rPr>
                <a:t>关标题</a:t>
              </a:r>
              <a:endParaRPr lang="zh-CN" altLang="en-US" b="1" dirty="0">
                <a:latin typeface="微软雅黑" panose="020B0503020204020204" pitchFamily="34" charset="-122"/>
                <a:ea typeface="微软雅黑" panose="020B0503020204020204" pitchFamily="34"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63"/>
                                        </p:tgtEl>
                                        <p:attrNameLst>
                                          <p:attrName>style.visibility</p:attrName>
                                        </p:attrNameLst>
                                      </p:cBhvr>
                                      <p:to>
                                        <p:strVal val="visible"/>
                                      </p:to>
                                    </p:set>
                                    <p:anim calcmode="lin" valueType="num">
                                      <p:cBhvr>
                                        <p:cTn id="7" dur="500" fill="hold"/>
                                        <p:tgtEl>
                                          <p:spTgt spid="63"/>
                                        </p:tgtEl>
                                        <p:attrNameLst>
                                          <p:attrName>ppt_w</p:attrName>
                                        </p:attrNameLst>
                                      </p:cBhvr>
                                      <p:tavLst>
                                        <p:tav tm="0">
                                          <p:val>
                                            <p:fltVal val="0"/>
                                          </p:val>
                                        </p:tav>
                                        <p:tav tm="100000">
                                          <p:val>
                                            <p:strVal val="#ppt_w"/>
                                          </p:val>
                                        </p:tav>
                                      </p:tavLst>
                                    </p:anim>
                                    <p:anim calcmode="lin" valueType="num">
                                      <p:cBhvr>
                                        <p:cTn id="8" dur="500" fill="hold"/>
                                        <p:tgtEl>
                                          <p:spTgt spid="63"/>
                                        </p:tgtEl>
                                        <p:attrNameLst>
                                          <p:attrName>ppt_h</p:attrName>
                                        </p:attrNameLst>
                                      </p:cBhvr>
                                      <p:tavLst>
                                        <p:tav tm="0">
                                          <p:val>
                                            <p:fltVal val="0"/>
                                          </p:val>
                                        </p:tav>
                                        <p:tav tm="100000">
                                          <p:val>
                                            <p:strVal val="#ppt_h"/>
                                          </p:val>
                                        </p:tav>
                                      </p:tavLst>
                                    </p:anim>
                                    <p:animEffect transition="in" filter="fade">
                                      <p:cBhvr>
                                        <p:cTn id="9" dur="500"/>
                                        <p:tgtEl>
                                          <p:spTgt spid="63"/>
                                        </p:tgtEl>
                                      </p:cBhvr>
                                    </p:animEffect>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62"/>
                                        </p:tgtEl>
                                        <p:attrNameLst>
                                          <p:attrName>style.visibility</p:attrName>
                                        </p:attrNameLst>
                                      </p:cBhvr>
                                      <p:to>
                                        <p:strVal val="visible"/>
                                      </p:to>
                                    </p:set>
                                    <p:animEffect transition="in" filter="fade">
                                      <p:cBhvr>
                                        <p:cTn id="13" dur="1000"/>
                                        <p:tgtEl>
                                          <p:spTgt spid="62"/>
                                        </p:tgtEl>
                                      </p:cBhvr>
                                    </p:animEffect>
                                    <p:anim calcmode="lin" valueType="num">
                                      <p:cBhvr>
                                        <p:cTn id="14" dur="1000" fill="hold"/>
                                        <p:tgtEl>
                                          <p:spTgt spid="62"/>
                                        </p:tgtEl>
                                        <p:attrNameLst>
                                          <p:attrName>ppt_x</p:attrName>
                                        </p:attrNameLst>
                                      </p:cBhvr>
                                      <p:tavLst>
                                        <p:tav tm="0">
                                          <p:val>
                                            <p:strVal val="#ppt_x"/>
                                          </p:val>
                                        </p:tav>
                                        <p:tav tm="100000">
                                          <p:val>
                                            <p:strVal val="#ppt_x"/>
                                          </p:val>
                                        </p:tav>
                                      </p:tavLst>
                                    </p:anim>
                                    <p:anim calcmode="lin" valueType="num">
                                      <p:cBhvr>
                                        <p:cTn id="15" dur="1000" fill="hold"/>
                                        <p:tgtEl>
                                          <p:spTgt spid="62"/>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61"/>
                                        </p:tgtEl>
                                        <p:attrNameLst>
                                          <p:attrName>style.visibility</p:attrName>
                                        </p:attrNameLst>
                                      </p:cBhvr>
                                      <p:to>
                                        <p:strVal val="visible"/>
                                      </p:to>
                                    </p:set>
                                    <p:animEffect transition="in" filter="fade">
                                      <p:cBhvr>
                                        <p:cTn id="18" dur="1000"/>
                                        <p:tgtEl>
                                          <p:spTgt spid="61"/>
                                        </p:tgtEl>
                                      </p:cBhvr>
                                    </p:animEffect>
                                    <p:anim calcmode="lin" valueType="num">
                                      <p:cBhvr>
                                        <p:cTn id="19" dur="1000" fill="hold"/>
                                        <p:tgtEl>
                                          <p:spTgt spid="61"/>
                                        </p:tgtEl>
                                        <p:attrNameLst>
                                          <p:attrName>ppt_x</p:attrName>
                                        </p:attrNameLst>
                                      </p:cBhvr>
                                      <p:tavLst>
                                        <p:tav tm="0">
                                          <p:val>
                                            <p:strVal val="#ppt_x"/>
                                          </p:val>
                                        </p:tav>
                                        <p:tav tm="100000">
                                          <p:val>
                                            <p:strVal val="#ppt_x"/>
                                          </p:val>
                                        </p:tav>
                                      </p:tavLst>
                                    </p:anim>
                                    <p:anim calcmode="lin" valueType="num">
                                      <p:cBhvr>
                                        <p:cTn id="20" dur="1000" fill="hold"/>
                                        <p:tgtEl>
                                          <p:spTgt spid="6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P spid="6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4897590" y="1956635"/>
            <a:ext cx="506412" cy="504825"/>
          </a:xfrm>
          <a:prstGeom prst="roundRect">
            <a:avLst/>
          </a:prstGeom>
          <a:solidFill>
            <a:schemeClr val="accent1">
              <a:lumMod val="75000"/>
            </a:schemeClr>
          </a:solidFill>
          <a:ln>
            <a:solidFill>
              <a:schemeClr val="accent1">
                <a:lumMod val="7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3200" dirty="0">
                <a:solidFill>
                  <a:prstClr val="white"/>
                </a:solidFill>
                <a:latin typeface="Calibri Light" panose="020F0302020204030204"/>
                <a:ea typeface="Arial Unicode MS" panose="020B0604020202020204" pitchFamily="34" charset="-122"/>
                <a:cs typeface="Arial Unicode MS" panose="020B0604020202020204" pitchFamily="34" charset="-122"/>
              </a:rPr>
              <a:t>1</a:t>
            </a:r>
            <a:endParaRPr lang="zh-CN" altLang="en-US" sz="3200" dirty="0">
              <a:solidFill>
                <a:prstClr val="white"/>
              </a:solidFill>
              <a:latin typeface="Calibri Light" panose="020F0302020204030204"/>
              <a:ea typeface="Arial Unicode MS" panose="020B0604020202020204" pitchFamily="34" charset="-122"/>
              <a:cs typeface="Arial Unicode MS" panose="020B0604020202020204" pitchFamily="34" charset="-122"/>
            </a:endParaRPr>
          </a:p>
        </p:txBody>
      </p:sp>
      <p:sp>
        <p:nvSpPr>
          <p:cNvPr id="3" name="矩形 2"/>
          <p:cNvSpPr/>
          <p:nvPr/>
        </p:nvSpPr>
        <p:spPr>
          <a:xfrm>
            <a:off x="5714168" y="2016999"/>
            <a:ext cx="1800493" cy="369332"/>
          </a:xfrm>
          <a:prstGeom prst="rect">
            <a:avLst/>
          </a:prstGeom>
        </p:spPr>
        <p:txBody>
          <a:bodyPr wrap="none">
            <a:spAutoFit/>
          </a:bodyPr>
          <a:lstStyle/>
          <a:p>
            <a:r>
              <a:rPr lang="zh-CN" altLang="en-US" dirty="0">
                <a:latin typeface="+mn-ea"/>
                <a:cs typeface="+mn-ea"/>
                <a:sym typeface="+mn-lt"/>
              </a:rPr>
              <a:t>请输入标题</a:t>
            </a:r>
            <a:r>
              <a:rPr lang="zh-CN" altLang="en-US" dirty="0">
                <a:latin typeface="+mn-ea"/>
              </a:rPr>
              <a:t>点击</a:t>
            </a:r>
            <a:endParaRPr lang="zh-CN" altLang="en-US" dirty="0">
              <a:latin typeface="+mn-ea"/>
            </a:endParaRPr>
          </a:p>
        </p:txBody>
      </p:sp>
      <p:sp>
        <p:nvSpPr>
          <p:cNvPr id="4" name="圆角矩形 3"/>
          <p:cNvSpPr/>
          <p:nvPr/>
        </p:nvSpPr>
        <p:spPr>
          <a:xfrm>
            <a:off x="4897590" y="2710697"/>
            <a:ext cx="506412" cy="504825"/>
          </a:xfrm>
          <a:prstGeom prst="roundRect">
            <a:avLst/>
          </a:prstGeom>
          <a:solidFill>
            <a:schemeClr val="accent1">
              <a:lumMod val="75000"/>
            </a:schemeClr>
          </a:solidFill>
          <a:ln>
            <a:solidFill>
              <a:schemeClr val="accent1">
                <a:lumMod val="7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3200" dirty="0">
                <a:solidFill>
                  <a:prstClr val="white"/>
                </a:solidFill>
                <a:latin typeface="Calibri Light" panose="020F0302020204030204"/>
                <a:ea typeface="Arial Unicode MS" panose="020B0604020202020204" pitchFamily="34" charset="-122"/>
                <a:cs typeface="Arial Unicode MS" panose="020B0604020202020204" pitchFamily="34" charset="-122"/>
              </a:rPr>
              <a:t>2</a:t>
            </a:r>
            <a:endParaRPr lang="zh-CN" altLang="en-US" sz="3200" dirty="0">
              <a:solidFill>
                <a:prstClr val="white"/>
              </a:solidFill>
              <a:latin typeface="Calibri Light" panose="020F0302020204030204"/>
              <a:ea typeface="Arial Unicode MS" panose="020B0604020202020204" pitchFamily="34" charset="-122"/>
              <a:cs typeface="Arial Unicode MS" panose="020B0604020202020204" pitchFamily="34" charset="-122"/>
            </a:endParaRPr>
          </a:p>
        </p:txBody>
      </p:sp>
      <p:sp>
        <p:nvSpPr>
          <p:cNvPr id="5" name="矩形 4"/>
          <p:cNvSpPr/>
          <p:nvPr/>
        </p:nvSpPr>
        <p:spPr>
          <a:xfrm>
            <a:off x="5714168" y="2769990"/>
            <a:ext cx="1800493" cy="369332"/>
          </a:xfrm>
          <a:prstGeom prst="rect">
            <a:avLst/>
          </a:prstGeom>
        </p:spPr>
        <p:txBody>
          <a:bodyPr wrap="none">
            <a:spAutoFit/>
          </a:bodyPr>
          <a:lstStyle/>
          <a:p>
            <a:r>
              <a:rPr lang="zh-CN" altLang="en-US" dirty="0">
                <a:latin typeface="+mn-ea"/>
                <a:cs typeface="+mn-ea"/>
                <a:sym typeface="+mn-lt"/>
              </a:rPr>
              <a:t>请输入标题</a:t>
            </a:r>
            <a:r>
              <a:rPr lang="zh-CN" altLang="en-US" dirty="0">
                <a:latin typeface="+mn-ea"/>
              </a:rPr>
              <a:t>点击</a:t>
            </a:r>
            <a:endParaRPr lang="zh-CN" altLang="en-US" dirty="0">
              <a:latin typeface="+mn-ea"/>
            </a:endParaRPr>
          </a:p>
        </p:txBody>
      </p:sp>
      <p:sp>
        <p:nvSpPr>
          <p:cNvPr id="6" name="圆角矩形 5"/>
          <p:cNvSpPr/>
          <p:nvPr/>
        </p:nvSpPr>
        <p:spPr>
          <a:xfrm>
            <a:off x="4897590" y="3464760"/>
            <a:ext cx="506412" cy="504825"/>
          </a:xfrm>
          <a:prstGeom prst="roundRect">
            <a:avLst/>
          </a:prstGeom>
          <a:solidFill>
            <a:schemeClr val="accent1">
              <a:lumMod val="75000"/>
            </a:schemeClr>
          </a:solidFill>
          <a:ln>
            <a:solidFill>
              <a:schemeClr val="accent1">
                <a:lumMod val="7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3200" dirty="0">
                <a:solidFill>
                  <a:prstClr val="white"/>
                </a:solidFill>
                <a:latin typeface="Calibri Light" panose="020F0302020204030204"/>
                <a:ea typeface="Arial Unicode MS" panose="020B0604020202020204" pitchFamily="34" charset="-122"/>
                <a:cs typeface="Arial Unicode MS" panose="020B0604020202020204" pitchFamily="34" charset="-122"/>
              </a:rPr>
              <a:t>3</a:t>
            </a:r>
            <a:endParaRPr lang="zh-CN" altLang="en-US" sz="3200" dirty="0">
              <a:solidFill>
                <a:prstClr val="white"/>
              </a:solidFill>
              <a:latin typeface="Calibri Light" panose="020F0302020204030204"/>
              <a:ea typeface="Arial Unicode MS" panose="020B0604020202020204" pitchFamily="34" charset="-122"/>
              <a:cs typeface="Arial Unicode MS" panose="020B0604020202020204" pitchFamily="34" charset="-122"/>
            </a:endParaRPr>
          </a:p>
        </p:txBody>
      </p:sp>
      <p:sp>
        <p:nvSpPr>
          <p:cNvPr id="7" name="矩形 6"/>
          <p:cNvSpPr/>
          <p:nvPr/>
        </p:nvSpPr>
        <p:spPr>
          <a:xfrm>
            <a:off x="5714168" y="3532506"/>
            <a:ext cx="1800493" cy="369332"/>
          </a:xfrm>
          <a:prstGeom prst="rect">
            <a:avLst/>
          </a:prstGeom>
        </p:spPr>
        <p:txBody>
          <a:bodyPr wrap="none">
            <a:spAutoFit/>
          </a:bodyPr>
          <a:lstStyle/>
          <a:p>
            <a:r>
              <a:rPr lang="zh-CN" altLang="en-US" dirty="0">
                <a:latin typeface="+mn-ea"/>
                <a:cs typeface="+mn-ea"/>
                <a:sym typeface="+mn-lt"/>
              </a:rPr>
              <a:t>请输入标题</a:t>
            </a:r>
            <a:r>
              <a:rPr lang="zh-CN" altLang="en-US" dirty="0">
                <a:latin typeface="+mn-ea"/>
              </a:rPr>
              <a:t>点击</a:t>
            </a:r>
            <a:endParaRPr lang="zh-CN" altLang="en-US" dirty="0">
              <a:latin typeface="+mn-ea"/>
            </a:endParaRPr>
          </a:p>
        </p:txBody>
      </p:sp>
      <p:sp>
        <p:nvSpPr>
          <p:cNvPr id="8" name="圆角矩形 7"/>
          <p:cNvSpPr/>
          <p:nvPr/>
        </p:nvSpPr>
        <p:spPr>
          <a:xfrm>
            <a:off x="4897590" y="4218822"/>
            <a:ext cx="506412" cy="504825"/>
          </a:xfrm>
          <a:prstGeom prst="roundRect">
            <a:avLst/>
          </a:prstGeom>
          <a:solidFill>
            <a:schemeClr val="accent1">
              <a:lumMod val="75000"/>
            </a:schemeClr>
          </a:solidFill>
          <a:ln>
            <a:solidFill>
              <a:schemeClr val="accent1">
                <a:lumMod val="7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3200" dirty="0">
                <a:solidFill>
                  <a:prstClr val="white"/>
                </a:solidFill>
                <a:latin typeface="Calibri Light" panose="020F0302020204030204"/>
                <a:ea typeface="Arial Unicode MS" panose="020B0604020202020204" pitchFamily="34" charset="-122"/>
                <a:cs typeface="Arial Unicode MS" panose="020B0604020202020204" pitchFamily="34" charset="-122"/>
              </a:rPr>
              <a:t>4</a:t>
            </a:r>
            <a:endParaRPr lang="zh-CN" altLang="en-US" sz="3200" dirty="0">
              <a:solidFill>
                <a:prstClr val="white"/>
              </a:solidFill>
              <a:latin typeface="Calibri Light" panose="020F0302020204030204"/>
              <a:ea typeface="Arial Unicode MS" panose="020B0604020202020204" pitchFamily="34" charset="-122"/>
              <a:cs typeface="Arial Unicode MS" panose="020B0604020202020204" pitchFamily="34" charset="-122"/>
            </a:endParaRPr>
          </a:p>
        </p:txBody>
      </p:sp>
      <p:sp>
        <p:nvSpPr>
          <p:cNvPr id="9" name="矩形 8"/>
          <p:cNvSpPr/>
          <p:nvPr/>
        </p:nvSpPr>
        <p:spPr>
          <a:xfrm>
            <a:off x="5714168" y="4295022"/>
            <a:ext cx="1800493" cy="369332"/>
          </a:xfrm>
          <a:prstGeom prst="rect">
            <a:avLst/>
          </a:prstGeom>
        </p:spPr>
        <p:txBody>
          <a:bodyPr wrap="none">
            <a:spAutoFit/>
          </a:bodyPr>
          <a:lstStyle/>
          <a:p>
            <a:r>
              <a:rPr lang="zh-CN" altLang="en-US" dirty="0">
                <a:latin typeface="+mn-ea"/>
                <a:cs typeface="+mn-ea"/>
                <a:sym typeface="+mn-lt"/>
              </a:rPr>
              <a:t>请输入标题</a:t>
            </a:r>
            <a:r>
              <a:rPr lang="zh-CN" altLang="en-US" dirty="0">
                <a:latin typeface="+mn-ea"/>
              </a:rPr>
              <a:t>点击</a:t>
            </a:r>
            <a:endParaRPr lang="zh-CN" altLang="en-US" dirty="0">
              <a:latin typeface="+mn-ea"/>
            </a:endParaRPr>
          </a:p>
        </p:txBody>
      </p:sp>
      <p:sp>
        <p:nvSpPr>
          <p:cNvPr id="13" name="矩形 12"/>
          <p:cNvSpPr/>
          <p:nvPr/>
        </p:nvSpPr>
        <p:spPr>
          <a:xfrm>
            <a:off x="1016585" y="1308116"/>
            <a:ext cx="2127505" cy="1107996"/>
          </a:xfrm>
          <a:prstGeom prst="rect">
            <a:avLst/>
          </a:prstGeom>
        </p:spPr>
        <p:txBody>
          <a:bodyPr wrap="none">
            <a:spAutoFit/>
          </a:bodyPr>
          <a:lstStyle/>
          <a:p>
            <a:pPr algn="ctr"/>
            <a:r>
              <a:rPr lang="zh-CN" altLang="en-US" sz="6600" b="1" dirty="0">
                <a:solidFill>
                  <a:prstClr val="white"/>
                </a:solidFill>
                <a:latin typeface="微软雅黑" panose="020B0503020204020204" pitchFamily="34" charset="-122"/>
                <a:ea typeface="微软雅黑" panose="020B0503020204020204" pitchFamily="34" charset="-122"/>
              </a:rPr>
              <a:t>目 录</a:t>
            </a:r>
            <a:endParaRPr lang="zh-CN" altLang="en-US" sz="6600" b="1" dirty="0">
              <a:solidFill>
                <a:prstClr val="white"/>
              </a:solidFill>
              <a:latin typeface="微软雅黑" panose="020B0503020204020204" pitchFamily="34" charset="-122"/>
              <a:ea typeface="微软雅黑" panose="020B0503020204020204" pitchFamily="34" charset="-122"/>
            </a:endParaRPr>
          </a:p>
        </p:txBody>
      </p:sp>
      <p:sp>
        <p:nvSpPr>
          <p:cNvPr id="14" name="矩形 13"/>
          <p:cNvSpPr/>
          <p:nvPr/>
        </p:nvSpPr>
        <p:spPr>
          <a:xfrm>
            <a:off x="1257837" y="2593371"/>
            <a:ext cx="1645002" cy="584775"/>
          </a:xfrm>
          <a:prstGeom prst="rect">
            <a:avLst/>
          </a:prstGeom>
        </p:spPr>
        <p:txBody>
          <a:bodyPr wrap="none">
            <a:spAutoFit/>
          </a:bodyPr>
          <a:lstStyle/>
          <a:p>
            <a:pPr algn="ctr"/>
            <a:r>
              <a:rPr lang="en-US" altLang="zh-CN" sz="3200" dirty="0">
                <a:solidFill>
                  <a:prstClr val="white"/>
                </a:solidFill>
                <a:latin typeface="Times New Roman" panose="02020603050405020304" pitchFamily="18" charset="0"/>
                <a:ea typeface="黑体" panose="02010609060101010101" pitchFamily="49" charset="-122"/>
                <a:cs typeface="Times New Roman" panose="02020603050405020304" pitchFamily="18" charset="0"/>
              </a:rPr>
              <a:t>Contents</a:t>
            </a:r>
            <a:endParaRPr lang="en-US" altLang="zh-CN" sz="3200" dirty="0">
              <a:solidFill>
                <a:prstClr val="white"/>
              </a:solidFill>
              <a:latin typeface="Times New Roman" panose="02020603050405020304" pitchFamily="18" charset="0"/>
              <a:ea typeface="黑体" panose="02010609060101010101" pitchFamily="49" charset="-122"/>
              <a:cs typeface="Times New Roman" panose="02020603050405020304" pitchFamily="18" charset="0"/>
            </a:endParaRPr>
          </a:p>
        </p:txBody>
      </p:sp>
      <p:grpSp>
        <p:nvGrpSpPr>
          <p:cNvPr id="15" name="组合 14"/>
          <p:cNvGrpSpPr/>
          <p:nvPr/>
        </p:nvGrpSpPr>
        <p:grpSpPr>
          <a:xfrm>
            <a:off x="3774044" y="1928059"/>
            <a:ext cx="497964" cy="497964"/>
            <a:chOff x="6535243" y="2524701"/>
            <a:chExt cx="717051" cy="717051"/>
          </a:xfrm>
          <a:solidFill>
            <a:schemeClr val="accent1">
              <a:lumMod val="75000"/>
            </a:schemeClr>
          </a:solidFill>
        </p:grpSpPr>
        <p:sp>
          <p:nvSpPr>
            <p:cNvPr id="16" name="泪滴形 15"/>
            <p:cNvSpPr/>
            <p:nvPr/>
          </p:nvSpPr>
          <p:spPr>
            <a:xfrm rot="8247616">
              <a:off x="6535243" y="2524701"/>
              <a:ext cx="717051" cy="717051"/>
            </a:xfrm>
            <a:prstGeom prst="teardrop">
              <a:avLst/>
            </a:prstGeom>
            <a:grp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7" name="椭圆 16"/>
            <p:cNvSpPr/>
            <p:nvPr/>
          </p:nvSpPr>
          <p:spPr>
            <a:xfrm>
              <a:off x="6604000" y="2588424"/>
              <a:ext cx="574014" cy="574014"/>
            </a:xfrm>
            <a:prstGeom prst="ellipse">
              <a:avLst/>
            </a:prstGeom>
            <a:solidFill>
              <a:schemeClr val="bg1"/>
            </a:solidFill>
            <a:ln>
              <a:solidFill>
                <a:schemeClr val="accent2">
                  <a:lumMod val="75000"/>
                </a:schemeClr>
              </a:solid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par>
                                <p:cTn id="8" presetID="56" presetClass="path" presetSubtype="0" accel="50000" decel="50000" fill="hold" grpId="1" nodeType="withEffect">
                                  <p:stCondLst>
                                    <p:cond delay="0"/>
                                  </p:stCondLst>
                                  <p:childTnLst>
                                    <p:animMotion origin="layout" path="M -0.03737 0.04121 L -6.25E-7 -3.33333E-6 " pathEditMode="relative" rAng="0" ptsTypes="AA">
                                      <p:cBhvr>
                                        <p:cTn id="9" dur="700" fill="hold"/>
                                        <p:tgtEl>
                                          <p:spTgt spid="2"/>
                                        </p:tgtEl>
                                        <p:attrNameLst>
                                          <p:attrName>ppt_x</p:attrName>
                                          <p:attrName>ppt_y</p:attrName>
                                        </p:attrNameLst>
                                      </p:cBhvr>
                                      <p:rCtr x="1862" y="-2060"/>
                                    </p:animMotion>
                                  </p:childTnLst>
                                </p:cTn>
                              </p:par>
                              <p:par>
                                <p:cTn id="10" presetID="22" presetClass="entr" presetSubtype="8" fill="hold" grpId="0" nodeType="withEffect">
                                  <p:stCondLst>
                                    <p:cond delay="25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par>
                                <p:cTn id="13" presetID="10" presetClass="entr" presetSubtype="0" fill="hold" grpId="0" nodeType="withEffect">
                                  <p:stCondLst>
                                    <p:cond delay="25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1000"/>
                                        <p:tgtEl>
                                          <p:spTgt spid="4"/>
                                        </p:tgtEl>
                                      </p:cBhvr>
                                    </p:animEffect>
                                  </p:childTnLst>
                                </p:cTn>
                              </p:par>
                              <p:par>
                                <p:cTn id="16" presetID="56" presetClass="path" presetSubtype="0" accel="50000" decel="50000" fill="hold" grpId="1" nodeType="withEffect">
                                  <p:stCondLst>
                                    <p:cond delay="250"/>
                                  </p:stCondLst>
                                  <p:childTnLst>
                                    <p:animMotion origin="layout" path="M -0.03737 0.0412 L -6.25E-7 2.96296E-6 " pathEditMode="relative" rAng="0" ptsTypes="AA">
                                      <p:cBhvr>
                                        <p:cTn id="17" dur="700" fill="hold"/>
                                        <p:tgtEl>
                                          <p:spTgt spid="4"/>
                                        </p:tgtEl>
                                        <p:attrNameLst>
                                          <p:attrName>ppt_x</p:attrName>
                                          <p:attrName>ppt_y</p:attrName>
                                        </p:attrNameLst>
                                      </p:cBhvr>
                                      <p:rCtr x="1862" y="-2060"/>
                                    </p:animMotion>
                                  </p:childTnLst>
                                </p:cTn>
                              </p:par>
                              <p:par>
                                <p:cTn id="18" presetID="22" presetClass="entr" presetSubtype="8" fill="hold" grpId="0" nodeType="withEffect">
                                  <p:stCondLst>
                                    <p:cond delay="500"/>
                                  </p:stCondLst>
                                  <p:childTnLst>
                                    <p:set>
                                      <p:cBhvr>
                                        <p:cTn id="19" dur="1" fill="hold">
                                          <p:stCondLst>
                                            <p:cond delay="0"/>
                                          </p:stCondLst>
                                        </p:cTn>
                                        <p:tgtEl>
                                          <p:spTgt spid="5"/>
                                        </p:tgtEl>
                                        <p:attrNameLst>
                                          <p:attrName>style.visibility</p:attrName>
                                        </p:attrNameLst>
                                      </p:cBhvr>
                                      <p:to>
                                        <p:strVal val="visible"/>
                                      </p:to>
                                    </p:set>
                                    <p:animEffect transition="in" filter="wipe(left)">
                                      <p:cBhvr>
                                        <p:cTn id="20" dur="500"/>
                                        <p:tgtEl>
                                          <p:spTgt spid="5"/>
                                        </p:tgtEl>
                                      </p:cBhvr>
                                    </p:animEffect>
                                  </p:childTnLst>
                                </p:cTn>
                              </p:par>
                              <p:par>
                                <p:cTn id="21" presetID="10" presetClass="entr" presetSubtype="0" fill="hold" grpId="0" nodeType="withEffect">
                                  <p:stCondLst>
                                    <p:cond delay="50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1000"/>
                                        <p:tgtEl>
                                          <p:spTgt spid="6"/>
                                        </p:tgtEl>
                                      </p:cBhvr>
                                    </p:animEffect>
                                  </p:childTnLst>
                                </p:cTn>
                              </p:par>
                              <p:par>
                                <p:cTn id="24" presetID="56" presetClass="path" presetSubtype="0" accel="50000" decel="50000" fill="hold" grpId="1" nodeType="withEffect">
                                  <p:stCondLst>
                                    <p:cond delay="500"/>
                                  </p:stCondLst>
                                  <p:childTnLst>
                                    <p:animMotion origin="layout" path="M -0.03737 0.0412 L -6.25E-7 -7.40741E-7 " pathEditMode="relative" rAng="0" ptsTypes="AA">
                                      <p:cBhvr>
                                        <p:cTn id="25" dur="700" fill="hold"/>
                                        <p:tgtEl>
                                          <p:spTgt spid="6"/>
                                        </p:tgtEl>
                                        <p:attrNameLst>
                                          <p:attrName>ppt_x</p:attrName>
                                          <p:attrName>ppt_y</p:attrName>
                                        </p:attrNameLst>
                                      </p:cBhvr>
                                      <p:rCtr x="1862" y="-2060"/>
                                    </p:animMotion>
                                  </p:childTnLst>
                                </p:cTn>
                              </p:par>
                              <p:par>
                                <p:cTn id="26" presetID="22" presetClass="entr" presetSubtype="8" fill="hold" grpId="0" nodeType="withEffect">
                                  <p:stCondLst>
                                    <p:cond delay="750"/>
                                  </p:stCondLst>
                                  <p:childTnLst>
                                    <p:set>
                                      <p:cBhvr>
                                        <p:cTn id="27" dur="1" fill="hold">
                                          <p:stCondLst>
                                            <p:cond delay="0"/>
                                          </p:stCondLst>
                                        </p:cTn>
                                        <p:tgtEl>
                                          <p:spTgt spid="7"/>
                                        </p:tgtEl>
                                        <p:attrNameLst>
                                          <p:attrName>style.visibility</p:attrName>
                                        </p:attrNameLst>
                                      </p:cBhvr>
                                      <p:to>
                                        <p:strVal val="visible"/>
                                      </p:to>
                                    </p:set>
                                    <p:animEffect transition="in" filter="wipe(left)">
                                      <p:cBhvr>
                                        <p:cTn id="28" dur="500"/>
                                        <p:tgtEl>
                                          <p:spTgt spid="7"/>
                                        </p:tgtEl>
                                      </p:cBhvr>
                                    </p:animEffect>
                                  </p:childTnLst>
                                </p:cTn>
                              </p:par>
                              <p:par>
                                <p:cTn id="29" presetID="10" presetClass="entr" presetSubtype="0" fill="hold" grpId="0" nodeType="withEffect">
                                  <p:stCondLst>
                                    <p:cond delay="75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1000"/>
                                        <p:tgtEl>
                                          <p:spTgt spid="8"/>
                                        </p:tgtEl>
                                      </p:cBhvr>
                                    </p:animEffect>
                                  </p:childTnLst>
                                </p:cTn>
                              </p:par>
                              <p:par>
                                <p:cTn id="32" presetID="56" presetClass="path" presetSubtype="0" accel="50000" decel="50000" fill="hold" grpId="1" nodeType="withEffect">
                                  <p:stCondLst>
                                    <p:cond delay="750"/>
                                  </p:stCondLst>
                                  <p:childTnLst>
                                    <p:animMotion origin="layout" path="M -0.03737 0.04121 L -6.25E-7 -4.44444E-6 " pathEditMode="relative" rAng="0" ptsTypes="AA">
                                      <p:cBhvr>
                                        <p:cTn id="33" dur="700" fill="hold"/>
                                        <p:tgtEl>
                                          <p:spTgt spid="8"/>
                                        </p:tgtEl>
                                        <p:attrNameLst>
                                          <p:attrName>ppt_x</p:attrName>
                                          <p:attrName>ppt_y</p:attrName>
                                        </p:attrNameLst>
                                      </p:cBhvr>
                                      <p:rCtr x="1862" y="-2060"/>
                                    </p:animMotion>
                                  </p:childTnLst>
                                </p:cTn>
                              </p:par>
                              <p:par>
                                <p:cTn id="34" presetID="22" presetClass="entr" presetSubtype="8" fill="hold" grpId="0" nodeType="withEffect">
                                  <p:stCondLst>
                                    <p:cond delay="1000"/>
                                  </p:stCondLst>
                                  <p:childTnLst>
                                    <p:set>
                                      <p:cBhvr>
                                        <p:cTn id="35" dur="1" fill="hold">
                                          <p:stCondLst>
                                            <p:cond delay="0"/>
                                          </p:stCondLst>
                                        </p:cTn>
                                        <p:tgtEl>
                                          <p:spTgt spid="9"/>
                                        </p:tgtEl>
                                        <p:attrNameLst>
                                          <p:attrName>style.visibility</p:attrName>
                                        </p:attrNameLst>
                                      </p:cBhvr>
                                      <p:to>
                                        <p:strVal val="visible"/>
                                      </p:to>
                                    </p:set>
                                    <p:animEffect transition="in" filter="wipe(left)">
                                      <p:cBhvr>
                                        <p:cTn id="36" dur="500"/>
                                        <p:tgtEl>
                                          <p:spTgt spid="9"/>
                                        </p:tgtEl>
                                      </p:cBhvr>
                                    </p:animEffect>
                                  </p:childTnLst>
                                </p:cTn>
                              </p:par>
                            </p:childTnLst>
                          </p:cTn>
                        </p:par>
                      </p:childTnLst>
                    </p:cTn>
                  </p:par>
                  <p:par>
                    <p:cTn id="37" fill="hold">
                      <p:stCondLst>
                        <p:cond delay="indefinite"/>
                      </p:stCondLst>
                      <p:childTnLst>
                        <p:par>
                          <p:cTn id="38" fill="hold">
                            <p:stCondLst>
                              <p:cond delay="0"/>
                            </p:stCondLst>
                            <p:childTnLst>
                              <p:par>
                                <p:cTn id="39" presetID="47" presetClass="entr" presetSubtype="0" fill="hold" nodeType="click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fade">
                                      <p:cBhvr>
                                        <p:cTn id="41" dur="500"/>
                                        <p:tgtEl>
                                          <p:spTgt spid="15"/>
                                        </p:tgtEl>
                                      </p:cBhvr>
                                    </p:animEffect>
                                    <p:anim calcmode="lin" valueType="num">
                                      <p:cBhvr>
                                        <p:cTn id="42" dur="500" fill="hold"/>
                                        <p:tgtEl>
                                          <p:spTgt spid="15"/>
                                        </p:tgtEl>
                                        <p:attrNameLst>
                                          <p:attrName>ppt_x</p:attrName>
                                        </p:attrNameLst>
                                      </p:cBhvr>
                                      <p:tavLst>
                                        <p:tav tm="0">
                                          <p:val>
                                            <p:strVal val="#ppt_x"/>
                                          </p:val>
                                        </p:tav>
                                        <p:tav tm="100000">
                                          <p:val>
                                            <p:strVal val="#ppt_x"/>
                                          </p:val>
                                        </p:tav>
                                      </p:tavLst>
                                    </p:anim>
                                    <p:anim calcmode="lin" valueType="num">
                                      <p:cBhvr>
                                        <p:cTn id="43" dur="5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p:bldP spid="4" grpId="0" animBg="1"/>
      <p:bldP spid="4" grpId="1" animBg="1"/>
      <p:bldP spid="5" grpId="0"/>
      <p:bldP spid="6" grpId="0" animBg="1"/>
      <p:bldP spid="6" grpId="1" animBg="1"/>
      <p:bldP spid="7" grpId="0"/>
      <p:bldP spid="8" grpId="0" animBg="1"/>
      <p:bldP spid="8" grpId="1" animBg="1"/>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cxnSp>
        <p:nvCxnSpPr>
          <p:cNvPr id="4" name="直接箭头连接符 3"/>
          <p:cNvCxnSpPr/>
          <p:nvPr/>
        </p:nvCxnSpPr>
        <p:spPr>
          <a:xfrm flipV="1">
            <a:off x="1562429" y="1176913"/>
            <a:ext cx="1" cy="5027057"/>
          </a:xfrm>
          <a:prstGeom prst="straightConnector1">
            <a:avLst/>
          </a:prstGeom>
          <a:solidFill>
            <a:schemeClr val="accent1"/>
          </a:solidFill>
          <a:ln w="9525" cap="flat" cmpd="sng" algn="ctr">
            <a:solidFill>
              <a:schemeClr val="accent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 name="直接箭头连接符 4"/>
          <p:cNvCxnSpPr/>
          <p:nvPr/>
        </p:nvCxnSpPr>
        <p:spPr>
          <a:xfrm>
            <a:off x="1563171" y="6203969"/>
            <a:ext cx="10051474" cy="867"/>
          </a:xfrm>
          <a:prstGeom prst="straightConnector1">
            <a:avLst/>
          </a:prstGeom>
          <a:solidFill>
            <a:schemeClr val="accent1"/>
          </a:solidFill>
          <a:ln w="9525" cap="flat" cmpd="sng" algn="ctr">
            <a:solidFill>
              <a:schemeClr val="accent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6" name="组合 5"/>
          <p:cNvGrpSpPr/>
          <p:nvPr/>
        </p:nvGrpSpPr>
        <p:grpSpPr>
          <a:xfrm>
            <a:off x="1883750" y="4761046"/>
            <a:ext cx="2076669" cy="882316"/>
            <a:chOff x="2582250" y="5541358"/>
            <a:chExt cx="2076669" cy="882316"/>
          </a:xfrm>
        </p:grpSpPr>
        <p:grpSp>
          <p:nvGrpSpPr>
            <p:cNvPr id="7" name="组合 6"/>
            <p:cNvGrpSpPr/>
            <p:nvPr/>
          </p:nvGrpSpPr>
          <p:grpSpPr>
            <a:xfrm>
              <a:off x="2582250" y="5541358"/>
              <a:ext cx="2076669" cy="882316"/>
              <a:chOff x="2582250" y="5541358"/>
              <a:chExt cx="2076669" cy="882316"/>
            </a:xfrm>
          </p:grpSpPr>
          <p:sp>
            <p:nvSpPr>
              <p:cNvPr id="9" name="圆角矩形 8"/>
              <p:cNvSpPr/>
              <p:nvPr/>
            </p:nvSpPr>
            <p:spPr bwMode="auto">
              <a:xfrm>
                <a:off x="2582250" y="5541358"/>
                <a:ext cx="2076669" cy="882316"/>
              </a:xfrm>
              <a:prstGeom prst="roundRect">
                <a:avLst>
                  <a:gd name="adj" fmla="val 10568"/>
                </a:avLst>
              </a:prstGeom>
              <a:gradFill>
                <a:gsLst>
                  <a:gs pos="0">
                    <a:schemeClr val="bg1">
                      <a:lumMod val="82000"/>
                      <a:lumOff val="18000"/>
                    </a:schemeClr>
                  </a:gs>
                  <a:gs pos="47000">
                    <a:srgbClr val="F5F5F5"/>
                  </a:gs>
                  <a:gs pos="100000">
                    <a:schemeClr val="bg1">
                      <a:lumMod val="95000"/>
                      <a:lumOff val="5000"/>
                    </a:schemeClr>
                  </a:gs>
                </a:gsLst>
                <a:lin ang="18900000" scaled="0"/>
              </a:gradFill>
              <a:ln w="7938" cap="flat">
                <a:noFill/>
                <a:prstDash val="solid"/>
                <a:miter lim="800000"/>
              </a:ln>
              <a:effectLst>
                <a:outerShdw blurRad="228600" dist="114300" dir="2700000" algn="tl" rotWithShape="0">
                  <a:prstClr val="black">
                    <a:alpha val="25000"/>
                  </a:prstClr>
                </a:outerShdw>
              </a:effectLst>
            </p:spPr>
            <p:txBody>
              <a:bodyPr vert="horz" wrap="square" lIns="91440" tIns="45720" rIns="91440" bIns="45720" numCol="1" anchor="t" anchorCtr="0" compatLnSpc="1"/>
              <a:lstStyle/>
              <a:p>
                <a:endParaRPr lang="zh-CN" altLang="en-US"/>
              </a:p>
            </p:txBody>
          </p:sp>
          <p:sp>
            <p:nvSpPr>
              <p:cNvPr id="10" name="圆角矩形 9"/>
              <p:cNvSpPr/>
              <p:nvPr/>
            </p:nvSpPr>
            <p:spPr bwMode="auto">
              <a:xfrm>
                <a:off x="2675090" y="5620577"/>
                <a:ext cx="1896899" cy="727516"/>
              </a:xfrm>
              <a:prstGeom prst="roundRect">
                <a:avLst>
                  <a:gd name="adj" fmla="val 10568"/>
                </a:avLst>
              </a:prstGeom>
              <a:solidFill>
                <a:schemeClr val="accent1"/>
              </a:solidFill>
              <a:ln w="7938" cap="flat">
                <a:noFill/>
                <a:prstDash val="solid"/>
                <a:miter lim="800000"/>
              </a:ln>
              <a:effectLst/>
            </p:spPr>
            <p:txBody>
              <a:bodyPr vert="horz" wrap="square" lIns="91440" tIns="45720" rIns="91440" bIns="45720" numCol="1" anchor="t" anchorCtr="0" compatLnSpc="1"/>
              <a:lstStyle/>
              <a:p>
                <a:endParaRPr lang="zh-CN" altLang="en-US"/>
              </a:p>
            </p:txBody>
          </p:sp>
        </p:grpSp>
        <p:sp>
          <p:nvSpPr>
            <p:cNvPr id="8" name="矩形 7"/>
            <p:cNvSpPr>
              <a:spLocks noChangeArrowheads="1"/>
            </p:cNvSpPr>
            <p:nvPr/>
          </p:nvSpPr>
          <p:spPr bwMode="auto">
            <a:xfrm>
              <a:off x="2810880" y="5754766"/>
              <a:ext cx="1633649" cy="483800"/>
            </a:xfrm>
            <a:prstGeom prst="rect">
              <a:avLst/>
            </a:prstGeom>
            <a:noFill/>
            <a:ln w="7" cap="flat">
              <a:noFill/>
              <a:prstDash val="solid"/>
              <a:miter lim="800000"/>
            </a:ln>
          </p:spPr>
          <p:txBody>
            <a:bodyPr vert="horz" wrap="square" lIns="91440" tIns="45720" rIns="91440" bIns="45720" numCol="1" anchor="t" anchorCtr="0" compatLnSpc="1"/>
            <a:lstStyle/>
            <a:p>
              <a:pPr algn="ctr"/>
              <a:r>
                <a:rPr lang="zh-CN" altLang="en-US" sz="2100" dirty="0"/>
                <a:t>一月份</a:t>
              </a:r>
              <a:endParaRPr lang="zh-CN" altLang="en-US" sz="2100" dirty="0"/>
            </a:p>
          </p:txBody>
        </p:sp>
      </p:grpSp>
      <p:sp>
        <p:nvSpPr>
          <p:cNvPr id="11" name="矩形 87"/>
          <p:cNvSpPr>
            <a:spLocks noChangeArrowheads="1"/>
          </p:cNvSpPr>
          <p:nvPr/>
        </p:nvSpPr>
        <p:spPr bwMode="auto">
          <a:xfrm>
            <a:off x="2044045" y="2400065"/>
            <a:ext cx="1763205" cy="1911573"/>
          </a:xfrm>
          <a:prstGeom prst="rect">
            <a:avLst/>
          </a:prstGeom>
          <a:noFill/>
          <a:ln w="9525">
            <a:noFill/>
            <a:miter lim="800000"/>
          </a:ln>
        </p:spPr>
        <p:txBody>
          <a:bodyPr wrap="square" lIns="136822" tIns="68411" rIns="136822" bIns="68411">
            <a:spAutoFit/>
          </a:bodyPr>
          <a:lstStyle/>
          <a:p>
            <a:pPr algn="ctr" eaLnBrk="0" fontAlgn="ctr" hangingPunct="0">
              <a:buClr>
                <a:srgbClr val="FF0000"/>
              </a:buClr>
              <a:buSzPct val="70000"/>
            </a:pPr>
            <a:r>
              <a:rPr lang="zh-CN" altLang="en-US" sz="1600" dirty="0">
                <a:latin typeface="微软雅黑" panose="020B0503020204020204" pitchFamily="34" charset="-122"/>
                <a:ea typeface="微软雅黑" panose="020B0503020204020204" pitchFamily="34" charset="-122"/>
              </a:rPr>
              <a:t>点击添加文本</a:t>
            </a:r>
            <a:br>
              <a:rPr lang="en-US" altLang="zh-CN" sz="1600" dirty="0">
                <a:latin typeface="微软雅黑" panose="020B0503020204020204" pitchFamily="34" charset="-122"/>
                <a:ea typeface="微软雅黑" panose="020B0503020204020204" pitchFamily="34" charset="-122"/>
              </a:rPr>
            </a:br>
            <a:r>
              <a:rPr lang="zh-CN" altLang="en-US" sz="1600" dirty="0">
                <a:latin typeface="微软雅黑" panose="020B0503020204020204" pitchFamily="34" charset="-122"/>
                <a:ea typeface="微软雅黑" panose="020B0503020204020204" pitchFamily="34" charset="-122"/>
              </a:rPr>
              <a:t>点击添加文本</a:t>
            </a:r>
            <a:endParaRPr lang="zh-CN" altLang="en-US" sz="1600" dirty="0">
              <a:latin typeface="微软雅黑" panose="020B0503020204020204" pitchFamily="34" charset="-122"/>
              <a:ea typeface="微软雅黑" panose="020B0503020204020204" pitchFamily="34" charset="-122"/>
            </a:endParaRPr>
          </a:p>
          <a:p>
            <a:pPr algn="ctr" eaLnBrk="0" fontAlgn="ctr" hangingPunct="0">
              <a:buClr>
                <a:srgbClr val="FF0000"/>
              </a:buClr>
              <a:buSzPct val="70000"/>
            </a:pPr>
            <a:r>
              <a:rPr lang="zh-CN" altLang="en-US" sz="1600" dirty="0">
                <a:latin typeface="微软雅黑" panose="020B0503020204020204" pitchFamily="34" charset="-122"/>
                <a:ea typeface="微软雅黑" panose="020B0503020204020204" pitchFamily="34" charset="-122"/>
              </a:rPr>
              <a:t>点击添加文本</a:t>
            </a:r>
            <a:br>
              <a:rPr lang="en-US" altLang="zh-CN" sz="1600" dirty="0">
                <a:latin typeface="微软雅黑" panose="020B0503020204020204" pitchFamily="34" charset="-122"/>
                <a:ea typeface="微软雅黑" panose="020B0503020204020204" pitchFamily="34" charset="-122"/>
              </a:rPr>
            </a:br>
            <a:br>
              <a:rPr lang="en-US" altLang="zh-CN" sz="1600" dirty="0">
                <a:latin typeface="微软雅黑" panose="020B0503020204020204" pitchFamily="34" charset="-122"/>
                <a:ea typeface="微软雅黑" panose="020B0503020204020204" pitchFamily="34" charset="-122"/>
              </a:rPr>
            </a:br>
            <a:r>
              <a:rPr lang="zh-CN" altLang="en-US" sz="1600" dirty="0">
                <a:latin typeface="微软雅黑" panose="020B0503020204020204" pitchFamily="34" charset="-122"/>
                <a:ea typeface="微软雅黑" panose="020B0503020204020204" pitchFamily="34" charset="-122"/>
              </a:rPr>
              <a:t>点击添加文本</a:t>
            </a:r>
            <a:endParaRPr lang="zh-CN" altLang="en-US" sz="1600" dirty="0">
              <a:latin typeface="微软雅黑" panose="020B0503020204020204" pitchFamily="34" charset="-122"/>
              <a:ea typeface="微软雅黑" panose="020B0503020204020204" pitchFamily="34" charset="-122"/>
            </a:endParaRPr>
          </a:p>
          <a:p>
            <a:pPr algn="ctr" eaLnBrk="0" fontAlgn="ctr" hangingPunct="0">
              <a:buClr>
                <a:srgbClr val="FF0000"/>
              </a:buClr>
              <a:buSzPct val="70000"/>
            </a:pPr>
            <a:r>
              <a:rPr lang="zh-CN" altLang="en-US" sz="1600" dirty="0">
                <a:latin typeface="微软雅黑" panose="020B0503020204020204" pitchFamily="34" charset="-122"/>
                <a:ea typeface="微软雅黑" panose="020B0503020204020204" pitchFamily="34" charset="-122"/>
              </a:rPr>
              <a:t>点击添加文本</a:t>
            </a:r>
            <a:br>
              <a:rPr lang="en-US" altLang="zh-CN" sz="1600" dirty="0">
                <a:latin typeface="微软雅黑" panose="020B0503020204020204" pitchFamily="34" charset="-122"/>
                <a:ea typeface="微软雅黑" panose="020B0503020204020204" pitchFamily="34" charset="-122"/>
              </a:rPr>
            </a:br>
            <a:r>
              <a:rPr lang="zh-CN" altLang="en-US" sz="1600" dirty="0">
                <a:latin typeface="微软雅黑" panose="020B0503020204020204" pitchFamily="34" charset="-122"/>
                <a:ea typeface="微软雅黑" panose="020B0503020204020204" pitchFamily="34" charset="-122"/>
              </a:rPr>
              <a:t>点击添加文本</a:t>
            </a:r>
            <a:endParaRPr lang="zh-CN" altLang="en-US" sz="1600" dirty="0">
              <a:latin typeface="微软雅黑" panose="020B0503020204020204" pitchFamily="34" charset="-122"/>
              <a:ea typeface="微软雅黑" panose="020B0503020204020204" pitchFamily="34" charset="-122"/>
            </a:endParaRPr>
          </a:p>
        </p:txBody>
      </p:sp>
      <p:grpSp>
        <p:nvGrpSpPr>
          <p:cNvPr id="12" name="组合 11"/>
          <p:cNvGrpSpPr/>
          <p:nvPr/>
        </p:nvGrpSpPr>
        <p:grpSpPr>
          <a:xfrm>
            <a:off x="4413845" y="3803068"/>
            <a:ext cx="2076669" cy="882316"/>
            <a:chOff x="5112345" y="4583380"/>
            <a:chExt cx="2076669" cy="882316"/>
          </a:xfrm>
        </p:grpSpPr>
        <p:grpSp>
          <p:nvGrpSpPr>
            <p:cNvPr id="13" name="组合 12"/>
            <p:cNvGrpSpPr/>
            <p:nvPr/>
          </p:nvGrpSpPr>
          <p:grpSpPr>
            <a:xfrm>
              <a:off x="5112345" y="4583380"/>
              <a:ext cx="2076669" cy="882316"/>
              <a:chOff x="2582250" y="5541358"/>
              <a:chExt cx="2076669" cy="882316"/>
            </a:xfrm>
          </p:grpSpPr>
          <p:sp>
            <p:nvSpPr>
              <p:cNvPr id="15" name="圆角矩形 14"/>
              <p:cNvSpPr/>
              <p:nvPr/>
            </p:nvSpPr>
            <p:spPr bwMode="auto">
              <a:xfrm>
                <a:off x="2582250" y="5541358"/>
                <a:ext cx="2076669" cy="882316"/>
              </a:xfrm>
              <a:prstGeom prst="roundRect">
                <a:avLst>
                  <a:gd name="adj" fmla="val 10568"/>
                </a:avLst>
              </a:prstGeom>
              <a:gradFill>
                <a:gsLst>
                  <a:gs pos="0">
                    <a:schemeClr val="bg1">
                      <a:lumMod val="82000"/>
                      <a:lumOff val="18000"/>
                    </a:schemeClr>
                  </a:gs>
                  <a:gs pos="47000">
                    <a:srgbClr val="F5F5F5"/>
                  </a:gs>
                  <a:gs pos="100000">
                    <a:schemeClr val="bg1">
                      <a:lumMod val="95000"/>
                      <a:lumOff val="5000"/>
                    </a:schemeClr>
                  </a:gs>
                </a:gsLst>
                <a:lin ang="18900000" scaled="0"/>
              </a:gradFill>
              <a:ln w="7938" cap="flat">
                <a:noFill/>
                <a:prstDash val="solid"/>
                <a:miter lim="800000"/>
              </a:ln>
              <a:effectLst>
                <a:outerShdw blurRad="228600" dist="114300" dir="2700000" algn="tl" rotWithShape="0">
                  <a:prstClr val="black">
                    <a:alpha val="25000"/>
                  </a:prstClr>
                </a:outerShdw>
              </a:effectLst>
            </p:spPr>
            <p:txBody>
              <a:bodyPr vert="horz" wrap="square" lIns="91440" tIns="45720" rIns="91440" bIns="45720" numCol="1" anchor="t" anchorCtr="0" compatLnSpc="1"/>
              <a:lstStyle/>
              <a:p>
                <a:endParaRPr lang="zh-CN" altLang="en-US"/>
              </a:p>
            </p:txBody>
          </p:sp>
          <p:sp>
            <p:nvSpPr>
              <p:cNvPr id="16" name="圆角矩形 15"/>
              <p:cNvSpPr/>
              <p:nvPr/>
            </p:nvSpPr>
            <p:spPr bwMode="auto">
              <a:xfrm>
                <a:off x="2675090" y="5620577"/>
                <a:ext cx="1896899" cy="727516"/>
              </a:xfrm>
              <a:prstGeom prst="roundRect">
                <a:avLst>
                  <a:gd name="adj" fmla="val 10568"/>
                </a:avLst>
              </a:prstGeom>
              <a:solidFill>
                <a:schemeClr val="accent2"/>
              </a:solidFill>
              <a:ln w="7938" cap="flat">
                <a:noFill/>
                <a:prstDash val="solid"/>
                <a:miter lim="800000"/>
              </a:ln>
              <a:effectLst/>
            </p:spPr>
            <p:txBody>
              <a:bodyPr vert="horz" wrap="square" lIns="91440" tIns="45720" rIns="91440" bIns="45720" numCol="1" anchor="t" anchorCtr="0" compatLnSpc="1"/>
              <a:lstStyle/>
              <a:p>
                <a:endParaRPr lang="zh-CN" altLang="en-US"/>
              </a:p>
            </p:txBody>
          </p:sp>
        </p:grpSp>
        <p:sp>
          <p:nvSpPr>
            <p:cNvPr id="14" name="矩形 13"/>
            <p:cNvSpPr>
              <a:spLocks noChangeArrowheads="1"/>
            </p:cNvSpPr>
            <p:nvPr/>
          </p:nvSpPr>
          <p:spPr bwMode="auto">
            <a:xfrm>
              <a:off x="5295532" y="4806812"/>
              <a:ext cx="1633649" cy="483800"/>
            </a:xfrm>
            <a:prstGeom prst="rect">
              <a:avLst/>
            </a:prstGeom>
            <a:noFill/>
            <a:ln w="7" cap="flat">
              <a:noFill/>
              <a:prstDash val="solid"/>
              <a:miter lim="800000"/>
            </a:ln>
          </p:spPr>
          <p:txBody>
            <a:bodyPr vert="horz" wrap="square" lIns="91440" tIns="45720" rIns="91440" bIns="45720" numCol="1" anchor="t" anchorCtr="0" compatLnSpc="1"/>
            <a:lstStyle/>
            <a:p>
              <a:pPr algn="ctr"/>
              <a:r>
                <a:rPr lang="zh-CN" altLang="en-US" sz="2100" dirty="0"/>
                <a:t>二月份</a:t>
              </a:r>
              <a:endParaRPr lang="en-US" altLang="zh-CN" sz="2100" dirty="0"/>
            </a:p>
          </p:txBody>
        </p:sp>
      </p:grpSp>
      <p:sp>
        <p:nvSpPr>
          <p:cNvPr id="17" name="矩形 87"/>
          <p:cNvSpPr>
            <a:spLocks noChangeArrowheads="1"/>
          </p:cNvSpPr>
          <p:nvPr/>
        </p:nvSpPr>
        <p:spPr bwMode="auto">
          <a:xfrm>
            <a:off x="4528695" y="1472412"/>
            <a:ext cx="1763205" cy="1911573"/>
          </a:xfrm>
          <a:prstGeom prst="rect">
            <a:avLst/>
          </a:prstGeom>
          <a:noFill/>
          <a:ln w="9525">
            <a:noFill/>
            <a:miter lim="800000"/>
          </a:ln>
        </p:spPr>
        <p:txBody>
          <a:bodyPr wrap="square" lIns="136822" tIns="68411" rIns="136822" bIns="68411">
            <a:spAutoFit/>
          </a:bodyPr>
          <a:lstStyle/>
          <a:p>
            <a:pPr algn="ctr" eaLnBrk="0" fontAlgn="ctr" hangingPunct="0">
              <a:buClr>
                <a:srgbClr val="FF0000"/>
              </a:buClr>
              <a:buSzPct val="70000"/>
            </a:pPr>
            <a:r>
              <a:rPr lang="zh-CN" altLang="en-US" sz="1600" dirty="0">
                <a:latin typeface="微软雅黑" panose="020B0503020204020204" pitchFamily="34" charset="-122"/>
                <a:ea typeface="微软雅黑" panose="020B0503020204020204" pitchFamily="34" charset="-122"/>
              </a:rPr>
              <a:t>点击添加文本</a:t>
            </a:r>
            <a:br>
              <a:rPr lang="en-US" altLang="zh-CN" sz="1600" dirty="0">
                <a:latin typeface="微软雅黑" panose="020B0503020204020204" pitchFamily="34" charset="-122"/>
                <a:ea typeface="微软雅黑" panose="020B0503020204020204" pitchFamily="34" charset="-122"/>
              </a:rPr>
            </a:br>
            <a:r>
              <a:rPr lang="zh-CN" altLang="en-US" sz="1600" dirty="0">
                <a:latin typeface="微软雅黑" panose="020B0503020204020204" pitchFamily="34" charset="-122"/>
                <a:ea typeface="微软雅黑" panose="020B0503020204020204" pitchFamily="34" charset="-122"/>
              </a:rPr>
              <a:t>点击添加文本</a:t>
            </a:r>
            <a:endParaRPr lang="zh-CN" altLang="en-US" sz="1600" dirty="0">
              <a:latin typeface="微软雅黑" panose="020B0503020204020204" pitchFamily="34" charset="-122"/>
              <a:ea typeface="微软雅黑" panose="020B0503020204020204" pitchFamily="34" charset="-122"/>
            </a:endParaRPr>
          </a:p>
          <a:p>
            <a:pPr algn="ctr" eaLnBrk="0" fontAlgn="ctr" hangingPunct="0">
              <a:buClr>
                <a:srgbClr val="FF0000"/>
              </a:buClr>
              <a:buSzPct val="70000"/>
            </a:pPr>
            <a:r>
              <a:rPr lang="zh-CN" altLang="en-US" sz="1600" dirty="0">
                <a:latin typeface="微软雅黑" panose="020B0503020204020204" pitchFamily="34" charset="-122"/>
                <a:ea typeface="微软雅黑" panose="020B0503020204020204" pitchFamily="34" charset="-122"/>
              </a:rPr>
              <a:t>点击添加文本</a:t>
            </a:r>
            <a:br>
              <a:rPr lang="en-US" altLang="zh-CN" sz="1600" dirty="0">
                <a:latin typeface="微软雅黑" panose="020B0503020204020204" pitchFamily="34" charset="-122"/>
                <a:ea typeface="微软雅黑" panose="020B0503020204020204" pitchFamily="34" charset="-122"/>
              </a:rPr>
            </a:br>
            <a:br>
              <a:rPr lang="en-US" altLang="zh-CN" sz="1600" dirty="0">
                <a:latin typeface="微软雅黑" panose="020B0503020204020204" pitchFamily="34" charset="-122"/>
                <a:ea typeface="微软雅黑" panose="020B0503020204020204" pitchFamily="34" charset="-122"/>
              </a:rPr>
            </a:br>
            <a:r>
              <a:rPr lang="zh-CN" altLang="en-US" sz="1600" dirty="0">
                <a:latin typeface="微软雅黑" panose="020B0503020204020204" pitchFamily="34" charset="-122"/>
                <a:ea typeface="微软雅黑" panose="020B0503020204020204" pitchFamily="34" charset="-122"/>
              </a:rPr>
              <a:t>点击添加文本</a:t>
            </a:r>
            <a:endParaRPr lang="zh-CN" altLang="en-US" sz="1600" dirty="0">
              <a:latin typeface="微软雅黑" panose="020B0503020204020204" pitchFamily="34" charset="-122"/>
              <a:ea typeface="微软雅黑" panose="020B0503020204020204" pitchFamily="34" charset="-122"/>
            </a:endParaRPr>
          </a:p>
          <a:p>
            <a:pPr algn="ctr" eaLnBrk="0" fontAlgn="ctr" hangingPunct="0">
              <a:buClr>
                <a:srgbClr val="FF0000"/>
              </a:buClr>
              <a:buSzPct val="70000"/>
            </a:pPr>
            <a:r>
              <a:rPr lang="zh-CN" altLang="en-US" sz="1600" dirty="0">
                <a:latin typeface="微软雅黑" panose="020B0503020204020204" pitchFamily="34" charset="-122"/>
                <a:ea typeface="微软雅黑" panose="020B0503020204020204" pitchFamily="34" charset="-122"/>
              </a:rPr>
              <a:t>点击添加文本</a:t>
            </a:r>
            <a:br>
              <a:rPr lang="en-US" altLang="zh-CN" sz="1600" dirty="0">
                <a:latin typeface="微软雅黑" panose="020B0503020204020204" pitchFamily="34" charset="-122"/>
                <a:ea typeface="微软雅黑" panose="020B0503020204020204" pitchFamily="34" charset="-122"/>
              </a:rPr>
            </a:br>
            <a:r>
              <a:rPr lang="zh-CN" altLang="en-US" sz="1600" dirty="0">
                <a:latin typeface="微软雅黑" panose="020B0503020204020204" pitchFamily="34" charset="-122"/>
                <a:ea typeface="微软雅黑" panose="020B0503020204020204" pitchFamily="34" charset="-122"/>
              </a:rPr>
              <a:t>点击添加文本</a:t>
            </a:r>
            <a:endParaRPr lang="zh-CN" altLang="en-US" sz="1600" dirty="0">
              <a:latin typeface="微软雅黑" panose="020B0503020204020204" pitchFamily="34" charset="-122"/>
              <a:ea typeface="微软雅黑" panose="020B0503020204020204" pitchFamily="34" charset="-122"/>
            </a:endParaRPr>
          </a:p>
        </p:txBody>
      </p:sp>
      <p:cxnSp>
        <p:nvCxnSpPr>
          <p:cNvPr id="18" name="直接连接符 17"/>
          <p:cNvCxnSpPr/>
          <p:nvPr/>
        </p:nvCxnSpPr>
        <p:spPr>
          <a:xfrm flipH="1">
            <a:off x="4263191" y="1176914"/>
            <a:ext cx="1782" cy="4947713"/>
          </a:xfrm>
          <a:prstGeom prst="line">
            <a:avLst/>
          </a:prstGeom>
          <a:solidFill>
            <a:schemeClr val="accent1"/>
          </a:solidFill>
          <a:ln w="9525" cap="flat" cmpd="sng" algn="ctr">
            <a:solidFill>
              <a:schemeClr val="accent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9" name="组合 18"/>
          <p:cNvGrpSpPr/>
          <p:nvPr/>
        </p:nvGrpSpPr>
        <p:grpSpPr>
          <a:xfrm>
            <a:off x="6801672" y="2892468"/>
            <a:ext cx="2076669" cy="882316"/>
            <a:chOff x="7500172" y="3672780"/>
            <a:chExt cx="2076669" cy="882316"/>
          </a:xfrm>
        </p:grpSpPr>
        <p:grpSp>
          <p:nvGrpSpPr>
            <p:cNvPr id="20" name="组合 19"/>
            <p:cNvGrpSpPr/>
            <p:nvPr/>
          </p:nvGrpSpPr>
          <p:grpSpPr>
            <a:xfrm>
              <a:off x="7500172" y="3672780"/>
              <a:ext cx="2076669" cy="882316"/>
              <a:chOff x="2582250" y="5541358"/>
              <a:chExt cx="2076669" cy="882316"/>
            </a:xfrm>
          </p:grpSpPr>
          <p:sp>
            <p:nvSpPr>
              <p:cNvPr id="22" name="圆角矩形 21"/>
              <p:cNvSpPr/>
              <p:nvPr/>
            </p:nvSpPr>
            <p:spPr bwMode="auto">
              <a:xfrm>
                <a:off x="2582250" y="5541358"/>
                <a:ext cx="2076669" cy="882316"/>
              </a:xfrm>
              <a:prstGeom prst="roundRect">
                <a:avLst>
                  <a:gd name="adj" fmla="val 10568"/>
                </a:avLst>
              </a:prstGeom>
              <a:gradFill>
                <a:gsLst>
                  <a:gs pos="0">
                    <a:schemeClr val="bg1">
                      <a:lumMod val="82000"/>
                      <a:lumOff val="18000"/>
                    </a:schemeClr>
                  </a:gs>
                  <a:gs pos="47000">
                    <a:srgbClr val="F5F5F5"/>
                  </a:gs>
                  <a:gs pos="100000">
                    <a:schemeClr val="bg1">
                      <a:lumMod val="95000"/>
                      <a:lumOff val="5000"/>
                    </a:schemeClr>
                  </a:gs>
                </a:gsLst>
                <a:lin ang="18900000" scaled="0"/>
              </a:gradFill>
              <a:ln w="7938" cap="flat">
                <a:noFill/>
                <a:prstDash val="solid"/>
                <a:miter lim="800000"/>
              </a:ln>
              <a:effectLst>
                <a:outerShdw blurRad="228600" dist="114300" dir="2700000" algn="tl" rotWithShape="0">
                  <a:prstClr val="black">
                    <a:alpha val="25000"/>
                  </a:prstClr>
                </a:outerShdw>
              </a:effectLst>
            </p:spPr>
            <p:txBody>
              <a:bodyPr vert="horz" wrap="square" lIns="91440" tIns="45720" rIns="91440" bIns="45720" numCol="1" anchor="t" anchorCtr="0" compatLnSpc="1"/>
              <a:lstStyle/>
              <a:p>
                <a:endParaRPr lang="zh-CN" altLang="en-US"/>
              </a:p>
            </p:txBody>
          </p:sp>
          <p:sp>
            <p:nvSpPr>
              <p:cNvPr id="23" name="圆角矩形 22"/>
              <p:cNvSpPr/>
              <p:nvPr/>
            </p:nvSpPr>
            <p:spPr bwMode="auto">
              <a:xfrm>
                <a:off x="2675090" y="5620577"/>
                <a:ext cx="1896899" cy="727516"/>
              </a:xfrm>
              <a:prstGeom prst="roundRect">
                <a:avLst>
                  <a:gd name="adj" fmla="val 10568"/>
                </a:avLst>
              </a:prstGeom>
              <a:solidFill>
                <a:schemeClr val="accent3"/>
              </a:solidFill>
              <a:ln w="7938" cap="flat">
                <a:noFill/>
                <a:prstDash val="solid"/>
                <a:miter lim="800000"/>
              </a:ln>
              <a:effectLst/>
            </p:spPr>
            <p:txBody>
              <a:bodyPr vert="horz" wrap="square" lIns="91440" tIns="45720" rIns="91440" bIns="45720" numCol="1" anchor="t" anchorCtr="0" compatLnSpc="1"/>
              <a:lstStyle/>
              <a:p>
                <a:endParaRPr lang="zh-CN" altLang="en-US"/>
              </a:p>
            </p:txBody>
          </p:sp>
        </p:grpSp>
        <p:sp>
          <p:nvSpPr>
            <p:cNvPr id="21" name="矩形 20"/>
            <p:cNvSpPr>
              <a:spLocks noChangeArrowheads="1"/>
            </p:cNvSpPr>
            <p:nvPr/>
          </p:nvSpPr>
          <p:spPr bwMode="auto">
            <a:xfrm>
              <a:off x="7648408" y="3924496"/>
              <a:ext cx="1633649" cy="483800"/>
            </a:xfrm>
            <a:prstGeom prst="rect">
              <a:avLst/>
            </a:prstGeom>
            <a:noFill/>
            <a:ln w="7" cap="flat">
              <a:noFill/>
              <a:prstDash val="solid"/>
              <a:miter lim="800000"/>
            </a:ln>
          </p:spPr>
          <p:txBody>
            <a:bodyPr vert="horz" wrap="square" lIns="91440" tIns="45720" rIns="91440" bIns="45720" numCol="1" anchor="t" anchorCtr="0" compatLnSpc="1"/>
            <a:lstStyle/>
            <a:p>
              <a:pPr algn="ctr"/>
              <a:r>
                <a:rPr lang="zh-CN" altLang="en-US" sz="2100" dirty="0"/>
                <a:t>三月份</a:t>
              </a:r>
              <a:endParaRPr lang="zh-CN" altLang="en-US" sz="2100" dirty="0"/>
            </a:p>
          </p:txBody>
        </p:sp>
      </p:grpSp>
      <p:cxnSp>
        <p:nvCxnSpPr>
          <p:cNvPr id="24" name="直接连接符 23"/>
          <p:cNvCxnSpPr/>
          <p:nvPr/>
        </p:nvCxnSpPr>
        <p:spPr>
          <a:xfrm flipH="1">
            <a:off x="6639351" y="1176914"/>
            <a:ext cx="1782" cy="4947713"/>
          </a:xfrm>
          <a:prstGeom prst="line">
            <a:avLst/>
          </a:prstGeom>
          <a:solidFill>
            <a:schemeClr val="accent1"/>
          </a:solidFill>
          <a:ln w="9525" cap="flat" cmpd="sng" algn="ctr">
            <a:solidFill>
              <a:schemeClr val="accent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矩形 87"/>
          <p:cNvSpPr>
            <a:spLocks noChangeArrowheads="1"/>
          </p:cNvSpPr>
          <p:nvPr/>
        </p:nvSpPr>
        <p:spPr bwMode="auto">
          <a:xfrm>
            <a:off x="6881571" y="3843856"/>
            <a:ext cx="1763205" cy="1911573"/>
          </a:xfrm>
          <a:prstGeom prst="rect">
            <a:avLst/>
          </a:prstGeom>
          <a:noFill/>
          <a:ln w="9525">
            <a:noFill/>
            <a:miter lim="800000"/>
          </a:ln>
        </p:spPr>
        <p:txBody>
          <a:bodyPr wrap="square" lIns="136822" tIns="68411" rIns="136822" bIns="68411">
            <a:spAutoFit/>
          </a:bodyPr>
          <a:lstStyle/>
          <a:p>
            <a:pPr algn="ctr" eaLnBrk="0" fontAlgn="ctr" hangingPunct="0">
              <a:buClr>
                <a:srgbClr val="FF0000"/>
              </a:buClr>
              <a:buSzPct val="70000"/>
            </a:pPr>
            <a:r>
              <a:rPr lang="zh-CN" altLang="en-US" sz="1600" dirty="0">
                <a:latin typeface="微软雅黑" panose="020B0503020204020204" pitchFamily="34" charset="-122"/>
                <a:ea typeface="微软雅黑" panose="020B0503020204020204" pitchFamily="34" charset="-122"/>
              </a:rPr>
              <a:t>点击添加文本</a:t>
            </a:r>
            <a:br>
              <a:rPr lang="en-US" altLang="zh-CN" sz="1600" dirty="0">
                <a:latin typeface="微软雅黑" panose="020B0503020204020204" pitchFamily="34" charset="-122"/>
                <a:ea typeface="微软雅黑" panose="020B0503020204020204" pitchFamily="34" charset="-122"/>
              </a:rPr>
            </a:br>
            <a:r>
              <a:rPr lang="zh-CN" altLang="en-US" sz="1600" dirty="0">
                <a:latin typeface="微软雅黑" panose="020B0503020204020204" pitchFamily="34" charset="-122"/>
                <a:ea typeface="微软雅黑" panose="020B0503020204020204" pitchFamily="34" charset="-122"/>
              </a:rPr>
              <a:t>点击添加文本</a:t>
            </a:r>
            <a:endParaRPr lang="zh-CN" altLang="en-US" sz="1600" dirty="0">
              <a:latin typeface="微软雅黑" panose="020B0503020204020204" pitchFamily="34" charset="-122"/>
              <a:ea typeface="微软雅黑" panose="020B0503020204020204" pitchFamily="34" charset="-122"/>
            </a:endParaRPr>
          </a:p>
          <a:p>
            <a:pPr algn="ctr" eaLnBrk="0" fontAlgn="ctr" hangingPunct="0">
              <a:buClr>
                <a:srgbClr val="FF0000"/>
              </a:buClr>
              <a:buSzPct val="70000"/>
            </a:pPr>
            <a:r>
              <a:rPr lang="zh-CN" altLang="en-US" sz="1600" dirty="0">
                <a:latin typeface="微软雅黑" panose="020B0503020204020204" pitchFamily="34" charset="-122"/>
                <a:ea typeface="微软雅黑" panose="020B0503020204020204" pitchFamily="34" charset="-122"/>
              </a:rPr>
              <a:t>点击添加文本</a:t>
            </a:r>
            <a:br>
              <a:rPr lang="en-US" altLang="zh-CN" sz="1600" dirty="0">
                <a:latin typeface="微软雅黑" panose="020B0503020204020204" pitchFamily="34" charset="-122"/>
                <a:ea typeface="微软雅黑" panose="020B0503020204020204" pitchFamily="34" charset="-122"/>
              </a:rPr>
            </a:br>
            <a:br>
              <a:rPr lang="en-US" altLang="zh-CN" sz="1600" dirty="0">
                <a:latin typeface="微软雅黑" panose="020B0503020204020204" pitchFamily="34" charset="-122"/>
                <a:ea typeface="微软雅黑" panose="020B0503020204020204" pitchFamily="34" charset="-122"/>
              </a:rPr>
            </a:br>
            <a:r>
              <a:rPr lang="zh-CN" altLang="en-US" sz="1600" dirty="0">
                <a:latin typeface="微软雅黑" panose="020B0503020204020204" pitchFamily="34" charset="-122"/>
                <a:ea typeface="微软雅黑" panose="020B0503020204020204" pitchFamily="34" charset="-122"/>
              </a:rPr>
              <a:t>点击添加文本</a:t>
            </a:r>
            <a:endParaRPr lang="zh-CN" altLang="en-US" sz="1600" dirty="0">
              <a:latin typeface="微软雅黑" panose="020B0503020204020204" pitchFamily="34" charset="-122"/>
              <a:ea typeface="微软雅黑" panose="020B0503020204020204" pitchFamily="34" charset="-122"/>
            </a:endParaRPr>
          </a:p>
          <a:p>
            <a:pPr algn="ctr" eaLnBrk="0" fontAlgn="ctr" hangingPunct="0">
              <a:buClr>
                <a:srgbClr val="FF0000"/>
              </a:buClr>
              <a:buSzPct val="70000"/>
            </a:pPr>
            <a:r>
              <a:rPr lang="zh-CN" altLang="en-US" sz="1600" dirty="0">
                <a:latin typeface="微软雅黑" panose="020B0503020204020204" pitchFamily="34" charset="-122"/>
                <a:ea typeface="微软雅黑" panose="020B0503020204020204" pitchFamily="34" charset="-122"/>
              </a:rPr>
              <a:t>点击添加文本</a:t>
            </a:r>
            <a:br>
              <a:rPr lang="en-US" altLang="zh-CN" sz="1600" dirty="0">
                <a:latin typeface="微软雅黑" panose="020B0503020204020204" pitchFamily="34" charset="-122"/>
                <a:ea typeface="微软雅黑" panose="020B0503020204020204" pitchFamily="34" charset="-122"/>
              </a:rPr>
            </a:br>
            <a:r>
              <a:rPr lang="zh-CN" altLang="en-US" sz="1600" dirty="0">
                <a:latin typeface="微软雅黑" panose="020B0503020204020204" pitchFamily="34" charset="-122"/>
                <a:ea typeface="微软雅黑" panose="020B0503020204020204" pitchFamily="34" charset="-122"/>
              </a:rPr>
              <a:t>点击添加文本</a:t>
            </a:r>
            <a:endParaRPr lang="zh-CN" altLang="en-US" sz="1600" dirty="0">
              <a:latin typeface="微软雅黑" panose="020B0503020204020204" pitchFamily="34" charset="-122"/>
              <a:ea typeface="微软雅黑" panose="020B0503020204020204" pitchFamily="34" charset="-122"/>
            </a:endParaRPr>
          </a:p>
        </p:txBody>
      </p:sp>
      <p:grpSp>
        <p:nvGrpSpPr>
          <p:cNvPr id="26" name="组合 25"/>
          <p:cNvGrpSpPr/>
          <p:nvPr/>
        </p:nvGrpSpPr>
        <p:grpSpPr>
          <a:xfrm>
            <a:off x="9134047" y="1938144"/>
            <a:ext cx="2076669" cy="882316"/>
            <a:chOff x="9832547" y="2718456"/>
            <a:chExt cx="2076669" cy="882316"/>
          </a:xfrm>
        </p:grpSpPr>
        <p:grpSp>
          <p:nvGrpSpPr>
            <p:cNvPr id="27" name="组合 26"/>
            <p:cNvGrpSpPr/>
            <p:nvPr/>
          </p:nvGrpSpPr>
          <p:grpSpPr>
            <a:xfrm>
              <a:off x="9832547" y="2718456"/>
              <a:ext cx="2076669" cy="882316"/>
              <a:chOff x="2582250" y="5541358"/>
              <a:chExt cx="2076669" cy="882316"/>
            </a:xfrm>
          </p:grpSpPr>
          <p:sp>
            <p:nvSpPr>
              <p:cNvPr id="29" name="圆角矩形 28"/>
              <p:cNvSpPr/>
              <p:nvPr/>
            </p:nvSpPr>
            <p:spPr bwMode="auto">
              <a:xfrm>
                <a:off x="2582250" y="5541358"/>
                <a:ext cx="2076669" cy="882316"/>
              </a:xfrm>
              <a:prstGeom prst="roundRect">
                <a:avLst>
                  <a:gd name="adj" fmla="val 10568"/>
                </a:avLst>
              </a:prstGeom>
              <a:gradFill>
                <a:gsLst>
                  <a:gs pos="0">
                    <a:schemeClr val="bg1">
                      <a:lumMod val="82000"/>
                      <a:lumOff val="18000"/>
                    </a:schemeClr>
                  </a:gs>
                  <a:gs pos="47000">
                    <a:srgbClr val="F5F5F5"/>
                  </a:gs>
                  <a:gs pos="100000">
                    <a:schemeClr val="bg1">
                      <a:lumMod val="95000"/>
                      <a:lumOff val="5000"/>
                    </a:schemeClr>
                  </a:gs>
                </a:gsLst>
                <a:lin ang="18900000" scaled="0"/>
              </a:gradFill>
              <a:ln w="7938" cap="flat">
                <a:noFill/>
                <a:prstDash val="solid"/>
                <a:miter lim="800000"/>
              </a:ln>
              <a:effectLst>
                <a:outerShdw blurRad="228600" dist="114300" dir="2700000" algn="tl" rotWithShape="0">
                  <a:prstClr val="black">
                    <a:alpha val="25000"/>
                  </a:prstClr>
                </a:outerShdw>
              </a:effectLst>
            </p:spPr>
            <p:txBody>
              <a:bodyPr vert="horz" wrap="square" lIns="91440" tIns="45720" rIns="91440" bIns="45720" numCol="1" anchor="t" anchorCtr="0" compatLnSpc="1"/>
              <a:lstStyle/>
              <a:p>
                <a:endParaRPr lang="zh-CN" altLang="en-US"/>
              </a:p>
            </p:txBody>
          </p:sp>
          <p:sp>
            <p:nvSpPr>
              <p:cNvPr id="30" name="圆角矩形 29"/>
              <p:cNvSpPr/>
              <p:nvPr/>
            </p:nvSpPr>
            <p:spPr bwMode="auto">
              <a:xfrm>
                <a:off x="2675090" y="5620577"/>
                <a:ext cx="1896899" cy="727516"/>
              </a:xfrm>
              <a:prstGeom prst="roundRect">
                <a:avLst>
                  <a:gd name="adj" fmla="val 10568"/>
                </a:avLst>
              </a:prstGeom>
              <a:solidFill>
                <a:schemeClr val="accent4"/>
              </a:solidFill>
              <a:ln w="7938" cap="flat">
                <a:noFill/>
                <a:prstDash val="solid"/>
                <a:miter lim="800000"/>
              </a:ln>
              <a:effectLst/>
            </p:spPr>
            <p:txBody>
              <a:bodyPr vert="horz" wrap="square" lIns="91440" tIns="45720" rIns="91440" bIns="45720" numCol="1" anchor="t" anchorCtr="0" compatLnSpc="1"/>
              <a:lstStyle/>
              <a:p>
                <a:endParaRPr lang="zh-CN" altLang="en-US"/>
              </a:p>
            </p:txBody>
          </p:sp>
        </p:grpSp>
        <p:sp>
          <p:nvSpPr>
            <p:cNvPr id="28" name="矩形 27"/>
            <p:cNvSpPr>
              <a:spLocks noChangeArrowheads="1"/>
            </p:cNvSpPr>
            <p:nvPr/>
          </p:nvSpPr>
          <p:spPr bwMode="auto">
            <a:xfrm>
              <a:off x="10054058" y="2961968"/>
              <a:ext cx="1633649" cy="483800"/>
            </a:xfrm>
            <a:prstGeom prst="rect">
              <a:avLst/>
            </a:prstGeom>
            <a:noFill/>
            <a:ln w="7" cap="flat">
              <a:noFill/>
              <a:prstDash val="solid"/>
              <a:miter lim="800000"/>
            </a:ln>
          </p:spPr>
          <p:txBody>
            <a:bodyPr vert="horz" wrap="square" lIns="91440" tIns="45720" rIns="91440" bIns="45720" numCol="1" anchor="t" anchorCtr="0" compatLnSpc="1"/>
            <a:lstStyle/>
            <a:p>
              <a:pPr algn="ctr"/>
              <a:r>
                <a:rPr lang="zh-CN" altLang="en-US" sz="2100" dirty="0"/>
                <a:t>四月份</a:t>
              </a:r>
              <a:endParaRPr lang="zh-CN" altLang="en-US" sz="2100" dirty="0"/>
            </a:p>
          </p:txBody>
        </p:sp>
      </p:grpSp>
      <p:sp>
        <p:nvSpPr>
          <p:cNvPr id="31" name="矩形 87"/>
          <p:cNvSpPr>
            <a:spLocks noChangeArrowheads="1"/>
          </p:cNvSpPr>
          <p:nvPr/>
        </p:nvSpPr>
        <p:spPr bwMode="auto">
          <a:xfrm>
            <a:off x="9287222" y="2881328"/>
            <a:ext cx="1763205" cy="1911573"/>
          </a:xfrm>
          <a:prstGeom prst="rect">
            <a:avLst/>
          </a:prstGeom>
          <a:noFill/>
          <a:ln w="9525">
            <a:noFill/>
            <a:miter lim="800000"/>
          </a:ln>
        </p:spPr>
        <p:txBody>
          <a:bodyPr wrap="square" lIns="136822" tIns="68411" rIns="136822" bIns="68411">
            <a:spAutoFit/>
          </a:bodyPr>
          <a:lstStyle/>
          <a:p>
            <a:pPr algn="ctr" eaLnBrk="0" fontAlgn="ctr" hangingPunct="0">
              <a:buClr>
                <a:srgbClr val="FF0000"/>
              </a:buClr>
              <a:buSzPct val="70000"/>
            </a:pPr>
            <a:r>
              <a:rPr lang="zh-CN" altLang="en-US" sz="1600" dirty="0">
                <a:latin typeface="微软雅黑" panose="020B0503020204020204" pitchFamily="34" charset="-122"/>
                <a:ea typeface="微软雅黑" panose="020B0503020204020204" pitchFamily="34" charset="-122"/>
              </a:rPr>
              <a:t>点击添加文本</a:t>
            </a:r>
            <a:br>
              <a:rPr lang="en-US" altLang="zh-CN" sz="1600" dirty="0">
                <a:latin typeface="微软雅黑" panose="020B0503020204020204" pitchFamily="34" charset="-122"/>
                <a:ea typeface="微软雅黑" panose="020B0503020204020204" pitchFamily="34" charset="-122"/>
              </a:rPr>
            </a:br>
            <a:r>
              <a:rPr lang="zh-CN" altLang="en-US" sz="1600" dirty="0">
                <a:latin typeface="微软雅黑" panose="020B0503020204020204" pitchFamily="34" charset="-122"/>
                <a:ea typeface="微软雅黑" panose="020B0503020204020204" pitchFamily="34" charset="-122"/>
              </a:rPr>
              <a:t>点击添加文本</a:t>
            </a:r>
            <a:endParaRPr lang="zh-CN" altLang="en-US" sz="1600" dirty="0">
              <a:latin typeface="微软雅黑" panose="020B0503020204020204" pitchFamily="34" charset="-122"/>
              <a:ea typeface="微软雅黑" panose="020B0503020204020204" pitchFamily="34" charset="-122"/>
            </a:endParaRPr>
          </a:p>
          <a:p>
            <a:pPr algn="ctr" eaLnBrk="0" fontAlgn="ctr" hangingPunct="0">
              <a:buClr>
                <a:srgbClr val="FF0000"/>
              </a:buClr>
              <a:buSzPct val="70000"/>
            </a:pPr>
            <a:r>
              <a:rPr lang="zh-CN" altLang="en-US" sz="1600" dirty="0">
                <a:latin typeface="微软雅黑" panose="020B0503020204020204" pitchFamily="34" charset="-122"/>
                <a:ea typeface="微软雅黑" panose="020B0503020204020204" pitchFamily="34" charset="-122"/>
              </a:rPr>
              <a:t>点击添加文本</a:t>
            </a:r>
            <a:br>
              <a:rPr lang="en-US" altLang="zh-CN" sz="1600" dirty="0">
                <a:latin typeface="微软雅黑" panose="020B0503020204020204" pitchFamily="34" charset="-122"/>
                <a:ea typeface="微软雅黑" panose="020B0503020204020204" pitchFamily="34" charset="-122"/>
              </a:rPr>
            </a:br>
            <a:br>
              <a:rPr lang="en-US" altLang="zh-CN" sz="1600" dirty="0">
                <a:latin typeface="微软雅黑" panose="020B0503020204020204" pitchFamily="34" charset="-122"/>
                <a:ea typeface="微软雅黑" panose="020B0503020204020204" pitchFamily="34" charset="-122"/>
              </a:rPr>
            </a:br>
            <a:r>
              <a:rPr lang="zh-CN" altLang="en-US" sz="1600" dirty="0">
                <a:latin typeface="微软雅黑" panose="020B0503020204020204" pitchFamily="34" charset="-122"/>
                <a:ea typeface="微软雅黑" panose="020B0503020204020204" pitchFamily="34" charset="-122"/>
              </a:rPr>
              <a:t>点击添加文本</a:t>
            </a:r>
            <a:endParaRPr lang="zh-CN" altLang="en-US" sz="1600" dirty="0">
              <a:latin typeface="微软雅黑" panose="020B0503020204020204" pitchFamily="34" charset="-122"/>
              <a:ea typeface="微软雅黑" panose="020B0503020204020204" pitchFamily="34" charset="-122"/>
            </a:endParaRPr>
          </a:p>
          <a:p>
            <a:pPr algn="ctr" eaLnBrk="0" fontAlgn="ctr" hangingPunct="0">
              <a:buClr>
                <a:srgbClr val="FF0000"/>
              </a:buClr>
              <a:buSzPct val="70000"/>
            </a:pPr>
            <a:r>
              <a:rPr lang="zh-CN" altLang="en-US" sz="1600" dirty="0">
                <a:latin typeface="微软雅黑" panose="020B0503020204020204" pitchFamily="34" charset="-122"/>
                <a:ea typeface="微软雅黑" panose="020B0503020204020204" pitchFamily="34" charset="-122"/>
              </a:rPr>
              <a:t>点击添加文本</a:t>
            </a:r>
            <a:br>
              <a:rPr lang="en-US" altLang="zh-CN" sz="1600" dirty="0">
                <a:latin typeface="微软雅黑" panose="020B0503020204020204" pitchFamily="34" charset="-122"/>
                <a:ea typeface="微软雅黑" panose="020B0503020204020204" pitchFamily="34" charset="-122"/>
              </a:rPr>
            </a:br>
            <a:r>
              <a:rPr lang="zh-CN" altLang="en-US" sz="1600" dirty="0">
                <a:latin typeface="微软雅黑" panose="020B0503020204020204" pitchFamily="34" charset="-122"/>
                <a:ea typeface="微软雅黑" panose="020B0503020204020204" pitchFamily="34" charset="-122"/>
              </a:rPr>
              <a:t>点击添加文本</a:t>
            </a:r>
            <a:endParaRPr lang="zh-CN" altLang="en-US" sz="1600" dirty="0">
              <a:latin typeface="微软雅黑" panose="020B0503020204020204" pitchFamily="34" charset="-122"/>
              <a:ea typeface="微软雅黑" panose="020B0503020204020204" pitchFamily="34" charset="-122"/>
            </a:endParaRPr>
          </a:p>
        </p:txBody>
      </p:sp>
      <p:cxnSp>
        <p:nvCxnSpPr>
          <p:cNvPr id="32" name="直接连接符 31"/>
          <p:cNvCxnSpPr/>
          <p:nvPr/>
        </p:nvCxnSpPr>
        <p:spPr>
          <a:xfrm>
            <a:off x="9046782" y="1176914"/>
            <a:ext cx="0" cy="4947713"/>
          </a:xfrm>
          <a:prstGeom prst="line">
            <a:avLst/>
          </a:prstGeom>
          <a:solidFill>
            <a:schemeClr val="accent1"/>
          </a:solidFill>
          <a:ln w="9525" cap="flat" cmpd="sng" algn="ctr">
            <a:solidFill>
              <a:schemeClr val="accent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TextBox 118"/>
          <p:cNvSpPr txBox="1"/>
          <p:nvPr/>
        </p:nvSpPr>
        <p:spPr>
          <a:xfrm>
            <a:off x="976251" y="1484533"/>
            <a:ext cx="599482" cy="2783866"/>
          </a:xfrm>
          <a:prstGeom prst="rect">
            <a:avLst/>
          </a:prstGeom>
          <a:noFill/>
        </p:spPr>
        <p:txBody>
          <a:bodyPr vert="eaVert" wrap="square" lIns="136822" tIns="68411" rIns="136822" bIns="68411" rtlCol="0">
            <a:spAutoFit/>
          </a:bodyPr>
          <a:lstStyle/>
          <a:p>
            <a:r>
              <a:rPr lang="zh-CN" altLang="en-US" sz="2100" dirty="0">
                <a:latin typeface="微软雅黑" panose="020B0503020204020204" pitchFamily="34" charset="-122"/>
                <a:ea typeface="微软雅黑" panose="020B0503020204020204" pitchFamily="34" charset="-122"/>
              </a:rPr>
              <a:t>添加标题文字内容</a:t>
            </a:r>
            <a:endParaRPr lang="zh-CN" altLang="en-US" sz="21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8"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left)">
                                      <p:cBhvr>
                                        <p:cTn id="10" dur="500"/>
                                        <p:tgtEl>
                                          <p:spTgt spid="5"/>
                                        </p:tgtEl>
                                      </p:cBhvr>
                                    </p:animEffect>
                                  </p:childTnLst>
                                </p:cTn>
                              </p:par>
                            </p:childTnLst>
                          </p:cTn>
                        </p:par>
                        <p:par>
                          <p:cTn id="11" fill="hold">
                            <p:stCondLst>
                              <p:cond delay="500"/>
                            </p:stCondLst>
                            <p:childTnLst>
                              <p:par>
                                <p:cTn id="12" presetID="41" presetClass="entr" presetSubtype="0" fill="hold" grpId="0" nodeType="afterEffect">
                                  <p:stCondLst>
                                    <p:cond delay="0"/>
                                  </p:stCondLst>
                                  <p:iterate type="lt">
                                    <p:tmPct val="10000"/>
                                  </p:iterate>
                                  <p:childTnLst>
                                    <p:set>
                                      <p:cBhvr>
                                        <p:cTn id="13" dur="1" fill="hold">
                                          <p:stCondLst>
                                            <p:cond delay="0"/>
                                          </p:stCondLst>
                                        </p:cTn>
                                        <p:tgtEl>
                                          <p:spTgt spid="33"/>
                                        </p:tgtEl>
                                        <p:attrNameLst>
                                          <p:attrName>style.visibility</p:attrName>
                                        </p:attrNameLst>
                                      </p:cBhvr>
                                      <p:to>
                                        <p:strVal val="visible"/>
                                      </p:to>
                                    </p:set>
                                    <p:anim calcmode="lin" valueType="num">
                                      <p:cBhvr>
                                        <p:cTn id="14" dur="500" fill="hold"/>
                                        <p:tgtEl>
                                          <p:spTgt spid="33"/>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33"/>
                                        </p:tgtEl>
                                        <p:attrNameLst>
                                          <p:attrName>ppt_y</p:attrName>
                                        </p:attrNameLst>
                                      </p:cBhvr>
                                      <p:tavLst>
                                        <p:tav tm="0">
                                          <p:val>
                                            <p:strVal val="#ppt_y"/>
                                          </p:val>
                                        </p:tav>
                                        <p:tav tm="100000">
                                          <p:val>
                                            <p:strVal val="#ppt_y"/>
                                          </p:val>
                                        </p:tav>
                                      </p:tavLst>
                                    </p:anim>
                                    <p:anim calcmode="lin" valueType="num">
                                      <p:cBhvr>
                                        <p:cTn id="16" dur="500" fill="hold"/>
                                        <p:tgtEl>
                                          <p:spTgt spid="33"/>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33"/>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33"/>
                                        </p:tgtEl>
                                      </p:cBhvr>
                                    </p:animEffect>
                                  </p:childTnLst>
                                </p:cTn>
                              </p:par>
                            </p:childTnLst>
                          </p:cTn>
                        </p:par>
                        <p:par>
                          <p:cTn id="19" fill="hold">
                            <p:stCondLst>
                              <p:cond delay="1350"/>
                            </p:stCondLst>
                            <p:childTnLst>
                              <p:par>
                                <p:cTn id="20" presetID="22" presetClass="entr" presetSubtype="4" fill="hold" nodeType="after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wipe(down)">
                                      <p:cBhvr>
                                        <p:cTn id="22" dur="500"/>
                                        <p:tgtEl>
                                          <p:spTgt spid="18"/>
                                        </p:tgtEl>
                                      </p:cBhvr>
                                    </p:animEffect>
                                  </p:childTnLst>
                                </p:cTn>
                              </p:par>
                              <p:par>
                                <p:cTn id="23" presetID="22" presetClass="entr" presetSubtype="4" fill="hold" nodeType="withEffect">
                                  <p:stCondLst>
                                    <p:cond delay="0"/>
                                  </p:stCondLst>
                                  <p:childTnLst>
                                    <p:set>
                                      <p:cBhvr>
                                        <p:cTn id="24" dur="1" fill="hold">
                                          <p:stCondLst>
                                            <p:cond delay="0"/>
                                          </p:stCondLst>
                                        </p:cTn>
                                        <p:tgtEl>
                                          <p:spTgt spid="24"/>
                                        </p:tgtEl>
                                        <p:attrNameLst>
                                          <p:attrName>style.visibility</p:attrName>
                                        </p:attrNameLst>
                                      </p:cBhvr>
                                      <p:to>
                                        <p:strVal val="visible"/>
                                      </p:to>
                                    </p:set>
                                    <p:animEffect transition="in" filter="wipe(down)">
                                      <p:cBhvr>
                                        <p:cTn id="25" dur="500"/>
                                        <p:tgtEl>
                                          <p:spTgt spid="24"/>
                                        </p:tgtEl>
                                      </p:cBhvr>
                                    </p:animEffect>
                                  </p:childTnLst>
                                </p:cTn>
                              </p:par>
                              <p:par>
                                <p:cTn id="26" presetID="22" presetClass="entr" presetSubtype="4" fill="hold" nodeType="withEffect">
                                  <p:stCondLst>
                                    <p:cond delay="0"/>
                                  </p:stCondLst>
                                  <p:childTnLst>
                                    <p:set>
                                      <p:cBhvr>
                                        <p:cTn id="27" dur="1" fill="hold">
                                          <p:stCondLst>
                                            <p:cond delay="0"/>
                                          </p:stCondLst>
                                        </p:cTn>
                                        <p:tgtEl>
                                          <p:spTgt spid="32"/>
                                        </p:tgtEl>
                                        <p:attrNameLst>
                                          <p:attrName>style.visibility</p:attrName>
                                        </p:attrNameLst>
                                      </p:cBhvr>
                                      <p:to>
                                        <p:strVal val="visible"/>
                                      </p:to>
                                    </p:set>
                                    <p:animEffect transition="in" filter="wipe(down)">
                                      <p:cBhvr>
                                        <p:cTn id="28" dur="500"/>
                                        <p:tgtEl>
                                          <p:spTgt spid="32"/>
                                        </p:tgtEl>
                                      </p:cBhvr>
                                    </p:animEffect>
                                  </p:childTnLst>
                                </p:cTn>
                              </p:par>
                            </p:childTnLst>
                          </p:cTn>
                        </p:par>
                        <p:par>
                          <p:cTn id="29" fill="hold">
                            <p:stCondLst>
                              <p:cond delay="1850"/>
                            </p:stCondLst>
                            <p:childTnLst>
                              <p:par>
                                <p:cTn id="30" presetID="52" presetClass="entr" presetSubtype="0" fill="hold" nodeType="afterEffect">
                                  <p:stCondLst>
                                    <p:cond delay="0"/>
                                  </p:stCondLst>
                                  <p:childTnLst>
                                    <p:set>
                                      <p:cBhvr>
                                        <p:cTn id="31" dur="1" fill="hold">
                                          <p:stCondLst>
                                            <p:cond delay="0"/>
                                          </p:stCondLst>
                                        </p:cTn>
                                        <p:tgtEl>
                                          <p:spTgt spid="6"/>
                                        </p:tgtEl>
                                        <p:attrNameLst>
                                          <p:attrName>style.visibility</p:attrName>
                                        </p:attrNameLst>
                                      </p:cBhvr>
                                      <p:to>
                                        <p:strVal val="visible"/>
                                      </p:to>
                                    </p:set>
                                    <p:animScale>
                                      <p:cBhvr>
                                        <p:cTn id="32" dur="500" decel="50000" fill="hold">
                                          <p:stCondLst>
                                            <p:cond delay="0"/>
                                          </p:stCondLst>
                                        </p:cTn>
                                        <p:tgtEl>
                                          <p:spTgt spid="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3" dur="500" decel="50000" fill="hold">
                                          <p:stCondLst>
                                            <p:cond delay="0"/>
                                          </p:stCondLst>
                                        </p:cTn>
                                        <p:tgtEl>
                                          <p:spTgt spid="6"/>
                                        </p:tgtEl>
                                        <p:attrNameLst>
                                          <p:attrName>ppt_x</p:attrName>
                                          <p:attrName>ppt_y</p:attrName>
                                        </p:attrNameLst>
                                      </p:cBhvr>
                                    </p:animMotion>
                                    <p:animEffect transition="in" filter="fade">
                                      <p:cBhvr>
                                        <p:cTn id="34" dur="500"/>
                                        <p:tgtEl>
                                          <p:spTgt spid="6"/>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wipe(down)">
                                      <p:cBhvr>
                                        <p:cTn id="37" dur="500"/>
                                        <p:tgtEl>
                                          <p:spTgt spid="11"/>
                                        </p:tgtEl>
                                      </p:cBhvr>
                                    </p:animEffect>
                                  </p:childTnLst>
                                </p:cTn>
                              </p:par>
                            </p:childTnLst>
                          </p:cTn>
                        </p:par>
                        <p:par>
                          <p:cTn id="38" fill="hold">
                            <p:stCondLst>
                              <p:cond delay="2350"/>
                            </p:stCondLst>
                            <p:childTnLst>
                              <p:par>
                                <p:cTn id="39" presetID="52" presetClass="entr" presetSubtype="0" fill="hold" nodeType="afterEffect">
                                  <p:stCondLst>
                                    <p:cond delay="0"/>
                                  </p:stCondLst>
                                  <p:childTnLst>
                                    <p:set>
                                      <p:cBhvr>
                                        <p:cTn id="40" dur="1" fill="hold">
                                          <p:stCondLst>
                                            <p:cond delay="0"/>
                                          </p:stCondLst>
                                        </p:cTn>
                                        <p:tgtEl>
                                          <p:spTgt spid="12"/>
                                        </p:tgtEl>
                                        <p:attrNameLst>
                                          <p:attrName>style.visibility</p:attrName>
                                        </p:attrNameLst>
                                      </p:cBhvr>
                                      <p:to>
                                        <p:strVal val="visible"/>
                                      </p:to>
                                    </p:set>
                                    <p:animScale>
                                      <p:cBhvr>
                                        <p:cTn id="41" dur="500" decel="50000" fill="hold">
                                          <p:stCondLst>
                                            <p:cond delay="0"/>
                                          </p:stCondLst>
                                        </p:cTn>
                                        <p:tgtEl>
                                          <p:spTgt spid="1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2" dur="500" decel="50000" fill="hold">
                                          <p:stCondLst>
                                            <p:cond delay="0"/>
                                          </p:stCondLst>
                                        </p:cTn>
                                        <p:tgtEl>
                                          <p:spTgt spid="12"/>
                                        </p:tgtEl>
                                        <p:attrNameLst>
                                          <p:attrName>ppt_x</p:attrName>
                                          <p:attrName>ppt_y</p:attrName>
                                        </p:attrNameLst>
                                      </p:cBhvr>
                                    </p:animMotion>
                                    <p:animEffect transition="in" filter="fade">
                                      <p:cBhvr>
                                        <p:cTn id="43" dur="500"/>
                                        <p:tgtEl>
                                          <p:spTgt spid="12"/>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wipe(down)">
                                      <p:cBhvr>
                                        <p:cTn id="46" dur="500"/>
                                        <p:tgtEl>
                                          <p:spTgt spid="17"/>
                                        </p:tgtEl>
                                      </p:cBhvr>
                                    </p:animEffect>
                                  </p:childTnLst>
                                </p:cTn>
                              </p:par>
                            </p:childTnLst>
                          </p:cTn>
                        </p:par>
                        <p:par>
                          <p:cTn id="47" fill="hold">
                            <p:stCondLst>
                              <p:cond delay="2850"/>
                            </p:stCondLst>
                            <p:childTnLst>
                              <p:par>
                                <p:cTn id="48" presetID="52" presetClass="entr" presetSubtype="0" fill="hold" nodeType="afterEffect">
                                  <p:stCondLst>
                                    <p:cond delay="0"/>
                                  </p:stCondLst>
                                  <p:childTnLst>
                                    <p:set>
                                      <p:cBhvr>
                                        <p:cTn id="49" dur="1" fill="hold">
                                          <p:stCondLst>
                                            <p:cond delay="0"/>
                                          </p:stCondLst>
                                        </p:cTn>
                                        <p:tgtEl>
                                          <p:spTgt spid="19"/>
                                        </p:tgtEl>
                                        <p:attrNameLst>
                                          <p:attrName>style.visibility</p:attrName>
                                        </p:attrNameLst>
                                      </p:cBhvr>
                                      <p:to>
                                        <p:strVal val="visible"/>
                                      </p:to>
                                    </p:set>
                                    <p:animScale>
                                      <p:cBhvr>
                                        <p:cTn id="50" dur="500" decel="50000" fill="hold">
                                          <p:stCondLst>
                                            <p:cond delay="0"/>
                                          </p:stCondLst>
                                        </p:cTn>
                                        <p:tgtEl>
                                          <p:spTgt spid="1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1" dur="500" decel="50000" fill="hold">
                                          <p:stCondLst>
                                            <p:cond delay="0"/>
                                          </p:stCondLst>
                                        </p:cTn>
                                        <p:tgtEl>
                                          <p:spTgt spid="19"/>
                                        </p:tgtEl>
                                        <p:attrNameLst>
                                          <p:attrName>ppt_x</p:attrName>
                                          <p:attrName>ppt_y</p:attrName>
                                        </p:attrNameLst>
                                      </p:cBhvr>
                                    </p:animMotion>
                                    <p:animEffect transition="in" filter="fade">
                                      <p:cBhvr>
                                        <p:cTn id="52" dur="500"/>
                                        <p:tgtEl>
                                          <p:spTgt spid="19"/>
                                        </p:tgtEl>
                                      </p:cBhvr>
                                    </p:animEffect>
                                  </p:childTnLst>
                                </p:cTn>
                              </p:par>
                              <p:par>
                                <p:cTn id="53" presetID="22" presetClass="entr" presetSubtype="1" fill="hold" grpId="0" nodeType="withEffect">
                                  <p:stCondLst>
                                    <p:cond delay="0"/>
                                  </p:stCondLst>
                                  <p:childTnLst>
                                    <p:set>
                                      <p:cBhvr>
                                        <p:cTn id="54" dur="1" fill="hold">
                                          <p:stCondLst>
                                            <p:cond delay="0"/>
                                          </p:stCondLst>
                                        </p:cTn>
                                        <p:tgtEl>
                                          <p:spTgt spid="25"/>
                                        </p:tgtEl>
                                        <p:attrNameLst>
                                          <p:attrName>style.visibility</p:attrName>
                                        </p:attrNameLst>
                                      </p:cBhvr>
                                      <p:to>
                                        <p:strVal val="visible"/>
                                      </p:to>
                                    </p:set>
                                    <p:animEffect transition="in" filter="wipe(up)">
                                      <p:cBhvr>
                                        <p:cTn id="55" dur="500"/>
                                        <p:tgtEl>
                                          <p:spTgt spid="25"/>
                                        </p:tgtEl>
                                      </p:cBhvr>
                                    </p:animEffect>
                                  </p:childTnLst>
                                </p:cTn>
                              </p:par>
                            </p:childTnLst>
                          </p:cTn>
                        </p:par>
                        <p:par>
                          <p:cTn id="56" fill="hold">
                            <p:stCondLst>
                              <p:cond delay="3350"/>
                            </p:stCondLst>
                            <p:childTnLst>
                              <p:par>
                                <p:cTn id="57" presetID="52" presetClass="entr" presetSubtype="0" fill="hold" nodeType="afterEffect">
                                  <p:stCondLst>
                                    <p:cond delay="0"/>
                                  </p:stCondLst>
                                  <p:childTnLst>
                                    <p:set>
                                      <p:cBhvr>
                                        <p:cTn id="58" dur="1" fill="hold">
                                          <p:stCondLst>
                                            <p:cond delay="0"/>
                                          </p:stCondLst>
                                        </p:cTn>
                                        <p:tgtEl>
                                          <p:spTgt spid="26"/>
                                        </p:tgtEl>
                                        <p:attrNameLst>
                                          <p:attrName>style.visibility</p:attrName>
                                        </p:attrNameLst>
                                      </p:cBhvr>
                                      <p:to>
                                        <p:strVal val="visible"/>
                                      </p:to>
                                    </p:set>
                                    <p:animScale>
                                      <p:cBhvr>
                                        <p:cTn id="59" dur="500" decel="50000" fill="hold">
                                          <p:stCondLst>
                                            <p:cond delay="0"/>
                                          </p:stCondLst>
                                        </p:cTn>
                                        <p:tgtEl>
                                          <p:spTgt spid="2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0" dur="500" decel="50000" fill="hold">
                                          <p:stCondLst>
                                            <p:cond delay="0"/>
                                          </p:stCondLst>
                                        </p:cTn>
                                        <p:tgtEl>
                                          <p:spTgt spid="26"/>
                                        </p:tgtEl>
                                        <p:attrNameLst>
                                          <p:attrName>ppt_x</p:attrName>
                                          <p:attrName>ppt_y</p:attrName>
                                        </p:attrNameLst>
                                      </p:cBhvr>
                                    </p:animMotion>
                                    <p:animEffect transition="in" filter="fade">
                                      <p:cBhvr>
                                        <p:cTn id="61" dur="500"/>
                                        <p:tgtEl>
                                          <p:spTgt spid="26"/>
                                        </p:tgtEl>
                                      </p:cBhvr>
                                    </p:animEffect>
                                  </p:childTnLst>
                                </p:cTn>
                              </p:par>
                              <p:par>
                                <p:cTn id="62" presetID="22" presetClass="entr" presetSubtype="1" fill="hold" grpId="0" nodeType="withEffect">
                                  <p:stCondLst>
                                    <p:cond delay="0"/>
                                  </p:stCondLst>
                                  <p:childTnLst>
                                    <p:set>
                                      <p:cBhvr>
                                        <p:cTn id="63" dur="1" fill="hold">
                                          <p:stCondLst>
                                            <p:cond delay="0"/>
                                          </p:stCondLst>
                                        </p:cTn>
                                        <p:tgtEl>
                                          <p:spTgt spid="31"/>
                                        </p:tgtEl>
                                        <p:attrNameLst>
                                          <p:attrName>style.visibility</p:attrName>
                                        </p:attrNameLst>
                                      </p:cBhvr>
                                      <p:to>
                                        <p:strVal val="visible"/>
                                      </p:to>
                                    </p:set>
                                    <p:animEffect transition="in" filter="wipe(up)">
                                      <p:cBhvr>
                                        <p:cTn id="64"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7" grpId="0"/>
      <p:bldP spid="25" grpId="0"/>
      <p:bldP spid="31" grpId="0"/>
      <p:bldP spid="3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4" name="KSO_GT3"/>
          <p:cNvSpPr/>
          <p:nvPr/>
        </p:nvSpPr>
        <p:spPr>
          <a:xfrm>
            <a:off x="7503303" y="1901567"/>
            <a:ext cx="1120775" cy="1535113"/>
          </a:xfrm>
          <a:custGeom>
            <a:avLst/>
            <a:gdLst>
              <a:gd name="connsiteX0" fmla="*/ 613332 w 1181346"/>
              <a:gd name="connsiteY0" fmla="*/ 0 h 1617509"/>
              <a:gd name="connsiteX1" fmla="*/ 1018352 w 1181346"/>
              <a:gd name="connsiteY1" fmla="*/ 610087 h 1617509"/>
              <a:gd name="connsiteX2" fmla="*/ 994072 w 1181346"/>
              <a:gd name="connsiteY2" fmla="*/ 1454515 h 1617509"/>
              <a:gd name="connsiteX3" fmla="*/ 149644 w 1181346"/>
              <a:gd name="connsiteY3" fmla="*/ 1430234 h 1617509"/>
              <a:gd name="connsiteX4" fmla="*/ 173925 w 1181346"/>
              <a:gd name="connsiteY4" fmla="*/ 585807 h 1617509"/>
              <a:gd name="connsiteX5" fmla="*/ 613332 w 1181346"/>
              <a:gd name="connsiteY5" fmla="*/ 0 h 161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1346" h="1617509">
                <a:moveTo>
                  <a:pt x="613332" y="0"/>
                </a:moveTo>
                <a:cubicBezTo>
                  <a:pt x="718208" y="231809"/>
                  <a:pt x="853214" y="356033"/>
                  <a:pt x="1018352" y="610087"/>
                </a:cubicBezTo>
                <a:cubicBezTo>
                  <a:pt x="1244829" y="849974"/>
                  <a:pt x="1233959" y="1228038"/>
                  <a:pt x="994072" y="1454515"/>
                </a:cubicBezTo>
                <a:cubicBezTo>
                  <a:pt x="754185" y="1680992"/>
                  <a:pt x="376121" y="1670121"/>
                  <a:pt x="149644" y="1430234"/>
                </a:cubicBezTo>
                <a:cubicBezTo>
                  <a:pt x="-76833" y="1190347"/>
                  <a:pt x="-27923" y="846757"/>
                  <a:pt x="173925" y="585807"/>
                </a:cubicBezTo>
                <a:cubicBezTo>
                  <a:pt x="356755" y="349444"/>
                  <a:pt x="495310" y="225400"/>
                  <a:pt x="613332" y="0"/>
                </a:cubicBezTo>
                <a:close/>
              </a:path>
            </a:pathLst>
          </a:custGeom>
          <a:solidFill>
            <a:schemeClr val="accent3"/>
          </a:solidFill>
          <a:ln w="57150" cap="flat" cmpd="sng" algn="ctr">
            <a:solidFill>
              <a:schemeClr val="bg1"/>
            </a:solidFill>
            <a:prstDash val="solid"/>
          </a:ln>
          <a:effectLst>
            <a:outerShdw blurRad="50800" dist="38100" dir="5400000" algn="t" rotWithShape="0">
              <a:prstClr val="black">
                <a:alpha val="40000"/>
              </a:prstClr>
            </a:outerShdw>
          </a:effectLst>
        </p:spPr>
        <p:txBody>
          <a:bodyPr lIns="72000" tIns="504000" rIns="72000" bIns="0" anchor="ctr"/>
          <a:lstStyle/>
          <a:p>
            <a:pPr algn="ctr">
              <a:defRPr/>
            </a:pPr>
            <a:r>
              <a:rPr lang="zh-CN" altLang="en-US" sz="2400" kern="0" dirty="0">
                <a:solidFill>
                  <a:sysClr val="window" lastClr="FFFFFF"/>
                </a:solidFill>
                <a:latin typeface="微软雅黑" panose="020B0503020204020204" pitchFamily="34" charset="-122"/>
                <a:ea typeface="微软雅黑" panose="020B0503020204020204" pitchFamily="34" charset="-122"/>
              </a:rPr>
              <a:t>标题</a:t>
            </a:r>
            <a:endParaRPr lang="zh-CN" altLang="en-US" sz="2400" kern="0" dirty="0">
              <a:solidFill>
                <a:sysClr val="window" lastClr="FFFFFF"/>
              </a:solidFill>
              <a:latin typeface="微软雅黑" panose="020B0503020204020204" pitchFamily="34" charset="-122"/>
              <a:ea typeface="微软雅黑" panose="020B0503020204020204" pitchFamily="34" charset="-122"/>
            </a:endParaRPr>
          </a:p>
        </p:txBody>
      </p:sp>
      <p:sp>
        <p:nvSpPr>
          <p:cNvPr id="5" name="KSO_GT2"/>
          <p:cNvSpPr/>
          <p:nvPr/>
        </p:nvSpPr>
        <p:spPr>
          <a:xfrm>
            <a:off x="5666566" y="2349242"/>
            <a:ext cx="1120775" cy="1535113"/>
          </a:xfrm>
          <a:custGeom>
            <a:avLst/>
            <a:gdLst>
              <a:gd name="connsiteX0" fmla="*/ 613332 w 1181347"/>
              <a:gd name="connsiteY0" fmla="*/ 0 h 1617509"/>
              <a:gd name="connsiteX1" fmla="*/ 1018353 w 1181347"/>
              <a:gd name="connsiteY1" fmla="*/ 610087 h 1617509"/>
              <a:gd name="connsiteX2" fmla="*/ 994072 w 1181347"/>
              <a:gd name="connsiteY2" fmla="*/ 1454515 h 1617509"/>
              <a:gd name="connsiteX3" fmla="*/ 149644 w 1181347"/>
              <a:gd name="connsiteY3" fmla="*/ 1430234 h 1617509"/>
              <a:gd name="connsiteX4" fmla="*/ 173925 w 1181347"/>
              <a:gd name="connsiteY4" fmla="*/ 585807 h 1617509"/>
              <a:gd name="connsiteX5" fmla="*/ 613332 w 1181347"/>
              <a:gd name="connsiteY5" fmla="*/ 0 h 161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1347" h="1617509">
                <a:moveTo>
                  <a:pt x="613332" y="0"/>
                </a:moveTo>
                <a:cubicBezTo>
                  <a:pt x="718208" y="231809"/>
                  <a:pt x="853214" y="356033"/>
                  <a:pt x="1018353" y="610087"/>
                </a:cubicBezTo>
                <a:cubicBezTo>
                  <a:pt x="1244830" y="849974"/>
                  <a:pt x="1233959" y="1228038"/>
                  <a:pt x="994072" y="1454515"/>
                </a:cubicBezTo>
                <a:cubicBezTo>
                  <a:pt x="754185" y="1680992"/>
                  <a:pt x="376121" y="1670121"/>
                  <a:pt x="149644" y="1430234"/>
                </a:cubicBezTo>
                <a:cubicBezTo>
                  <a:pt x="-76833" y="1190347"/>
                  <a:pt x="-27923" y="846757"/>
                  <a:pt x="173925" y="585807"/>
                </a:cubicBezTo>
                <a:cubicBezTo>
                  <a:pt x="356755" y="349444"/>
                  <a:pt x="495310" y="225400"/>
                  <a:pt x="613332" y="0"/>
                </a:cubicBezTo>
                <a:close/>
              </a:path>
            </a:pathLst>
          </a:custGeom>
          <a:solidFill>
            <a:schemeClr val="accent2"/>
          </a:solidFill>
          <a:ln w="57150" cap="flat" cmpd="sng" algn="ctr">
            <a:solidFill>
              <a:schemeClr val="bg1"/>
            </a:solidFill>
            <a:prstDash val="solid"/>
          </a:ln>
          <a:effectLst>
            <a:outerShdw blurRad="50800" dist="38100" dir="5400000" algn="t" rotWithShape="0">
              <a:prstClr val="black">
                <a:alpha val="40000"/>
              </a:prstClr>
            </a:outerShdw>
          </a:effectLst>
        </p:spPr>
        <p:txBody>
          <a:bodyPr lIns="72000" tIns="504000" rIns="72000" bIns="0" anchor="ctr"/>
          <a:lstStyle/>
          <a:p>
            <a:pPr algn="ctr">
              <a:defRPr/>
            </a:pPr>
            <a:r>
              <a:rPr lang="zh-CN" altLang="en-US" sz="2400" kern="0" dirty="0">
                <a:solidFill>
                  <a:sysClr val="window" lastClr="FFFFFF"/>
                </a:solidFill>
                <a:latin typeface="微软雅黑" panose="020B0503020204020204" pitchFamily="34" charset="-122"/>
                <a:ea typeface="微软雅黑" panose="020B0503020204020204" pitchFamily="34" charset="-122"/>
              </a:rPr>
              <a:t>标题</a:t>
            </a:r>
            <a:endParaRPr lang="zh-CN" altLang="en-US" sz="2400" kern="0" dirty="0">
              <a:solidFill>
                <a:sysClr val="window" lastClr="FFFFFF"/>
              </a:solidFill>
              <a:latin typeface="微软雅黑" panose="020B0503020204020204" pitchFamily="34" charset="-122"/>
              <a:ea typeface="微软雅黑" panose="020B0503020204020204" pitchFamily="34" charset="-122"/>
            </a:endParaRPr>
          </a:p>
        </p:txBody>
      </p:sp>
      <p:sp>
        <p:nvSpPr>
          <p:cNvPr id="6" name="KSO_GT1.1"/>
          <p:cNvSpPr txBox="1"/>
          <p:nvPr/>
        </p:nvSpPr>
        <p:spPr>
          <a:xfrm>
            <a:off x="3512328" y="3189030"/>
            <a:ext cx="1463675" cy="1062037"/>
          </a:xfrm>
          <a:prstGeom prst="rect">
            <a:avLst/>
          </a:prstGeom>
          <a:noFill/>
        </p:spPr>
        <p:txBody>
          <a:bodyPr>
            <a:spAutoFit/>
          </a:bodyPr>
          <a:lstStyle/>
          <a:p>
            <a:pPr algn="just">
              <a:lnSpc>
                <a:spcPct val="150000"/>
              </a:lnSpc>
              <a:defRPr/>
            </a:pPr>
            <a:r>
              <a:rPr lang="zh-CN" altLang="en-US" sz="1400" kern="0" dirty="0">
                <a:solidFill>
                  <a:schemeClr val="bg1">
                    <a:lumMod val="50000"/>
                  </a:schemeClr>
                </a:solidFill>
                <a:latin typeface="幼圆" panose="02010509060101010101" pitchFamily="49" charset="-122"/>
                <a:ea typeface="幼圆" panose="02010509060101010101" pitchFamily="49" charset="-122"/>
                <a:cs typeface="Arial" panose="020B0604020202020204" pitchFamily="34" charset="0"/>
              </a:rPr>
              <a:t>请在此处输入文本，或将您的文本粘贴到此处。</a:t>
            </a:r>
            <a:endParaRPr lang="zh-CN" altLang="en-US" sz="1400" kern="0" dirty="0">
              <a:solidFill>
                <a:schemeClr val="bg1">
                  <a:lumMod val="50000"/>
                </a:schemeClr>
              </a:solidFill>
              <a:latin typeface="幼圆" panose="02010509060101010101" pitchFamily="49" charset="-122"/>
              <a:ea typeface="幼圆" panose="02010509060101010101" pitchFamily="49" charset="-122"/>
              <a:cs typeface="Arial" panose="020B0604020202020204" pitchFamily="34" charset="0"/>
            </a:endParaRPr>
          </a:p>
        </p:txBody>
      </p:sp>
      <p:sp>
        <p:nvSpPr>
          <p:cNvPr id="7" name="KSO_GT1"/>
          <p:cNvSpPr/>
          <p:nvPr/>
        </p:nvSpPr>
        <p:spPr>
          <a:xfrm>
            <a:off x="3737753" y="1563429"/>
            <a:ext cx="1120775" cy="1535112"/>
          </a:xfrm>
          <a:custGeom>
            <a:avLst/>
            <a:gdLst>
              <a:gd name="connsiteX0" fmla="*/ 613333 w 1181348"/>
              <a:gd name="connsiteY0" fmla="*/ 0 h 1617509"/>
              <a:gd name="connsiteX1" fmla="*/ 1018354 w 1181348"/>
              <a:gd name="connsiteY1" fmla="*/ 610087 h 1617509"/>
              <a:gd name="connsiteX2" fmla="*/ 994073 w 1181348"/>
              <a:gd name="connsiteY2" fmla="*/ 1454515 h 1617509"/>
              <a:gd name="connsiteX3" fmla="*/ 149645 w 1181348"/>
              <a:gd name="connsiteY3" fmla="*/ 1430234 h 1617509"/>
              <a:gd name="connsiteX4" fmla="*/ 173926 w 1181348"/>
              <a:gd name="connsiteY4" fmla="*/ 585807 h 1617509"/>
              <a:gd name="connsiteX5" fmla="*/ 613333 w 1181348"/>
              <a:gd name="connsiteY5" fmla="*/ 0 h 161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1348" h="1617509">
                <a:moveTo>
                  <a:pt x="613333" y="0"/>
                </a:moveTo>
                <a:cubicBezTo>
                  <a:pt x="718209" y="231809"/>
                  <a:pt x="853215" y="356033"/>
                  <a:pt x="1018354" y="610087"/>
                </a:cubicBezTo>
                <a:cubicBezTo>
                  <a:pt x="1244831" y="849974"/>
                  <a:pt x="1233960" y="1228038"/>
                  <a:pt x="994073" y="1454515"/>
                </a:cubicBezTo>
                <a:cubicBezTo>
                  <a:pt x="754186" y="1680992"/>
                  <a:pt x="376122" y="1670121"/>
                  <a:pt x="149645" y="1430234"/>
                </a:cubicBezTo>
                <a:cubicBezTo>
                  <a:pt x="-76832" y="1190347"/>
                  <a:pt x="-27922" y="846757"/>
                  <a:pt x="173926" y="585807"/>
                </a:cubicBezTo>
                <a:cubicBezTo>
                  <a:pt x="356756" y="349444"/>
                  <a:pt x="495311" y="225400"/>
                  <a:pt x="613333" y="0"/>
                </a:cubicBezTo>
                <a:close/>
              </a:path>
            </a:pathLst>
          </a:custGeom>
          <a:solidFill>
            <a:schemeClr val="accent1"/>
          </a:solidFill>
          <a:ln w="57150" cap="flat" cmpd="sng" algn="ctr">
            <a:solidFill>
              <a:schemeClr val="bg1"/>
            </a:solidFill>
            <a:prstDash val="solid"/>
          </a:ln>
          <a:effectLst>
            <a:outerShdw blurRad="50800" dist="38100" dir="5400000" algn="t" rotWithShape="0">
              <a:prstClr val="black">
                <a:alpha val="40000"/>
              </a:prstClr>
            </a:outerShdw>
          </a:effectLst>
        </p:spPr>
        <p:txBody>
          <a:bodyPr lIns="144000" tIns="432000" rIns="144000" bIns="0" anchor="ctr"/>
          <a:lstStyle/>
          <a:p>
            <a:pPr algn="ctr">
              <a:lnSpc>
                <a:spcPct val="130000"/>
              </a:lnSpc>
              <a:defRPr/>
            </a:pPr>
            <a:r>
              <a:rPr lang="zh-CN" altLang="en-US" sz="2400" kern="0" dirty="0">
                <a:solidFill>
                  <a:sysClr val="window" lastClr="FFFFFF"/>
                </a:solidFill>
                <a:latin typeface="微软雅黑" panose="020B0503020204020204" pitchFamily="34" charset="-122"/>
                <a:ea typeface="微软雅黑" panose="020B0503020204020204" pitchFamily="34" charset="-122"/>
              </a:rPr>
              <a:t>标题</a:t>
            </a:r>
            <a:endParaRPr lang="en-US" altLang="zh-CN" sz="2400" kern="0" dirty="0">
              <a:solidFill>
                <a:sysClr val="window" lastClr="FFFFFF"/>
              </a:solidFill>
              <a:latin typeface="微软雅黑" panose="020B0503020204020204" pitchFamily="34" charset="-122"/>
              <a:ea typeface="微软雅黑" panose="020B0503020204020204" pitchFamily="34" charset="-122"/>
            </a:endParaRPr>
          </a:p>
        </p:txBody>
      </p:sp>
      <p:sp>
        <p:nvSpPr>
          <p:cNvPr id="8" name="KSO_GT1.1"/>
          <p:cNvSpPr txBox="1"/>
          <p:nvPr/>
        </p:nvSpPr>
        <p:spPr>
          <a:xfrm>
            <a:off x="5493528" y="3989130"/>
            <a:ext cx="1463675" cy="1062037"/>
          </a:xfrm>
          <a:prstGeom prst="rect">
            <a:avLst/>
          </a:prstGeom>
          <a:noFill/>
        </p:spPr>
        <p:txBody>
          <a:bodyPr>
            <a:spAutoFit/>
          </a:bodyPr>
          <a:lstStyle/>
          <a:p>
            <a:pPr algn="just">
              <a:lnSpc>
                <a:spcPct val="150000"/>
              </a:lnSpc>
              <a:defRPr/>
            </a:pPr>
            <a:r>
              <a:rPr lang="zh-CN" altLang="en-US" sz="1400" kern="0" dirty="0">
                <a:solidFill>
                  <a:schemeClr val="bg1">
                    <a:lumMod val="50000"/>
                  </a:schemeClr>
                </a:solidFill>
                <a:latin typeface="幼圆" panose="02010509060101010101" pitchFamily="49" charset="-122"/>
                <a:ea typeface="幼圆" panose="02010509060101010101" pitchFamily="49" charset="-122"/>
                <a:cs typeface="Arial" panose="020B0604020202020204" pitchFamily="34" charset="0"/>
              </a:rPr>
              <a:t>请在此处输入文本，或将您的文本粘贴到此处。</a:t>
            </a:r>
            <a:endParaRPr lang="zh-CN" altLang="en-US" sz="1400" kern="0" dirty="0">
              <a:solidFill>
                <a:schemeClr val="bg1">
                  <a:lumMod val="50000"/>
                </a:schemeClr>
              </a:solidFill>
              <a:latin typeface="幼圆" panose="02010509060101010101" pitchFamily="49" charset="-122"/>
              <a:ea typeface="幼圆" panose="02010509060101010101" pitchFamily="49" charset="-122"/>
              <a:cs typeface="Arial" panose="020B0604020202020204" pitchFamily="34" charset="0"/>
            </a:endParaRPr>
          </a:p>
        </p:txBody>
      </p:sp>
      <p:sp>
        <p:nvSpPr>
          <p:cNvPr id="9" name="KSO_GT1.1"/>
          <p:cNvSpPr txBox="1"/>
          <p:nvPr/>
        </p:nvSpPr>
        <p:spPr>
          <a:xfrm>
            <a:off x="7346140" y="3543041"/>
            <a:ext cx="1465262" cy="1062038"/>
          </a:xfrm>
          <a:prstGeom prst="rect">
            <a:avLst/>
          </a:prstGeom>
          <a:noFill/>
        </p:spPr>
        <p:txBody>
          <a:bodyPr>
            <a:spAutoFit/>
          </a:bodyPr>
          <a:lstStyle/>
          <a:p>
            <a:pPr algn="just">
              <a:lnSpc>
                <a:spcPct val="150000"/>
              </a:lnSpc>
              <a:defRPr/>
            </a:pPr>
            <a:r>
              <a:rPr lang="zh-CN" altLang="en-US" sz="1400" kern="0" dirty="0">
                <a:solidFill>
                  <a:schemeClr val="bg1">
                    <a:lumMod val="50000"/>
                  </a:schemeClr>
                </a:solidFill>
                <a:latin typeface="幼圆" panose="02010509060101010101" pitchFamily="49" charset="-122"/>
                <a:ea typeface="幼圆" panose="02010509060101010101" pitchFamily="49" charset="-122"/>
                <a:cs typeface="Arial" panose="020B0604020202020204" pitchFamily="34" charset="0"/>
              </a:rPr>
              <a:t>请在此处输入文本，或将您的文本粘贴到此处。</a:t>
            </a:r>
            <a:endParaRPr lang="zh-CN" altLang="en-US" sz="1400" kern="0" dirty="0">
              <a:solidFill>
                <a:schemeClr val="bg1">
                  <a:lumMod val="50000"/>
                </a:schemeClr>
              </a:solidFill>
              <a:latin typeface="幼圆" panose="02010509060101010101" pitchFamily="49" charset="-122"/>
              <a:ea typeface="幼圆" panose="02010509060101010101" pitchFamily="49" charset="-122"/>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1000"/>
                                        <p:tgtEl>
                                          <p:spTgt spid="8"/>
                                        </p:tgtEl>
                                      </p:cBhvr>
                                    </p:animEffect>
                                    <p:anim calcmode="lin" valueType="num">
                                      <p:cBhvr>
                                        <p:cTn id="23" dur="1000" fill="hold"/>
                                        <p:tgtEl>
                                          <p:spTgt spid="8"/>
                                        </p:tgtEl>
                                        <p:attrNameLst>
                                          <p:attrName>ppt_x</p:attrName>
                                        </p:attrNameLst>
                                      </p:cBhvr>
                                      <p:tavLst>
                                        <p:tav tm="0">
                                          <p:val>
                                            <p:strVal val="#ppt_x"/>
                                          </p:val>
                                        </p:tav>
                                        <p:tav tm="100000">
                                          <p:val>
                                            <p:strVal val="#ppt_x"/>
                                          </p:val>
                                        </p:tav>
                                      </p:tavLst>
                                    </p:anim>
                                    <p:anim calcmode="lin" valueType="num">
                                      <p:cBhvr>
                                        <p:cTn id="2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anim calcmode="lin" valueType="num">
                                      <p:cBhvr>
                                        <p:cTn id="29" dur="1000" fill="hold"/>
                                        <p:tgtEl>
                                          <p:spTgt spid="4"/>
                                        </p:tgtEl>
                                        <p:attrNameLst>
                                          <p:attrName>ppt_w</p:attrName>
                                        </p:attrNameLst>
                                      </p:cBhvr>
                                      <p:tavLst>
                                        <p:tav tm="0">
                                          <p:val>
                                            <p:fltVal val="0"/>
                                          </p:val>
                                        </p:tav>
                                        <p:tav tm="100000">
                                          <p:val>
                                            <p:strVal val="#ppt_w"/>
                                          </p:val>
                                        </p:tav>
                                      </p:tavLst>
                                    </p:anim>
                                    <p:anim calcmode="lin" valueType="num">
                                      <p:cBhvr>
                                        <p:cTn id="30" dur="1000" fill="hold"/>
                                        <p:tgtEl>
                                          <p:spTgt spid="4"/>
                                        </p:tgtEl>
                                        <p:attrNameLst>
                                          <p:attrName>ppt_h</p:attrName>
                                        </p:attrNameLst>
                                      </p:cBhvr>
                                      <p:tavLst>
                                        <p:tav tm="0">
                                          <p:val>
                                            <p:fltVal val="0"/>
                                          </p:val>
                                        </p:tav>
                                        <p:tav tm="100000">
                                          <p:val>
                                            <p:strVal val="#ppt_h"/>
                                          </p:val>
                                        </p:tav>
                                      </p:tavLst>
                                    </p:anim>
                                    <p:anim calcmode="lin" valueType="num">
                                      <p:cBhvr>
                                        <p:cTn id="31" dur="1000" fill="hold"/>
                                        <p:tgtEl>
                                          <p:spTgt spid="4"/>
                                        </p:tgtEl>
                                        <p:attrNameLst>
                                          <p:attrName>style.rotation</p:attrName>
                                        </p:attrNameLst>
                                      </p:cBhvr>
                                      <p:tavLst>
                                        <p:tav tm="0">
                                          <p:val>
                                            <p:fltVal val="90"/>
                                          </p:val>
                                        </p:tav>
                                        <p:tav tm="100000">
                                          <p:val>
                                            <p:fltVal val="0"/>
                                          </p:val>
                                        </p:tav>
                                      </p:tavLst>
                                    </p:anim>
                                    <p:animEffect transition="in" filter="fade">
                                      <p:cBhvr>
                                        <p:cTn id="32" dur="1000"/>
                                        <p:tgtEl>
                                          <p:spTgt spid="4"/>
                                        </p:tgtEl>
                                      </p:cBhvr>
                                    </p:animEffect>
                                  </p:childTnLst>
                                </p:cTn>
                              </p:par>
                              <p:par>
                                <p:cTn id="33" presetID="31" presetClass="entr" presetSubtype="0" fill="hold" grpId="0" nodeType="with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p:cTn id="35" dur="1000" fill="hold"/>
                                        <p:tgtEl>
                                          <p:spTgt spid="9"/>
                                        </p:tgtEl>
                                        <p:attrNameLst>
                                          <p:attrName>ppt_w</p:attrName>
                                        </p:attrNameLst>
                                      </p:cBhvr>
                                      <p:tavLst>
                                        <p:tav tm="0">
                                          <p:val>
                                            <p:fltVal val="0"/>
                                          </p:val>
                                        </p:tav>
                                        <p:tav tm="100000">
                                          <p:val>
                                            <p:strVal val="#ppt_w"/>
                                          </p:val>
                                        </p:tav>
                                      </p:tavLst>
                                    </p:anim>
                                    <p:anim calcmode="lin" valueType="num">
                                      <p:cBhvr>
                                        <p:cTn id="36" dur="1000" fill="hold"/>
                                        <p:tgtEl>
                                          <p:spTgt spid="9"/>
                                        </p:tgtEl>
                                        <p:attrNameLst>
                                          <p:attrName>ppt_h</p:attrName>
                                        </p:attrNameLst>
                                      </p:cBhvr>
                                      <p:tavLst>
                                        <p:tav tm="0">
                                          <p:val>
                                            <p:fltVal val="0"/>
                                          </p:val>
                                        </p:tav>
                                        <p:tav tm="100000">
                                          <p:val>
                                            <p:strVal val="#ppt_h"/>
                                          </p:val>
                                        </p:tav>
                                      </p:tavLst>
                                    </p:anim>
                                    <p:anim calcmode="lin" valueType="num">
                                      <p:cBhvr>
                                        <p:cTn id="37" dur="1000" fill="hold"/>
                                        <p:tgtEl>
                                          <p:spTgt spid="9"/>
                                        </p:tgtEl>
                                        <p:attrNameLst>
                                          <p:attrName>style.rotation</p:attrName>
                                        </p:attrNameLst>
                                      </p:cBhvr>
                                      <p:tavLst>
                                        <p:tav tm="0">
                                          <p:val>
                                            <p:fltVal val="90"/>
                                          </p:val>
                                        </p:tav>
                                        <p:tav tm="100000">
                                          <p:val>
                                            <p:fltVal val="0"/>
                                          </p:val>
                                        </p:tav>
                                      </p:tavLst>
                                    </p:anim>
                                    <p:animEffect transition="in" filter="fade">
                                      <p:cBhvr>
                                        <p:cTn id="38"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P spid="7" grpId="0" animBg="1"/>
      <p:bldP spid="8" grpId="0"/>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grpSp>
        <p:nvGrpSpPr>
          <p:cNvPr id="4" name="组合 31"/>
          <p:cNvGrpSpPr/>
          <p:nvPr/>
        </p:nvGrpSpPr>
        <p:grpSpPr bwMode="auto">
          <a:xfrm>
            <a:off x="3425307" y="2378529"/>
            <a:ext cx="1475185" cy="1475185"/>
            <a:chOff x="0" y="0"/>
            <a:chExt cx="2052000" cy="2052000"/>
          </a:xfrm>
          <a:solidFill>
            <a:schemeClr val="accent1"/>
          </a:solidFill>
        </p:grpSpPr>
        <p:grpSp>
          <p:nvGrpSpPr>
            <p:cNvPr id="5" name="组合 13"/>
            <p:cNvGrpSpPr/>
            <p:nvPr/>
          </p:nvGrpSpPr>
          <p:grpSpPr bwMode="auto">
            <a:xfrm>
              <a:off x="660270" y="774000"/>
              <a:ext cx="605333" cy="504000"/>
              <a:chOff x="0" y="0"/>
              <a:chExt cx="360363" cy="300038"/>
            </a:xfrm>
            <a:grpFill/>
          </p:grpSpPr>
          <p:sp>
            <p:nvSpPr>
              <p:cNvPr id="6" name="Freeform 342"/>
              <p:cNvSpPr>
                <a:spLocks noChangeArrowheads="1"/>
              </p:cNvSpPr>
              <p:nvPr/>
            </p:nvSpPr>
            <p:spPr bwMode="auto">
              <a:xfrm>
                <a:off x="53975" y="52388"/>
                <a:ext cx="252413" cy="195263"/>
              </a:xfrm>
              <a:custGeom>
                <a:avLst/>
                <a:gdLst>
                  <a:gd name="T0" fmla="*/ 12 w 159"/>
                  <a:gd name="T1" fmla="*/ 75 h 123"/>
                  <a:gd name="T2" fmla="*/ 28 w 159"/>
                  <a:gd name="T3" fmla="*/ 64 h 123"/>
                  <a:gd name="T4" fmla="*/ 52 w 159"/>
                  <a:gd name="T5" fmla="*/ 92 h 123"/>
                  <a:gd name="T6" fmla="*/ 80 w 159"/>
                  <a:gd name="T7" fmla="*/ 32 h 123"/>
                  <a:gd name="T8" fmla="*/ 110 w 159"/>
                  <a:gd name="T9" fmla="*/ 123 h 123"/>
                  <a:gd name="T10" fmla="*/ 136 w 159"/>
                  <a:gd name="T11" fmla="*/ 59 h 123"/>
                  <a:gd name="T12" fmla="*/ 147 w 159"/>
                  <a:gd name="T13" fmla="*/ 85 h 123"/>
                  <a:gd name="T14" fmla="*/ 159 w 159"/>
                  <a:gd name="T15" fmla="*/ 83 h 123"/>
                  <a:gd name="T16" fmla="*/ 136 w 159"/>
                  <a:gd name="T17" fmla="*/ 29 h 123"/>
                  <a:gd name="T18" fmla="*/ 111 w 159"/>
                  <a:gd name="T19" fmla="*/ 89 h 123"/>
                  <a:gd name="T20" fmla="*/ 81 w 159"/>
                  <a:gd name="T21" fmla="*/ 0 h 123"/>
                  <a:gd name="T22" fmla="*/ 49 w 159"/>
                  <a:gd name="T23" fmla="*/ 72 h 123"/>
                  <a:gd name="T24" fmla="*/ 31 w 159"/>
                  <a:gd name="T25" fmla="*/ 50 h 123"/>
                  <a:gd name="T26" fmla="*/ 0 w 159"/>
                  <a:gd name="T27" fmla="*/ 72 h 123"/>
                  <a:gd name="T28" fmla="*/ 8 w 159"/>
                  <a:gd name="T29" fmla="*/ 78 h 123"/>
                  <a:gd name="T30" fmla="*/ 12 w 159"/>
                  <a:gd name="T31" fmla="*/ 75 h 12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59"/>
                  <a:gd name="T49" fmla="*/ 0 h 123"/>
                  <a:gd name="T50" fmla="*/ 159 w 159"/>
                  <a:gd name="T51" fmla="*/ 123 h 12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59" h="123">
                    <a:moveTo>
                      <a:pt x="12" y="75"/>
                    </a:moveTo>
                    <a:lnTo>
                      <a:pt x="28" y="64"/>
                    </a:lnTo>
                    <a:lnTo>
                      <a:pt x="52" y="92"/>
                    </a:lnTo>
                    <a:lnTo>
                      <a:pt x="80" y="32"/>
                    </a:lnTo>
                    <a:lnTo>
                      <a:pt x="110" y="123"/>
                    </a:lnTo>
                    <a:lnTo>
                      <a:pt x="136" y="59"/>
                    </a:lnTo>
                    <a:lnTo>
                      <a:pt x="147" y="85"/>
                    </a:lnTo>
                    <a:lnTo>
                      <a:pt x="159" y="83"/>
                    </a:lnTo>
                    <a:lnTo>
                      <a:pt x="136" y="29"/>
                    </a:lnTo>
                    <a:lnTo>
                      <a:pt x="111" y="89"/>
                    </a:lnTo>
                    <a:lnTo>
                      <a:pt x="81" y="0"/>
                    </a:lnTo>
                    <a:lnTo>
                      <a:pt x="49" y="72"/>
                    </a:lnTo>
                    <a:lnTo>
                      <a:pt x="31" y="50"/>
                    </a:lnTo>
                    <a:lnTo>
                      <a:pt x="0" y="72"/>
                    </a:lnTo>
                    <a:lnTo>
                      <a:pt x="8" y="78"/>
                    </a:lnTo>
                    <a:lnTo>
                      <a:pt x="12" y="75"/>
                    </a:lnTo>
                    <a:close/>
                  </a:path>
                </a:pathLst>
              </a:custGeom>
              <a:grpFill/>
              <a:ln w="9525" cmpd="sng">
                <a:noFill/>
                <a:bevel/>
              </a:ln>
            </p:spPr>
            <p:txBody>
              <a:bodyPr lIns="121920" tIns="60960" rIns="121920" bIns="60960"/>
              <a:lstStyle/>
              <a:p>
                <a:pPr>
                  <a:defRPr/>
                </a:pPr>
                <a:endParaRPr lang="zh-CN" altLang="zh-CN">
                  <a:solidFill>
                    <a:schemeClr val="tx1">
                      <a:lumMod val="50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7" name="Freeform 343"/>
              <p:cNvSpPr>
                <a:spLocks noEditPoints="1" noChangeArrowheads="1"/>
              </p:cNvSpPr>
              <p:nvPr/>
            </p:nvSpPr>
            <p:spPr bwMode="auto">
              <a:xfrm>
                <a:off x="0" y="0"/>
                <a:ext cx="360363" cy="300038"/>
              </a:xfrm>
              <a:custGeom>
                <a:avLst/>
                <a:gdLst>
                  <a:gd name="T0" fmla="*/ 0 w 227"/>
                  <a:gd name="T1" fmla="*/ 0 h 189"/>
                  <a:gd name="T2" fmla="*/ 0 w 227"/>
                  <a:gd name="T3" fmla="*/ 189 h 189"/>
                  <a:gd name="T4" fmla="*/ 227 w 227"/>
                  <a:gd name="T5" fmla="*/ 189 h 189"/>
                  <a:gd name="T6" fmla="*/ 227 w 227"/>
                  <a:gd name="T7" fmla="*/ 0 h 189"/>
                  <a:gd name="T8" fmla="*/ 0 w 227"/>
                  <a:gd name="T9" fmla="*/ 0 h 189"/>
                  <a:gd name="T10" fmla="*/ 205 w 227"/>
                  <a:gd name="T11" fmla="*/ 167 h 189"/>
                  <a:gd name="T12" fmla="*/ 22 w 227"/>
                  <a:gd name="T13" fmla="*/ 167 h 189"/>
                  <a:gd name="T14" fmla="*/ 22 w 227"/>
                  <a:gd name="T15" fmla="*/ 22 h 189"/>
                  <a:gd name="T16" fmla="*/ 205 w 227"/>
                  <a:gd name="T17" fmla="*/ 22 h 189"/>
                  <a:gd name="T18" fmla="*/ 205 w 227"/>
                  <a:gd name="T19" fmla="*/ 167 h 18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27"/>
                  <a:gd name="T31" fmla="*/ 0 h 189"/>
                  <a:gd name="T32" fmla="*/ 227 w 227"/>
                  <a:gd name="T33" fmla="*/ 189 h 18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27" h="189">
                    <a:moveTo>
                      <a:pt x="0" y="0"/>
                    </a:moveTo>
                    <a:lnTo>
                      <a:pt x="0" y="189"/>
                    </a:lnTo>
                    <a:lnTo>
                      <a:pt x="227" y="189"/>
                    </a:lnTo>
                    <a:lnTo>
                      <a:pt x="227" y="0"/>
                    </a:lnTo>
                    <a:lnTo>
                      <a:pt x="0" y="0"/>
                    </a:lnTo>
                    <a:close/>
                    <a:moveTo>
                      <a:pt x="205" y="167"/>
                    </a:moveTo>
                    <a:lnTo>
                      <a:pt x="22" y="167"/>
                    </a:lnTo>
                    <a:lnTo>
                      <a:pt x="22" y="22"/>
                    </a:lnTo>
                    <a:lnTo>
                      <a:pt x="205" y="22"/>
                    </a:lnTo>
                    <a:lnTo>
                      <a:pt x="205" y="167"/>
                    </a:lnTo>
                    <a:close/>
                  </a:path>
                </a:pathLst>
              </a:custGeom>
              <a:grpFill/>
              <a:ln w="9525" cmpd="sng">
                <a:noFill/>
                <a:bevel/>
              </a:ln>
            </p:spPr>
            <p:txBody>
              <a:bodyPr lIns="121920" tIns="60960" rIns="121920" bIns="60960"/>
              <a:lstStyle/>
              <a:p>
                <a:pPr>
                  <a:defRPr/>
                </a:pPr>
                <a:endParaRPr lang="zh-CN" altLang="zh-CN">
                  <a:solidFill>
                    <a:schemeClr val="tx1">
                      <a:lumMod val="50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grpSp>
      </p:grpSp>
      <p:grpSp>
        <p:nvGrpSpPr>
          <p:cNvPr id="8" name="组合 32"/>
          <p:cNvGrpSpPr>
            <a:grpSpLocks noChangeAspect="1"/>
          </p:cNvGrpSpPr>
          <p:nvPr/>
        </p:nvGrpSpPr>
        <p:grpSpPr bwMode="auto">
          <a:xfrm>
            <a:off x="4720707" y="2378529"/>
            <a:ext cx="1473994" cy="1475185"/>
            <a:chOff x="0" y="0"/>
            <a:chExt cx="2052000" cy="2052000"/>
          </a:xfrm>
          <a:solidFill>
            <a:schemeClr val="accent1"/>
          </a:solidFill>
        </p:grpSpPr>
        <p:sp>
          <p:nvSpPr>
            <p:cNvPr id="9" name="Freeform 195"/>
            <p:cNvSpPr>
              <a:spLocks noChangeAspect="1" noEditPoints="1" noChangeArrowheads="1"/>
            </p:cNvSpPr>
            <p:nvPr/>
          </p:nvSpPr>
          <p:spPr bwMode="auto">
            <a:xfrm>
              <a:off x="660938" y="756000"/>
              <a:ext cx="667061" cy="540000"/>
            </a:xfrm>
            <a:custGeom>
              <a:avLst/>
              <a:gdLst>
                <a:gd name="T0" fmla="*/ 201 w 252"/>
                <a:gd name="T1" fmla="*/ 52 h 204"/>
                <a:gd name="T2" fmla="*/ 201 w 252"/>
                <a:gd name="T3" fmla="*/ 0 h 204"/>
                <a:gd name="T4" fmla="*/ 0 w 252"/>
                <a:gd name="T5" fmla="*/ 0 h 204"/>
                <a:gd name="T6" fmla="*/ 0 w 252"/>
                <a:gd name="T7" fmla="*/ 152 h 204"/>
                <a:gd name="T8" fmla="*/ 51 w 252"/>
                <a:gd name="T9" fmla="*/ 152 h 204"/>
                <a:gd name="T10" fmla="*/ 51 w 252"/>
                <a:gd name="T11" fmla="*/ 204 h 204"/>
                <a:gd name="T12" fmla="*/ 252 w 252"/>
                <a:gd name="T13" fmla="*/ 204 h 204"/>
                <a:gd name="T14" fmla="*/ 252 w 252"/>
                <a:gd name="T15" fmla="*/ 52 h 204"/>
                <a:gd name="T16" fmla="*/ 201 w 252"/>
                <a:gd name="T17" fmla="*/ 52 h 204"/>
                <a:gd name="T18" fmla="*/ 25 w 252"/>
                <a:gd name="T19" fmla="*/ 127 h 204"/>
                <a:gd name="T20" fmla="*/ 25 w 252"/>
                <a:gd name="T21" fmla="*/ 25 h 204"/>
                <a:gd name="T22" fmla="*/ 176 w 252"/>
                <a:gd name="T23" fmla="*/ 25 h 204"/>
                <a:gd name="T24" fmla="*/ 176 w 252"/>
                <a:gd name="T25" fmla="*/ 52 h 204"/>
                <a:gd name="T26" fmla="*/ 51 w 252"/>
                <a:gd name="T27" fmla="*/ 52 h 204"/>
                <a:gd name="T28" fmla="*/ 51 w 252"/>
                <a:gd name="T29" fmla="*/ 127 h 204"/>
                <a:gd name="T30" fmla="*/ 25 w 252"/>
                <a:gd name="T31" fmla="*/ 127 h 204"/>
                <a:gd name="T32" fmla="*/ 76 w 252"/>
                <a:gd name="T33" fmla="*/ 77 h 204"/>
                <a:gd name="T34" fmla="*/ 227 w 252"/>
                <a:gd name="T35" fmla="*/ 77 h 204"/>
                <a:gd name="T36" fmla="*/ 227 w 252"/>
                <a:gd name="T37" fmla="*/ 179 h 204"/>
                <a:gd name="T38" fmla="*/ 76 w 252"/>
                <a:gd name="T39" fmla="*/ 179 h 204"/>
                <a:gd name="T40" fmla="*/ 76 w 252"/>
                <a:gd name="T41" fmla="*/ 77 h 20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52"/>
                <a:gd name="T64" fmla="*/ 0 h 204"/>
                <a:gd name="T65" fmla="*/ 252 w 252"/>
                <a:gd name="T66" fmla="*/ 204 h 20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52" h="204">
                  <a:moveTo>
                    <a:pt x="201" y="52"/>
                  </a:moveTo>
                  <a:lnTo>
                    <a:pt x="201" y="0"/>
                  </a:lnTo>
                  <a:lnTo>
                    <a:pt x="0" y="0"/>
                  </a:lnTo>
                  <a:lnTo>
                    <a:pt x="0" y="152"/>
                  </a:lnTo>
                  <a:lnTo>
                    <a:pt x="51" y="152"/>
                  </a:lnTo>
                  <a:lnTo>
                    <a:pt x="51" y="204"/>
                  </a:lnTo>
                  <a:lnTo>
                    <a:pt x="252" y="204"/>
                  </a:lnTo>
                  <a:lnTo>
                    <a:pt x="252" y="52"/>
                  </a:lnTo>
                  <a:lnTo>
                    <a:pt x="201" y="52"/>
                  </a:lnTo>
                  <a:close/>
                  <a:moveTo>
                    <a:pt x="25" y="127"/>
                  </a:moveTo>
                  <a:lnTo>
                    <a:pt x="25" y="25"/>
                  </a:lnTo>
                  <a:lnTo>
                    <a:pt x="176" y="25"/>
                  </a:lnTo>
                  <a:lnTo>
                    <a:pt x="176" y="52"/>
                  </a:lnTo>
                  <a:lnTo>
                    <a:pt x="51" y="52"/>
                  </a:lnTo>
                  <a:lnTo>
                    <a:pt x="51" y="127"/>
                  </a:lnTo>
                  <a:lnTo>
                    <a:pt x="25" y="127"/>
                  </a:lnTo>
                  <a:close/>
                  <a:moveTo>
                    <a:pt x="76" y="77"/>
                  </a:moveTo>
                  <a:lnTo>
                    <a:pt x="227" y="77"/>
                  </a:lnTo>
                  <a:lnTo>
                    <a:pt x="227" y="179"/>
                  </a:lnTo>
                  <a:lnTo>
                    <a:pt x="76" y="179"/>
                  </a:lnTo>
                  <a:lnTo>
                    <a:pt x="76" y="77"/>
                  </a:lnTo>
                  <a:close/>
                </a:path>
              </a:pathLst>
            </a:custGeom>
            <a:grpFill/>
            <a:ln w="9525" cmpd="sng">
              <a:noFill/>
              <a:bevel/>
            </a:ln>
          </p:spPr>
          <p:txBody>
            <a:bodyPr lIns="121920" tIns="60960" rIns="121920" bIns="60960"/>
            <a:lstStyle/>
            <a:p>
              <a:pPr>
                <a:defRPr/>
              </a:pPr>
              <a:endParaRPr lang="zh-CN" altLang="zh-CN">
                <a:solidFill>
                  <a:schemeClr val="tx1">
                    <a:lumMod val="50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grpSp>
      <p:grpSp>
        <p:nvGrpSpPr>
          <p:cNvPr id="10" name="组合 33"/>
          <p:cNvGrpSpPr/>
          <p:nvPr/>
        </p:nvGrpSpPr>
        <p:grpSpPr bwMode="auto">
          <a:xfrm>
            <a:off x="6069686" y="2378529"/>
            <a:ext cx="1473994" cy="1475185"/>
            <a:chOff x="0" y="0"/>
            <a:chExt cx="2052000" cy="2052000"/>
          </a:xfrm>
          <a:solidFill>
            <a:schemeClr val="accent1"/>
          </a:solidFill>
        </p:grpSpPr>
        <p:grpSp>
          <p:nvGrpSpPr>
            <p:cNvPr id="11" name="组合 21"/>
            <p:cNvGrpSpPr/>
            <p:nvPr/>
          </p:nvGrpSpPr>
          <p:grpSpPr bwMode="auto">
            <a:xfrm>
              <a:off x="690001" y="774000"/>
              <a:ext cx="671999" cy="504000"/>
              <a:chOff x="0" y="0"/>
              <a:chExt cx="400050" cy="300038"/>
            </a:xfrm>
            <a:grpFill/>
          </p:grpSpPr>
          <p:sp>
            <p:nvSpPr>
              <p:cNvPr id="12" name="Rectangle 426"/>
              <p:cNvSpPr>
                <a:spLocks noChangeArrowheads="1"/>
              </p:cNvSpPr>
              <p:nvPr/>
            </p:nvSpPr>
            <p:spPr bwMode="auto">
              <a:xfrm>
                <a:off x="71437" y="171450"/>
                <a:ext cx="31750" cy="69850"/>
              </a:xfrm>
              <a:prstGeom prst="rect">
                <a:avLst/>
              </a:prstGeom>
              <a:grpFill/>
              <a:ln w="9525" cmpd="sng">
                <a:noFill/>
                <a:miter lim="800000"/>
              </a:ln>
            </p:spPr>
            <p:txBody>
              <a:bodyPr lIns="121920" tIns="60960" rIns="121920" bIns="60960"/>
              <a:lstStyle/>
              <a:p>
                <a:pPr>
                  <a:defRPr/>
                </a:pPr>
                <a:endParaRPr lang="zh-CN" altLang="zh-CN">
                  <a:solidFill>
                    <a:schemeClr val="tx1">
                      <a:lumMod val="50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3" name="Rectangle 427"/>
              <p:cNvSpPr>
                <a:spLocks noChangeArrowheads="1"/>
              </p:cNvSpPr>
              <p:nvPr/>
            </p:nvSpPr>
            <p:spPr bwMode="auto">
              <a:xfrm>
                <a:off x="127000" y="92075"/>
                <a:ext cx="33338" cy="149225"/>
              </a:xfrm>
              <a:prstGeom prst="rect">
                <a:avLst/>
              </a:prstGeom>
              <a:grpFill/>
              <a:ln w="9525" cmpd="sng">
                <a:noFill/>
                <a:miter lim="800000"/>
              </a:ln>
            </p:spPr>
            <p:txBody>
              <a:bodyPr lIns="121920" tIns="60960" rIns="121920" bIns="60960"/>
              <a:lstStyle/>
              <a:p>
                <a:pPr>
                  <a:defRPr/>
                </a:pPr>
                <a:endParaRPr lang="zh-CN" altLang="zh-CN">
                  <a:solidFill>
                    <a:schemeClr val="tx1">
                      <a:lumMod val="50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4" name="Rectangle 428"/>
              <p:cNvSpPr>
                <a:spLocks noChangeArrowheads="1"/>
              </p:cNvSpPr>
              <p:nvPr/>
            </p:nvSpPr>
            <p:spPr bwMode="auto">
              <a:xfrm>
                <a:off x="182562" y="127000"/>
                <a:ext cx="33338" cy="114300"/>
              </a:xfrm>
              <a:prstGeom prst="rect">
                <a:avLst/>
              </a:prstGeom>
              <a:grpFill/>
              <a:ln w="9525" cmpd="sng">
                <a:noFill/>
                <a:miter lim="800000"/>
              </a:ln>
            </p:spPr>
            <p:txBody>
              <a:bodyPr lIns="121920" tIns="60960" rIns="121920" bIns="60960"/>
              <a:lstStyle/>
              <a:p>
                <a:pPr>
                  <a:defRPr/>
                </a:pPr>
                <a:endParaRPr lang="zh-CN" altLang="zh-CN">
                  <a:solidFill>
                    <a:schemeClr val="tx1">
                      <a:lumMod val="50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5" name="Rectangle 429"/>
              <p:cNvSpPr>
                <a:spLocks noChangeArrowheads="1"/>
              </p:cNvSpPr>
              <p:nvPr/>
            </p:nvSpPr>
            <p:spPr bwMode="auto">
              <a:xfrm>
                <a:off x="239712" y="204788"/>
                <a:ext cx="31750" cy="36513"/>
              </a:xfrm>
              <a:prstGeom prst="rect">
                <a:avLst/>
              </a:prstGeom>
              <a:grpFill/>
              <a:ln w="9525" cmpd="sng">
                <a:noFill/>
                <a:miter lim="800000"/>
              </a:ln>
            </p:spPr>
            <p:txBody>
              <a:bodyPr lIns="121920" tIns="60960" rIns="121920" bIns="60960"/>
              <a:lstStyle/>
              <a:p>
                <a:pPr>
                  <a:defRPr/>
                </a:pPr>
                <a:endParaRPr lang="zh-CN" altLang="zh-CN">
                  <a:solidFill>
                    <a:schemeClr val="tx1">
                      <a:lumMod val="50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6" name="Rectangle 430"/>
              <p:cNvSpPr>
                <a:spLocks noChangeArrowheads="1"/>
              </p:cNvSpPr>
              <p:nvPr/>
            </p:nvSpPr>
            <p:spPr bwMode="auto">
              <a:xfrm>
                <a:off x="295275" y="63500"/>
                <a:ext cx="33338" cy="177800"/>
              </a:xfrm>
              <a:prstGeom prst="rect">
                <a:avLst/>
              </a:prstGeom>
              <a:grpFill/>
              <a:ln w="9525" cmpd="sng">
                <a:noFill/>
                <a:miter lim="800000"/>
              </a:ln>
            </p:spPr>
            <p:txBody>
              <a:bodyPr lIns="121920" tIns="60960" rIns="121920" bIns="60960"/>
              <a:lstStyle/>
              <a:p>
                <a:pPr>
                  <a:defRPr/>
                </a:pPr>
                <a:endParaRPr lang="zh-CN" altLang="zh-CN">
                  <a:solidFill>
                    <a:schemeClr val="tx1">
                      <a:lumMod val="50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7" name="Freeform 431"/>
              <p:cNvSpPr>
                <a:spLocks noEditPoints="1" noChangeArrowheads="1"/>
              </p:cNvSpPr>
              <p:nvPr/>
            </p:nvSpPr>
            <p:spPr bwMode="auto">
              <a:xfrm>
                <a:off x="0" y="0"/>
                <a:ext cx="400050" cy="300038"/>
              </a:xfrm>
              <a:custGeom>
                <a:avLst/>
                <a:gdLst>
                  <a:gd name="T0" fmla="*/ 0 w 252"/>
                  <a:gd name="T1" fmla="*/ 0 h 189"/>
                  <a:gd name="T2" fmla="*/ 0 w 252"/>
                  <a:gd name="T3" fmla="*/ 189 h 189"/>
                  <a:gd name="T4" fmla="*/ 252 w 252"/>
                  <a:gd name="T5" fmla="*/ 189 h 189"/>
                  <a:gd name="T6" fmla="*/ 252 w 252"/>
                  <a:gd name="T7" fmla="*/ 0 h 189"/>
                  <a:gd name="T8" fmla="*/ 0 w 252"/>
                  <a:gd name="T9" fmla="*/ 0 h 189"/>
                  <a:gd name="T10" fmla="*/ 231 w 252"/>
                  <a:gd name="T11" fmla="*/ 168 h 189"/>
                  <a:gd name="T12" fmla="*/ 21 w 252"/>
                  <a:gd name="T13" fmla="*/ 168 h 189"/>
                  <a:gd name="T14" fmla="*/ 21 w 252"/>
                  <a:gd name="T15" fmla="*/ 21 h 189"/>
                  <a:gd name="T16" fmla="*/ 231 w 252"/>
                  <a:gd name="T17" fmla="*/ 21 h 189"/>
                  <a:gd name="T18" fmla="*/ 231 w 252"/>
                  <a:gd name="T19" fmla="*/ 168 h 18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52"/>
                  <a:gd name="T31" fmla="*/ 0 h 189"/>
                  <a:gd name="T32" fmla="*/ 252 w 252"/>
                  <a:gd name="T33" fmla="*/ 189 h 18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52" h="189">
                    <a:moveTo>
                      <a:pt x="0" y="0"/>
                    </a:moveTo>
                    <a:lnTo>
                      <a:pt x="0" y="189"/>
                    </a:lnTo>
                    <a:lnTo>
                      <a:pt x="252" y="189"/>
                    </a:lnTo>
                    <a:lnTo>
                      <a:pt x="252" y="0"/>
                    </a:lnTo>
                    <a:lnTo>
                      <a:pt x="0" y="0"/>
                    </a:lnTo>
                    <a:close/>
                    <a:moveTo>
                      <a:pt x="231" y="168"/>
                    </a:moveTo>
                    <a:lnTo>
                      <a:pt x="21" y="168"/>
                    </a:lnTo>
                    <a:lnTo>
                      <a:pt x="21" y="21"/>
                    </a:lnTo>
                    <a:lnTo>
                      <a:pt x="231" y="21"/>
                    </a:lnTo>
                    <a:lnTo>
                      <a:pt x="231" y="168"/>
                    </a:lnTo>
                    <a:close/>
                  </a:path>
                </a:pathLst>
              </a:custGeom>
              <a:grpFill/>
              <a:ln w="9525" cmpd="sng">
                <a:noFill/>
                <a:bevel/>
              </a:ln>
            </p:spPr>
            <p:txBody>
              <a:bodyPr lIns="121920" tIns="60960" rIns="121920" bIns="60960"/>
              <a:lstStyle/>
              <a:p>
                <a:pPr>
                  <a:defRPr/>
                </a:pPr>
                <a:endParaRPr lang="zh-CN" altLang="zh-CN">
                  <a:solidFill>
                    <a:schemeClr val="tx1">
                      <a:lumMod val="50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grpSp>
      </p:grpSp>
      <p:grpSp>
        <p:nvGrpSpPr>
          <p:cNvPr id="18" name="组合 34"/>
          <p:cNvGrpSpPr/>
          <p:nvPr/>
        </p:nvGrpSpPr>
        <p:grpSpPr bwMode="auto">
          <a:xfrm>
            <a:off x="7385326" y="2378529"/>
            <a:ext cx="1475185" cy="1475185"/>
            <a:chOff x="0" y="0"/>
            <a:chExt cx="2052000" cy="2052000"/>
          </a:xfrm>
          <a:solidFill>
            <a:schemeClr val="accent1"/>
          </a:solidFill>
        </p:grpSpPr>
        <p:grpSp>
          <p:nvGrpSpPr>
            <p:cNvPr id="19" name="组合 28"/>
            <p:cNvGrpSpPr/>
            <p:nvPr/>
          </p:nvGrpSpPr>
          <p:grpSpPr bwMode="auto">
            <a:xfrm>
              <a:off x="714705" y="774000"/>
              <a:ext cx="622590" cy="504000"/>
              <a:chOff x="0" y="0"/>
              <a:chExt cx="400050" cy="323850"/>
            </a:xfrm>
            <a:grpFill/>
          </p:grpSpPr>
          <p:sp>
            <p:nvSpPr>
              <p:cNvPr id="20" name="Freeform 367"/>
              <p:cNvSpPr>
                <a:spLocks noEditPoints="1" noChangeArrowheads="1"/>
              </p:cNvSpPr>
              <p:nvPr/>
            </p:nvSpPr>
            <p:spPr bwMode="auto">
              <a:xfrm>
                <a:off x="0" y="0"/>
                <a:ext cx="400050" cy="323850"/>
              </a:xfrm>
              <a:custGeom>
                <a:avLst/>
                <a:gdLst>
                  <a:gd name="T0" fmla="*/ 0 w 252"/>
                  <a:gd name="T1" fmla="*/ 0 h 204"/>
                  <a:gd name="T2" fmla="*/ 0 w 252"/>
                  <a:gd name="T3" fmla="*/ 204 h 204"/>
                  <a:gd name="T4" fmla="*/ 252 w 252"/>
                  <a:gd name="T5" fmla="*/ 204 h 204"/>
                  <a:gd name="T6" fmla="*/ 252 w 252"/>
                  <a:gd name="T7" fmla="*/ 0 h 204"/>
                  <a:gd name="T8" fmla="*/ 0 w 252"/>
                  <a:gd name="T9" fmla="*/ 0 h 204"/>
                  <a:gd name="T10" fmla="*/ 231 w 252"/>
                  <a:gd name="T11" fmla="*/ 183 h 204"/>
                  <a:gd name="T12" fmla="*/ 21 w 252"/>
                  <a:gd name="T13" fmla="*/ 183 h 204"/>
                  <a:gd name="T14" fmla="*/ 21 w 252"/>
                  <a:gd name="T15" fmla="*/ 21 h 204"/>
                  <a:gd name="T16" fmla="*/ 231 w 252"/>
                  <a:gd name="T17" fmla="*/ 21 h 204"/>
                  <a:gd name="T18" fmla="*/ 231 w 252"/>
                  <a:gd name="T19" fmla="*/ 183 h 2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52"/>
                  <a:gd name="T31" fmla="*/ 0 h 204"/>
                  <a:gd name="T32" fmla="*/ 252 w 252"/>
                  <a:gd name="T33" fmla="*/ 204 h 20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52" h="204">
                    <a:moveTo>
                      <a:pt x="0" y="0"/>
                    </a:moveTo>
                    <a:lnTo>
                      <a:pt x="0" y="204"/>
                    </a:lnTo>
                    <a:lnTo>
                      <a:pt x="252" y="204"/>
                    </a:lnTo>
                    <a:lnTo>
                      <a:pt x="252" y="0"/>
                    </a:lnTo>
                    <a:lnTo>
                      <a:pt x="0" y="0"/>
                    </a:lnTo>
                    <a:close/>
                    <a:moveTo>
                      <a:pt x="231" y="183"/>
                    </a:moveTo>
                    <a:lnTo>
                      <a:pt x="21" y="183"/>
                    </a:lnTo>
                    <a:lnTo>
                      <a:pt x="21" y="21"/>
                    </a:lnTo>
                    <a:lnTo>
                      <a:pt x="231" y="21"/>
                    </a:lnTo>
                    <a:lnTo>
                      <a:pt x="231" y="183"/>
                    </a:lnTo>
                    <a:close/>
                  </a:path>
                </a:pathLst>
              </a:custGeom>
              <a:grpFill/>
              <a:ln w="9525" cmpd="sng">
                <a:noFill/>
                <a:bevel/>
              </a:ln>
            </p:spPr>
            <p:txBody>
              <a:bodyPr lIns="121920" tIns="60960" rIns="121920" bIns="60960"/>
              <a:lstStyle/>
              <a:p>
                <a:pPr>
                  <a:defRPr/>
                </a:pPr>
                <a:endParaRPr lang="zh-CN" altLang="zh-CN">
                  <a:solidFill>
                    <a:schemeClr val="tx1">
                      <a:lumMod val="50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21" name="Oval 368"/>
              <p:cNvSpPr>
                <a:spLocks noChangeArrowheads="1"/>
              </p:cNvSpPr>
              <p:nvPr/>
            </p:nvSpPr>
            <p:spPr bwMode="auto">
              <a:xfrm>
                <a:off x="57150" y="53975"/>
                <a:ext cx="42863" cy="42863"/>
              </a:xfrm>
              <a:prstGeom prst="ellipse">
                <a:avLst/>
              </a:prstGeom>
              <a:grpFill/>
              <a:ln w="9525" cmpd="sng">
                <a:noFill/>
                <a:bevel/>
              </a:ln>
            </p:spPr>
            <p:txBody>
              <a:bodyPr lIns="121920" tIns="60960" rIns="121920" bIns="60960"/>
              <a:lstStyle/>
              <a:p>
                <a:pPr>
                  <a:defRPr/>
                </a:pPr>
                <a:endParaRPr lang="zh-CN" altLang="zh-CN">
                  <a:solidFill>
                    <a:schemeClr val="tx1">
                      <a:lumMod val="50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22" name="Oval 369"/>
              <p:cNvSpPr>
                <a:spLocks noChangeArrowheads="1"/>
              </p:cNvSpPr>
              <p:nvPr/>
            </p:nvSpPr>
            <p:spPr bwMode="auto">
              <a:xfrm>
                <a:off x="301625" y="53975"/>
                <a:ext cx="39688" cy="42863"/>
              </a:xfrm>
              <a:prstGeom prst="ellipse">
                <a:avLst/>
              </a:prstGeom>
              <a:grpFill/>
              <a:ln w="9525" cmpd="sng">
                <a:noFill/>
                <a:bevel/>
              </a:ln>
            </p:spPr>
            <p:txBody>
              <a:bodyPr lIns="121920" tIns="60960" rIns="121920" bIns="60960"/>
              <a:lstStyle/>
              <a:p>
                <a:pPr>
                  <a:defRPr/>
                </a:pPr>
                <a:endParaRPr lang="zh-CN" altLang="zh-CN">
                  <a:solidFill>
                    <a:schemeClr val="tx1">
                      <a:lumMod val="50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23" name="Oval 370"/>
              <p:cNvSpPr>
                <a:spLocks noChangeArrowheads="1"/>
              </p:cNvSpPr>
              <p:nvPr/>
            </p:nvSpPr>
            <p:spPr bwMode="auto">
              <a:xfrm>
                <a:off x="57150" y="227012"/>
                <a:ext cx="42863" cy="41275"/>
              </a:xfrm>
              <a:prstGeom prst="ellipse">
                <a:avLst/>
              </a:prstGeom>
              <a:grpFill/>
              <a:ln w="9525" cmpd="sng">
                <a:noFill/>
                <a:bevel/>
              </a:ln>
            </p:spPr>
            <p:txBody>
              <a:bodyPr lIns="121920" tIns="60960" rIns="121920" bIns="60960"/>
              <a:lstStyle/>
              <a:p>
                <a:pPr>
                  <a:defRPr/>
                </a:pPr>
                <a:endParaRPr lang="zh-CN" altLang="zh-CN">
                  <a:solidFill>
                    <a:schemeClr val="tx1">
                      <a:lumMod val="50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24" name="Oval 371"/>
              <p:cNvSpPr>
                <a:spLocks noChangeArrowheads="1"/>
              </p:cNvSpPr>
              <p:nvPr/>
            </p:nvSpPr>
            <p:spPr bwMode="auto">
              <a:xfrm>
                <a:off x="301625" y="227012"/>
                <a:ext cx="39688" cy="41275"/>
              </a:xfrm>
              <a:prstGeom prst="ellipse">
                <a:avLst/>
              </a:prstGeom>
              <a:grpFill/>
              <a:ln w="9525" cmpd="sng">
                <a:noFill/>
                <a:bevel/>
              </a:ln>
            </p:spPr>
            <p:txBody>
              <a:bodyPr lIns="121920" tIns="60960" rIns="121920" bIns="60960"/>
              <a:lstStyle/>
              <a:p>
                <a:pPr>
                  <a:defRPr/>
                </a:pPr>
                <a:endParaRPr lang="zh-CN" altLang="zh-CN">
                  <a:solidFill>
                    <a:schemeClr val="tx1">
                      <a:lumMod val="50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25" name="Freeform 372"/>
              <p:cNvSpPr>
                <a:spLocks noEditPoints="1" noChangeArrowheads="1"/>
              </p:cNvSpPr>
              <p:nvPr/>
            </p:nvSpPr>
            <p:spPr bwMode="auto">
              <a:xfrm>
                <a:off x="146050" y="84137"/>
                <a:ext cx="109538" cy="155575"/>
              </a:xfrm>
              <a:custGeom>
                <a:avLst/>
                <a:gdLst>
                  <a:gd name="T0" fmla="*/ 69 w 69"/>
                  <a:gd name="T1" fmla="*/ 0 h 98"/>
                  <a:gd name="T2" fmla="*/ 0 w 69"/>
                  <a:gd name="T3" fmla="*/ 0 h 98"/>
                  <a:gd name="T4" fmla="*/ 0 w 69"/>
                  <a:gd name="T5" fmla="*/ 98 h 98"/>
                  <a:gd name="T6" fmla="*/ 69 w 69"/>
                  <a:gd name="T7" fmla="*/ 98 h 98"/>
                  <a:gd name="T8" fmla="*/ 69 w 69"/>
                  <a:gd name="T9" fmla="*/ 0 h 98"/>
                  <a:gd name="T10" fmla="*/ 50 w 69"/>
                  <a:gd name="T11" fmla="*/ 83 h 98"/>
                  <a:gd name="T12" fmla="*/ 18 w 69"/>
                  <a:gd name="T13" fmla="*/ 83 h 98"/>
                  <a:gd name="T14" fmla="*/ 18 w 69"/>
                  <a:gd name="T15" fmla="*/ 48 h 98"/>
                  <a:gd name="T16" fmla="*/ 50 w 69"/>
                  <a:gd name="T17" fmla="*/ 48 h 98"/>
                  <a:gd name="T18" fmla="*/ 50 w 69"/>
                  <a:gd name="T19" fmla="*/ 83 h 9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
                  <a:gd name="T31" fmla="*/ 0 h 98"/>
                  <a:gd name="T32" fmla="*/ 69 w 69"/>
                  <a:gd name="T33" fmla="*/ 98 h 9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 h="98">
                    <a:moveTo>
                      <a:pt x="69" y="0"/>
                    </a:moveTo>
                    <a:lnTo>
                      <a:pt x="0" y="0"/>
                    </a:lnTo>
                    <a:lnTo>
                      <a:pt x="0" y="98"/>
                    </a:lnTo>
                    <a:lnTo>
                      <a:pt x="69" y="98"/>
                    </a:lnTo>
                    <a:lnTo>
                      <a:pt x="69" y="0"/>
                    </a:lnTo>
                    <a:close/>
                    <a:moveTo>
                      <a:pt x="50" y="83"/>
                    </a:moveTo>
                    <a:lnTo>
                      <a:pt x="18" y="83"/>
                    </a:lnTo>
                    <a:lnTo>
                      <a:pt x="18" y="48"/>
                    </a:lnTo>
                    <a:lnTo>
                      <a:pt x="50" y="48"/>
                    </a:lnTo>
                    <a:lnTo>
                      <a:pt x="50" y="83"/>
                    </a:lnTo>
                    <a:close/>
                  </a:path>
                </a:pathLst>
              </a:custGeom>
              <a:grpFill/>
              <a:ln w="9525" cmpd="sng">
                <a:noFill/>
                <a:bevel/>
              </a:ln>
            </p:spPr>
            <p:txBody>
              <a:bodyPr lIns="121920" tIns="60960" rIns="121920" bIns="60960"/>
              <a:lstStyle/>
              <a:p>
                <a:pPr>
                  <a:defRPr/>
                </a:pPr>
                <a:endParaRPr lang="zh-CN" altLang="zh-CN">
                  <a:solidFill>
                    <a:schemeClr val="tx1">
                      <a:lumMod val="50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grpSp>
      </p:grpSp>
      <p:sp>
        <p:nvSpPr>
          <p:cNvPr id="26" name="矩形 39"/>
          <p:cNvSpPr>
            <a:spLocks noChangeArrowheads="1"/>
          </p:cNvSpPr>
          <p:nvPr/>
        </p:nvSpPr>
        <p:spPr bwMode="auto">
          <a:xfrm>
            <a:off x="5179606" y="4022783"/>
            <a:ext cx="1882553" cy="330854"/>
          </a:xfrm>
          <a:prstGeom prst="rect">
            <a:avLst/>
          </a:prstGeom>
          <a:noFill/>
          <a:ln w="9525">
            <a:noFill/>
            <a:miter lim="800000"/>
          </a:ln>
        </p:spPr>
        <p:txBody>
          <a:bodyPr wrap="none" lIns="68573" tIns="34287" rIns="68573" bIns="34287">
            <a:spAutoFit/>
          </a:bodyPr>
          <a:lstStyle/>
          <a:p>
            <a:pPr algn="ctr"/>
            <a:r>
              <a:rPr lang="zh-CN" altLang="en-US" sz="1700" dirty="0">
                <a:solidFill>
                  <a:schemeClr val="tx1">
                    <a:lumMod val="50000"/>
                  </a:schemeClr>
                </a:solidFill>
                <a:latin typeface="微软雅黑" panose="020B0503020204020204" pitchFamily="34" charset="-122"/>
                <a:ea typeface="微软雅黑" panose="020B0503020204020204" pitchFamily="34" charset="-122"/>
                <a:sym typeface="方正兰亭黑_GBK" pitchFamily="2" charset="-122"/>
              </a:rPr>
              <a:t>点击添加主要观点</a:t>
            </a:r>
            <a:endParaRPr lang="en-US" sz="1700" dirty="0">
              <a:solidFill>
                <a:schemeClr val="tx1">
                  <a:lumMod val="50000"/>
                </a:schemeClr>
              </a:solidFill>
              <a:latin typeface="微软雅黑" panose="020B0503020204020204" pitchFamily="34" charset="-122"/>
              <a:ea typeface="微软雅黑" panose="020B0503020204020204" pitchFamily="34" charset="-122"/>
              <a:sym typeface="方正兰亭黑_GBK" pitchFamily="2" charset="-122"/>
            </a:endParaRPr>
          </a:p>
        </p:txBody>
      </p:sp>
      <p:sp>
        <p:nvSpPr>
          <p:cNvPr id="27" name="矩形 47"/>
          <p:cNvSpPr>
            <a:spLocks noChangeArrowheads="1"/>
          </p:cNvSpPr>
          <p:nvPr/>
        </p:nvSpPr>
        <p:spPr bwMode="auto">
          <a:xfrm>
            <a:off x="2676405" y="1657011"/>
            <a:ext cx="6888956" cy="487948"/>
          </a:xfrm>
          <a:prstGeom prst="rect">
            <a:avLst/>
          </a:prstGeom>
          <a:noFill/>
          <a:ln w="9525">
            <a:noFill/>
            <a:bevel/>
          </a:ln>
        </p:spPr>
        <p:txBody>
          <a:bodyPr lIns="68573" tIns="34287" rIns="68573" bIns="34287">
            <a:spAutoFit/>
          </a:bodyPr>
          <a:lstStyle/>
          <a:p>
            <a:pPr algn="ctr">
              <a:lnSpc>
                <a:spcPct val="130000"/>
              </a:lnSpc>
            </a:pPr>
            <a:r>
              <a:rPr lang="zh-CN" altLang="en-US" sz="1100" dirty="0">
                <a:solidFill>
                  <a:schemeClr val="tx1">
                    <a:lumMod val="50000"/>
                  </a:schemeClr>
                </a:solidFill>
                <a:latin typeface="微软雅黑" panose="020B0503020204020204" pitchFamily="34" charset="-122"/>
                <a:ea typeface="微软雅黑" panose="020B0503020204020204" pitchFamily="34" charset="-122"/>
                <a:sym typeface="方正兰亭黑_GBK" pitchFamily="2" charset="-122"/>
              </a:rPr>
              <a:t>在此录入上述图表的综合描述说明，在此录入上述图表的综合描述说明。在此录入上述图表的综合描述说明，在此录入上述图表的综合描述说明，在此录入上述图表的综合描述说明。</a:t>
            </a:r>
            <a:endParaRPr lang="zh-CN" altLang="en-US" dirty="0">
              <a:solidFill>
                <a:schemeClr val="tx1">
                  <a:lumMod val="50000"/>
                </a:schemeClr>
              </a:solidFill>
              <a:latin typeface="微软雅黑" panose="020B0503020204020204" pitchFamily="34" charset="-122"/>
              <a:ea typeface="微软雅黑" panose="020B0503020204020204" pitchFamily="34" charset="-122"/>
            </a:endParaRPr>
          </a:p>
        </p:txBody>
      </p:sp>
      <p:sp>
        <p:nvSpPr>
          <p:cNvPr id="28" name="矩形 47"/>
          <p:cNvSpPr>
            <a:spLocks noChangeArrowheads="1"/>
          </p:cNvSpPr>
          <p:nvPr/>
        </p:nvSpPr>
        <p:spPr bwMode="auto">
          <a:xfrm>
            <a:off x="2676405" y="4412116"/>
            <a:ext cx="6888956" cy="729424"/>
          </a:xfrm>
          <a:prstGeom prst="rect">
            <a:avLst/>
          </a:prstGeom>
          <a:noFill/>
          <a:ln w="9525">
            <a:noFill/>
            <a:bevel/>
          </a:ln>
        </p:spPr>
        <p:txBody>
          <a:bodyPr lIns="68573" tIns="34287" rIns="68573" bIns="34287">
            <a:spAutoFit/>
          </a:bodyPr>
          <a:lstStyle/>
          <a:p>
            <a:pPr algn="ctr">
              <a:lnSpc>
                <a:spcPct val="130000"/>
              </a:lnSpc>
            </a:pPr>
            <a:r>
              <a:rPr lang="zh-CN" altLang="en-US" sz="1100" dirty="0">
                <a:solidFill>
                  <a:schemeClr val="tx1">
                    <a:lumMod val="50000"/>
                  </a:schemeClr>
                </a:solidFill>
                <a:latin typeface="微软雅黑" panose="020B0503020204020204" pitchFamily="34" charset="-122"/>
                <a:ea typeface="微软雅黑" panose="020B0503020204020204" pitchFamily="34" charset="-122"/>
                <a:sym typeface="方正兰亭黑_GBK" pitchFamily="2" charset="-122"/>
              </a:rPr>
              <a:t>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a:t>
            </a:r>
            <a:endParaRPr lang="zh-CN" altLang="en-US" dirty="0">
              <a:solidFill>
                <a:schemeClr val="tx1">
                  <a:lumMod val="50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arn(outVertical)">
                                      <p:cBhvr>
                                        <p:cTn id="7" dur="500"/>
                                        <p:tgtEl>
                                          <p:spTgt spid="27"/>
                                        </p:tgtEl>
                                      </p:cBhvr>
                                    </p:animEffect>
                                  </p:childTnLst>
                                </p:cTn>
                              </p:par>
                              <p:par>
                                <p:cTn id="8" presetID="2" presetClass="entr" presetSubtype="2" fill="hold" nodeType="withEffect">
                                  <p:stCondLst>
                                    <p:cond delay="500"/>
                                  </p:stCondLst>
                                  <p:childTnLst>
                                    <p:set>
                                      <p:cBhvr>
                                        <p:cTn id="9" dur="1" fill="hold">
                                          <p:stCondLst>
                                            <p:cond delay="0"/>
                                          </p:stCondLst>
                                        </p:cTn>
                                        <p:tgtEl>
                                          <p:spTgt spid="4"/>
                                        </p:tgtEl>
                                        <p:attrNameLst>
                                          <p:attrName>style.visibility</p:attrName>
                                        </p:attrNameLst>
                                      </p:cBhvr>
                                      <p:to>
                                        <p:strVal val="visible"/>
                                      </p:to>
                                    </p:set>
                                    <p:anim calcmode="lin" valueType="num">
                                      <p:cBhvr additive="base">
                                        <p:cTn id="10" dur="500" fill="hold"/>
                                        <p:tgtEl>
                                          <p:spTgt spid="4"/>
                                        </p:tgtEl>
                                        <p:attrNameLst>
                                          <p:attrName>ppt_x</p:attrName>
                                        </p:attrNameLst>
                                      </p:cBhvr>
                                      <p:tavLst>
                                        <p:tav tm="0">
                                          <p:val>
                                            <p:strVal val="1+#ppt_w/2"/>
                                          </p:val>
                                        </p:tav>
                                        <p:tav tm="100000">
                                          <p:val>
                                            <p:strVal val="#ppt_x"/>
                                          </p:val>
                                        </p:tav>
                                      </p:tavLst>
                                    </p:anim>
                                    <p:anim calcmode="lin" valueType="num">
                                      <p:cBhvr additive="base">
                                        <p:cTn id="11" dur="500" fill="hold"/>
                                        <p:tgtEl>
                                          <p:spTgt spid="4"/>
                                        </p:tgtEl>
                                        <p:attrNameLst>
                                          <p:attrName>ppt_y</p:attrName>
                                        </p:attrNameLst>
                                      </p:cBhvr>
                                      <p:tavLst>
                                        <p:tav tm="0">
                                          <p:val>
                                            <p:strVal val="#ppt_y"/>
                                          </p:val>
                                        </p:tav>
                                        <p:tav tm="100000">
                                          <p:val>
                                            <p:strVal val="#ppt_y"/>
                                          </p:val>
                                        </p:tav>
                                      </p:tavLst>
                                    </p:anim>
                                  </p:childTnLst>
                                </p:cTn>
                              </p:par>
                              <p:par>
                                <p:cTn id="12" presetID="2" presetClass="entr" presetSubtype="2" fill="hold" nodeType="withEffect">
                                  <p:stCondLst>
                                    <p:cond delay="150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1+#ppt_w/2"/>
                                          </p:val>
                                        </p:tav>
                                        <p:tav tm="100000">
                                          <p:val>
                                            <p:strVal val="#ppt_x"/>
                                          </p:val>
                                        </p:tav>
                                      </p:tavLst>
                                    </p:anim>
                                    <p:anim calcmode="lin" valueType="num">
                                      <p:cBhvr additive="base">
                                        <p:cTn id="15" dur="500" fill="hold"/>
                                        <p:tgtEl>
                                          <p:spTgt spid="8"/>
                                        </p:tgtEl>
                                        <p:attrNameLst>
                                          <p:attrName>ppt_y</p:attrName>
                                        </p:attrNameLst>
                                      </p:cBhvr>
                                      <p:tavLst>
                                        <p:tav tm="0">
                                          <p:val>
                                            <p:strVal val="#ppt_y"/>
                                          </p:val>
                                        </p:tav>
                                        <p:tav tm="100000">
                                          <p:val>
                                            <p:strVal val="#ppt_y"/>
                                          </p:val>
                                        </p:tav>
                                      </p:tavLst>
                                    </p:anim>
                                  </p:childTnLst>
                                </p:cTn>
                              </p:par>
                              <p:par>
                                <p:cTn id="16" presetID="2" presetClass="entr" presetSubtype="2" fill="hold" nodeType="withEffect">
                                  <p:stCondLst>
                                    <p:cond delay="2250"/>
                                  </p:stCondLst>
                                  <p:childTnLst>
                                    <p:set>
                                      <p:cBhvr>
                                        <p:cTn id="17" dur="1" fill="hold">
                                          <p:stCondLst>
                                            <p:cond delay="0"/>
                                          </p:stCondLst>
                                        </p:cTn>
                                        <p:tgtEl>
                                          <p:spTgt spid="10"/>
                                        </p:tgtEl>
                                        <p:attrNameLst>
                                          <p:attrName>style.visibility</p:attrName>
                                        </p:attrNameLst>
                                      </p:cBhvr>
                                      <p:to>
                                        <p:strVal val="visible"/>
                                      </p:to>
                                    </p:set>
                                    <p:anim calcmode="lin" valueType="num">
                                      <p:cBhvr additive="base">
                                        <p:cTn id="18" dur="500" fill="hold"/>
                                        <p:tgtEl>
                                          <p:spTgt spid="10"/>
                                        </p:tgtEl>
                                        <p:attrNameLst>
                                          <p:attrName>ppt_x</p:attrName>
                                        </p:attrNameLst>
                                      </p:cBhvr>
                                      <p:tavLst>
                                        <p:tav tm="0">
                                          <p:val>
                                            <p:strVal val="1+#ppt_w/2"/>
                                          </p:val>
                                        </p:tav>
                                        <p:tav tm="100000">
                                          <p:val>
                                            <p:strVal val="#ppt_x"/>
                                          </p:val>
                                        </p:tav>
                                      </p:tavLst>
                                    </p:anim>
                                    <p:anim calcmode="lin" valueType="num">
                                      <p:cBhvr additive="base">
                                        <p:cTn id="19" dur="500" fill="hold"/>
                                        <p:tgtEl>
                                          <p:spTgt spid="10"/>
                                        </p:tgtEl>
                                        <p:attrNameLst>
                                          <p:attrName>ppt_y</p:attrName>
                                        </p:attrNameLst>
                                      </p:cBhvr>
                                      <p:tavLst>
                                        <p:tav tm="0">
                                          <p:val>
                                            <p:strVal val="#ppt_y"/>
                                          </p:val>
                                        </p:tav>
                                        <p:tav tm="100000">
                                          <p:val>
                                            <p:strVal val="#ppt_y"/>
                                          </p:val>
                                        </p:tav>
                                      </p:tavLst>
                                    </p:anim>
                                  </p:childTnLst>
                                </p:cTn>
                              </p:par>
                              <p:par>
                                <p:cTn id="20" presetID="2" presetClass="entr" presetSubtype="2" fill="hold" nodeType="withEffect">
                                  <p:stCondLst>
                                    <p:cond delay="3250"/>
                                  </p:stCondLst>
                                  <p:childTnLst>
                                    <p:set>
                                      <p:cBhvr>
                                        <p:cTn id="21" dur="1" fill="hold">
                                          <p:stCondLst>
                                            <p:cond delay="0"/>
                                          </p:stCondLst>
                                        </p:cTn>
                                        <p:tgtEl>
                                          <p:spTgt spid="18"/>
                                        </p:tgtEl>
                                        <p:attrNameLst>
                                          <p:attrName>style.visibility</p:attrName>
                                        </p:attrNameLst>
                                      </p:cBhvr>
                                      <p:to>
                                        <p:strVal val="visible"/>
                                      </p:to>
                                    </p:set>
                                    <p:anim calcmode="lin" valueType="num">
                                      <p:cBhvr additive="base">
                                        <p:cTn id="22" dur="500" fill="hold"/>
                                        <p:tgtEl>
                                          <p:spTgt spid="18"/>
                                        </p:tgtEl>
                                        <p:attrNameLst>
                                          <p:attrName>ppt_x</p:attrName>
                                        </p:attrNameLst>
                                      </p:cBhvr>
                                      <p:tavLst>
                                        <p:tav tm="0">
                                          <p:val>
                                            <p:strVal val="1+#ppt_w/2"/>
                                          </p:val>
                                        </p:tav>
                                        <p:tav tm="100000">
                                          <p:val>
                                            <p:strVal val="#ppt_x"/>
                                          </p:val>
                                        </p:tav>
                                      </p:tavLst>
                                    </p:anim>
                                    <p:anim calcmode="lin" valueType="num">
                                      <p:cBhvr additive="base">
                                        <p:cTn id="23" dur="500" fill="hold"/>
                                        <p:tgtEl>
                                          <p:spTgt spid="18"/>
                                        </p:tgtEl>
                                        <p:attrNameLst>
                                          <p:attrName>ppt_y</p:attrName>
                                        </p:attrNameLst>
                                      </p:cBhvr>
                                      <p:tavLst>
                                        <p:tav tm="0">
                                          <p:val>
                                            <p:strVal val="#ppt_y"/>
                                          </p:val>
                                        </p:tav>
                                        <p:tav tm="100000">
                                          <p:val>
                                            <p:strVal val="#ppt_y"/>
                                          </p:val>
                                        </p:tav>
                                      </p:tavLst>
                                    </p:anim>
                                  </p:childTnLst>
                                </p:cTn>
                              </p:par>
                              <p:par>
                                <p:cTn id="24" presetID="23" presetClass="entr" presetSubtype="528" fill="hold" grpId="0" nodeType="withEffect">
                                  <p:stCondLst>
                                    <p:cond delay="4000"/>
                                  </p:stCondLst>
                                  <p:childTnLst>
                                    <p:set>
                                      <p:cBhvr>
                                        <p:cTn id="25" dur="1" fill="hold">
                                          <p:stCondLst>
                                            <p:cond delay="0"/>
                                          </p:stCondLst>
                                        </p:cTn>
                                        <p:tgtEl>
                                          <p:spTgt spid="26"/>
                                        </p:tgtEl>
                                        <p:attrNameLst>
                                          <p:attrName>style.visibility</p:attrName>
                                        </p:attrNameLst>
                                      </p:cBhvr>
                                      <p:to>
                                        <p:strVal val="visible"/>
                                      </p:to>
                                    </p:set>
                                    <p:anim calcmode="lin" valueType="num">
                                      <p:cBhvr>
                                        <p:cTn id="26" dur="400" fill="hold"/>
                                        <p:tgtEl>
                                          <p:spTgt spid="26"/>
                                        </p:tgtEl>
                                        <p:attrNameLst>
                                          <p:attrName>ppt_w</p:attrName>
                                        </p:attrNameLst>
                                      </p:cBhvr>
                                      <p:tavLst>
                                        <p:tav tm="0">
                                          <p:val>
                                            <p:fltVal val="0"/>
                                          </p:val>
                                        </p:tav>
                                        <p:tav tm="100000">
                                          <p:val>
                                            <p:strVal val="#ppt_w"/>
                                          </p:val>
                                        </p:tav>
                                      </p:tavLst>
                                    </p:anim>
                                    <p:anim calcmode="lin" valueType="num">
                                      <p:cBhvr>
                                        <p:cTn id="27" dur="400" fill="hold"/>
                                        <p:tgtEl>
                                          <p:spTgt spid="26"/>
                                        </p:tgtEl>
                                        <p:attrNameLst>
                                          <p:attrName>ppt_h</p:attrName>
                                        </p:attrNameLst>
                                      </p:cBhvr>
                                      <p:tavLst>
                                        <p:tav tm="0">
                                          <p:val>
                                            <p:fltVal val="0"/>
                                          </p:val>
                                        </p:tav>
                                        <p:tav tm="100000">
                                          <p:val>
                                            <p:strVal val="#ppt_h"/>
                                          </p:val>
                                        </p:tav>
                                      </p:tavLst>
                                    </p:anim>
                                    <p:anim calcmode="lin" valueType="num">
                                      <p:cBhvr>
                                        <p:cTn id="28" dur="400" fill="hold"/>
                                        <p:tgtEl>
                                          <p:spTgt spid="26"/>
                                        </p:tgtEl>
                                        <p:attrNameLst>
                                          <p:attrName>ppt_x</p:attrName>
                                        </p:attrNameLst>
                                      </p:cBhvr>
                                      <p:tavLst>
                                        <p:tav tm="0">
                                          <p:val>
                                            <p:fltVal val="0.5"/>
                                          </p:val>
                                        </p:tav>
                                        <p:tav tm="100000">
                                          <p:val>
                                            <p:strVal val="#ppt_x"/>
                                          </p:val>
                                        </p:tav>
                                      </p:tavLst>
                                    </p:anim>
                                    <p:anim calcmode="lin" valueType="num">
                                      <p:cBhvr>
                                        <p:cTn id="29" dur="400" fill="hold"/>
                                        <p:tgtEl>
                                          <p:spTgt spid="26"/>
                                        </p:tgtEl>
                                        <p:attrNameLst>
                                          <p:attrName>ppt_y</p:attrName>
                                        </p:attrNameLst>
                                      </p:cBhvr>
                                      <p:tavLst>
                                        <p:tav tm="0">
                                          <p:val>
                                            <p:fltVal val="0.5"/>
                                          </p:val>
                                        </p:tav>
                                        <p:tav tm="100000">
                                          <p:val>
                                            <p:strVal val="#ppt_y"/>
                                          </p:val>
                                        </p:tav>
                                      </p:tavLst>
                                    </p:anim>
                                  </p:childTnLst>
                                </p:cTn>
                              </p:par>
                            </p:childTnLst>
                          </p:cTn>
                        </p:par>
                        <p:par>
                          <p:cTn id="30" fill="hold">
                            <p:stCondLst>
                              <p:cond delay="500"/>
                            </p:stCondLst>
                            <p:childTnLst>
                              <p:par>
                                <p:cTn id="31" presetID="16" presetClass="entr" presetSubtype="37" fill="hold" grpId="0" nodeType="afterEffect">
                                  <p:stCondLst>
                                    <p:cond delay="250"/>
                                  </p:stCondLst>
                                  <p:childTnLst>
                                    <p:set>
                                      <p:cBhvr>
                                        <p:cTn id="32" dur="1" fill="hold">
                                          <p:stCondLst>
                                            <p:cond delay="0"/>
                                          </p:stCondLst>
                                        </p:cTn>
                                        <p:tgtEl>
                                          <p:spTgt spid="28"/>
                                        </p:tgtEl>
                                        <p:attrNameLst>
                                          <p:attrName>style.visibility</p:attrName>
                                        </p:attrNameLst>
                                      </p:cBhvr>
                                      <p:to>
                                        <p:strVal val="visible"/>
                                      </p:to>
                                    </p:set>
                                    <p:animEffect transition="in" filter="barn(outVertical)">
                                      <p:cBhvr>
                                        <p:cTn id="33"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bldLvl="0" autoUpdateAnimBg="0"/>
      <p:bldP spid="27" grpId="0" bldLvl="0" autoUpdateAnimBg="0"/>
      <p:bldP spid="28" grpId="0" bldLvl="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4" name="矩形 3"/>
          <p:cNvSpPr>
            <a:spLocks noChangeArrowheads="1"/>
          </p:cNvSpPr>
          <p:nvPr/>
        </p:nvSpPr>
        <p:spPr bwMode="auto">
          <a:xfrm>
            <a:off x="1352939" y="2773865"/>
            <a:ext cx="5054204" cy="276225"/>
          </a:xfrm>
          <a:prstGeom prst="rect">
            <a:avLst/>
          </a:prstGeom>
          <a:solidFill>
            <a:schemeClr val="accent1">
              <a:alpha val="39999"/>
            </a:schemeClr>
          </a:solidFill>
          <a:ln w="12700">
            <a:noFill/>
            <a:bevel/>
          </a:ln>
        </p:spPr>
        <p:txBody>
          <a:bodyPr lIns="68573" tIns="34287" rIns="68573" bIns="34287" anchor="ctr"/>
          <a:lstStyle/>
          <a:p>
            <a:pPr algn="ctr"/>
            <a:endParaRPr lang="zh-CN" altLang="zh-CN">
              <a:solidFill>
                <a:schemeClr val="tx1">
                  <a:lumMod val="50000"/>
                </a:schemeClr>
              </a:solidFill>
              <a:latin typeface="微软雅黑" panose="020B0503020204020204" pitchFamily="34" charset="-122"/>
              <a:ea typeface="微软雅黑" panose="020B0503020204020204" pitchFamily="34" charset="-122"/>
              <a:sym typeface="方正兰亭黑_GBK" pitchFamily="2" charset="-122"/>
            </a:endParaRPr>
          </a:p>
        </p:txBody>
      </p:sp>
      <p:sp>
        <p:nvSpPr>
          <p:cNvPr id="5" name="文本框 3"/>
          <p:cNvSpPr>
            <a:spLocks noChangeArrowheads="1"/>
          </p:cNvSpPr>
          <p:nvPr/>
        </p:nvSpPr>
        <p:spPr bwMode="auto">
          <a:xfrm>
            <a:off x="6020653" y="1740402"/>
            <a:ext cx="870609" cy="1066440"/>
          </a:xfrm>
          <a:prstGeom prst="rect">
            <a:avLst/>
          </a:prstGeom>
          <a:noFill/>
          <a:ln w="9525">
            <a:noFill/>
            <a:miter lim="800000"/>
          </a:ln>
        </p:spPr>
        <p:txBody>
          <a:bodyPr wrap="none" lIns="68573" tIns="34287" rIns="68573" bIns="34287">
            <a:spAutoFit/>
          </a:bodyPr>
          <a:lstStyle/>
          <a:p>
            <a:pPr algn="ctr">
              <a:lnSpc>
                <a:spcPct val="90000"/>
              </a:lnSpc>
            </a:pPr>
            <a:r>
              <a:rPr lang="en-US" altLang="zh-CN" sz="2700" dirty="0">
                <a:solidFill>
                  <a:schemeClr val="tx1">
                    <a:lumMod val="50000"/>
                  </a:schemeClr>
                </a:solidFill>
                <a:latin typeface="微软雅黑" panose="020B0503020204020204" pitchFamily="34" charset="-122"/>
                <a:ea typeface="微软雅黑" panose="020B0503020204020204" pitchFamily="34" charset="-122"/>
                <a:sym typeface="方正兰亭黑_GBK" pitchFamily="2" charset="-122"/>
              </a:rPr>
              <a:t>Step</a:t>
            </a:r>
            <a:endParaRPr lang="en-US" altLang="zh-CN" sz="2700" dirty="0">
              <a:solidFill>
                <a:schemeClr val="tx1">
                  <a:lumMod val="50000"/>
                </a:schemeClr>
              </a:solidFill>
              <a:latin typeface="微软雅黑" panose="020B0503020204020204" pitchFamily="34" charset="-122"/>
              <a:ea typeface="微软雅黑" panose="020B0503020204020204" pitchFamily="34" charset="-122"/>
              <a:sym typeface="方正兰亭黑_GBK" pitchFamily="2" charset="-122"/>
            </a:endParaRPr>
          </a:p>
          <a:p>
            <a:pPr algn="ctr">
              <a:lnSpc>
                <a:spcPct val="90000"/>
              </a:lnSpc>
            </a:pPr>
            <a:r>
              <a:rPr lang="en-US" altLang="zh-CN" sz="4500" dirty="0">
                <a:solidFill>
                  <a:schemeClr val="tx1">
                    <a:lumMod val="50000"/>
                  </a:schemeClr>
                </a:solidFill>
                <a:latin typeface="微软雅黑" panose="020B0503020204020204" pitchFamily="34" charset="-122"/>
                <a:ea typeface="微软雅黑" panose="020B0503020204020204" pitchFamily="34" charset="-122"/>
                <a:sym typeface="方正兰亭黑_GBK" pitchFamily="2" charset="-122"/>
              </a:rPr>
              <a:t>01</a:t>
            </a:r>
            <a:endParaRPr lang="zh-CN" altLang="en-US" sz="4500" dirty="0">
              <a:solidFill>
                <a:schemeClr val="tx1">
                  <a:lumMod val="50000"/>
                </a:schemeClr>
              </a:solidFill>
              <a:latin typeface="微软雅黑" panose="020B0503020204020204" pitchFamily="34" charset="-122"/>
              <a:ea typeface="微软雅黑" panose="020B0503020204020204" pitchFamily="34" charset="-122"/>
              <a:sym typeface="方正兰亭黑_GBK" pitchFamily="2" charset="-122"/>
            </a:endParaRPr>
          </a:p>
        </p:txBody>
      </p:sp>
      <p:grpSp>
        <p:nvGrpSpPr>
          <p:cNvPr id="6" name="组合 5"/>
          <p:cNvGrpSpPr/>
          <p:nvPr/>
        </p:nvGrpSpPr>
        <p:grpSpPr bwMode="auto">
          <a:xfrm>
            <a:off x="5567752" y="1314159"/>
            <a:ext cx="1734741" cy="1735931"/>
            <a:chOff x="0" y="0"/>
            <a:chExt cx="1970470" cy="1970470"/>
          </a:xfrm>
        </p:grpSpPr>
        <p:sp>
          <p:nvSpPr>
            <p:cNvPr id="7" name="任意多边形 6"/>
            <p:cNvSpPr>
              <a:spLocks noChangeArrowheads="1"/>
            </p:cNvSpPr>
            <p:nvPr/>
          </p:nvSpPr>
          <p:spPr bwMode="auto">
            <a:xfrm>
              <a:off x="0" y="0"/>
              <a:ext cx="1970470" cy="1523844"/>
            </a:xfrm>
            <a:custGeom>
              <a:avLst/>
              <a:gdLst>
                <a:gd name="T0" fmla="*/ 985235 w 1970470"/>
                <a:gd name="T1" fmla="*/ 0 h 1523844"/>
                <a:gd name="T2" fmla="*/ 1970470 w 1970470"/>
                <a:gd name="T3" fmla="*/ 985235 h 1523844"/>
                <a:gd name="T4" fmla="*/ 1851557 w 1970470"/>
                <a:gd name="T5" fmla="*/ 1454856 h 1523844"/>
                <a:gd name="T6" fmla="*/ 1809646 w 1970470"/>
                <a:gd name="T7" fmla="*/ 1523844 h 1523844"/>
                <a:gd name="T8" fmla="*/ 1380307 w 1970470"/>
                <a:gd name="T9" fmla="*/ 1523844 h 1523844"/>
                <a:gd name="T10" fmla="*/ 1458954 w 1970470"/>
                <a:gd name="T11" fmla="*/ 1458954 h 1523844"/>
                <a:gd name="T12" fmla="*/ 1655175 w 1970470"/>
                <a:gd name="T13" fmla="*/ 985235 h 1523844"/>
                <a:gd name="T14" fmla="*/ 985235 w 1970470"/>
                <a:gd name="T15" fmla="*/ 315295 h 1523844"/>
                <a:gd name="T16" fmla="*/ 315295 w 1970470"/>
                <a:gd name="T17" fmla="*/ 985235 h 1523844"/>
                <a:gd name="T18" fmla="*/ 511516 w 1970470"/>
                <a:gd name="T19" fmla="*/ 1458954 h 1523844"/>
                <a:gd name="T20" fmla="*/ 590163 w 1970470"/>
                <a:gd name="T21" fmla="*/ 1523844 h 1523844"/>
                <a:gd name="T22" fmla="*/ 160824 w 1970470"/>
                <a:gd name="T23" fmla="*/ 1523844 h 1523844"/>
                <a:gd name="T24" fmla="*/ 118913 w 1970470"/>
                <a:gd name="T25" fmla="*/ 1454856 h 1523844"/>
                <a:gd name="T26" fmla="*/ 0 w 1970470"/>
                <a:gd name="T27" fmla="*/ 985235 h 1523844"/>
                <a:gd name="T28" fmla="*/ 985235 w 1970470"/>
                <a:gd name="T29" fmla="*/ 0 h 152384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970470"/>
                <a:gd name="T46" fmla="*/ 0 h 1523844"/>
                <a:gd name="T47" fmla="*/ 1970470 w 1970470"/>
                <a:gd name="T48" fmla="*/ 1523844 h 152384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970470" h="1523844">
                  <a:moveTo>
                    <a:pt x="985235" y="0"/>
                  </a:moveTo>
                  <a:cubicBezTo>
                    <a:pt x="1529365" y="0"/>
                    <a:pt x="1970470" y="441105"/>
                    <a:pt x="1970470" y="985235"/>
                  </a:cubicBezTo>
                  <a:cubicBezTo>
                    <a:pt x="1970470" y="1155276"/>
                    <a:pt x="1927393" y="1315255"/>
                    <a:pt x="1851557" y="1454856"/>
                  </a:cubicBezTo>
                  <a:lnTo>
                    <a:pt x="1809646" y="1523844"/>
                  </a:lnTo>
                  <a:lnTo>
                    <a:pt x="1380307" y="1523844"/>
                  </a:lnTo>
                  <a:lnTo>
                    <a:pt x="1458954" y="1458954"/>
                  </a:lnTo>
                  <a:cubicBezTo>
                    <a:pt x="1580189" y="1337719"/>
                    <a:pt x="1655175" y="1170234"/>
                    <a:pt x="1655175" y="985235"/>
                  </a:cubicBezTo>
                  <a:cubicBezTo>
                    <a:pt x="1655175" y="615237"/>
                    <a:pt x="1355233" y="315295"/>
                    <a:pt x="985235" y="315295"/>
                  </a:cubicBezTo>
                  <a:cubicBezTo>
                    <a:pt x="615237" y="315295"/>
                    <a:pt x="315295" y="615237"/>
                    <a:pt x="315295" y="985235"/>
                  </a:cubicBezTo>
                  <a:cubicBezTo>
                    <a:pt x="315295" y="1170234"/>
                    <a:pt x="390281" y="1337719"/>
                    <a:pt x="511516" y="1458954"/>
                  </a:cubicBezTo>
                  <a:lnTo>
                    <a:pt x="590163" y="1523844"/>
                  </a:lnTo>
                  <a:lnTo>
                    <a:pt x="160824" y="1523844"/>
                  </a:lnTo>
                  <a:lnTo>
                    <a:pt x="118913" y="1454856"/>
                  </a:lnTo>
                  <a:cubicBezTo>
                    <a:pt x="43077" y="1315255"/>
                    <a:pt x="0" y="1155276"/>
                    <a:pt x="0" y="985235"/>
                  </a:cubicBezTo>
                  <a:cubicBezTo>
                    <a:pt x="0" y="441105"/>
                    <a:pt x="441105" y="0"/>
                    <a:pt x="985235" y="0"/>
                  </a:cubicBezTo>
                  <a:close/>
                </a:path>
              </a:pathLst>
            </a:custGeom>
            <a:solidFill>
              <a:schemeClr val="accent1">
                <a:alpha val="39999"/>
              </a:schemeClr>
            </a:solidFill>
            <a:ln w="12700">
              <a:noFill/>
              <a:bevel/>
            </a:ln>
          </p:spPr>
          <p:txBody>
            <a:bodyPr anchor="ctr"/>
            <a:lstStyle/>
            <a:p>
              <a:pPr algn="ctr"/>
              <a:endParaRPr lang="zh-CN" altLang="zh-CN">
                <a:solidFill>
                  <a:schemeClr val="tx1">
                    <a:lumMod val="50000"/>
                  </a:schemeClr>
                </a:solidFill>
                <a:latin typeface="微软雅黑" panose="020B0503020204020204" pitchFamily="34" charset="-122"/>
                <a:ea typeface="微软雅黑" panose="020B0503020204020204" pitchFamily="34" charset="-122"/>
                <a:sym typeface="方正兰亭黑_GBK" pitchFamily="2" charset="-122"/>
              </a:endParaRPr>
            </a:p>
          </p:txBody>
        </p:sp>
        <p:sp>
          <p:nvSpPr>
            <p:cNvPr id="8" name="任意多边形 7"/>
            <p:cNvSpPr>
              <a:spLocks noChangeArrowheads="1"/>
            </p:cNvSpPr>
            <p:nvPr/>
          </p:nvSpPr>
          <p:spPr bwMode="auto">
            <a:xfrm>
              <a:off x="160824" y="1523844"/>
              <a:ext cx="1648822" cy="446626"/>
            </a:xfrm>
            <a:custGeom>
              <a:avLst/>
              <a:gdLst>
                <a:gd name="T0" fmla="*/ 0 w 1648822"/>
                <a:gd name="T1" fmla="*/ 0 h 446626"/>
                <a:gd name="T2" fmla="*/ 429339 w 1648822"/>
                <a:gd name="T3" fmla="*/ 0 h 446626"/>
                <a:gd name="T4" fmla="*/ 449841 w 1648822"/>
                <a:gd name="T5" fmla="*/ 16916 h 446626"/>
                <a:gd name="T6" fmla="*/ 824411 w 1648822"/>
                <a:gd name="T7" fmla="*/ 131331 h 446626"/>
                <a:gd name="T8" fmla="*/ 1198981 w 1648822"/>
                <a:gd name="T9" fmla="*/ 16916 h 446626"/>
                <a:gd name="T10" fmla="*/ 1219483 w 1648822"/>
                <a:gd name="T11" fmla="*/ 0 h 446626"/>
                <a:gd name="T12" fmla="*/ 1648822 w 1648822"/>
                <a:gd name="T13" fmla="*/ 0 h 446626"/>
                <a:gd name="T14" fmla="*/ 1641383 w 1648822"/>
                <a:gd name="T15" fmla="*/ 12245 h 446626"/>
                <a:gd name="T16" fmla="*/ 824411 w 1648822"/>
                <a:gd name="T17" fmla="*/ 446626 h 446626"/>
                <a:gd name="T18" fmla="*/ 7439 w 1648822"/>
                <a:gd name="T19" fmla="*/ 12245 h 446626"/>
                <a:gd name="T20" fmla="*/ 0 w 1648822"/>
                <a:gd name="T21" fmla="*/ 0 h 44662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648822"/>
                <a:gd name="T34" fmla="*/ 0 h 446626"/>
                <a:gd name="T35" fmla="*/ 1648822 w 1648822"/>
                <a:gd name="T36" fmla="*/ 446626 h 44662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648822" h="446626">
                  <a:moveTo>
                    <a:pt x="0" y="0"/>
                  </a:moveTo>
                  <a:lnTo>
                    <a:pt x="429339" y="0"/>
                  </a:lnTo>
                  <a:lnTo>
                    <a:pt x="449841" y="16916"/>
                  </a:lnTo>
                  <a:cubicBezTo>
                    <a:pt x="556764" y="89152"/>
                    <a:pt x="685662" y="131331"/>
                    <a:pt x="824411" y="131331"/>
                  </a:cubicBezTo>
                  <a:cubicBezTo>
                    <a:pt x="963160" y="131331"/>
                    <a:pt x="1092058" y="89152"/>
                    <a:pt x="1198981" y="16916"/>
                  </a:cubicBezTo>
                  <a:lnTo>
                    <a:pt x="1219483" y="0"/>
                  </a:lnTo>
                  <a:lnTo>
                    <a:pt x="1648822" y="0"/>
                  </a:lnTo>
                  <a:lnTo>
                    <a:pt x="1641383" y="12245"/>
                  </a:lnTo>
                  <a:cubicBezTo>
                    <a:pt x="1464329" y="274319"/>
                    <a:pt x="1164492" y="446626"/>
                    <a:pt x="824411" y="446626"/>
                  </a:cubicBezTo>
                  <a:cubicBezTo>
                    <a:pt x="484330" y="446626"/>
                    <a:pt x="184493" y="274319"/>
                    <a:pt x="7439" y="12245"/>
                  </a:cubicBezTo>
                  <a:lnTo>
                    <a:pt x="0" y="0"/>
                  </a:lnTo>
                  <a:close/>
                </a:path>
              </a:pathLst>
            </a:custGeom>
            <a:solidFill>
              <a:schemeClr val="accent1"/>
            </a:solidFill>
            <a:ln w="12700">
              <a:noFill/>
              <a:bevel/>
            </a:ln>
          </p:spPr>
          <p:txBody>
            <a:bodyPr anchor="ctr"/>
            <a:lstStyle/>
            <a:p>
              <a:pPr algn="ctr"/>
              <a:endParaRPr lang="zh-CN" altLang="zh-CN">
                <a:solidFill>
                  <a:schemeClr val="tx1">
                    <a:lumMod val="50000"/>
                  </a:schemeClr>
                </a:solidFill>
                <a:latin typeface="微软雅黑" panose="020B0503020204020204" pitchFamily="34" charset="-122"/>
                <a:ea typeface="微软雅黑" panose="020B0503020204020204" pitchFamily="34" charset="-122"/>
                <a:sym typeface="方正兰亭黑_GBK" pitchFamily="2" charset="-122"/>
              </a:endParaRPr>
            </a:p>
          </p:txBody>
        </p:sp>
      </p:grpSp>
      <p:sp>
        <p:nvSpPr>
          <p:cNvPr id="9" name="矩形 8"/>
          <p:cNvSpPr>
            <a:spLocks noChangeArrowheads="1"/>
          </p:cNvSpPr>
          <p:nvPr/>
        </p:nvSpPr>
        <p:spPr bwMode="auto">
          <a:xfrm flipV="1">
            <a:off x="1352939" y="3301313"/>
            <a:ext cx="3446860" cy="277415"/>
          </a:xfrm>
          <a:prstGeom prst="rect">
            <a:avLst/>
          </a:prstGeom>
          <a:solidFill>
            <a:schemeClr val="accent1">
              <a:alpha val="39999"/>
            </a:schemeClr>
          </a:solidFill>
          <a:ln w="12700">
            <a:noFill/>
            <a:bevel/>
          </a:ln>
        </p:spPr>
        <p:txBody>
          <a:bodyPr lIns="68573" tIns="34287" rIns="68573" bIns="34287" anchor="ctr"/>
          <a:lstStyle/>
          <a:p>
            <a:pPr algn="ctr"/>
            <a:endParaRPr lang="zh-CN" altLang="zh-CN">
              <a:solidFill>
                <a:schemeClr val="tx1">
                  <a:lumMod val="50000"/>
                </a:schemeClr>
              </a:solidFill>
              <a:latin typeface="微软雅黑" panose="020B0503020204020204" pitchFamily="34" charset="-122"/>
              <a:ea typeface="微软雅黑" panose="020B0503020204020204" pitchFamily="34" charset="-122"/>
              <a:sym typeface="方正兰亭黑_GBK" pitchFamily="2" charset="-122"/>
            </a:endParaRPr>
          </a:p>
        </p:txBody>
      </p:sp>
      <p:sp>
        <p:nvSpPr>
          <p:cNvPr id="10" name="文本框 16"/>
          <p:cNvSpPr>
            <a:spLocks noChangeArrowheads="1"/>
          </p:cNvSpPr>
          <p:nvPr/>
        </p:nvSpPr>
        <p:spPr bwMode="auto">
          <a:xfrm>
            <a:off x="4372828" y="3714459"/>
            <a:ext cx="870609" cy="1066440"/>
          </a:xfrm>
          <a:prstGeom prst="rect">
            <a:avLst/>
          </a:prstGeom>
          <a:noFill/>
          <a:ln w="9525">
            <a:noFill/>
            <a:miter lim="800000"/>
          </a:ln>
        </p:spPr>
        <p:txBody>
          <a:bodyPr wrap="none" lIns="68573" tIns="34287" rIns="68573" bIns="34287">
            <a:spAutoFit/>
          </a:bodyPr>
          <a:lstStyle/>
          <a:p>
            <a:pPr algn="ctr">
              <a:lnSpc>
                <a:spcPct val="90000"/>
              </a:lnSpc>
            </a:pPr>
            <a:r>
              <a:rPr lang="en-US" altLang="zh-CN" sz="2700" dirty="0">
                <a:solidFill>
                  <a:schemeClr val="tx1">
                    <a:lumMod val="50000"/>
                  </a:schemeClr>
                </a:solidFill>
                <a:latin typeface="微软雅黑" panose="020B0503020204020204" pitchFamily="34" charset="-122"/>
                <a:ea typeface="微软雅黑" panose="020B0503020204020204" pitchFamily="34" charset="-122"/>
                <a:sym typeface="方正兰亭黑_GBK" pitchFamily="2" charset="-122"/>
              </a:rPr>
              <a:t>Step</a:t>
            </a:r>
            <a:endParaRPr lang="en-US" altLang="zh-CN" sz="2700" dirty="0">
              <a:solidFill>
                <a:schemeClr val="tx1">
                  <a:lumMod val="50000"/>
                </a:schemeClr>
              </a:solidFill>
              <a:latin typeface="微软雅黑" panose="020B0503020204020204" pitchFamily="34" charset="-122"/>
              <a:ea typeface="微软雅黑" panose="020B0503020204020204" pitchFamily="34" charset="-122"/>
              <a:sym typeface="方正兰亭黑_GBK" pitchFamily="2" charset="-122"/>
            </a:endParaRPr>
          </a:p>
          <a:p>
            <a:pPr algn="ctr">
              <a:lnSpc>
                <a:spcPct val="90000"/>
              </a:lnSpc>
            </a:pPr>
            <a:r>
              <a:rPr lang="en-US" altLang="zh-CN" sz="4500" dirty="0">
                <a:solidFill>
                  <a:schemeClr val="tx1">
                    <a:lumMod val="50000"/>
                  </a:schemeClr>
                </a:solidFill>
                <a:latin typeface="微软雅黑" panose="020B0503020204020204" pitchFamily="34" charset="-122"/>
                <a:ea typeface="微软雅黑" panose="020B0503020204020204" pitchFamily="34" charset="-122"/>
                <a:sym typeface="方正兰亭黑_GBK" pitchFamily="2" charset="-122"/>
              </a:rPr>
              <a:t>02</a:t>
            </a:r>
            <a:endParaRPr lang="zh-CN" altLang="en-US" sz="4500" dirty="0">
              <a:solidFill>
                <a:schemeClr val="tx1">
                  <a:lumMod val="50000"/>
                </a:schemeClr>
              </a:solidFill>
              <a:latin typeface="微软雅黑" panose="020B0503020204020204" pitchFamily="34" charset="-122"/>
              <a:ea typeface="微软雅黑" panose="020B0503020204020204" pitchFamily="34" charset="-122"/>
              <a:sym typeface="方正兰亭黑_GBK" pitchFamily="2" charset="-122"/>
            </a:endParaRPr>
          </a:p>
        </p:txBody>
      </p:sp>
      <p:grpSp>
        <p:nvGrpSpPr>
          <p:cNvPr id="11" name="组合 10"/>
          <p:cNvGrpSpPr/>
          <p:nvPr/>
        </p:nvGrpSpPr>
        <p:grpSpPr bwMode="auto">
          <a:xfrm flipV="1">
            <a:off x="3943740" y="3301313"/>
            <a:ext cx="1735931" cy="1734740"/>
            <a:chOff x="0" y="0"/>
            <a:chExt cx="1970470" cy="1970470"/>
          </a:xfrm>
        </p:grpSpPr>
        <p:sp>
          <p:nvSpPr>
            <p:cNvPr id="12" name="任意多边形 11"/>
            <p:cNvSpPr>
              <a:spLocks noChangeArrowheads="1"/>
            </p:cNvSpPr>
            <p:nvPr/>
          </p:nvSpPr>
          <p:spPr bwMode="auto">
            <a:xfrm>
              <a:off x="0" y="0"/>
              <a:ext cx="1970470" cy="1523844"/>
            </a:xfrm>
            <a:custGeom>
              <a:avLst/>
              <a:gdLst>
                <a:gd name="T0" fmla="*/ 985235 w 1970470"/>
                <a:gd name="T1" fmla="*/ 0 h 1523844"/>
                <a:gd name="T2" fmla="*/ 1970470 w 1970470"/>
                <a:gd name="T3" fmla="*/ 985235 h 1523844"/>
                <a:gd name="T4" fmla="*/ 1851557 w 1970470"/>
                <a:gd name="T5" fmla="*/ 1454856 h 1523844"/>
                <a:gd name="T6" fmla="*/ 1809646 w 1970470"/>
                <a:gd name="T7" fmla="*/ 1523844 h 1523844"/>
                <a:gd name="T8" fmla="*/ 1380307 w 1970470"/>
                <a:gd name="T9" fmla="*/ 1523844 h 1523844"/>
                <a:gd name="T10" fmla="*/ 1458954 w 1970470"/>
                <a:gd name="T11" fmla="*/ 1458954 h 1523844"/>
                <a:gd name="T12" fmla="*/ 1655175 w 1970470"/>
                <a:gd name="T13" fmla="*/ 985235 h 1523844"/>
                <a:gd name="T14" fmla="*/ 985235 w 1970470"/>
                <a:gd name="T15" fmla="*/ 315295 h 1523844"/>
                <a:gd name="T16" fmla="*/ 315295 w 1970470"/>
                <a:gd name="T17" fmla="*/ 985235 h 1523844"/>
                <a:gd name="T18" fmla="*/ 511516 w 1970470"/>
                <a:gd name="T19" fmla="*/ 1458954 h 1523844"/>
                <a:gd name="T20" fmla="*/ 590163 w 1970470"/>
                <a:gd name="T21" fmla="*/ 1523844 h 1523844"/>
                <a:gd name="T22" fmla="*/ 160824 w 1970470"/>
                <a:gd name="T23" fmla="*/ 1523844 h 1523844"/>
                <a:gd name="T24" fmla="*/ 118913 w 1970470"/>
                <a:gd name="T25" fmla="*/ 1454856 h 1523844"/>
                <a:gd name="T26" fmla="*/ 0 w 1970470"/>
                <a:gd name="T27" fmla="*/ 985235 h 1523844"/>
                <a:gd name="T28" fmla="*/ 985235 w 1970470"/>
                <a:gd name="T29" fmla="*/ 0 h 152384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970470"/>
                <a:gd name="T46" fmla="*/ 0 h 1523844"/>
                <a:gd name="T47" fmla="*/ 1970470 w 1970470"/>
                <a:gd name="T48" fmla="*/ 1523844 h 152384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970470" h="1523844">
                  <a:moveTo>
                    <a:pt x="985235" y="0"/>
                  </a:moveTo>
                  <a:cubicBezTo>
                    <a:pt x="1529365" y="0"/>
                    <a:pt x="1970470" y="441105"/>
                    <a:pt x="1970470" y="985235"/>
                  </a:cubicBezTo>
                  <a:cubicBezTo>
                    <a:pt x="1970470" y="1155276"/>
                    <a:pt x="1927393" y="1315255"/>
                    <a:pt x="1851557" y="1454856"/>
                  </a:cubicBezTo>
                  <a:lnTo>
                    <a:pt x="1809646" y="1523844"/>
                  </a:lnTo>
                  <a:lnTo>
                    <a:pt x="1380307" y="1523844"/>
                  </a:lnTo>
                  <a:lnTo>
                    <a:pt x="1458954" y="1458954"/>
                  </a:lnTo>
                  <a:cubicBezTo>
                    <a:pt x="1580189" y="1337719"/>
                    <a:pt x="1655175" y="1170234"/>
                    <a:pt x="1655175" y="985235"/>
                  </a:cubicBezTo>
                  <a:cubicBezTo>
                    <a:pt x="1655175" y="615237"/>
                    <a:pt x="1355233" y="315295"/>
                    <a:pt x="985235" y="315295"/>
                  </a:cubicBezTo>
                  <a:cubicBezTo>
                    <a:pt x="615237" y="315295"/>
                    <a:pt x="315295" y="615237"/>
                    <a:pt x="315295" y="985235"/>
                  </a:cubicBezTo>
                  <a:cubicBezTo>
                    <a:pt x="315295" y="1170234"/>
                    <a:pt x="390281" y="1337719"/>
                    <a:pt x="511516" y="1458954"/>
                  </a:cubicBezTo>
                  <a:lnTo>
                    <a:pt x="590163" y="1523844"/>
                  </a:lnTo>
                  <a:lnTo>
                    <a:pt x="160824" y="1523844"/>
                  </a:lnTo>
                  <a:lnTo>
                    <a:pt x="118913" y="1454856"/>
                  </a:lnTo>
                  <a:cubicBezTo>
                    <a:pt x="43077" y="1315255"/>
                    <a:pt x="0" y="1155276"/>
                    <a:pt x="0" y="985235"/>
                  </a:cubicBezTo>
                  <a:cubicBezTo>
                    <a:pt x="0" y="441105"/>
                    <a:pt x="441105" y="0"/>
                    <a:pt x="985235" y="0"/>
                  </a:cubicBezTo>
                  <a:close/>
                </a:path>
              </a:pathLst>
            </a:custGeom>
            <a:solidFill>
              <a:schemeClr val="accent1">
                <a:alpha val="39999"/>
              </a:schemeClr>
            </a:solidFill>
            <a:ln w="12700">
              <a:noFill/>
              <a:bevel/>
            </a:ln>
          </p:spPr>
          <p:txBody>
            <a:bodyPr anchor="ctr"/>
            <a:lstStyle/>
            <a:p>
              <a:pPr algn="ctr"/>
              <a:endParaRPr lang="zh-CN" altLang="zh-CN">
                <a:solidFill>
                  <a:schemeClr val="tx1">
                    <a:lumMod val="50000"/>
                  </a:schemeClr>
                </a:solidFill>
                <a:latin typeface="微软雅黑" panose="020B0503020204020204" pitchFamily="34" charset="-122"/>
                <a:ea typeface="微软雅黑" panose="020B0503020204020204" pitchFamily="34" charset="-122"/>
                <a:sym typeface="方正兰亭黑_GBK" pitchFamily="2" charset="-122"/>
              </a:endParaRPr>
            </a:p>
          </p:txBody>
        </p:sp>
        <p:sp>
          <p:nvSpPr>
            <p:cNvPr id="13" name="任意多边形 12"/>
            <p:cNvSpPr>
              <a:spLocks noChangeArrowheads="1"/>
            </p:cNvSpPr>
            <p:nvPr/>
          </p:nvSpPr>
          <p:spPr bwMode="auto">
            <a:xfrm>
              <a:off x="160824" y="1523844"/>
              <a:ext cx="1648822" cy="446626"/>
            </a:xfrm>
            <a:custGeom>
              <a:avLst/>
              <a:gdLst>
                <a:gd name="T0" fmla="*/ 0 w 1648822"/>
                <a:gd name="T1" fmla="*/ 0 h 446626"/>
                <a:gd name="T2" fmla="*/ 429339 w 1648822"/>
                <a:gd name="T3" fmla="*/ 0 h 446626"/>
                <a:gd name="T4" fmla="*/ 449841 w 1648822"/>
                <a:gd name="T5" fmla="*/ 16916 h 446626"/>
                <a:gd name="T6" fmla="*/ 824411 w 1648822"/>
                <a:gd name="T7" fmla="*/ 131331 h 446626"/>
                <a:gd name="T8" fmla="*/ 1198981 w 1648822"/>
                <a:gd name="T9" fmla="*/ 16916 h 446626"/>
                <a:gd name="T10" fmla="*/ 1219483 w 1648822"/>
                <a:gd name="T11" fmla="*/ 0 h 446626"/>
                <a:gd name="T12" fmla="*/ 1648822 w 1648822"/>
                <a:gd name="T13" fmla="*/ 0 h 446626"/>
                <a:gd name="T14" fmla="*/ 1641383 w 1648822"/>
                <a:gd name="T15" fmla="*/ 12245 h 446626"/>
                <a:gd name="T16" fmla="*/ 824411 w 1648822"/>
                <a:gd name="T17" fmla="*/ 446626 h 446626"/>
                <a:gd name="T18" fmla="*/ 7439 w 1648822"/>
                <a:gd name="T19" fmla="*/ 12245 h 446626"/>
                <a:gd name="T20" fmla="*/ 0 w 1648822"/>
                <a:gd name="T21" fmla="*/ 0 h 44662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648822"/>
                <a:gd name="T34" fmla="*/ 0 h 446626"/>
                <a:gd name="T35" fmla="*/ 1648822 w 1648822"/>
                <a:gd name="T36" fmla="*/ 446626 h 44662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648822" h="446626">
                  <a:moveTo>
                    <a:pt x="0" y="0"/>
                  </a:moveTo>
                  <a:lnTo>
                    <a:pt x="429339" y="0"/>
                  </a:lnTo>
                  <a:lnTo>
                    <a:pt x="449841" y="16916"/>
                  </a:lnTo>
                  <a:cubicBezTo>
                    <a:pt x="556764" y="89152"/>
                    <a:pt x="685662" y="131331"/>
                    <a:pt x="824411" y="131331"/>
                  </a:cubicBezTo>
                  <a:cubicBezTo>
                    <a:pt x="963160" y="131331"/>
                    <a:pt x="1092058" y="89152"/>
                    <a:pt x="1198981" y="16916"/>
                  </a:cubicBezTo>
                  <a:lnTo>
                    <a:pt x="1219483" y="0"/>
                  </a:lnTo>
                  <a:lnTo>
                    <a:pt x="1648822" y="0"/>
                  </a:lnTo>
                  <a:lnTo>
                    <a:pt x="1641383" y="12245"/>
                  </a:lnTo>
                  <a:cubicBezTo>
                    <a:pt x="1464329" y="274319"/>
                    <a:pt x="1164492" y="446626"/>
                    <a:pt x="824411" y="446626"/>
                  </a:cubicBezTo>
                  <a:cubicBezTo>
                    <a:pt x="484330" y="446626"/>
                    <a:pt x="184493" y="274319"/>
                    <a:pt x="7439" y="12245"/>
                  </a:cubicBezTo>
                  <a:lnTo>
                    <a:pt x="0" y="0"/>
                  </a:lnTo>
                  <a:close/>
                </a:path>
              </a:pathLst>
            </a:custGeom>
            <a:solidFill>
              <a:schemeClr val="accent1"/>
            </a:solidFill>
            <a:ln w="12700">
              <a:noFill/>
              <a:bevel/>
            </a:ln>
          </p:spPr>
          <p:txBody>
            <a:bodyPr anchor="ctr"/>
            <a:lstStyle/>
            <a:p>
              <a:pPr algn="ctr"/>
              <a:endParaRPr lang="zh-CN" altLang="zh-CN">
                <a:solidFill>
                  <a:schemeClr val="tx1">
                    <a:lumMod val="50000"/>
                  </a:schemeClr>
                </a:solidFill>
                <a:latin typeface="微软雅黑" panose="020B0503020204020204" pitchFamily="34" charset="-122"/>
                <a:ea typeface="微软雅黑" panose="020B0503020204020204" pitchFamily="34" charset="-122"/>
                <a:sym typeface="方正兰亭黑_GBK" pitchFamily="2" charset="-122"/>
              </a:endParaRPr>
            </a:p>
          </p:txBody>
        </p:sp>
      </p:grpSp>
      <p:sp>
        <p:nvSpPr>
          <p:cNvPr id="14" name="矩形 13"/>
          <p:cNvSpPr>
            <a:spLocks noChangeArrowheads="1"/>
          </p:cNvSpPr>
          <p:nvPr/>
        </p:nvSpPr>
        <p:spPr bwMode="auto">
          <a:xfrm flipV="1">
            <a:off x="6596451" y="3301313"/>
            <a:ext cx="3900488" cy="277415"/>
          </a:xfrm>
          <a:prstGeom prst="rect">
            <a:avLst/>
          </a:prstGeom>
          <a:solidFill>
            <a:schemeClr val="accent1">
              <a:alpha val="39999"/>
            </a:schemeClr>
          </a:solidFill>
          <a:ln w="12700">
            <a:noFill/>
            <a:bevel/>
          </a:ln>
        </p:spPr>
        <p:txBody>
          <a:bodyPr lIns="68573" tIns="34287" rIns="68573" bIns="34287" anchor="ctr"/>
          <a:lstStyle/>
          <a:p>
            <a:pPr algn="ctr"/>
            <a:endParaRPr lang="zh-CN" altLang="zh-CN">
              <a:solidFill>
                <a:schemeClr val="tx1">
                  <a:lumMod val="50000"/>
                </a:schemeClr>
              </a:solidFill>
              <a:latin typeface="微软雅黑" panose="020B0503020204020204" pitchFamily="34" charset="-122"/>
              <a:ea typeface="微软雅黑" panose="020B0503020204020204" pitchFamily="34" charset="-122"/>
              <a:sym typeface="方正兰亭黑_GBK" pitchFamily="2" charset="-122"/>
            </a:endParaRPr>
          </a:p>
        </p:txBody>
      </p:sp>
      <p:sp>
        <p:nvSpPr>
          <p:cNvPr id="15" name="文本框 24"/>
          <p:cNvSpPr>
            <a:spLocks noChangeArrowheads="1"/>
          </p:cNvSpPr>
          <p:nvPr/>
        </p:nvSpPr>
        <p:spPr bwMode="auto">
          <a:xfrm>
            <a:off x="6242109" y="3726365"/>
            <a:ext cx="870609" cy="1066440"/>
          </a:xfrm>
          <a:prstGeom prst="rect">
            <a:avLst/>
          </a:prstGeom>
          <a:noFill/>
          <a:ln w="9525">
            <a:noFill/>
            <a:miter lim="800000"/>
          </a:ln>
        </p:spPr>
        <p:txBody>
          <a:bodyPr wrap="none" lIns="68573" tIns="34287" rIns="68573" bIns="34287">
            <a:spAutoFit/>
          </a:bodyPr>
          <a:lstStyle/>
          <a:p>
            <a:pPr algn="ctr">
              <a:lnSpc>
                <a:spcPct val="90000"/>
              </a:lnSpc>
            </a:pPr>
            <a:r>
              <a:rPr lang="en-US" altLang="zh-CN" sz="2700" dirty="0">
                <a:solidFill>
                  <a:schemeClr val="tx1">
                    <a:lumMod val="50000"/>
                  </a:schemeClr>
                </a:solidFill>
                <a:latin typeface="微软雅黑" panose="020B0503020204020204" pitchFamily="34" charset="-122"/>
                <a:ea typeface="微软雅黑" panose="020B0503020204020204" pitchFamily="34" charset="-122"/>
                <a:sym typeface="方正兰亭黑_GBK" pitchFamily="2" charset="-122"/>
              </a:rPr>
              <a:t>Step</a:t>
            </a:r>
            <a:endParaRPr lang="en-US" altLang="zh-CN" sz="2700" dirty="0">
              <a:solidFill>
                <a:schemeClr val="tx1">
                  <a:lumMod val="50000"/>
                </a:schemeClr>
              </a:solidFill>
              <a:latin typeface="微软雅黑" panose="020B0503020204020204" pitchFamily="34" charset="-122"/>
              <a:ea typeface="微软雅黑" panose="020B0503020204020204" pitchFamily="34" charset="-122"/>
              <a:sym typeface="方正兰亭黑_GBK" pitchFamily="2" charset="-122"/>
            </a:endParaRPr>
          </a:p>
          <a:p>
            <a:pPr algn="ctr">
              <a:lnSpc>
                <a:spcPct val="90000"/>
              </a:lnSpc>
            </a:pPr>
            <a:r>
              <a:rPr lang="en-US" altLang="zh-CN" sz="4500" dirty="0">
                <a:solidFill>
                  <a:schemeClr val="tx1">
                    <a:lumMod val="50000"/>
                  </a:schemeClr>
                </a:solidFill>
                <a:latin typeface="微软雅黑" panose="020B0503020204020204" pitchFamily="34" charset="-122"/>
                <a:ea typeface="微软雅黑" panose="020B0503020204020204" pitchFamily="34" charset="-122"/>
                <a:sym typeface="方正兰亭黑_GBK" pitchFamily="2" charset="-122"/>
              </a:rPr>
              <a:t>03</a:t>
            </a:r>
            <a:endParaRPr lang="zh-CN" altLang="en-US" sz="4500" dirty="0">
              <a:solidFill>
                <a:schemeClr val="tx1">
                  <a:lumMod val="50000"/>
                </a:schemeClr>
              </a:solidFill>
              <a:latin typeface="微软雅黑" panose="020B0503020204020204" pitchFamily="34" charset="-122"/>
              <a:ea typeface="微软雅黑" panose="020B0503020204020204" pitchFamily="34" charset="-122"/>
              <a:sym typeface="方正兰亭黑_GBK" pitchFamily="2" charset="-122"/>
            </a:endParaRPr>
          </a:p>
        </p:txBody>
      </p:sp>
      <p:grpSp>
        <p:nvGrpSpPr>
          <p:cNvPr id="16" name="组合 15"/>
          <p:cNvGrpSpPr/>
          <p:nvPr/>
        </p:nvGrpSpPr>
        <p:grpSpPr bwMode="auto">
          <a:xfrm flipV="1">
            <a:off x="5777302" y="3301313"/>
            <a:ext cx="1734741" cy="1734740"/>
            <a:chOff x="0" y="0"/>
            <a:chExt cx="1970470" cy="1970470"/>
          </a:xfrm>
        </p:grpSpPr>
        <p:sp>
          <p:nvSpPr>
            <p:cNvPr id="17" name="任意多边形 16"/>
            <p:cNvSpPr>
              <a:spLocks noChangeArrowheads="1"/>
            </p:cNvSpPr>
            <p:nvPr/>
          </p:nvSpPr>
          <p:spPr bwMode="auto">
            <a:xfrm>
              <a:off x="0" y="0"/>
              <a:ext cx="1970470" cy="1523844"/>
            </a:xfrm>
            <a:custGeom>
              <a:avLst/>
              <a:gdLst>
                <a:gd name="T0" fmla="*/ 985235 w 1970470"/>
                <a:gd name="T1" fmla="*/ 0 h 1523844"/>
                <a:gd name="T2" fmla="*/ 1970470 w 1970470"/>
                <a:gd name="T3" fmla="*/ 985235 h 1523844"/>
                <a:gd name="T4" fmla="*/ 1851557 w 1970470"/>
                <a:gd name="T5" fmla="*/ 1454856 h 1523844"/>
                <a:gd name="T6" fmla="*/ 1809646 w 1970470"/>
                <a:gd name="T7" fmla="*/ 1523844 h 1523844"/>
                <a:gd name="T8" fmla="*/ 1380307 w 1970470"/>
                <a:gd name="T9" fmla="*/ 1523844 h 1523844"/>
                <a:gd name="T10" fmla="*/ 1458954 w 1970470"/>
                <a:gd name="T11" fmla="*/ 1458954 h 1523844"/>
                <a:gd name="T12" fmla="*/ 1655175 w 1970470"/>
                <a:gd name="T13" fmla="*/ 985235 h 1523844"/>
                <a:gd name="T14" fmla="*/ 985235 w 1970470"/>
                <a:gd name="T15" fmla="*/ 315295 h 1523844"/>
                <a:gd name="T16" fmla="*/ 315295 w 1970470"/>
                <a:gd name="T17" fmla="*/ 985235 h 1523844"/>
                <a:gd name="T18" fmla="*/ 511516 w 1970470"/>
                <a:gd name="T19" fmla="*/ 1458954 h 1523844"/>
                <a:gd name="T20" fmla="*/ 590163 w 1970470"/>
                <a:gd name="T21" fmla="*/ 1523844 h 1523844"/>
                <a:gd name="T22" fmla="*/ 160824 w 1970470"/>
                <a:gd name="T23" fmla="*/ 1523844 h 1523844"/>
                <a:gd name="T24" fmla="*/ 118913 w 1970470"/>
                <a:gd name="T25" fmla="*/ 1454856 h 1523844"/>
                <a:gd name="T26" fmla="*/ 0 w 1970470"/>
                <a:gd name="T27" fmla="*/ 985235 h 1523844"/>
                <a:gd name="T28" fmla="*/ 985235 w 1970470"/>
                <a:gd name="T29" fmla="*/ 0 h 152384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970470"/>
                <a:gd name="T46" fmla="*/ 0 h 1523844"/>
                <a:gd name="T47" fmla="*/ 1970470 w 1970470"/>
                <a:gd name="T48" fmla="*/ 1523844 h 152384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970470" h="1523844">
                  <a:moveTo>
                    <a:pt x="985235" y="0"/>
                  </a:moveTo>
                  <a:cubicBezTo>
                    <a:pt x="1529365" y="0"/>
                    <a:pt x="1970470" y="441105"/>
                    <a:pt x="1970470" y="985235"/>
                  </a:cubicBezTo>
                  <a:cubicBezTo>
                    <a:pt x="1970470" y="1155276"/>
                    <a:pt x="1927393" y="1315255"/>
                    <a:pt x="1851557" y="1454856"/>
                  </a:cubicBezTo>
                  <a:lnTo>
                    <a:pt x="1809646" y="1523844"/>
                  </a:lnTo>
                  <a:lnTo>
                    <a:pt x="1380307" y="1523844"/>
                  </a:lnTo>
                  <a:lnTo>
                    <a:pt x="1458954" y="1458954"/>
                  </a:lnTo>
                  <a:cubicBezTo>
                    <a:pt x="1580189" y="1337719"/>
                    <a:pt x="1655175" y="1170234"/>
                    <a:pt x="1655175" y="985235"/>
                  </a:cubicBezTo>
                  <a:cubicBezTo>
                    <a:pt x="1655175" y="615237"/>
                    <a:pt x="1355233" y="315295"/>
                    <a:pt x="985235" y="315295"/>
                  </a:cubicBezTo>
                  <a:cubicBezTo>
                    <a:pt x="615237" y="315295"/>
                    <a:pt x="315295" y="615237"/>
                    <a:pt x="315295" y="985235"/>
                  </a:cubicBezTo>
                  <a:cubicBezTo>
                    <a:pt x="315295" y="1170234"/>
                    <a:pt x="390281" y="1337719"/>
                    <a:pt x="511516" y="1458954"/>
                  </a:cubicBezTo>
                  <a:lnTo>
                    <a:pt x="590163" y="1523844"/>
                  </a:lnTo>
                  <a:lnTo>
                    <a:pt x="160824" y="1523844"/>
                  </a:lnTo>
                  <a:lnTo>
                    <a:pt x="118913" y="1454856"/>
                  </a:lnTo>
                  <a:cubicBezTo>
                    <a:pt x="43077" y="1315255"/>
                    <a:pt x="0" y="1155276"/>
                    <a:pt x="0" y="985235"/>
                  </a:cubicBezTo>
                  <a:cubicBezTo>
                    <a:pt x="0" y="441105"/>
                    <a:pt x="441105" y="0"/>
                    <a:pt x="985235" y="0"/>
                  </a:cubicBezTo>
                  <a:close/>
                </a:path>
              </a:pathLst>
            </a:custGeom>
            <a:solidFill>
              <a:schemeClr val="accent1">
                <a:alpha val="39999"/>
              </a:schemeClr>
            </a:solidFill>
            <a:ln w="12700">
              <a:noFill/>
              <a:bevel/>
            </a:ln>
          </p:spPr>
          <p:txBody>
            <a:bodyPr anchor="ctr"/>
            <a:lstStyle/>
            <a:p>
              <a:pPr algn="ctr"/>
              <a:endParaRPr lang="zh-CN" altLang="zh-CN">
                <a:solidFill>
                  <a:schemeClr val="tx1">
                    <a:lumMod val="50000"/>
                  </a:schemeClr>
                </a:solidFill>
                <a:latin typeface="微软雅黑" panose="020B0503020204020204" pitchFamily="34" charset="-122"/>
                <a:ea typeface="微软雅黑" panose="020B0503020204020204" pitchFamily="34" charset="-122"/>
                <a:sym typeface="方正兰亭黑_GBK" pitchFamily="2" charset="-122"/>
              </a:endParaRPr>
            </a:p>
          </p:txBody>
        </p:sp>
        <p:sp>
          <p:nvSpPr>
            <p:cNvPr id="18" name="任意多边形 17"/>
            <p:cNvSpPr>
              <a:spLocks noChangeArrowheads="1"/>
            </p:cNvSpPr>
            <p:nvPr/>
          </p:nvSpPr>
          <p:spPr bwMode="auto">
            <a:xfrm>
              <a:off x="160824" y="1523844"/>
              <a:ext cx="1648822" cy="446626"/>
            </a:xfrm>
            <a:custGeom>
              <a:avLst/>
              <a:gdLst>
                <a:gd name="T0" fmla="*/ 0 w 1648822"/>
                <a:gd name="T1" fmla="*/ 0 h 446626"/>
                <a:gd name="T2" fmla="*/ 429339 w 1648822"/>
                <a:gd name="T3" fmla="*/ 0 h 446626"/>
                <a:gd name="T4" fmla="*/ 449841 w 1648822"/>
                <a:gd name="T5" fmla="*/ 16916 h 446626"/>
                <a:gd name="T6" fmla="*/ 824411 w 1648822"/>
                <a:gd name="T7" fmla="*/ 131331 h 446626"/>
                <a:gd name="T8" fmla="*/ 1198981 w 1648822"/>
                <a:gd name="T9" fmla="*/ 16916 h 446626"/>
                <a:gd name="T10" fmla="*/ 1219483 w 1648822"/>
                <a:gd name="T11" fmla="*/ 0 h 446626"/>
                <a:gd name="T12" fmla="*/ 1648822 w 1648822"/>
                <a:gd name="T13" fmla="*/ 0 h 446626"/>
                <a:gd name="T14" fmla="*/ 1641383 w 1648822"/>
                <a:gd name="T15" fmla="*/ 12245 h 446626"/>
                <a:gd name="T16" fmla="*/ 824411 w 1648822"/>
                <a:gd name="T17" fmla="*/ 446626 h 446626"/>
                <a:gd name="T18" fmla="*/ 7439 w 1648822"/>
                <a:gd name="T19" fmla="*/ 12245 h 446626"/>
                <a:gd name="T20" fmla="*/ 0 w 1648822"/>
                <a:gd name="T21" fmla="*/ 0 h 44662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648822"/>
                <a:gd name="T34" fmla="*/ 0 h 446626"/>
                <a:gd name="T35" fmla="*/ 1648822 w 1648822"/>
                <a:gd name="T36" fmla="*/ 446626 h 44662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648822" h="446626">
                  <a:moveTo>
                    <a:pt x="0" y="0"/>
                  </a:moveTo>
                  <a:lnTo>
                    <a:pt x="429339" y="0"/>
                  </a:lnTo>
                  <a:lnTo>
                    <a:pt x="449841" y="16916"/>
                  </a:lnTo>
                  <a:cubicBezTo>
                    <a:pt x="556764" y="89152"/>
                    <a:pt x="685662" y="131331"/>
                    <a:pt x="824411" y="131331"/>
                  </a:cubicBezTo>
                  <a:cubicBezTo>
                    <a:pt x="963160" y="131331"/>
                    <a:pt x="1092058" y="89152"/>
                    <a:pt x="1198981" y="16916"/>
                  </a:cubicBezTo>
                  <a:lnTo>
                    <a:pt x="1219483" y="0"/>
                  </a:lnTo>
                  <a:lnTo>
                    <a:pt x="1648822" y="0"/>
                  </a:lnTo>
                  <a:lnTo>
                    <a:pt x="1641383" y="12245"/>
                  </a:lnTo>
                  <a:cubicBezTo>
                    <a:pt x="1464329" y="274319"/>
                    <a:pt x="1164492" y="446626"/>
                    <a:pt x="824411" y="446626"/>
                  </a:cubicBezTo>
                  <a:cubicBezTo>
                    <a:pt x="484330" y="446626"/>
                    <a:pt x="184493" y="274319"/>
                    <a:pt x="7439" y="12245"/>
                  </a:cubicBezTo>
                  <a:lnTo>
                    <a:pt x="0" y="0"/>
                  </a:lnTo>
                  <a:close/>
                </a:path>
              </a:pathLst>
            </a:custGeom>
            <a:solidFill>
              <a:schemeClr val="accent1"/>
            </a:solidFill>
            <a:ln w="12700">
              <a:noFill/>
              <a:bevel/>
            </a:ln>
          </p:spPr>
          <p:txBody>
            <a:bodyPr anchor="ctr"/>
            <a:lstStyle/>
            <a:p>
              <a:pPr algn="ctr"/>
              <a:endParaRPr lang="zh-CN" altLang="zh-CN">
                <a:solidFill>
                  <a:schemeClr val="tx1">
                    <a:lumMod val="50000"/>
                  </a:schemeClr>
                </a:solidFill>
                <a:latin typeface="微软雅黑" panose="020B0503020204020204" pitchFamily="34" charset="-122"/>
                <a:ea typeface="微软雅黑" panose="020B0503020204020204" pitchFamily="34" charset="-122"/>
                <a:sym typeface="方正兰亭黑_GBK" pitchFamily="2" charset="-122"/>
              </a:endParaRPr>
            </a:p>
          </p:txBody>
        </p:sp>
      </p:grpSp>
      <p:sp>
        <p:nvSpPr>
          <p:cNvPr id="19" name="TextBox 59"/>
          <p:cNvSpPr>
            <a:spLocks noChangeArrowheads="1"/>
          </p:cNvSpPr>
          <p:nvPr/>
        </p:nvSpPr>
        <p:spPr bwMode="auto">
          <a:xfrm flipH="1">
            <a:off x="3332949" y="1648724"/>
            <a:ext cx="1941909" cy="300038"/>
          </a:xfrm>
          <a:prstGeom prst="rect">
            <a:avLst/>
          </a:prstGeom>
          <a:noFill/>
          <a:ln w="9525">
            <a:noFill/>
            <a:bevel/>
          </a:ln>
        </p:spPr>
        <p:txBody>
          <a:bodyPr lIns="68573" tIns="34287" rIns="68573" bIns="34287">
            <a:spAutoFit/>
          </a:bodyPr>
          <a:lstStyle/>
          <a:p>
            <a:pPr algn="r" eaLnBrk="0" hangingPunct="0"/>
            <a:r>
              <a:rPr lang="zh-CN" altLang="en-US" sz="1500" dirty="0">
                <a:solidFill>
                  <a:schemeClr val="tx1">
                    <a:lumMod val="50000"/>
                  </a:schemeClr>
                </a:solidFill>
                <a:latin typeface="微软雅黑" panose="020B0503020204020204" pitchFamily="34" charset="-122"/>
                <a:ea typeface="微软雅黑" panose="020B0503020204020204" pitchFamily="34" charset="-122"/>
                <a:sym typeface="方正兰亭黑_GBK" pitchFamily="2" charset="-122"/>
              </a:rPr>
              <a:t>点击此处输入内容</a:t>
            </a:r>
            <a:endParaRPr lang="en-US" sz="1500" dirty="0">
              <a:solidFill>
                <a:schemeClr val="tx1">
                  <a:lumMod val="50000"/>
                </a:schemeClr>
              </a:solidFill>
              <a:latin typeface="微软雅黑" panose="020B0503020204020204" pitchFamily="34" charset="-122"/>
              <a:ea typeface="微软雅黑" panose="020B0503020204020204" pitchFamily="34" charset="-122"/>
              <a:sym typeface="方正兰亭黑_GBK" pitchFamily="2" charset="-122"/>
            </a:endParaRPr>
          </a:p>
        </p:txBody>
      </p:sp>
      <p:sp>
        <p:nvSpPr>
          <p:cNvPr id="20" name="矩形 19"/>
          <p:cNvSpPr>
            <a:spLocks noChangeArrowheads="1"/>
          </p:cNvSpPr>
          <p:nvPr/>
        </p:nvSpPr>
        <p:spPr bwMode="auto">
          <a:xfrm>
            <a:off x="2367351" y="1928522"/>
            <a:ext cx="2976563" cy="841250"/>
          </a:xfrm>
          <a:prstGeom prst="rect">
            <a:avLst/>
          </a:prstGeom>
          <a:noFill/>
          <a:ln w="9525">
            <a:noFill/>
            <a:bevel/>
          </a:ln>
        </p:spPr>
        <p:txBody>
          <a:bodyPr lIns="68573" tIns="34287" rIns="68573" bIns="34287">
            <a:spAutoFit/>
          </a:bodyPr>
          <a:lstStyle/>
          <a:p>
            <a:pPr>
              <a:lnSpc>
                <a:spcPct val="114000"/>
              </a:lnSpc>
            </a:pPr>
            <a:r>
              <a:rPr lang="zh-CN" altLang="en-US" sz="1100">
                <a:solidFill>
                  <a:schemeClr val="tx1">
                    <a:lumMod val="50000"/>
                  </a:schemeClr>
                </a:solidFill>
                <a:latin typeface="微软雅黑" panose="020B0503020204020204" pitchFamily="34" charset="-122"/>
                <a:ea typeface="微软雅黑" panose="020B0503020204020204" pitchFamily="34" charset="-122"/>
                <a:sym typeface="方正兰亭黑_GBK" pitchFamily="2" charset="-122"/>
              </a:rPr>
              <a:t>在此录入上述图表的综合描述说明，在此录入上述图表的综合描述说明，在此录入上述图表的综合描述说明，在此录入上述图表的综合描述说明。</a:t>
            </a:r>
            <a:endParaRPr lang="zh-CN" altLang="en-US" sz="1100">
              <a:solidFill>
                <a:schemeClr val="tx1">
                  <a:lumMod val="50000"/>
                </a:schemeClr>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21" name="TextBox 59"/>
          <p:cNvSpPr>
            <a:spLocks noChangeArrowheads="1"/>
          </p:cNvSpPr>
          <p:nvPr/>
        </p:nvSpPr>
        <p:spPr bwMode="auto">
          <a:xfrm flipH="1">
            <a:off x="7532283" y="3694218"/>
            <a:ext cx="1940719" cy="300038"/>
          </a:xfrm>
          <a:prstGeom prst="rect">
            <a:avLst/>
          </a:prstGeom>
          <a:noFill/>
          <a:ln w="9525">
            <a:noFill/>
            <a:bevel/>
          </a:ln>
        </p:spPr>
        <p:txBody>
          <a:bodyPr lIns="68573" tIns="34287" rIns="68573" bIns="34287">
            <a:spAutoFit/>
          </a:bodyPr>
          <a:lstStyle/>
          <a:p>
            <a:pPr algn="ctr" eaLnBrk="0" hangingPunct="0"/>
            <a:r>
              <a:rPr lang="zh-CN" altLang="en-US" sz="1500" dirty="0">
                <a:solidFill>
                  <a:schemeClr val="tx1">
                    <a:lumMod val="50000"/>
                  </a:schemeClr>
                </a:solidFill>
                <a:latin typeface="微软雅黑" panose="020B0503020204020204" pitchFamily="34" charset="-122"/>
                <a:ea typeface="微软雅黑" panose="020B0503020204020204" pitchFamily="34" charset="-122"/>
                <a:sym typeface="方正兰亭黑_GBK" pitchFamily="2" charset="-122"/>
              </a:rPr>
              <a:t>点击此处输入内容</a:t>
            </a:r>
            <a:endParaRPr lang="en-US" sz="1500" dirty="0">
              <a:solidFill>
                <a:schemeClr val="tx1">
                  <a:lumMod val="50000"/>
                </a:schemeClr>
              </a:solidFill>
              <a:latin typeface="微软雅黑" panose="020B0503020204020204" pitchFamily="34" charset="-122"/>
              <a:ea typeface="微软雅黑" panose="020B0503020204020204" pitchFamily="34" charset="-122"/>
              <a:sym typeface="方正兰亭黑_GBK" pitchFamily="2" charset="-122"/>
            </a:endParaRPr>
          </a:p>
        </p:txBody>
      </p:sp>
      <p:sp>
        <p:nvSpPr>
          <p:cNvPr id="22" name="矩形 17"/>
          <p:cNvSpPr>
            <a:spLocks noChangeArrowheads="1"/>
          </p:cNvSpPr>
          <p:nvPr/>
        </p:nvSpPr>
        <p:spPr bwMode="auto">
          <a:xfrm>
            <a:off x="7682302" y="3983539"/>
            <a:ext cx="1940719" cy="841250"/>
          </a:xfrm>
          <a:prstGeom prst="rect">
            <a:avLst/>
          </a:prstGeom>
          <a:noFill/>
          <a:ln w="9525">
            <a:noFill/>
            <a:bevel/>
          </a:ln>
        </p:spPr>
        <p:txBody>
          <a:bodyPr lIns="68573" tIns="34287" rIns="68573" bIns="34287">
            <a:spAutoFit/>
          </a:bodyPr>
          <a:lstStyle/>
          <a:p>
            <a:pPr>
              <a:lnSpc>
                <a:spcPct val="114000"/>
              </a:lnSpc>
            </a:pPr>
            <a:r>
              <a:rPr lang="zh-CN" altLang="en-US" sz="1100">
                <a:solidFill>
                  <a:schemeClr val="tx1">
                    <a:lumMod val="50000"/>
                  </a:schemeClr>
                </a:solidFill>
                <a:latin typeface="微软雅黑" panose="020B0503020204020204" pitchFamily="34" charset="-122"/>
                <a:ea typeface="微软雅黑" panose="020B0503020204020204" pitchFamily="34" charset="-122"/>
                <a:sym typeface="方正兰亭黑_GBK" pitchFamily="2" charset="-122"/>
              </a:rPr>
              <a:t>在此录入上述图表的综合描述说明，在此录入上述图表的综合描述说明，在此录入上述图表的综合描述说明。</a:t>
            </a:r>
            <a:endParaRPr lang="zh-CN" altLang="en-US" sz="1100">
              <a:solidFill>
                <a:schemeClr val="tx1">
                  <a:lumMod val="50000"/>
                </a:schemeClr>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23" name="TextBox 59"/>
          <p:cNvSpPr>
            <a:spLocks noChangeArrowheads="1"/>
          </p:cNvSpPr>
          <p:nvPr/>
        </p:nvSpPr>
        <p:spPr bwMode="auto">
          <a:xfrm flipH="1">
            <a:off x="2026833" y="3671596"/>
            <a:ext cx="1941910" cy="300038"/>
          </a:xfrm>
          <a:prstGeom prst="rect">
            <a:avLst/>
          </a:prstGeom>
          <a:noFill/>
          <a:ln w="9525">
            <a:noFill/>
            <a:bevel/>
          </a:ln>
        </p:spPr>
        <p:txBody>
          <a:bodyPr lIns="68573" tIns="34287" rIns="68573" bIns="34287">
            <a:spAutoFit/>
          </a:bodyPr>
          <a:lstStyle/>
          <a:p>
            <a:pPr algn="ctr" eaLnBrk="0" hangingPunct="0"/>
            <a:r>
              <a:rPr lang="zh-CN" altLang="en-US" sz="1500" dirty="0">
                <a:solidFill>
                  <a:schemeClr val="tx1">
                    <a:lumMod val="50000"/>
                  </a:schemeClr>
                </a:solidFill>
                <a:latin typeface="微软雅黑" panose="020B0503020204020204" pitchFamily="34" charset="-122"/>
                <a:ea typeface="微软雅黑" panose="020B0503020204020204" pitchFamily="34" charset="-122"/>
                <a:sym typeface="方正兰亭黑_GBK" pitchFamily="2" charset="-122"/>
              </a:rPr>
              <a:t>点击输入内容</a:t>
            </a:r>
            <a:endParaRPr lang="en-US" sz="1500" dirty="0">
              <a:solidFill>
                <a:schemeClr val="tx1">
                  <a:lumMod val="50000"/>
                </a:schemeClr>
              </a:solidFill>
              <a:latin typeface="微软雅黑" panose="020B0503020204020204" pitchFamily="34" charset="-122"/>
              <a:ea typeface="微软雅黑" panose="020B0503020204020204" pitchFamily="34" charset="-122"/>
              <a:sym typeface="方正兰亭黑_GBK" pitchFamily="2" charset="-122"/>
            </a:endParaRPr>
          </a:p>
        </p:txBody>
      </p:sp>
      <p:sp>
        <p:nvSpPr>
          <p:cNvPr id="24" name="矩形 17"/>
          <p:cNvSpPr>
            <a:spLocks noChangeArrowheads="1"/>
          </p:cNvSpPr>
          <p:nvPr/>
        </p:nvSpPr>
        <p:spPr bwMode="auto">
          <a:xfrm>
            <a:off x="2367351" y="3960919"/>
            <a:ext cx="1395413" cy="841250"/>
          </a:xfrm>
          <a:prstGeom prst="rect">
            <a:avLst/>
          </a:prstGeom>
          <a:noFill/>
          <a:ln w="9525">
            <a:noFill/>
            <a:bevel/>
          </a:ln>
        </p:spPr>
        <p:txBody>
          <a:bodyPr lIns="68573" tIns="34287" rIns="68573" bIns="34287">
            <a:spAutoFit/>
          </a:bodyPr>
          <a:lstStyle/>
          <a:p>
            <a:pPr>
              <a:lnSpc>
                <a:spcPct val="114000"/>
              </a:lnSpc>
            </a:pPr>
            <a:r>
              <a:rPr lang="zh-CN" altLang="en-US" sz="1100">
                <a:solidFill>
                  <a:schemeClr val="tx1">
                    <a:lumMod val="50000"/>
                  </a:schemeClr>
                </a:solidFill>
                <a:latin typeface="微软雅黑" panose="020B0503020204020204" pitchFamily="34" charset="-122"/>
                <a:ea typeface="微软雅黑" panose="020B0503020204020204" pitchFamily="34" charset="-122"/>
                <a:sym typeface="方正兰亭黑_GBK" pitchFamily="2" charset="-122"/>
              </a:rPr>
              <a:t>在此录入上述图表的综合描述说明，在此录入上述图表的综合描述说明。</a:t>
            </a:r>
            <a:endParaRPr lang="zh-CN" altLang="en-US" sz="1100">
              <a:solidFill>
                <a:schemeClr val="tx1">
                  <a:lumMod val="50000"/>
                </a:schemeClr>
              </a:solidFill>
              <a:latin typeface="微软雅黑" panose="020B0503020204020204" pitchFamily="34" charset="-122"/>
              <a:ea typeface="微软雅黑" panose="020B0503020204020204" pitchFamily="34" charset="-122"/>
              <a:sym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par>
                                <p:cTn id="8" presetID="22" presetClass="entr" presetSubtype="4" fill="hold" nodeType="withEffect">
                                  <p:stCondLst>
                                    <p:cond delay="450"/>
                                  </p:stCondLst>
                                  <p:childTnLst>
                                    <p:set>
                                      <p:cBhvr>
                                        <p:cTn id="9" dur="1" fill="hold">
                                          <p:stCondLst>
                                            <p:cond delay="0"/>
                                          </p:stCondLst>
                                        </p:cTn>
                                        <p:tgtEl>
                                          <p:spTgt spid="6"/>
                                        </p:tgtEl>
                                        <p:attrNameLst>
                                          <p:attrName>style.visibility</p:attrName>
                                        </p:attrNameLst>
                                      </p:cBhvr>
                                      <p:to>
                                        <p:strVal val="visible"/>
                                      </p:to>
                                    </p:set>
                                    <p:animEffect transition="in" filter="wipe(down)">
                                      <p:cBhvr>
                                        <p:cTn id="10" dur="500"/>
                                        <p:tgtEl>
                                          <p:spTgt spid="6"/>
                                        </p:tgtEl>
                                      </p:cBhvr>
                                    </p:animEffect>
                                  </p:childTnLst>
                                </p:cTn>
                              </p:par>
                              <p:par>
                                <p:cTn id="11" presetID="22" presetClass="entr" presetSubtype="8" fill="hold" grpId="0" nodeType="withEffect">
                                  <p:stCondLst>
                                    <p:cond delay="250"/>
                                  </p:stCondLst>
                                  <p:childTnLst>
                                    <p:set>
                                      <p:cBhvr>
                                        <p:cTn id="12" dur="1" fill="hold">
                                          <p:stCondLst>
                                            <p:cond delay="0"/>
                                          </p:stCondLst>
                                        </p:cTn>
                                        <p:tgtEl>
                                          <p:spTgt spid="9"/>
                                        </p:tgtEl>
                                        <p:attrNameLst>
                                          <p:attrName>style.visibility</p:attrName>
                                        </p:attrNameLst>
                                      </p:cBhvr>
                                      <p:to>
                                        <p:strVal val="visible"/>
                                      </p:to>
                                    </p:set>
                                    <p:animEffect transition="in" filter="wipe(left)">
                                      <p:cBhvr>
                                        <p:cTn id="13" dur="500"/>
                                        <p:tgtEl>
                                          <p:spTgt spid="9"/>
                                        </p:tgtEl>
                                      </p:cBhvr>
                                    </p:animEffect>
                                  </p:childTnLst>
                                </p:cTn>
                              </p:par>
                              <p:par>
                                <p:cTn id="14" presetID="22" presetClass="entr" presetSubtype="1" fill="hold" nodeType="withEffect">
                                  <p:stCondLst>
                                    <p:cond delay="700"/>
                                  </p:stCondLst>
                                  <p:childTnLst>
                                    <p:set>
                                      <p:cBhvr>
                                        <p:cTn id="15" dur="1" fill="hold">
                                          <p:stCondLst>
                                            <p:cond delay="0"/>
                                          </p:stCondLst>
                                        </p:cTn>
                                        <p:tgtEl>
                                          <p:spTgt spid="11"/>
                                        </p:tgtEl>
                                        <p:attrNameLst>
                                          <p:attrName>style.visibility</p:attrName>
                                        </p:attrNameLst>
                                      </p:cBhvr>
                                      <p:to>
                                        <p:strVal val="visible"/>
                                      </p:to>
                                    </p:set>
                                    <p:animEffect transition="in" filter="wipe(up)">
                                      <p:cBhvr>
                                        <p:cTn id="16" dur="500"/>
                                        <p:tgtEl>
                                          <p:spTgt spid="11"/>
                                        </p:tgtEl>
                                      </p:cBhvr>
                                    </p:animEffect>
                                  </p:childTnLst>
                                </p:cTn>
                              </p:par>
                              <p:par>
                                <p:cTn id="17" presetID="22" presetClass="entr" presetSubtype="2" fill="hold" grpId="0" nodeType="withEffect">
                                  <p:stCondLst>
                                    <p:cond delay="250"/>
                                  </p:stCondLst>
                                  <p:childTnLst>
                                    <p:set>
                                      <p:cBhvr>
                                        <p:cTn id="18" dur="1" fill="hold">
                                          <p:stCondLst>
                                            <p:cond delay="0"/>
                                          </p:stCondLst>
                                        </p:cTn>
                                        <p:tgtEl>
                                          <p:spTgt spid="14"/>
                                        </p:tgtEl>
                                        <p:attrNameLst>
                                          <p:attrName>style.visibility</p:attrName>
                                        </p:attrNameLst>
                                      </p:cBhvr>
                                      <p:to>
                                        <p:strVal val="visible"/>
                                      </p:to>
                                    </p:set>
                                    <p:animEffect transition="in" filter="wipe(right)">
                                      <p:cBhvr>
                                        <p:cTn id="19" dur="500"/>
                                        <p:tgtEl>
                                          <p:spTgt spid="14"/>
                                        </p:tgtEl>
                                      </p:cBhvr>
                                    </p:animEffect>
                                  </p:childTnLst>
                                </p:cTn>
                              </p:par>
                              <p:par>
                                <p:cTn id="20" presetID="22" presetClass="entr" presetSubtype="1" fill="hold" nodeType="withEffect">
                                  <p:stCondLst>
                                    <p:cond delay="700"/>
                                  </p:stCondLst>
                                  <p:childTnLst>
                                    <p:set>
                                      <p:cBhvr>
                                        <p:cTn id="21" dur="1" fill="hold">
                                          <p:stCondLst>
                                            <p:cond delay="0"/>
                                          </p:stCondLst>
                                        </p:cTn>
                                        <p:tgtEl>
                                          <p:spTgt spid="16"/>
                                        </p:tgtEl>
                                        <p:attrNameLst>
                                          <p:attrName>style.visibility</p:attrName>
                                        </p:attrNameLst>
                                      </p:cBhvr>
                                      <p:to>
                                        <p:strVal val="visible"/>
                                      </p:to>
                                    </p:set>
                                    <p:animEffect>
                                      <p:cBhvr>
                                        <p:cTn id="22" dur="500"/>
                                        <p:tgtEl>
                                          <p:spTgt spid="16"/>
                                        </p:tgtEl>
                                      </p:cBhvr>
                                    </p:animEffect>
                                  </p:childTnLst>
                                </p:cTn>
                              </p:par>
                            </p:childTnLst>
                          </p:cTn>
                        </p:par>
                        <p:par>
                          <p:cTn id="23" fill="hold">
                            <p:stCondLst>
                              <p:cond delay="500"/>
                            </p:stCondLst>
                            <p:childTnLst>
                              <p:par>
                                <p:cTn id="24" presetID="10" presetClass="entr" presetSubtype="0" fill="hold" grpId="0" nodeType="after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500"/>
                                        <p:tgtEl>
                                          <p:spTgt spid="5"/>
                                        </p:tgtEl>
                                      </p:cBhvr>
                                    </p:animEffect>
                                  </p:childTnLst>
                                </p:cTn>
                              </p:par>
                            </p:childTnLst>
                          </p:cTn>
                        </p:par>
                        <p:par>
                          <p:cTn id="27" fill="hold">
                            <p:stCondLst>
                              <p:cond delay="1000"/>
                            </p:stCondLst>
                            <p:childTnLst>
                              <p:par>
                                <p:cTn id="28" presetID="10" presetClass="entr" presetSubtype="0" fill="hold" grpId="0" nodeType="after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fade">
                                      <p:cBhvr>
                                        <p:cTn id="30" dur="500"/>
                                        <p:tgtEl>
                                          <p:spTgt spid="10"/>
                                        </p:tgtEl>
                                      </p:cBhvr>
                                    </p:animEffect>
                                  </p:childTnLst>
                                </p:cTn>
                              </p:par>
                            </p:childTnLst>
                          </p:cTn>
                        </p:par>
                        <p:par>
                          <p:cTn id="31" fill="hold">
                            <p:stCondLst>
                              <p:cond delay="1500"/>
                            </p:stCondLst>
                            <p:childTnLst>
                              <p:par>
                                <p:cTn id="32" presetID="10" presetClass="entr" presetSubtype="0" fill="hold" grpId="0" nodeType="after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fade">
                                      <p:cBhvr>
                                        <p:cTn id="34" dur="500"/>
                                        <p:tgtEl>
                                          <p:spTgt spid="15"/>
                                        </p:tgtEl>
                                      </p:cBhvr>
                                    </p:animEffect>
                                  </p:childTnLst>
                                </p:cTn>
                              </p:par>
                            </p:childTnLst>
                          </p:cTn>
                        </p:par>
                        <p:par>
                          <p:cTn id="35" fill="hold">
                            <p:stCondLst>
                              <p:cond delay="2000"/>
                            </p:stCondLst>
                            <p:childTnLst>
                              <p:par>
                                <p:cTn id="36" presetID="22" presetClass="entr" presetSubtype="2" fill="hold" grpId="0" nodeType="after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wipe(right)">
                                      <p:cBhvr>
                                        <p:cTn id="38" dur="500"/>
                                        <p:tgtEl>
                                          <p:spTgt spid="19"/>
                                        </p:tgtEl>
                                      </p:cBhvr>
                                    </p:animEffect>
                                  </p:childTnLst>
                                </p:cTn>
                              </p:par>
                              <p:par>
                                <p:cTn id="39" presetID="22" presetClass="entr" presetSubtype="2" fill="hold" grpId="0" nodeType="withEffect">
                                  <p:stCondLst>
                                    <p:cond delay="0"/>
                                  </p:stCondLst>
                                  <p:childTnLst>
                                    <p:set>
                                      <p:cBhvr>
                                        <p:cTn id="40" dur="1" fill="hold">
                                          <p:stCondLst>
                                            <p:cond delay="0"/>
                                          </p:stCondLst>
                                        </p:cTn>
                                        <p:tgtEl>
                                          <p:spTgt spid="20"/>
                                        </p:tgtEl>
                                        <p:attrNameLst>
                                          <p:attrName>style.visibility</p:attrName>
                                        </p:attrNameLst>
                                      </p:cBhvr>
                                      <p:to>
                                        <p:strVal val="visible"/>
                                      </p:to>
                                    </p:set>
                                    <p:animEffect transition="in" filter="wipe(right)">
                                      <p:cBhvr>
                                        <p:cTn id="41" dur="500"/>
                                        <p:tgtEl>
                                          <p:spTgt spid="20"/>
                                        </p:tgtEl>
                                      </p:cBhvr>
                                    </p:animEffect>
                                  </p:childTnLst>
                                </p:cTn>
                              </p:par>
                              <p:par>
                                <p:cTn id="42" presetID="22" presetClass="entr" presetSubtype="2" fill="hold" grpId="0" nodeType="withEffect">
                                  <p:stCondLst>
                                    <p:cond delay="0"/>
                                  </p:stCondLst>
                                  <p:childTnLst>
                                    <p:set>
                                      <p:cBhvr>
                                        <p:cTn id="43" dur="1" fill="hold">
                                          <p:stCondLst>
                                            <p:cond delay="0"/>
                                          </p:stCondLst>
                                        </p:cTn>
                                        <p:tgtEl>
                                          <p:spTgt spid="23"/>
                                        </p:tgtEl>
                                        <p:attrNameLst>
                                          <p:attrName>style.visibility</p:attrName>
                                        </p:attrNameLst>
                                      </p:cBhvr>
                                      <p:to>
                                        <p:strVal val="visible"/>
                                      </p:to>
                                    </p:set>
                                    <p:animEffect transition="in" filter="wipe(right)">
                                      <p:cBhvr>
                                        <p:cTn id="44" dur="500"/>
                                        <p:tgtEl>
                                          <p:spTgt spid="23"/>
                                        </p:tgtEl>
                                      </p:cBhvr>
                                    </p:animEffect>
                                  </p:childTnLst>
                                </p:cTn>
                              </p:par>
                              <p:par>
                                <p:cTn id="45" presetID="22" presetClass="entr" presetSubtype="2" fill="hold" grpId="0" nodeType="with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wipe(right)">
                                      <p:cBhvr>
                                        <p:cTn id="47" dur="500"/>
                                        <p:tgtEl>
                                          <p:spTgt spid="24"/>
                                        </p:tgtEl>
                                      </p:cBhvr>
                                    </p:animEffect>
                                  </p:childTnLst>
                                </p:cTn>
                              </p:par>
                              <p:par>
                                <p:cTn id="48" presetID="22" presetClass="entr" presetSubtype="8" fill="hold" grpId="0" nodeType="withEffect">
                                  <p:stCondLst>
                                    <p:cond delay="0"/>
                                  </p:stCondLst>
                                  <p:childTnLst>
                                    <p:set>
                                      <p:cBhvr>
                                        <p:cTn id="49" dur="1" fill="hold">
                                          <p:stCondLst>
                                            <p:cond delay="0"/>
                                          </p:stCondLst>
                                        </p:cTn>
                                        <p:tgtEl>
                                          <p:spTgt spid="21"/>
                                        </p:tgtEl>
                                        <p:attrNameLst>
                                          <p:attrName>style.visibility</p:attrName>
                                        </p:attrNameLst>
                                      </p:cBhvr>
                                      <p:to>
                                        <p:strVal val="visible"/>
                                      </p:to>
                                    </p:set>
                                    <p:animEffect transition="in" filter="wipe(left)">
                                      <p:cBhvr>
                                        <p:cTn id="50" dur="500"/>
                                        <p:tgtEl>
                                          <p:spTgt spid="21"/>
                                        </p:tgtEl>
                                      </p:cBhvr>
                                    </p:animEffect>
                                  </p:childTnLst>
                                </p:cTn>
                              </p:par>
                              <p:par>
                                <p:cTn id="51" presetID="22" presetClass="entr" presetSubtype="8" fill="hold" grpId="0" nodeType="with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wipe(left)">
                                      <p:cBhvr>
                                        <p:cTn id="53"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autoUpdateAnimBg="0"/>
      <p:bldP spid="5" grpId="0"/>
      <p:bldP spid="9" grpId="0" bldLvl="0" animBg="1" autoUpdateAnimBg="0"/>
      <p:bldP spid="10" grpId="0"/>
      <p:bldP spid="14" grpId="0" bldLvl="0" animBg="1" autoUpdateAnimBg="0"/>
      <p:bldP spid="15" grpId="0"/>
      <p:bldP spid="19" grpId="0" bldLvl="0" autoUpdateAnimBg="0"/>
      <p:bldP spid="20" grpId="0" bldLvl="0" autoUpdateAnimBg="0"/>
      <p:bldP spid="21" grpId="0" bldLvl="0" autoUpdateAnimBg="0"/>
      <p:bldP spid="22" grpId="0" bldLvl="0" autoUpdateAnimBg="0"/>
      <p:bldP spid="23" grpId="0" bldLvl="0" autoUpdateAnimBg="0"/>
      <p:bldP spid="24" grpId="0" bldLvl="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55084" y="2147714"/>
            <a:ext cx="12247084" cy="2592288"/>
          </a:xfrm>
          <a:prstGeom prst="rect">
            <a:avLst/>
          </a:prstGeom>
          <a:solidFill>
            <a:schemeClr val="accent1">
              <a:lumMod val="60000"/>
              <a:lumOff val="40000"/>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TextBox 11"/>
          <p:cNvSpPr txBox="1"/>
          <p:nvPr/>
        </p:nvSpPr>
        <p:spPr>
          <a:xfrm>
            <a:off x="3841584" y="2949168"/>
            <a:ext cx="4358886" cy="646331"/>
          </a:xfrm>
          <a:prstGeom prst="rect">
            <a:avLst/>
          </a:prstGeom>
          <a:noFill/>
        </p:spPr>
        <p:txBody>
          <a:bodyPr wrap="none" rtlCol="0">
            <a:spAutoFit/>
          </a:bodyPr>
          <a:lstStyle/>
          <a:p>
            <a:pPr marL="0" lvl="1" algn="ctr"/>
            <a:r>
              <a:rPr lang="en-US" altLang="zh-CN" sz="3600" b="1">
                <a:solidFill>
                  <a:schemeClr val="bg1"/>
                </a:solidFill>
                <a:latin typeface="+mn-lt"/>
                <a:ea typeface="+mn-ea"/>
                <a:cs typeface="+mn-ea"/>
                <a:sym typeface="+mn-lt"/>
              </a:rPr>
              <a:t>04</a:t>
            </a:r>
            <a:r>
              <a:rPr lang="zh-CN" altLang="en-US" sz="3600" b="1">
                <a:solidFill>
                  <a:schemeClr val="bg1"/>
                </a:solidFill>
                <a:latin typeface="+mj-ea"/>
              </a:rPr>
              <a:t>输入</a:t>
            </a:r>
            <a:r>
              <a:rPr lang="zh-CN" altLang="en-US" sz="3600" b="1" dirty="0">
                <a:solidFill>
                  <a:schemeClr val="bg1"/>
                </a:solidFill>
                <a:latin typeface="+mj-ea"/>
              </a:rPr>
              <a:t>标题文字内容</a:t>
            </a:r>
            <a:endParaRPr lang="en-US" altLang="zh-CN" sz="3600" b="1" dirty="0">
              <a:solidFill>
                <a:schemeClr val="bg1"/>
              </a:solidFill>
              <a:latin typeface="+mj-ea"/>
            </a:endParaRPr>
          </a:p>
        </p:txBody>
      </p:sp>
      <p:cxnSp>
        <p:nvCxnSpPr>
          <p:cNvPr id="7" name="直接连接符 6"/>
          <p:cNvCxnSpPr/>
          <p:nvPr/>
        </p:nvCxnSpPr>
        <p:spPr>
          <a:xfrm flipV="1">
            <a:off x="3635897" y="2435746"/>
            <a:ext cx="0" cy="1924424"/>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grpSp>
        <p:nvGrpSpPr>
          <p:cNvPr id="9" name="组合 8"/>
          <p:cNvGrpSpPr/>
          <p:nvPr/>
        </p:nvGrpSpPr>
        <p:grpSpPr>
          <a:xfrm>
            <a:off x="2157042" y="2667983"/>
            <a:ext cx="1197175" cy="1197175"/>
            <a:chOff x="1068965" y="491752"/>
            <a:chExt cx="1197175" cy="1197175"/>
          </a:xfrm>
        </p:grpSpPr>
        <p:grpSp>
          <p:nvGrpSpPr>
            <p:cNvPr id="10" name="组合 9"/>
            <p:cNvGrpSpPr/>
            <p:nvPr/>
          </p:nvGrpSpPr>
          <p:grpSpPr>
            <a:xfrm>
              <a:off x="1068965" y="491752"/>
              <a:ext cx="1197175" cy="1197175"/>
              <a:chOff x="304800" y="673100"/>
              <a:chExt cx="4000500" cy="4000500"/>
            </a:xfrm>
            <a:effectLst>
              <a:outerShdw blurRad="444500" dist="254000" dir="8100000" algn="tr" rotWithShape="0">
                <a:prstClr val="black">
                  <a:alpha val="50000"/>
                </a:prstClr>
              </a:outerShdw>
            </a:effectLst>
          </p:grpSpPr>
          <p:sp>
            <p:nvSpPr>
              <p:cNvPr id="12" name="同心圆 11"/>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13" name="椭圆 12"/>
              <p:cNvSpPr/>
              <p:nvPr/>
            </p:nvSpPr>
            <p:spPr>
              <a:xfrm>
                <a:off x="392112" y="760412"/>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1" name="KSO_Shape"/>
            <p:cNvSpPr/>
            <p:nvPr/>
          </p:nvSpPr>
          <p:spPr bwMode="auto">
            <a:xfrm>
              <a:off x="1288029" y="829734"/>
              <a:ext cx="759046" cy="521208"/>
            </a:xfrm>
            <a:custGeom>
              <a:avLst/>
              <a:gdLst>
                <a:gd name="T0" fmla="*/ 2147483646 w 112"/>
                <a:gd name="T1" fmla="*/ 2147483646 h 77"/>
                <a:gd name="T2" fmla="*/ 2147483646 w 112"/>
                <a:gd name="T3" fmla="*/ 2147483646 h 77"/>
                <a:gd name="T4" fmla="*/ 2147483646 w 112"/>
                <a:gd name="T5" fmla="*/ 2147483646 h 77"/>
                <a:gd name="T6" fmla="*/ 2147483646 w 112"/>
                <a:gd name="T7" fmla="*/ 2147483646 h 77"/>
                <a:gd name="T8" fmla="*/ 2147483646 w 112"/>
                <a:gd name="T9" fmla="*/ 2147483646 h 77"/>
                <a:gd name="T10" fmla="*/ 0 w 112"/>
                <a:gd name="T11" fmla="*/ 2147483646 h 77"/>
                <a:gd name="T12" fmla="*/ 2147483646 w 112"/>
                <a:gd name="T13" fmla="*/ 2147483646 h 77"/>
                <a:gd name="T14" fmla="*/ 2147483646 w 112"/>
                <a:gd name="T15" fmla="*/ 2147483646 h 77"/>
                <a:gd name="T16" fmla="*/ 2147483646 w 112"/>
                <a:gd name="T17" fmla="*/ 2147483646 h 77"/>
                <a:gd name="T18" fmla="*/ 2147483646 w 112"/>
                <a:gd name="T19" fmla="*/ 2147483646 h 77"/>
                <a:gd name="T20" fmla="*/ 2147483646 w 112"/>
                <a:gd name="T21" fmla="*/ 2147483646 h 77"/>
                <a:gd name="T22" fmla="*/ 2147483646 w 112"/>
                <a:gd name="T23" fmla="*/ 2147483646 h 77"/>
                <a:gd name="T24" fmla="*/ 2147483646 w 112"/>
                <a:gd name="T25" fmla="*/ 2147483646 h 77"/>
                <a:gd name="T26" fmla="*/ 2147483646 w 112"/>
                <a:gd name="T27" fmla="*/ 2147483646 h 77"/>
                <a:gd name="T28" fmla="*/ 2147483646 w 112"/>
                <a:gd name="T29" fmla="*/ 2147483646 h 77"/>
                <a:gd name="T30" fmla="*/ 2147483646 w 112"/>
                <a:gd name="T31" fmla="*/ 2147483646 h 77"/>
                <a:gd name="T32" fmla="*/ 2147483646 w 112"/>
                <a:gd name="T33" fmla="*/ 2147483646 h 77"/>
                <a:gd name="T34" fmla="*/ 2147483646 w 112"/>
                <a:gd name="T35" fmla="*/ 2147483646 h 77"/>
                <a:gd name="T36" fmla="*/ 2147483646 w 112"/>
                <a:gd name="T37" fmla="*/ 2147483646 h 77"/>
                <a:gd name="T38" fmla="*/ 2147483646 w 112"/>
                <a:gd name="T39" fmla="*/ 2147483646 h 77"/>
                <a:gd name="T40" fmla="*/ 2147483646 w 112"/>
                <a:gd name="T41" fmla="*/ 2147483646 h 77"/>
                <a:gd name="T42" fmla="*/ 2147483646 w 112"/>
                <a:gd name="T43" fmla="*/ 2147483646 h 77"/>
                <a:gd name="T44" fmla="*/ 2147483646 w 112"/>
                <a:gd name="T45" fmla="*/ 2147483646 h 77"/>
                <a:gd name="T46" fmla="*/ 2147483646 w 112"/>
                <a:gd name="T47" fmla="*/ 2147483646 h 77"/>
                <a:gd name="T48" fmla="*/ 2147483646 w 112"/>
                <a:gd name="T49" fmla="*/ 2147483646 h 77"/>
                <a:gd name="T50" fmla="*/ 2147483646 w 112"/>
                <a:gd name="T51" fmla="*/ 2147483646 h 77"/>
                <a:gd name="T52" fmla="*/ 2147483646 w 112"/>
                <a:gd name="T53" fmla="*/ 2147483646 h 77"/>
                <a:gd name="T54" fmla="*/ 2147483646 w 112"/>
                <a:gd name="T55" fmla="*/ 2147483646 h 77"/>
                <a:gd name="T56" fmla="*/ 2147483646 w 112"/>
                <a:gd name="T57" fmla="*/ 2147483646 h 77"/>
                <a:gd name="T58" fmla="*/ 2147483646 w 112"/>
                <a:gd name="T59" fmla="*/ 2147483646 h 77"/>
                <a:gd name="T60" fmla="*/ 2147483646 w 112"/>
                <a:gd name="T61" fmla="*/ 2147483646 h 77"/>
                <a:gd name="T62" fmla="*/ 2147483646 w 112"/>
                <a:gd name="T63" fmla="*/ 2147483646 h 77"/>
                <a:gd name="T64" fmla="*/ 2147483646 w 112"/>
                <a:gd name="T65" fmla="*/ 2147483646 h 77"/>
                <a:gd name="T66" fmla="*/ 2147483646 w 112"/>
                <a:gd name="T67" fmla="*/ 2147483646 h 77"/>
                <a:gd name="T68" fmla="*/ 2147483646 w 112"/>
                <a:gd name="T69" fmla="*/ 2147483646 h 77"/>
                <a:gd name="T70" fmla="*/ 2147483646 w 112"/>
                <a:gd name="T71" fmla="*/ 2147483646 h 77"/>
                <a:gd name="T72" fmla="*/ 2147483646 w 112"/>
                <a:gd name="T73" fmla="*/ 2147483646 h 77"/>
                <a:gd name="T74" fmla="*/ 2147483646 w 112"/>
                <a:gd name="T75" fmla="*/ 2147483646 h 77"/>
                <a:gd name="T76" fmla="*/ 2147483646 w 112"/>
                <a:gd name="T77" fmla="*/ 2147483646 h 77"/>
                <a:gd name="T78" fmla="*/ 2147483646 w 112"/>
                <a:gd name="T79" fmla="*/ 2147483646 h 77"/>
                <a:gd name="T80" fmla="*/ 2147483646 w 112"/>
                <a:gd name="T81" fmla="*/ 2147483646 h 77"/>
                <a:gd name="T82" fmla="*/ 2147483646 w 112"/>
                <a:gd name="T83" fmla="*/ 2147483646 h 77"/>
                <a:gd name="T84" fmla="*/ 2147483646 w 112"/>
                <a:gd name="T85" fmla="*/ 2147483646 h 77"/>
                <a:gd name="T86" fmla="*/ 2147483646 w 112"/>
                <a:gd name="T87" fmla="*/ 2147483646 h 7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12" h="77">
                  <a:moveTo>
                    <a:pt x="56" y="0"/>
                  </a:moveTo>
                  <a:cubicBezTo>
                    <a:pt x="62" y="0"/>
                    <a:pt x="66" y="4"/>
                    <a:pt x="66" y="10"/>
                  </a:cubicBezTo>
                  <a:cubicBezTo>
                    <a:pt x="66" y="15"/>
                    <a:pt x="62" y="20"/>
                    <a:pt x="56" y="20"/>
                  </a:cubicBezTo>
                  <a:cubicBezTo>
                    <a:pt x="51" y="20"/>
                    <a:pt x="46" y="15"/>
                    <a:pt x="46" y="10"/>
                  </a:cubicBezTo>
                  <a:cubicBezTo>
                    <a:pt x="46" y="4"/>
                    <a:pt x="51" y="0"/>
                    <a:pt x="56" y="0"/>
                  </a:cubicBezTo>
                  <a:close/>
                  <a:moveTo>
                    <a:pt x="15" y="49"/>
                  </a:moveTo>
                  <a:cubicBezTo>
                    <a:pt x="15" y="66"/>
                    <a:pt x="15" y="66"/>
                    <a:pt x="15" y="66"/>
                  </a:cubicBezTo>
                  <a:cubicBezTo>
                    <a:pt x="10" y="66"/>
                    <a:pt x="10" y="66"/>
                    <a:pt x="10" y="66"/>
                  </a:cubicBezTo>
                  <a:cubicBezTo>
                    <a:pt x="10" y="52"/>
                    <a:pt x="10" y="52"/>
                    <a:pt x="10" y="52"/>
                  </a:cubicBezTo>
                  <a:cubicBezTo>
                    <a:pt x="9" y="52"/>
                    <a:pt x="9" y="52"/>
                    <a:pt x="9" y="52"/>
                  </a:cubicBezTo>
                  <a:cubicBezTo>
                    <a:pt x="9" y="66"/>
                    <a:pt x="9" y="66"/>
                    <a:pt x="9" y="66"/>
                  </a:cubicBezTo>
                  <a:cubicBezTo>
                    <a:pt x="4" y="66"/>
                    <a:pt x="4" y="66"/>
                    <a:pt x="4" y="66"/>
                  </a:cubicBezTo>
                  <a:cubicBezTo>
                    <a:pt x="4" y="49"/>
                    <a:pt x="4" y="49"/>
                    <a:pt x="4" y="49"/>
                  </a:cubicBezTo>
                  <a:cubicBezTo>
                    <a:pt x="4" y="46"/>
                    <a:pt x="4" y="46"/>
                    <a:pt x="4" y="46"/>
                  </a:cubicBezTo>
                  <a:cubicBezTo>
                    <a:pt x="4" y="37"/>
                    <a:pt x="4" y="37"/>
                    <a:pt x="4" y="37"/>
                  </a:cubicBezTo>
                  <a:cubicBezTo>
                    <a:pt x="4" y="37"/>
                    <a:pt x="4" y="37"/>
                    <a:pt x="4" y="37"/>
                  </a:cubicBezTo>
                  <a:cubicBezTo>
                    <a:pt x="4" y="46"/>
                    <a:pt x="4" y="46"/>
                    <a:pt x="4" y="46"/>
                  </a:cubicBezTo>
                  <a:cubicBezTo>
                    <a:pt x="0" y="46"/>
                    <a:pt x="0" y="46"/>
                    <a:pt x="0" y="46"/>
                  </a:cubicBezTo>
                  <a:cubicBezTo>
                    <a:pt x="0" y="33"/>
                    <a:pt x="0" y="33"/>
                    <a:pt x="0" y="33"/>
                  </a:cubicBezTo>
                  <a:cubicBezTo>
                    <a:pt x="0" y="31"/>
                    <a:pt x="1" y="29"/>
                    <a:pt x="4" y="29"/>
                  </a:cubicBezTo>
                  <a:cubicBezTo>
                    <a:pt x="13" y="29"/>
                    <a:pt x="13" y="29"/>
                    <a:pt x="13" y="29"/>
                  </a:cubicBezTo>
                  <a:cubicBezTo>
                    <a:pt x="13" y="30"/>
                    <a:pt x="13" y="30"/>
                    <a:pt x="13" y="31"/>
                  </a:cubicBezTo>
                  <a:cubicBezTo>
                    <a:pt x="13" y="49"/>
                    <a:pt x="13" y="49"/>
                    <a:pt x="13" y="49"/>
                  </a:cubicBezTo>
                  <a:cubicBezTo>
                    <a:pt x="15" y="49"/>
                    <a:pt x="15" y="49"/>
                    <a:pt x="15" y="49"/>
                  </a:cubicBezTo>
                  <a:close/>
                  <a:moveTo>
                    <a:pt x="10" y="15"/>
                  </a:moveTo>
                  <a:cubicBezTo>
                    <a:pt x="13" y="15"/>
                    <a:pt x="16" y="18"/>
                    <a:pt x="16" y="22"/>
                  </a:cubicBezTo>
                  <a:cubicBezTo>
                    <a:pt x="16" y="23"/>
                    <a:pt x="16" y="24"/>
                    <a:pt x="15" y="25"/>
                  </a:cubicBezTo>
                  <a:cubicBezTo>
                    <a:pt x="15" y="26"/>
                    <a:pt x="15" y="26"/>
                    <a:pt x="14" y="26"/>
                  </a:cubicBezTo>
                  <a:cubicBezTo>
                    <a:pt x="13" y="27"/>
                    <a:pt x="12" y="28"/>
                    <a:pt x="10" y="28"/>
                  </a:cubicBezTo>
                  <a:cubicBezTo>
                    <a:pt x="6" y="28"/>
                    <a:pt x="3" y="25"/>
                    <a:pt x="3" y="22"/>
                  </a:cubicBezTo>
                  <a:cubicBezTo>
                    <a:pt x="3" y="18"/>
                    <a:pt x="6" y="15"/>
                    <a:pt x="10" y="15"/>
                  </a:cubicBezTo>
                  <a:close/>
                  <a:moveTo>
                    <a:pt x="96" y="49"/>
                  </a:moveTo>
                  <a:cubicBezTo>
                    <a:pt x="96" y="66"/>
                    <a:pt x="96" y="66"/>
                    <a:pt x="96" y="66"/>
                  </a:cubicBezTo>
                  <a:cubicBezTo>
                    <a:pt x="101" y="66"/>
                    <a:pt x="101" y="66"/>
                    <a:pt x="101" y="66"/>
                  </a:cubicBezTo>
                  <a:cubicBezTo>
                    <a:pt x="101" y="52"/>
                    <a:pt x="101" y="52"/>
                    <a:pt x="101" y="52"/>
                  </a:cubicBezTo>
                  <a:cubicBezTo>
                    <a:pt x="102" y="52"/>
                    <a:pt x="102" y="52"/>
                    <a:pt x="102" y="52"/>
                  </a:cubicBezTo>
                  <a:cubicBezTo>
                    <a:pt x="102" y="66"/>
                    <a:pt x="102" y="66"/>
                    <a:pt x="102" y="66"/>
                  </a:cubicBezTo>
                  <a:cubicBezTo>
                    <a:pt x="107" y="66"/>
                    <a:pt x="107" y="66"/>
                    <a:pt x="107" y="66"/>
                  </a:cubicBezTo>
                  <a:cubicBezTo>
                    <a:pt x="107" y="49"/>
                    <a:pt x="107" y="49"/>
                    <a:pt x="107" y="49"/>
                  </a:cubicBezTo>
                  <a:cubicBezTo>
                    <a:pt x="107" y="46"/>
                    <a:pt x="107" y="46"/>
                    <a:pt x="107" y="46"/>
                  </a:cubicBezTo>
                  <a:cubicBezTo>
                    <a:pt x="107" y="37"/>
                    <a:pt x="107" y="37"/>
                    <a:pt x="107" y="37"/>
                  </a:cubicBezTo>
                  <a:cubicBezTo>
                    <a:pt x="107" y="37"/>
                    <a:pt x="107" y="37"/>
                    <a:pt x="107" y="37"/>
                  </a:cubicBezTo>
                  <a:cubicBezTo>
                    <a:pt x="107" y="46"/>
                    <a:pt x="107" y="46"/>
                    <a:pt x="107" y="46"/>
                  </a:cubicBezTo>
                  <a:cubicBezTo>
                    <a:pt x="112" y="46"/>
                    <a:pt x="112" y="46"/>
                    <a:pt x="112" y="46"/>
                  </a:cubicBezTo>
                  <a:cubicBezTo>
                    <a:pt x="112" y="33"/>
                    <a:pt x="112" y="33"/>
                    <a:pt x="112" y="33"/>
                  </a:cubicBezTo>
                  <a:cubicBezTo>
                    <a:pt x="112" y="31"/>
                    <a:pt x="110" y="29"/>
                    <a:pt x="107" y="29"/>
                  </a:cubicBezTo>
                  <a:cubicBezTo>
                    <a:pt x="98" y="29"/>
                    <a:pt x="98" y="29"/>
                    <a:pt x="98" y="29"/>
                  </a:cubicBezTo>
                  <a:cubicBezTo>
                    <a:pt x="98" y="30"/>
                    <a:pt x="98" y="30"/>
                    <a:pt x="98" y="31"/>
                  </a:cubicBezTo>
                  <a:cubicBezTo>
                    <a:pt x="98" y="49"/>
                    <a:pt x="98" y="49"/>
                    <a:pt x="98" y="49"/>
                  </a:cubicBezTo>
                  <a:cubicBezTo>
                    <a:pt x="96" y="49"/>
                    <a:pt x="96" y="49"/>
                    <a:pt x="96" y="49"/>
                  </a:cubicBezTo>
                  <a:close/>
                  <a:moveTo>
                    <a:pt x="101" y="15"/>
                  </a:moveTo>
                  <a:cubicBezTo>
                    <a:pt x="98" y="15"/>
                    <a:pt x="95" y="18"/>
                    <a:pt x="95" y="22"/>
                  </a:cubicBezTo>
                  <a:cubicBezTo>
                    <a:pt x="95" y="23"/>
                    <a:pt x="95" y="24"/>
                    <a:pt x="96" y="25"/>
                  </a:cubicBezTo>
                  <a:cubicBezTo>
                    <a:pt x="96" y="26"/>
                    <a:pt x="97" y="26"/>
                    <a:pt x="97" y="26"/>
                  </a:cubicBezTo>
                  <a:cubicBezTo>
                    <a:pt x="98" y="27"/>
                    <a:pt x="100" y="28"/>
                    <a:pt x="101" y="28"/>
                  </a:cubicBezTo>
                  <a:cubicBezTo>
                    <a:pt x="105" y="28"/>
                    <a:pt x="108" y="25"/>
                    <a:pt x="108" y="22"/>
                  </a:cubicBezTo>
                  <a:cubicBezTo>
                    <a:pt x="108" y="18"/>
                    <a:pt x="105" y="15"/>
                    <a:pt x="101" y="15"/>
                  </a:cubicBezTo>
                  <a:close/>
                  <a:moveTo>
                    <a:pt x="75" y="51"/>
                  </a:moveTo>
                  <a:cubicBezTo>
                    <a:pt x="75" y="72"/>
                    <a:pt x="75" y="72"/>
                    <a:pt x="75" y="72"/>
                  </a:cubicBezTo>
                  <a:cubicBezTo>
                    <a:pt x="80" y="72"/>
                    <a:pt x="80" y="72"/>
                    <a:pt x="80" y="72"/>
                  </a:cubicBezTo>
                  <a:cubicBezTo>
                    <a:pt x="80" y="54"/>
                    <a:pt x="80" y="54"/>
                    <a:pt x="80" y="54"/>
                  </a:cubicBezTo>
                  <a:cubicBezTo>
                    <a:pt x="82" y="54"/>
                    <a:pt x="82" y="54"/>
                    <a:pt x="82" y="54"/>
                  </a:cubicBezTo>
                  <a:cubicBezTo>
                    <a:pt x="82" y="72"/>
                    <a:pt x="82" y="72"/>
                    <a:pt x="82" y="72"/>
                  </a:cubicBezTo>
                  <a:cubicBezTo>
                    <a:pt x="87" y="72"/>
                    <a:pt x="87" y="72"/>
                    <a:pt x="87" y="72"/>
                  </a:cubicBezTo>
                  <a:cubicBezTo>
                    <a:pt x="87" y="51"/>
                    <a:pt x="87" y="51"/>
                    <a:pt x="87" y="51"/>
                  </a:cubicBezTo>
                  <a:cubicBezTo>
                    <a:pt x="87" y="47"/>
                    <a:pt x="87" y="47"/>
                    <a:pt x="87" y="47"/>
                  </a:cubicBezTo>
                  <a:cubicBezTo>
                    <a:pt x="87" y="36"/>
                    <a:pt x="87" y="36"/>
                    <a:pt x="87" y="36"/>
                  </a:cubicBezTo>
                  <a:cubicBezTo>
                    <a:pt x="88" y="36"/>
                    <a:pt x="88" y="36"/>
                    <a:pt x="88" y="36"/>
                  </a:cubicBezTo>
                  <a:cubicBezTo>
                    <a:pt x="88" y="47"/>
                    <a:pt x="88" y="47"/>
                    <a:pt x="88" y="47"/>
                  </a:cubicBezTo>
                  <a:cubicBezTo>
                    <a:pt x="94" y="47"/>
                    <a:pt x="94" y="47"/>
                    <a:pt x="94" y="47"/>
                  </a:cubicBezTo>
                  <a:cubicBezTo>
                    <a:pt x="94" y="31"/>
                    <a:pt x="94" y="31"/>
                    <a:pt x="94" y="31"/>
                  </a:cubicBezTo>
                  <a:cubicBezTo>
                    <a:pt x="94" y="28"/>
                    <a:pt x="91" y="26"/>
                    <a:pt x="88" y="26"/>
                  </a:cubicBezTo>
                  <a:cubicBezTo>
                    <a:pt x="77" y="26"/>
                    <a:pt x="77" y="26"/>
                    <a:pt x="77" y="26"/>
                  </a:cubicBezTo>
                  <a:cubicBezTo>
                    <a:pt x="77" y="27"/>
                    <a:pt x="77" y="28"/>
                    <a:pt x="77" y="28"/>
                  </a:cubicBezTo>
                  <a:cubicBezTo>
                    <a:pt x="77" y="51"/>
                    <a:pt x="77" y="51"/>
                    <a:pt x="77" y="51"/>
                  </a:cubicBezTo>
                  <a:cubicBezTo>
                    <a:pt x="75" y="51"/>
                    <a:pt x="75" y="51"/>
                    <a:pt x="75" y="51"/>
                  </a:cubicBezTo>
                  <a:close/>
                  <a:moveTo>
                    <a:pt x="65" y="47"/>
                  </a:moveTo>
                  <a:cubicBezTo>
                    <a:pt x="65" y="32"/>
                    <a:pt x="65" y="32"/>
                    <a:pt x="65" y="32"/>
                  </a:cubicBezTo>
                  <a:cubicBezTo>
                    <a:pt x="64" y="32"/>
                    <a:pt x="64" y="32"/>
                    <a:pt x="64" y="32"/>
                  </a:cubicBezTo>
                  <a:cubicBezTo>
                    <a:pt x="64" y="47"/>
                    <a:pt x="64" y="47"/>
                    <a:pt x="64" y="47"/>
                  </a:cubicBezTo>
                  <a:cubicBezTo>
                    <a:pt x="64" y="50"/>
                    <a:pt x="64" y="50"/>
                    <a:pt x="64" y="50"/>
                  </a:cubicBezTo>
                  <a:cubicBezTo>
                    <a:pt x="64" y="77"/>
                    <a:pt x="64" y="77"/>
                    <a:pt x="64" y="77"/>
                  </a:cubicBezTo>
                  <a:cubicBezTo>
                    <a:pt x="57" y="77"/>
                    <a:pt x="57" y="77"/>
                    <a:pt x="57" y="77"/>
                  </a:cubicBezTo>
                  <a:cubicBezTo>
                    <a:pt x="57" y="55"/>
                    <a:pt x="57" y="55"/>
                    <a:pt x="57" y="55"/>
                  </a:cubicBezTo>
                  <a:cubicBezTo>
                    <a:pt x="55" y="55"/>
                    <a:pt x="55" y="55"/>
                    <a:pt x="55" y="55"/>
                  </a:cubicBezTo>
                  <a:cubicBezTo>
                    <a:pt x="55" y="77"/>
                    <a:pt x="55" y="77"/>
                    <a:pt x="55" y="77"/>
                  </a:cubicBezTo>
                  <a:cubicBezTo>
                    <a:pt x="48" y="77"/>
                    <a:pt x="48" y="77"/>
                    <a:pt x="48" y="77"/>
                  </a:cubicBezTo>
                  <a:cubicBezTo>
                    <a:pt x="48" y="50"/>
                    <a:pt x="48" y="50"/>
                    <a:pt x="48" y="50"/>
                  </a:cubicBezTo>
                  <a:cubicBezTo>
                    <a:pt x="48" y="47"/>
                    <a:pt x="48" y="47"/>
                    <a:pt x="48" y="47"/>
                  </a:cubicBezTo>
                  <a:cubicBezTo>
                    <a:pt x="48" y="32"/>
                    <a:pt x="48" y="32"/>
                    <a:pt x="48" y="32"/>
                  </a:cubicBezTo>
                  <a:cubicBezTo>
                    <a:pt x="47" y="32"/>
                    <a:pt x="47" y="32"/>
                    <a:pt x="47" y="32"/>
                  </a:cubicBezTo>
                  <a:cubicBezTo>
                    <a:pt x="47" y="47"/>
                    <a:pt x="47" y="47"/>
                    <a:pt x="47" y="47"/>
                  </a:cubicBezTo>
                  <a:cubicBezTo>
                    <a:pt x="41" y="47"/>
                    <a:pt x="41" y="47"/>
                    <a:pt x="41" y="47"/>
                  </a:cubicBezTo>
                  <a:cubicBezTo>
                    <a:pt x="41" y="27"/>
                    <a:pt x="41" y="27"/>
                    <a:pt x="41" y="27"/>
                  </a:cubicBezTo>
                  <a:cubicBezTo>
                    <a:pt x="41" y="24"/>
                    <a:pt x="44" y="21"/>
                    <a:pt x="47" y="21"/>
                  </a:cubicBezTo>
                  <a:cubicBezTo>
                    <a:pt x="66" y="21"/>
                    <a:pt x="46" y="21"/>
                    <a:pt x="65" y="21"/>
                  </a:cubicBezTo>
                  <a:cubicBezTo>
                    <a:pt x="69" y="21"/>
                    <a:pt x="71" y="24"/>
                    <a:pt x="71" y="27"/>
                  </a:cubicBezTo>
                  <a:cubicBezTo>
                    <a:pt x="71" y="47"/>
                    <a:pt x="71" y="47"/>
                    <a:pt x="71" y="47"/>
                  </a:cubicBezTo>
                  <a:cubicBezTo>
                    <a:pt x="70" y="47"/>
                    <a:pt x="68" y="47"/>
                    <a:pt x="65" y="47"/>
                  </a:cubicBezTo>
                  <a:close/>
                  <a:moveTo>
                    <a:pt x="37" y="51"/>
                  </a:moveTo>
                  <a:cubicBezTo>
                    <a:pt x="37" y="72"/>
                    <a:pt x="37" y="72"/>
                    <a:pt x="37" y="72"/>
                  </a:cubicBezTo>
                  <a:cubicBezTo>
                    <a:pt x="31" y="72"/>
                    <a:pt x="31" y="72"/>
                    <a:pt x="31" y="72"/>
                  </a:cubicBezTo>
                  <a:cubicBezTo>
                    <a:pt x="31" y="54"/>
                    <a:pt x="31" y="54"/>
                    <a:pt x="31" y="54"/>
                  </a:cubicBezTo>
                  <a:cubicBezTo>
                    <a:pt x="30" y="54"/>
                    <a:pt x="30" y="54"/>
                    <a:pt x="30" y="54"/>
                  </a:cubicBezTo>
                  <a:cubicBezTo>
                    <a:pt x="30" y="72"/>
                    <a:pt x="30" y="72"/>
                    <a:pt x="30" y="72"/>
                  </a:cubicBezTo>
                  <a:cubicBezTo>
                    <a:pt x="24" y="72"/>
                    <a:pt x="24" y="72"/>
                    <a:pt x="24" y="72"/>
                  </a:cubicBezTo>
                  <a:cubicBezTo>
                    <a:pt x="24" y="51"/>
                    <a:pt x="24" y="51"/>
                    <a:pt x="24" y="51"/>
                  </a:cubicBezTo>
                  <a:cubicBezTo>
                    <a:pt x="24" y="47"/>
                    <a:pt x="24" y="47"/>
                    <a:pt x="24" y="47"/>
                  </a:cubicBezTo>
                  <a:cubicBezTo>
                    <a:pt x="24" y="36"/>
                    <a:pt x="24" y="36"/>
                    <a:pt x="24" y="36"/>
                  </a:cubicBezTo>
                  <a:cubicBezTo>
                    <a:pt x="23" y="36"/>
                    <a:pt x="23" y="36"/>
                    <a:pt x="23" y="36"/>
                  </a:cubicBezTo>
                  <a:cubicBezTo>
                    <a:pt x="23" y="47"/>
                    <a:pt x="23" y="47"/>
                    <a:pt x="23" y="47"/>
                  </a:cubicBezTo>
                  <a:cubicBezTo>
                    <a:pt x="18" y="47"/>
                    <a:pt x="18" y="47"/>
                    <a:pt x="18" y="47"/>
                  </a:cubicBezTo>
                  <a:cubicBezTo>
                    <a:pt x="18" y="31"/>
                    <a:pt x="18" y="31"/>
                    <a:pt x="18" y="31"/>
                  </a:cubicBezTo>
                  <a:cubicBezTo>
                    <a:pt x="18" y="28"/>
                    <a:pt x="20" y="26"/>
                    <a:pt x="23" y="26"/>
                  </a:cubicBezTo>
                  <a:cubicBezTo>
                    <a:pt x="35" y="26"/>
                    <a:pt x="35" y="26"/>
                    <a:pt x="35" y="26"/>
                  </a:cubicBezTo>
                  <a:cubicBezTo>
                    <a:pt x="35" y="27"/>
                    <a:pt x="35" y="28"/>
                    <a:pt x="35" y="28"/>
                  </a:cubicBezTo>
                  <a:cubicBezTo>
                    <a:pt x="35" y="51"/>
                    <a:pt x="35" y="51"/>
                    <a:pt x="35" y="51"/>
                  </a:cubicBezTo>
                  <a:cubicBezTo>
                    <a:pt x="37" y="51"/>
                    <a:pt x="37" y="51"/>
                    <a:pt x="37" y="51"/>
                  </a:cubicBezTo>
                  <a:close/>
                  <a:moveTo>
                    <a:pt x="31" y="9"/>
                  </a:moveTo>
                  <a:cubicBezTo>
                    <a:pt x="35" y="9"/>
                    <a:pt x="39" y="12"/>
                    <a:pt x="39" y="17"/>
                  </a:cubicBezTo>
                  <a:cubicBezTo>
                    <a:pt x="39" y="19"/>
                    <a:pt x="38" y="20"/>
                    <a:pt x="37" y="22"/>
                  </a:cubicBezTo>
                  <a:cubicBezTo>
                    <a:pt x="37" y="22"/>
                    <a:pt x="37" y="22"/>
                    <a:pt x="37" y="23"/>
                  </a:cubicBezTo>
                  <a:cubicBezTo>
                    <a:pt x="35" y="24"/>
                    <a:pt x="33" y="25"/>
                    <a:pt x="31" y="25"/>
                  </a:cubicBezTo>
                  <a:cubicBezTo>
                    <a:pt x="26" y="25"/>
                    <a:pt x="22" y="21"/>
                    <a:pt x="22" y="17"/>
                  </a:cubicBezTo>
                  <a:cubicBezTo>
                    <a:pt x="22" y="12"/>
                    <a:pt x="26" y="9"/>
                    <a:pt x="31" y="9"/>
                  </a:cubicBezTo>
                  <a:close/>
                  <a:moveTo>
                    <a:pt x="81" y="9"/>
                  </a:moveTo>
                  <a:cubicBezTo>
                    <a:pt x="76" y="9"/>
                    <a:pt x="73" y="12"/>
                    <a:pt x="73" y="17"/>
                  </a:cubicBezTo>
                  <a:cubicBezTo>
                    <a:pt x="73" y="19"/>
                    <a:pt x="73" y="20"/>
                    <a:pt x="74" y="22"/>
                  </a:cubicBezTo>
                  <a:cubicBezTo>
                    <a:pt x="75" y="22"/>
                    <a:pt x="75" y="22"/>
                    <a:pt x="75" y="23"/>
                  </a:cubicBezTo>
                  <a:cubicBezTo>
                    <a:pt x="77" y="24"/>
                    <a:pt x="79" y="25"/>
                    <a:pt x="81" y="25"/>
                  </a:cubicBezTo>
                  <a:cubicBezTo>
                    <a:pt x="85" y="25"/>
                    <a:pt x="89" y="21"/>
                    <a:pt x="89" y="17"/>
                  </a:cubicBezTo>
                  <a:cubicBezTo>
                    <a:pt x="89" y="12"/>
                    <a:pt x="85" y="9"/>
                    <a:pt x="81" y="9"/>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lt1"/>
                </a:solidFill>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outHorizontal)">
                                          <p:cBhvr>
                                            <p:cTn id="7" dur="500"/>
                                            <p:tgtEl>
                                              <p:spTgt spid="5"/>
                                            </p:tgtEl>
                                          </p:cBhvr>
                                        </p:animEffect>
                                      </p:childTnLst>
                                    </p:cTn>
                                  </p:par>
                                  <p:par>
                                    <p:cTn id="8" presetID="2" presetClass="entr" presetSubtype="8" accel="35000" fill="hold" nodeType="withEffect" p14:presetBounceEnd="55000">
                                      <p:stCondLst>
                                        <p:cond delay="0"/>
                                      </p:stCondLst>
                                      <p:childTnLst>
                                        <p:set>
                                          <p:cBhvr>
                                            <p:cTn id="9" dur="1" fill="hold">
                                              <p:stCondLst>
                                                <p:cond delay="0"/>
                                              </p:stCondLst>
                                            </p:cTn>
                                            <p:tgtEl>
                                              <p:spTgt spid="9"/>
                                            </p:tgtEl>
                                            <p:attrNameLst>
                                              <p:attrName>style.visibility</p:attrName>
                                            </p:attrNameLst>
                                          </p:cBhvr>
                                          <p:to>
                                            <p:strVal val="visible"/>
                                          </p:to>
                                        </p:set>
                                        <p:anim calcmode="lin" valueType="num" p14:bounceEnd="55000">
                                          <p:cBhvr additive="base">
                                            <p:cTn id="10" dur="1500" fill="hold"/>
                                            <p:tgtEl>
                                              <p:spTgt spid="9"/>
                                            </p:tgtEl>
                                            <p:attrNameLst>
                                              <p:attrName>ppt_x</p:attrName>
                                            </p:attrNameLst>
                                          </p:cBhvr>
                                          <p:tavLst>
                                            <p:tav tm="0">
                                              <p:val>
                                                <p:strVal val="0-#ppt_w/2"/>
                                              </p:val>
                                            </p:tav>
                                            <p:tav tm="100000">
                                              <p:val>
                                                <p:strVal val="#ppt_x"/>
                                              </p:val>
                                            </p:tav>
                                          </p:tavLst>
                                        </p:anim>
                                        <p:anim calcmode="lin" valueType="num" p14:bounceEnd="55000">
                                          <p:cBhvr additive="base">
                                            <p:cTn id="11" dur="1500" fill="hold"/>
                                            <p:tgtEl>
                                              <p:spTgt spid="9"/>
                                            </p:tgtEl>
                                            <p:attrNameLst>
                                              <p:attrName>ppt_y</p:attrName>
                                            </p:attrNameLst>
                                          </p:cBhvr>
                                          <p:tavLst>
                                            <p:tav tm="0">
                                              <p:val>
                                                <p:strVal val="#ppt_y"/>
                                              </p:val>
                                            </p:tav>
                                            <p:tav tm="100000">
                                              <p:val>
                                                <p:strVal val="#ppt_y"/>
                                              </p:val>
                                            </p:tav>
                                          </p:tavLst>
                                        </p:anim>
                                      </p:childTnLst>
                                    </p:cTn>
                                  </p:par>
                                </p:childTnLst>
                              </p:cTn>
                            </p:par>
                            <p:par>
                              <p:cTn id="12" fill="hold">
                                <p:stCondLst>
                                  <p:cond delay="500"/>
                                </p:stCondLst>
                                <p:childTnLst>
                                  <p:par>
                                    <p:cTn id="13" presetID="22" presetClass="entr" presetSubtype="4" fill="hold"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down)">
                                          <p:cBhvr>
                                            <p:cTn id="15" dur="500"/>
                                            <p:tgtEl>
                                              <p:spTgt spid="7"/>
                                            </p:tgtEl>
                                          </p:cBhvr>
                                        </p:animEffect>
                                      </p:childTnLst>
                                    </p:cTn>
                                  </p:par>
                                </p:childTnLst>
                              </p:cTn>
                            </p:par>
                            <p:par>
                              <p:cTn id="16" fill="hold">
                                <p:stCondLst>
                                  <p:cond delay="1000"/>
                                </p:stCondLst>
                                <p:childTnLst>
                                  <p:par>
                                    <p:cTn id="17" presetID="12" presetClass="entr" presetSubtype="8"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p:tgtEl>
                                              <p:spTgt spid="6"/>
                                            </p:tgtEl>
                                            <p:attrNameLst>
                                              <p:attrName>ppt_x</p:attrName>
                                            </p:attrNameLst>
                                          </p:cBhvr>
                                          <p:tavLst>
                                            <p:tav tm="0">
                                              <p:val>
                                                <p:strVal val="#ppt_x-#ppt_w*1.125000"/>
                                              </p:val>
                                            </p:tav>
                                            <p:tav tm="100000">
                                              <p:val>
                                                <p:strVal val="#ppt_x"/>
                                              </p:val>
                                            </p:tav>
                                          </p:tavLst>
                                        </p:anim>
                                        <p:animEffect transition="in" filter="wipe(right)">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outHorizontal)">
                                          <p:cBhvr>
                                            <p:cTn id="7" dur="500"/>
                                            <p:tgtEl>
                                              <p:spTgt spid="5"/>
                                            </p:tgtEl>
                                          </p:cBhvr>
                                        </p:animEffect>
                                      </p:childTnLst>
                                    </p:cTn>
                                  </p:par>
                                  <p:par>
                                    <p:cTn id="8" presetID="2" presetClass="entr" presetSubtype="8" accel="3500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 calcmode="lin" valueType="num">
                                          <p:cBhvr additive="base">
                                            <p:cTn id="10" dur="1500" fill="hold"/>
                                            <p:tgtEl>
                                              <p:spTgt spid="9"/>
                                            </p:tgtEl>
                                            <p:attrNameLst>
                                              <p:attrName>ppt_x</p:attrName>
                                            </p:attrNameLst>
                                          </p:cBhvr>
                                          <p:tavLst>
                                            <p:tav tm="0">
                                              <p:val>
                                                <p:strVal val="0-#ppt_w/2"/>
                                              </p:val>
                                            </p:tav>
                                            <p:tav tm="100000">
                                              <p:val>
                                                <p:strVal val="#ppt_x"/>
                                              </p:val>
                                            </p:tav>
                                          </p:tavLst>
                                        </p:anim>
                                        <p:anim calcmode="lin" valueType="num">
                                          <p:cBhvr additive="base">
                                            <p:cTn id="11" dur="1500" fill="hold"/>
                                            <p:tgtEl>
                                              <p:spTgt spid="9"/>
                                            </p:tgtEl>
                                            <p:attrNameLst>
                                              <p:attrName>ppt_y</p:attrName>
                                            </p:attrNameLst>
                                          </p:cBhvr>
                                          <p:tavLst>
                                            <p:tav tm="0">
                                              <p:val>
                                                <p:strVal val="#ppt_y"/>
                                              </p:val>
                                            </p:tav>
                                            <p:tav tm="100000">
                                              <p:val>
                                                <p:strVal val="#ppt_y"/>
                                              </p:val>
                                            </p:tav>
                                          </p:tavLst>
                                        </p:anim>
                                      </p:childTnLst>
                                    </p:cTn>
                                  </p:par>
                                </p:childTnLst>
                              </p:cTn>
                            </p:par>
                            <p:par>
                              <p:cTn id="12" fill="hold">
                                <p:stCondLst>
                                  <p:cond delay="500"/>
                                </p:stCondLst>
                                <p:childTnLst>
                                  <p:par>
                                    <p:cTn id="13" presetID="22" presetClass="entr" presetSubtype="4" fill="hold"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down)">
                                          <p:cBhvr>
                                            <p:cTn id="15" dur="500"/>
                                            <p:tgtEl>
                                              <p:spTgt spid="7"/>
                                            </p:tgtEl>
                                          </p:cBhvr>
                                        </p:animEffect>
                                      </p:childTnLst>
                                    </p:cTn>
                                  </p:par>
                                </p:childTnLst>
                              </p:cTn>
                            </p:par>
                            <p:par>
                              <p:cTn id="16" fill="hold">
                                <p:stCondLst>
                                  <p:cond delay="1000"/>
                                </p:stCondLst>
                                <p:childTnLst>
                                  <p:par>
                                    <p:cTn id="17" presetID="12" presetClass="entr" presetSubtype="8"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p:tgtEl>
                                              <p:spTgt spid="6"/>
                                            </p:tgtEl>
                                            <p:attrNameLst>
                                              <p:attrName>ppt_x</p:attrName>
                                            </p:attrNameLst>
                                          </p:cBhvr>
                                          <p:tavLst>
                                            <p:tav tm="0">
                                              <p:val>
                                                <p:strVal val="#ppt_x-#ppt_w*1.125000"/>
                                              </p:val>
                                            </p:tav>
                                            <p:tav tm="100000">
                                              <p:val>
                                                <p:strVal val="#ppt_x"/>
                                              </p:val>
                                            </p:tav>
                                          </p:tavLst>
                                        </p:anim>
                                        <p:animEffect transition="in" filter="wipe(right)">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4" name="Freeform 566"/>
          <p:cNvSpPr>
            <a:spLocks noEditPoints="1"/>
          </p:cNvSpPr>
          <p:nvPr/>
        </p:nvSpPr>
        <p:spPr bwMode="auto">
          <a:xfrm>
            <a:off x="3428020" y="3113917"/>
            <a:ext cx="508709" cy="582338"/>
          </a:xfrm>
          <a:custGeom>
            <a:avLst/>
            <a:gdLst>
              <a:gd name="T0" fmla="*/ 15 w 98"/>
              <a:gd name="T1" fmla="*/ 55 h 110"/>
              <a:gd name="T2" fmla="*/ 25 w 98"/>
              <a:gd name="T3" fmla="*/ 36 h 110"/>
              <a:gd name="T4" fmla="*/ 11 w 98"/>
              <a:gd name="T5" fmla="*/ 24 h 110"/>
              <a:gd name="T6" fmla="*/ 1 w 98"/>
              <a:gd name="T7" fmla="*/ 38 h 110"/>
              <a:gd name="T8" fmla="*/ 15 w 98"/>
              <a:gd name="T9" fmla="*/ 55 h 110"/>
              <a:gd name="T10" fmla="*/ 27 w 98"/>
              <a:gd name="T11" fmla="*/ 79 h 110"/>
              <a:gd name="T12" fmla="*/ 27 w 98"/>
              <a:gd name="T13" fmla="*/ 84 h 110"/>
              <a:gd name="T14" fmla="*/ 32 w 98"/>
              <a:gd name="T15" fmla="*/ 89 h 110"/>
              <a:gd name="T16" fmla="*/ 38 w 98"/>
              <a:gd name="T17" fmla="*/ 89 h 110"/>
              <a:gd name="T18" fmla="*/ 38 w 98"/>
              <a:gd name="T19" fmla="*/ 75 h 110"/>
              <a:gd name="T20" fmla="*/ 32 w 98"/>
              <a:gd name="T21" fmla="*/ 75 h 110"/>
              <a:gd name="T22" fmla="*/ 27 w 98"/>
              <a:gd name="T23" fmla="*/ 79 h 110"/>
              <a:gd name="T24" fmla="*/ 36 w 98"/>
              <a:gd name="T25" fmla="*/ 33 h 110"/>
              <a:gd name="T26" fmla="*/ 48 w 98"/>
              <a:gd name="T27" fmla="*/ 16 h 110"/>
              <a:gd name="T28" fmla="*/ 36 w 98"/>
              <a:gd name="T29" fmla="*/ 0 h 110"/>
              <a:gd name="T30" fmla="*/ 25 w 98"/>
              <a:gd name="T31" fmla="*/ 16 h 110"/>
              <a:gd name="T32" fmla="*/ 36 w 98"/>
              <a:gd name="T33" fmla="*/ 33 h 110"/>
              <a:gd name="T34" fmla="*/ 63 w 98"/>
              <a:gd name="T35" fmla="*/ 34 h 110"/>
              <a:gd name="T36" fmla="*/ 78 w 98"/>
              <a:gd name="T37" fmla="*/ 19 h 110"/>
              <a:gd name="T38" fmla="*/ 68 w 98"/>
              <a:gd name="T39" fmla="*/ 3 h 110"/>
              <a:gd name="T40" fmla="*/ 54 w 98"/>
              <a:gd name="T41" fmla="*/ 17 h 110"/>
              <a:gd name="T42" fmla="*/ 63 w 98"/>
              <a:gd name="T43" fmla="*/ 34 h 110"/>
              <a:gd name="T44" fmla="*/ 84 w 98"/>
              <a:gd name="T45" fmla="*/ 73 h 110"/>
              <a:gd name="T46" fmla="*/ 63 w 98"/>
              <a:gd name="T47" fmla="*/ 52 h 110"/>
              <a:gd name="T48" fmla="*/ 34 w 98"/>
              <a:gd name="T49" fmla="*/ 51 h 110"/>
              <a:gd name="T50" fmla="*/ 20 w 98"/>
              <a:gd name="T51" fmla="*/ 66 h 110"/>
              <a:gd name="T52" fmla="*/ 8 w 98"/>
              <a:gd name="T53" fmla="*/ 89 h 110"/>
              <a:gd name="T54" fmla="*/ 22 w 98"/>
              <a:gd name="T55" fmla="*/ 103 h 110"/>
              <a:gd name="T56" fmla="*/ 40 w 98"/>
              <a:gd name="T57" fmla="*/ 102 h 110"/>
              <a:gd name="T58" fmla="*/ 58 w 98"/>
              <a:gd name="T59" fmla="*/ 102 h 110"/>
              <a:gd name="T60" fmla="*/ 87 w 98"/>
              <a:gd name="T61" fmla="*/ 95 h 110"/>
              <a:gd name="T62" fmla="*/ 84 w 98"/>
              <a:gd name="T63" fmla="*/ 73 h 110"/>
              <a:gd name="T64" fmla="*/ 45 w 98"/>
              <a:gd name="T65" fmla="*/ 95 h 110"/>
              <a:gd name="T66" fmla="*/ 30 w 98"/>
              <a:gd name="T67" fmla="*/ 95 h 110"/>
              <a:gd name="T68" fmla="*/ 21 w 98"/>
              <a:gd name="T69" fmla="*/ 89 h 110"/>
              <a:gd name="T70" fmla="*/ 20 w 98"/>
              <a:gd name="T71" fmla="*/ 78 h 110"/>
              <a:gd name="T72" fmla="*/ 30 w 98"/>
              <a:gd name="T73" fmla="*/ 69 h 110"/>
              <a:gd name="T74" fmla="*/ 38 w 98"/>
              <a:gd name="T75" fmla="*/ 69 h 110"/>
              <a:gd name="T76" fmla="*/ 38 w 98"/>
              <a:gd name="T77" fmla="*/ 59 h 110"/>
              <a:gd name="T78" fmla="*/ 45 w 98"/>
              <a:gd name="T79" fmla="*/ 59 h 110"/>
              <a:gd name="T80" fmla="*/ 45 w 98"/>
              <a:gd name="T81" fmla="*/ 95 h 110"/>
              <a:gd name="T82" fmla="*/ 72 w 98"/>
              <a:gd name="T83" fmla="*/ 95 h 110"/>
              <a:gd name="T84" fmla="*/ 55 w 98"/>
              <a:gd name="T85" fmla="*/ 95 h 110"/>
              <a:gd name="T86" fmla="*/ 48 w 98"/>
              <a:gd name="T87" fmla="*/ 89 h 110"/>
              <a:gd name="T88" fmla="*/ 48 w 98"/>
              <a:gd name="T89" fmla="*/ 70 h 110"/>
              <a:gd name="T90" fmla="*/ 55 w 98"/>
              <a:gd name="T91" fmla="*/ 70 h 110"/>
              <a:gd name="T92" fmla="*/ 55 w 98"/>
              <a:gd name="T93" fmla="*/ 86 h 110"/>
              <a:gd name="T94" fmla="*/ 58 w 98"/>
              <a:gd name="T95" fmla="*/ 89 h 110"/>
              <a:gd name="T96" fmla="*/ 65 w 98"/>
              <a:gd name="T97" fmla="*/ 89 h 110"/>
              <a:gd name="T98" fmla="*/ 65 w 98"/>
              <a:gd name="T99" fmla="*/ 70 h 110"/>
              <a:gd name="T100" fmla="*/ 72 w 98"/>
              <a:gd name="T101" fmla="*/ 70 h 110"/>
              <a:gd name="T102" fmla="*/ 72 w 98"/>
              <a:gd name="T103" fmla="*/ 95 h 110"/>
              <a:gd name="T104" fmla="*/ 96 w 98"/>
              <a:gd name="T105" fmla="*/ 45 h 110"/>
              <a:gd name="T106" fmla="*/ 84 w 98"/>
              <a:gd name="T107" fmla="*/ 32 h 110"/>
              <a:gd name="T108" fmla="*/ 72 w 98"/>
              <a:gd name="T109" fmla="*/ 48 h 110"/>
              <a:gd name="T110" fmla="*/ 85 w 98"/>
              <a:gd name="T111" fmla="*/ 62 h 110"/>
              <a:gd name="T112" fmla="*/ 96 w 98"/>
              <a:gd name="T113" fmla="*/ 45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8" h="110">
                <a:moveTo>
                  <a:pt x="15" y="55"/>
                </a:moveTo>
                <a:cubicBezTo>
                  <a:pt x="27" y="53"/>
                  <a:pt x="25" y="39"/>
                  <a:pt x="25" y="36"/>
                </a:cubicBezTo>
                <a:cubicBezTo>
                  <a:pt x="24" y="32"/>
                  <a:pt x="19" y="24"/>
                  <a:pt x="11" y="24"/>
                </a:cubicBezTo>
                <a:cubicBezTo>
                  <a:pt x="2" y="25"/>
                  <a:pt x="1" y="38"/>
                  <a:pt x="1" y="38"/>
                </a:cubicBezTo>
                <a:cubicBezTo>
                  <a:pt x="0" y="45"/>
                  <a:pt x="4" y="58"/>
                  <a:pt x="15" y="55"/>
                </a:cubicBezTo>
                <a:close/>
                <a:moveTo>
                  <a:pt x="27" y="79"/>
                </a:moveTo>
                <a:cubicBezTo>
                  <a:pt x="27" y="80"/>
                  <a:pt x="26" y="82"/>
                  <a:pt x="27" y="84"/>
                </a:cubicBezTo>
                <a:cubicBezTo>
                  <a:pt x="28" y="89"/>
                  <a:pt x="32" y="89"/>
                  <a:pt x="32" y="89"/>
                </a:cubicBezTo>
                <a:cubicBezTo>
                  <a:pt x="38" y="89"/>
                  <a:pt x="38" y="89"/>
                  <a:pt x="38" y="89"/>
                </a:cubicBezTo>
                <a:cubicBezTo>
                  <a:pt x="38" y="75"/>
                  <a:pt x="38" y="75"/>
                  <a:pt x="38" y="75"/>
                </a:cubicBezTo>
                <a:cubicBezTo>
                  <a:pt x="32" y="75"/>
                  <a:pt x="32" y="75"/>
                  <a:pt x="32" y="75"/>
                </a:cubicBezTo>
                <a:cubicBezTo>
                  <a:pt x="29" y="76"/>
                  <a:pt x="28" y="78"/>
                  <a:pt x="27" y="79"/>
                </a:cubicBezTo>
                <a:close/>
                <a:moveTo>
                  <a:pt x="36" y="33"/>
                </a:moveTo>
                <a:cubicBezTo>
                  <a:pt x="42" y="33"/>
                  <a:pt x="48" y="25"/>
                  <a:pt x="48" y="16"/>
                </a:cubicBezTo>
                <a:cubicBezTo>
                  <a:pt x="48" y="8"/>
                  <a:pt x="42" y="0"/>
                  <a:pt x="36" y="0"/>
                </a:cubicBezTo>
                <a:cubicBezTo>
                  <a:pt x="30" y="0"/>
                  <a:pt x="25" y="8"/>
                  <a:pt x="25" y="16"/>
                </a:cubicBezTo>
                <a:cubicBezTo>
                  <a:pt x="25" y="25"/>
                  <a:pt x="30" y="33"/>
                  <a:pt x="36" y="33"/>
                </a:cubicBezTo>
                <a:close/>
                <a:moveTo>
                  <a:pt x="63" y="34"/>
                </a:moveTo>
                <a:cubicBezTo>
                  <a:pt x="71" y="35"/>
                  <a:pt x="77" y="26"/>
                  <a:pt x="78" y="19"/>
                </a:cubicBezTo>
                <a:cubicBezTo>
                  <a:pt x="79" y="12"/>
                  <a:pt x="74" y="4"/>
                  <a:pt x="68" y="3"/>
                </a:cubicBezTo>
                <a:cubicBezTo>
                  <a:pt x="62" y="2"/>
                  <a:pt x="54" y="11"/>
                  <a:pt x="54" y="17"/>
                </a:cubicBezTo>
                <a:cubicBezTo>
                  <a:pt x="53" y="25"/>
                  <a:pt x="55" y="32"/>
                  <a:pt x="63" y="34"/>
                </a:cubicBezTo>
                <a:close/>
                <a:moveTo>
                  <a:pt x="84" y="73"/>
                </a:moveTo>
                <a:cubicBezTo>
                  <a:pt x="84" y="73"/>
                  <a:pt x="71" y="63"/>
                  <a:pt x="63" y="52"/>
                </a:cubicBezTo>
                <a:cubicBezTo>
                  <a:pt x="53" y="37"/>
                  <a:pt x="38" y="43"/>
                  <a:pt x="34" y="51"/>
                </a:cubicBezTo>
                <a:cubicBezTo>
                  <a:pt x="29" y="59"/>
                  <a:pt x="21" y="64"/>
                  <a:pt x="20" y="66"/>
                </a:cubicBezTo>
                <a:cubicBezTo>
                  <a:pt x="19" y="67"/>
                  <a:pt x="4" y="75"/>
                  <a:pt x="8" y="89"/>
                </a:cubicBezTo>
                <a:cubicBezTo>
                  <a:pt x="11" y="103"/>
                  <a:pt x="22" y="103"/>
                  <a:pt x="22" y="103"/>
                </a:cubicBezTo>
                <a:cubicBezTo>
                  <a:pt x="22" y="103"/>
                  <a:pt x="31" y="104"/>
                  <a:pt x="40" y="102"/>
                </a:cubicBezTo>
                <a:cubicBezTo>
                  <a:pt x="50" y="100"/>
                  <a:pt x="58" y="102"/>
                  <a:pt x="58" y="102"/>
                </a:cubicBezTo>
                <a:cubicBezTo>
                  <a:pt x="58" y="102"/>
                  <a:pt x="81" y="110"/>
                  <a:pt x="87" y="95"/>
                </a:cubicBezTo>
                <a:cubicBezTo>
                  <a:pt x="93" y="81"/>
                  <a:pt x="84" y="73"/>
                  <a:pt x="84" y="73"/>
                </a:cubicBezTo>
                <a:close/>
                <a:moveTo>
                  <a:pt x="45" y="95"/>
                </a:moveTo>
                <a:cubicBezTo>
                  <a:pt x="30" y="95"/>
                  <a:pt x="30" y="95"/>
                  <a:pt x="30" y="95"/>
                </a:cubicBezTo>
                <a:cubicBezTo>
                  <a:pt x="24" y="94"/>
                  <a:pt x="21" y="89"/>
                  <a:pt x="21" y="89"/>
                </a:cubicBezTo>
                <a:cubicBezTo>
                  <a:pt x="21" y="88"/>
                  <a:pt x="19" y="84"/>
                  <a:pt x="20" y="78"/>
                </a:cubicBezTo>
                <a:cubicBezTo>
                  <a:pt x="23" y="70"/>
                  <a:pt x="30" y="69"/>
                  <a:pt x="30" y="69"/>
                </a:cubicBezTo>
                <a:cubicBezTo>
                  <a:pt x="38" y="69"/>
                  <a:pt x="38" y="69"/>
                  <a:pt x="38" y="69"/>
                </a:cubicBezTo>
                <a:cubicBezTo>
                  <a:pt x="38" y="59"/>
                  <a:pt x="38" y="59"/>
                  <a:pt x="38" y="59"/>
                </a:cubicBezTo>
                <a:cubicBezTo>
                  <a:pt x="45" y="59"/>
                  <a:pt x="45" y="59"/>
                  <a:pt x="45" y="59"/>
                </a:cubicBezTo>
                <a:lnTo>
                  <a:pt x="45" y="95"/>
                </a:lnTo>
                <a:close/>
                <a:moveTo>
                  <a:pt x="72" y="95"/>
                </a:moveTo>
                <a:cubicBezTo>
                  <a:pt x="55" y="95"/>
                  <a:pt x="55" y="95"/>
                  <a:pt x="55" y="95"/>
                </a:cubicBezTo>
                <a:cubicBezTo>
                  <a:pt x="49" y="93"/>
                  <a:pt x="48" y="89"/>
                  <a:pt x="48" y="89"/>
                </a:cubicBezTo>
                <a:cubicBezTo>
                  <a:pt x="48" y="70"/>
                  <a:pt x="48" y="70"/>
                  <a:pt x="48" y="70"/>
                </a:cubicBezTo>
                <a:cubicBezTo>
                  <a:pt x="55" y="70"/>
                  <a:pt x="55" y="70"/>
                  <a:pt x="55" y="70"/>
                </a:cubicBezTo>
                <a:cubicBezTo>
                  <a:pt x="55" y="86"/>
                  <a:pt x="55" y="86"/>
                  <a:pt x="55" y="86"/>
                </a:cubicBezTo>
                <a:cubicBezTo>
                  <a:pt x="56" y="88"/>
                  <a:pt x="58" y="89"/>
                  <a:pt x="58" y="89"/>
                </a:cubicBezTo>
                <a:cubicBezTo>
                  <a:pt x="65" y="89"/>
                  <a:pt x="65" y="89"/>
                  <a:pt x="65" y="89"/>
                </a:cubicBezTo>
                <a:cubicBezTo>
                  <a:pt x="65" y="70"/>
                  <a:pt x="65" y="70"/>
                  <a:pt x="65" y="70"/>
                </a:cubicBezTo>
                <a:cubicBezTo>
                  <a:pt x="72" y="70"/>
                  <a:pt x="72" y="70"/>
                  <a:pt x="72" y="70"/>
                </a:cubicBezTo>
                <a:lnTo>
                  <a:pt x="72" y="95"/>
                </a:lnTo>
                <a:close/>
                <a:moveTo>
                  <a:pt x="96" y="45"/>
                </a:moveTo>
                <a:cubicBezTo>
                  <a:pt x="96" y="42"/>
                  <a:pt x="94" y="32"/>
                  <a:pt x="84" y="32"/>
                </a:cubicBezTo>
                <a:cubicBezTo>
                  <a:pt x="74" y="32"/>
                  <a:pt x="72" y="41"/>
                  <a:pt x="72" y="48"/>
                </a:cubicBezTo>
                <a:cubicBezTo>
                  <a:pt x="72" y="54"/>
                  <a:pt x="73" y="62"/>
                  <a:pt x="85" y="62"/>
                </a:cubicBezTo>
                <a:cubicBezTo>
                  <a:pt x="98" y="62"/>
                  <a:pt x="96" y="48"/>
                  <a:pt x="96" y="45"/>
                </a:cubicBezTo>
                <a:close/>
              </a:path>
            </a:pathLst>
          </a:custGeom>
          <a:solidFill>
            <a:schemeClr val="bg1"/>
          </a:solidFill>
          <a:ln>
            <a:noFill/>
          </a:ln>
        </p:spPr>
        <p:txBody>
          <a:bodyPr vert="horz" wrap="square" lIns="49634" tIns="24817" rIns="49634" bIns="24817" numCol="1" anchor="t" anchorCtr="0" compatLnSpc="1"/>
          <a:lstStyle/>
          <a:p>
            <a:endParaRPr lang="zh-CN" altLang="en-US"/>
          </a:p>
        </p:txBody>
      </p:sp>
      <p:grpSp>
        <p:nvGrpSpPr>
          <p:cNvPr id="5" name="组合 4"/>
          <p:cNvGrpSpPr/>
          <p:nvPr/>
        </p:nvGrpSpPr>
        <p:grpSpPr>
          <a:xfrm>
            <a:off x="2709867" y="3231531"/>
            <a:ext cx="1945863" cy="1060422"/>
            <a:chOff x="2066155" y="1681970"/>
            <a:chExt cx="1450898" cy="774438"/>
          </a:xfrm>
          <a:solidFill>
            <a:schemeClr val="accent1"/>
          </a:solidFill>
        </p:grpSpPr>
        <p:sp>
          <p:nvSpPr>
            <p:cNvPr id="6" name="Chevron 17"/>
            <p:cNvSpPr/>
            <p:nvPr/>
          </p:nvSpPr>
          <p:spPr>
            <a:xfrm>
              <a:off x="2066155" y="1681970"/>
              <a:ext cx="1450898" cy="774438"/>
            </a:xfrm>
            <a:prstGeom prst="chevron">
              <a:avLst/>
            </a:prstGeom>
            <a:grpFill/>
            <a:ln>
              <a:solidFill>
                <a:schemeClr val="accent1"/>
              </a:solidFill>
            </a:ln>
            <a:effectLst>
              <a:outerShdw blurRad="50800" dist="38100" dir="5400000" algn="t" rotWithShape="0">
                <a:prstClr val="black">
                  <a:alpha val="40000"/>
                </a:prstClr>
              </a:outerShdw>
            </a:effectLst>
          </p:spPr>
          <p:style>
            <a:lnRef idx="2">
              <a:scrgbClr r="0" g="0" b="0"/>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Rectangle 5"/>
            <p:cNvSpPr/>
            <p:nvPr/>
          </p:nvSpPr>
          <p:spPr bwMode="auto">
            <a:xfrm>
              <a:off x="2564579" y="1867459"/>
              <a:ext cx="522564" cy="516977"/>
            </a:xfrm>
            <a:prstGeom prst="rect">
              <a:avLst/>
            </a:prstGeom>
            <a:grpFill/>
            <a:ln>
              <a:solidFill>
                <a:schemeClr val="accent1"/>
              </a:solidFill>
            </a:ln>
          </p:spPr>
          <p:txBody>
            <a:bodyPr wrap="none">
              <a:spAutoFit/>
            </a:bodyPr>
            <a:lstStyle/>
            <a:p>
              <a:pPr algn="ctr">
                <a:defRPr/>
              </a:pPr>
              <a:r>
                <a:rPr lang="zh-CN" altLang="en-US" sz="2000" b="1" dirty="0">
                  <a:solidFill>
                    <a:schemeClr val="bg1"/>
                  </a:solidFill>
                  <a:latin typeface="方正兰亭纤黑_GBK" panose="02000000000000000000" pitchFamily="2" charset="-122"/>
                  <a:ea typeface="方正兰亭纤黑_GBK" panose="02000000000000000000" pitchFamily="2" charset="-122"/>
                  <a:cs typeface="Open Sans" panose="020B0606030504020204" pitchFamily="34" charset="0"/>
                </a:rPr>
                <a:t>代理</a:t>
              </a:r>
              <a:endParaRPr lang="en-US" altLang="zh-CN" sz="2000" b="1" dirty="0">
                <a:solidFill>
                  <a:schemeClr val="bg1"/>
                </a:solidFill>
                <a:latin typeface="方正兰亭纤黑_GBK" panose="02000000000000000000" pitchFamily="2" charset="-122"/>
                <a:ea typeface="方正兰亭纤黑_GBK" panose="02000000000000000000" pitchFamily="2" charset="-122"/>
                <a:cs typeface="Open Sans" panose="020B0606030504020204" pitchFamily="34" charset="0"/>
              </a:endParaRPr>
            </a:p>
            <a:p>
              <a:pPr algn="ctr">
                <a:defRPr/>
              </a:pPr>
              <a:r>
                <a:rPr lang="zh-CN" altLang="en-US" sz="2000" b="1" dirty="0">
                  <a:solidFill>
                    <a:schemeClr val="bg1"/>
                  </a:solidFill>
                  <a:latin typeface="方正兰亭纤黑_GBK" panose="02000000000000000000" pitchFamily="2" charset="-122"/>
                  <a:ea typeface="方正兰亭纤黑_GBK" panose="02000000000000000000" pitchFamily="2" charset="-122"/>
                  <a:cs typeface="Open Sans" panose="020B0606030504020204" pitchFamily="34" charset="0"/>
                </a:rPr>
                <a:t>推广</a:t>
              </a:r>
              <a:endParaRPr lang="en-US" sz="2000" b="1" dirty="0">
                <a:solidFill>
                  <a:schemeClr val="bg1"/>
                </a:solidFill>
                <a:latin typeface="方正兰亭纤黑_GBK" panose="02000000000000000000" pitchFamily="2" charset="-122"/>
                <a:ea typeface="方正兰亭纤黑_GBK" panose="02000000000000000000" pitchFamily="2" charset="-122"/>
                <a:cs typeface="Open Sans" panose="020B0606030504020204" pitchFamily="34" charset="0"/>
              </a:endParaRPr>
            </a:p>
          </p:txBody>
        </p:sp>
      </p:grpSp>
      <p:grpSp>
        <p:nvGrpSpPr>
          <p:cNvPr id="8" name="组合 7"/>
          <p:cNvGrpSpPr/>
          <p:nvPr/>
        </p:nvGrpSpPr>
        <p:grpSpPr>
          <a:xfrm>
            <a:off x="4310366" y="3231531"/>
            <a:ext cx="1945863" cy="1060422"/>
            <a:chOff x="3187496" y="1681970"/>
            <a:chExt cx="1450898" cy="774438"/>
          </a:xfrm>
          <a:solidFill>
            <a:schemeClr val="accent1"/>
          </a:solidFill>
        </p:grpSpPr>
        <p:sp>
          <p:nvSpPr>
            <p:cNvPr id="9" name="Chevron 19"/>
            <p:cNvSpPr/>
            <p:nvPr/>
          </p:nvSpPr>
          <p:spPr>
            <a:xfrm>
              <a:off x="3187496" y="1681970"/>
              <a:ext cx="1450898" cy="774438"/>
            </a:xfrm>
            <a:prstGeom prst="chevron">
              <a:avLst/>
            </a:prstGeom>
            <a:grpFill/>
            <a:ln>
              <a:solidFill>
                <a:schemeClr val="accent1"/>
              </a:solidFill>
            </a:ln>
            <a:effectLst>
              <a:outerShdw blurRad="50800" dist="38100" dir="5400000" algn="t" rotWithShape="0">
                <a:prstClr val="black">
                  <a:alpha val="40000"/>
                </a:prstClr>
              </a:outerShdw>
            </a:effectLst>
          </p:spPr>
          <p:style>
            <a:lnRef idx="2">
              <a:scrgbClr r="0" g="0" b="0"/>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10" name="Rectangle 5"/>
            <p:cNvSpPr/>
            <p:nvPr/>
          </p:nvSpPr>
          <p:spPr bwMode="auto">
            <a:xfrm>
              <a:off x="3737347" y="1867459"/>
              <a:ext cx="465192" cy="449545"/>
            </a:xfrm>
            <a:prstGeom prst="rect">
              <a:avLst/>
            </a:prstGeom>
            <a:grpFill/>
            <a:ln>
              <a:solidFill>
                <a:schemeClr val="accent1"/>
              </a:solidFill>
            </a:ln>
          </p:spPr>
          <p:txBody>
            <a:bodyPr wrap="none">
              <a:spAutoFit/>
            </a:bodyPr>
            <a:lstStyle/>
            <a:p>
              <a:pPr algn="ctr">
                <a:defRPr/>
              </a:pPr>
              <a:r>
                <a:rPr lang="zh-CN" altLang="en-US" sz="1700" b="1" dirty="0">
                  <a:solidFill>
                    <a:schemeClr val="bg1"/>
                  </a:solidFill>
                  <a:latin typeface="方正兰亭纤黑_GBK" panose="02000000000000000000" pitchFamily="2" charset="-122"/>
                  <a:ea typeface="方正兰亭纤黑_GBK" panose="02000000000000000000" pitchFamily="2" charset="-122"/>
                  <a:cs typeface="Open Sans" panose="020B0606030504020204" pitchFamily="34" charset="0"/>
                </a:rPr>
                <a:t>周边</a:t>
              </a:r>
              <a:endParaRPr lang="en-US" altLang="zh-CN" sz="1700" b="1" dirty="0">
                <a:solidFill>
                  <a:schemeClr val="bg1"/>
                </a:solidFill>
                <a:latin typeface="方正兰亭纤黑_GBK" panose="02000000000000000000" pitchFamily="2" charset="-122"/>
                <a:ea typeface="方正兰亭纤黑_GBK" panose="02000000000000000000" pitchFamily="2" charset="-122"/>
                <a:cs typeface="Open Sans" panose="020B0606030504020204" pitchFamily="34" charset="0"/>
              </a:endParaRPr>
            </a:p>
            <a:p>
              <a:pPr algn="ctr">
                <a:defRPr/>
              </a:pPr>
              <a:r>
                <a:rPr lang="zh-CN" altLang="en-US" sz="1700" b="1" dirty="0">
                  <a:solidFill>
                    <a:schemeClr val="bg1"/>
                  </a:solidFill>
                  <a:latin typeface="方正兰亭纤黑_GBK" panose="02000000000000000000" pitchFamily="2" charset="-122"/>
                  <a:ea typeface="方正兰亭纤黑_GBK" panose="02000000000000000000" pitchFamily="2" charset="-122"/>
                  <a:cs typeface="Open Sans" panose="020B0606030504020204" pitchFamily="34" charset="0"/>
                </a:rPr>
                <a:t>推广</a:t>
              </a:r>
              <a:endParaRPr lang="en-US" sz="1700" b="1" dirty="0">
                <a:solidFill>
                  <a:schemeClr val="bg1"/>
                </a:solidFill>
                <a:latin typeface="方正兰亭纤黑_GBK" panose="02000000000000000000" pitchFamily="2" charset="-122"/>
                <a:ea typeface="方正兰亭纤黑_GBK" panose="02000000000000000000" pitchFamily="2" charset="-122"/>
                <a:cs typeface="Open Sans" panose="020B0606030504020204" pitchFamily="34" charset="0"/>
              </a:endParaRPr>
            </a:p>
          </p:txBody>
        </p:sp>
      </p:grpSp>
      <p:grpSp>
        <p:nvGrpSpPr>
          <p:cNvPr id="11" name="组合 10"/>
          <p:cNvGrpSpPr/>
          <p:nvPr/>
        </p:nvGrpSpPr>
        <p:grpSpPr>
          <a:xfrm>
            <a:off x="5936021" y="3231531"/>
            <a:ext cx="1945863" cy="1060422"/>
            <a:chOff x="4308837" y="1681970"/>
            <a:chExt cx="1450898" cy="774438"/>
          </a:xfrm>
          <a:solidFill>
            <a:schemeClr val="accent1"/>
          </a:solidFill>
        </p:grpSpPr>
        <p:sp>
          <p:nvSpPr>
            <p:cNvPr id="12" name="Chevron 20"/>
            <p:cNvSpPr/>
            <p:nvPr/>
          </p:nvSpPr>
          <p:spPr>
            <a:xfrm>
              <a:off x="4308837" y="1681970"/>
              <a:ext cx="1450898" cy="774438"/>
            </a:xfrm>
            <a:prstGeom prst="chevron">
              <a:avLst/>
            </a:prstGeom>
            <a:grpFill/>
            <a:ln>
              <a:solidFill>
                <a:schemeClr val="accent1"/>
              </a:solidFill>
            </a:ln>
            <a:effectLst>
              <a:outerShdw blurRad="50800" dist="38100" dir="5400000" algn="t" rotWithShape="0">
                <a:prstClr val="black">
                  <a:alpha val="40000"/>
                </a:prstClr>
              </a:outerShdw>
            </a:effectLst>
          </p:spPr>
          <p:style>
            <a:lnRef idx="2">
              <a:scrgbClr r="0" g="0" b="0"/>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13" name="Rectangle 5"/>
            <p:cNvSpPr/>
            <p:nvPr/>
          </p:nvSpPr>
          <p:spPr bwMode="auto">
            <a:xfrm>
              <a:off x="4837040" y="1864668"/>
              <a:ext cx="465192" cy="449545"/>
            </a:xfrm>
            <a:prstGeom prst="rect">
              <a:avLst/>
            </a:prstGeom>
            <a:grpFill/>
            <a:ln>
              <a:solidFill>
                <a:schemeClr val="accent1"/>
              </a:solidFill>
            </a:ln>
          </p:spPr>
          <p:txBody>
            <a:bodyPr wrap="none">
              <a:spAutoFit/>
            </a:bodyPr>
            <a:lstStyle/>
            <a:p>
              <a:pPr algn="ctr">
                <a:defRPr/>
              </a:pPr>
              <a:r>
                <a:rPr lang="zh-CN" altLang="en-US" sz="1700" b="1" dirty="0">
                  <a:solidFill>
                    <a:schemeClr val="bg1"/>
                  </a:solidFill>
                  <a:latin typeface="方正兰亭纤黑_GBK" panose="02000000000000000000" pitchFamily="2" charset="-122"/>
                  <a:ea typeface="方正兰亭纤黑_GBK" panose="02000000000000000000" pitchFamily="2" charset="-122"/>
                  <a:cs typeface="Open Sans" panose="020B0606030504020204" pitchFamily="34" charset="0"/>
                </a:rPr>
                <a:t>本地</a:t>
              </a:r>
              <a:endParaRPr lang="en-US" altLang="zh-CN" sz="1700" b="1" dirty="0">
                <a:solidFill>
                  <a:schemeClr val="bg1"/>
                </a:solidFill>
                <a:latin typeface="方正兰亭纤黑_GBK" panose="02000000000000000000" pitchFamily="2" charset="-122"/>
                <a:ea typeface="方正兰亭纤黑_GBK" panose="02000000000000000000" pitchFamily="2" charset="-122"/>
                <a:cs typeface="Open Sans" panose="020B0606030504020204" pitchFamily="34" charset="0"/>
              </a:endParaRPr>
            </a:p>
            <a:p>
              <a:pPr algn="ctr">
                <a:defRPr/>
              </a:pPr>
              <a:r>
                <a:rPr lang="zh-CN" altLang="en-US" sz="1700" b="1" dirty="0">
                  <a:solidFill>
                    <a:schemeClr val="bg1"/>
                  </a:solidFill>
                  <a:latin typeface="方正兰亭纤黑_GBK" panose="02000000000000000000" pitchFamily="2" charset="-122"/>
                  <a:ea typeface="方正兰亭纤黑_GBK" panose="02000000000000000000" pitchFamily="2" charset="-122"/>
                  <a:cs typeface="Open Sans" panose="020B0606030504020204" pitchFamily="34" charset="0"/>
                </a:rPr>
                <a:t>推广</a:t>
              </a:r>
              <a:endParaRPr lang="en-US" sz="1700" b="1" dirty="0">
                <a:solidFill>
                  <a:schemeClr val="bg1"/>
                </a:solidFill>
                <a:latin typeface="方正兰亭纤黑_GBK" panose="02000000000000000000" pitchFamily="2" charset="-122"/>
                <a:ea typeface="方正兰亭纤黑_GBK" panose="02000000000000000000" pitchFamily="2" charset="-122"/>
                <a:cs typeface="Open Sans" panose="020B0606030504020204" pitchFamily="34" charset="0"/>
              </a:endParaRPr>
            </a:p>
          </p:txBody>
        </p:sp>
      </p:grpSp>
      <p:grpSp>
        <p:nvGrpSpPr>
          <p:cNvPr id="14" name="组合 13"/>
          <p:cNvGrpSpPr/>
          <p:nvPr/>
        </p:nvGrpSpPr>
        <p:grpSpPr>
          <a:xfrm>
            <a:off x="7543011" y="3231531"/>
            <a:ext cx="1945863" cy="1060422"/>
            <a:chOff x="5437301" y="1681970"/>
            <a:chExt cx="1450898" cy="774438"/>
          </a:xfrm>
          <a:solidFill>
            <a:schemeClr val="accent1"/>
          </a:solidFill>
        </p:grpSpPr>
        <p:sp>
          <p:nvSpPr>
            <p:cNvPr id="15" name="Chevron 20"/>
            <p:cNvSpPr/>
            <p:nvPr/>
          </p:nvSpPr>
          <p:spPr>
            <a:xfrm>
              <a:off x="5437301" y="1681970"/>
              <a:ext cx="1450898" cy="774438"/>
            </a:xfrm>
            <a:prstGeom prst="chevron">
              <a:avLst/>
            </a:prstGeom>
            <a:grpFill/>
            <a:ln>
              <a:solidFill>
                <a:schemeClr val="accent1"/>
              </a:solidFill>
            </a:ln>
            <a:effectLst>
              <a:outerShdw blurRad="50800" dist="38100" dir="5400000" algn="t" rotWithShape="0">
                <a:prstClr val="black">
                  <a:alpha val="40000"/>
                </a:prstClr>
              </a:outerShdw>
            </a:effectLst>
          </p:spPr>
          <p:style>
            <a:lnRef idx="2">
              <a:scrgbClr r="0" g="0" b="0"/>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16" name="Rectangle 5"/>
            <p:cNvSpPr/>
            <p:nvPr/>
          </p:nvSpPr>
          <p:spPr bwMode="auto">
            <a:xfrm>
              <a:off x="5954553" y="1864668"/>
              <a:ext cx="465192" cy="449545"/>
            </a:xfrm>
            <a:prstGeom prst="rect">
              <a:avLst/>
            </a:prstGeom>
            <a:grpFill/>
            <a:ln>
              <a:solidFill>
                <a:schemeClr val="accent1"/>
              </a:solidFill>
            </a:ln>
          </p:spPr>
          <p:txBody>
            <a:bodyPr wrap="none">
              <a:spAutoFit/>
            </a:bodyPr>
            <a:lstStyle/>
            <a:p>
              <a:pPr algn="ctr">
                <a:defRPr/>
              </a:pPr>
              <a:r>
                <a:rPr lang="zh-CN" altLang="en-US" sz="1700" b="1" dirty="0">
                  <a:solidFill>
                    <a:schemeClr val="bg1"/>
                  </a:solidFill>
                  <a:latin typeface="方正兰亭纤黑_GBK" panose="02000000000000000000" pitchFamily="2" charset="-122"/>
                  <a:ea typeface="方正兰亭纤黑_GBK" panose="02000000000000000000" pitchFamily="2" charset="-122"/>
                  <a:cs typeface="Open Sans" panose="020B0606030504020204" pitchFamily="34" charset="0"/>
                </a:rPr>
                <a:t>沿海</a:t>
              </a:r>
              <a:endParaRPr lang="en-US" altLang="zh-CN" sz="1700" b="1" dirty="0">
                <a:solidFill>
                  <a:schemeClr val="bg1"/>
                </a:solidFill>
                <a:latin typeface="方正兰亭纤黑_GBK" panose="02000000000000000000" pitchFamily="2" charset="-122"/>
                <a:ea typeface="方正兰亭纤黑_GBK" panose="02000000000000000000" pitchFamily="2" charset="-122"/>
                <a:cs typeface="Open Sans" panose="020B0606030504020204" pitchFamily="34" charset="0"/>
              </a:endParaRPr>
            </a:p>
            <a:p>
              <a:pPr algn="ctr">
                <a:defRPr/>
              </a:pPr>
              <a:r>
                <a:rPr lang="zh-CN" altLang="en-US" sz="1700" b="1" dirty="0">
                  <a:solidFill>
                    <a:schemeClr val="bg1"/>
                  </a:solidFill>
                  <a:latin typeface="方正兰亭纤黑_GBK" panose="02000000000000000000" pitchFamily="2" charset="-122"/>
                  <a:ea typeface="方正兰亭纤黑_GBK" panose="02000000000000000000" pitchFamily="2" charset="-122"/>
                  <a:cs typeface="Open Sans" panose="020B0606030504020204" pitchFamily="34" charset="0"/>
                </a:rPr>
                <a:t>地区</a:t>
              </a:r>
              <a:endParaRPr lang="en-US" sz="1700" b="1" dirty="0">
                <a:solidFill>
                  <a:schemeClr val="bg1"/>
                </a:solidFill>
                <a:latin typeface="方正兰亭纤黑_GBK" panose="02000000000000000000" pitchFamily="2" charset="-122"/>
                <a:ea typeface="方正兰亭纤黑_GBK" panose="02000000000000000000" pitchFamily="2" charset="-122"/>
                <a:cs typeface="Open Sans" panose="020B0606030504020204" pitchFamily="34" charset="0"/>
              </a:endParaRPr>
            </a:p>
          </p:txBody>
        </p:sp>
      </p:grpSp>
      <p:cxnSp>
        <p:nvCxnSpPr>
          <p:cNvPr id="17" name="Straight Connector 35"/>
          <p:cNvCxnSpPr/>
          <p:nvPr/>
        </p:nvCxnSpPr>
        <p:spPr>
          <a:xfrm rot="16200000" flipH="1">
            <a:off x="2711055" y="2159102"/>
            <a:ext cx="1014743" cy="894885"/>
          </a:xfrm>
          <a:prstGeom prst="bentConnector3">
            <a:avLst>
              <a:gd name="adj1" fmla="val -1066"/>
            </a:avLst>
          </a:prstGeom>
          <a:ln w="38100">
            <a:solidFill>
              <a:schemeClr val="tx1">
                <a:lumMod val="50000"/>
                <a:lumOff val="50000"/>
              </a:schemeClr>
            </a:solidFill>
            <a:headEnd type="oval"/>
            <a:tailEnd type="none"/>
          </a:ln>
          <a:effectLst/>
        </p:spPr>
        <p:style>
          <a:lnRef idx="1">
            <a:schemeClr val="accent1"/>
          </a:lnRef>
          <a:fillRef idx="0">
            <a:schemeClr val="accent1"/>
          </a:fillRef>
          <a:effectRef idx="0">
            <a:schemeClr val="accent1"/>
          </a:effectRef>
          <a:fontRef idx="minor">
            <a:schemeClr val="tx1"/>
          </a:fontRef>
        </p:style>
      </p:cxnSp>
      <p:cxnSp>
        <p:nvCxnSpPr>
          <p:cNvPr id="18" name="Straight Connector 35"/>
          <p:cNvCxnSpPr/>
          <p:nvPr/>
        </p:nvCxnSpPr>
        <p:spPr>
          <a:xfrm rot="5400000" flipH="1" flipV="1">
            <a:off x="4148357" y="4516290"/>
            <a:ext cx="1014743" cy="894885"/>
          </a:xfrm>
          <a:prstGeom prst="bentConnector3">
            <a:avLst>
              <a:gd name="adj1" fmla="val -1066"/>
            </a:avLst>
          </a:prstGeom>
          <a:ln w="38100">
            <a:solidFill>
              <a:schemeClr val="tx1">
                <a:lumMod val="50000"/>
                <a:lumOff val="50000"/>
              </a:schemeClr>
            </a:solidFill>
            <a:headEnd type="oval"/>
            <a:tailEnd type="none"/>
          </a:ln>
          <a:effectLst/>
        </p:spPr>
        <p:style>
          <a:lnRef idx="1">
            <a:schemeClr val="accent1"/>
          </a:lnRef>
          <a:fillRef idx="0">
            <a:schemeClr val="accent1"/>
          </a:fillRef>
          <a:effectRef idx="0">
            <a:schemeClr val="accent1"/>
          </a:effectRef>
          <a:fontRef idx="minor">
            <a:schemeClr val="tx1"/>
          </a:fontRef>
        </p:style>
      </p:cxnSp>
      <p:cxnSp>
        <p:nvCxnSpPr>
          <p:cNvPr id="19" name="Straight Connector 35"/>
          <p:cNvCxnSpPr/>
          <p:nvPr/>
        </p:nvCxnSpPr>
        <p:spPr>
          <a:xfrm rot="5400000">
            <a:off x="8163867" y="2159102"/>
            <a:ext cx="1014743" cy="894885"/>
          </a:xfrm>
          <a:prstGeom prst="bentConnector3">
            <a:avLst>
              <a:gd name="adj1" fmla="val -1066"/>
            </a:avLst>
          </a:prstGeom>
          <a:ln w="38100">
            <a:solidFill>
              <a:schemeClr val="tx1">
                <a:lumMod val="50000"/>
                <a:lumOff val="50000"/>
              </a:schemeClr>
            </a:solidFill>
            <a:headEnd type="oval"/>
            <a:tailEnd type="none"/>
          </a:ln>
          <a:effectLst/>
        </p:spPr>
        <p:style>
          <a:lnRef idx="1">
            <a:schemeClr val="accent1"/>
          </a:lnRef>
          <a:fillRef idx="0">
            <a:schemeClr val="accent1"/>
          </a:fillRef>
          <a:effectRef idx="0">
            <a:schemeClr val="accent1"/>
          </a:effectRef>
          <a:fontRef idx="minor">
            <a:schemeClr val="tx1"/>
          </a:fontRef>
        </p:style>
      </p:cxnSp>
      <p:cxnSp>
        <p:nvCxnSpPr>
          <p:cNvPr id="20" name="Straight Connector 35"/>
          <p:cNvCxnSpPr/>
          <p:nvPr/>
        </p:nvCxnSpPr>
        <p:spPr>
          <a:xfrm rot="16200000" flipV="1">
            <a:off x="6800047" y="4516290"/>
            <a:ext cx="1014743" cy="894885"/>
          </a:xfrm>
          <a:prstGeom prst="bentConnector3">
            <a:avLst>
              <a:gd name="adj1" fmla="val -1066"/>
            </a:avLst>
          </a:prstGeom>
          <a:ln w="38100">
            <a:solidFill>
              <a:schemeClr val="tx1">
                <a:lumMod val="50000"/>
                <a:lumOff val="50000"/>
              </a:schemeClr>
            </a:solidFill>
            <a:headEnd type="oval"/>
            <a:tailEnd type="none"/>
          </a:ln>
          <a:effectLst/>
        </p:spPr>
        <p:style>
          <a:lnRef idx="1">
            <a:schemeClr val="accent1"/>
          </a:lnRef>
          <a:fillRef idx="0">
            <a:schemeClr val="accent1"/>
          </a:fillRef>
          <a:effectRef idx="0">
            <a:schemeClr val="accent1"/>
          </a:effectRef>
          <a:fontRef idx="minor">
            <a:schemeClr val="tx1"/>
          </a:fontRef>
        </p:style>
      </p:cxnSp>
      <p:grpSp>
        <p:nvGrpSpPr>
          <p:cNvPr id="21" name="组合 20"/>
          <p:cNvGrpSpPr/>
          <p:nvPr/>
        </p:nvGrpSpPr>
        <p:grpSpPr>
          <a:xfrm>
            <a:off x="885653" y="1923750"/>
            <a:ext cx="1790754" cy="967238"/>
            <a:chOff x="1075984" y="2005844"/>
            <a:chExt cx="1643523" cy="2321329"/>
          </a:xfrm>
        </p:grpSpPr>
        <p:sp>
          <p:nvSpPr>
            <p:cNvPr id="22" name="Rectangle 4"/>
            <p:cNvSpPr/>
            <p:nvPr/>
          </p:nvSpPr>
          <p:spPr bwMode="auto">
            <a:xfrm>
              <a:off x="1075984" y="2443615"/>
              <a:ext cx="1643074" cy="1883558"/>
            </a:xfrm>
            <a:prstGeom prst="rect">
              <a:avLst/>
            </a:prstGeom>
          </p:spPr>
          <p:txBody>
            <a:bodyPr wrap="square">
              <a:spAutoFit/>
            </a:bodyPr>
            <a:lstStyle/>
            <a:p>
              <a:pPr algn="r">
                <a:lnSpc>
                  <a:spcPct val="150000"/>
                </a:lnSpc>
              </a:pPr>
              <a:r>
                <a:rPr lang="zh-CN" altLang="en-US" sz="1000" dirty="0">
                  <a:latin typeface="方正兰亭纤黑_GBK" panose="02000000000000000000" pitchFamily="2" charset="-122"/>
                  <a:ea typeface="方正兰亭纤黑_GBK" panose="02000000000000000000" pitchFamily="2" charset="-122"/>
                </a:rPr>
                <a:t>添加你的饿内容文字，添加你的饿内容文字，添加你的饿</a:t>
              </a:r>
              <a:endParaRPr lang="id-ID" altLang="zh-CN" sz="1000" dirty="0">
                <a:latin typeface="Lato" pitchFamily="34" charset="0"/>
              </a:endParaRPr>
            </a:p>
          </p:txBody>
        </p:sp>
        <p:sp>
          <p:nvSpPr>
            <p:cNvPr id="23" name="Rectangle 5"/>
            <p:cNvSpPr/>
            <p:nvPr/>
          </p:nvSpPr>
          <p:spPr bwMode="auto">
            <a:xfrm>
              <a:off x="1938001" y="2005844"/>
              <a:ext cx="781506" cy="701718"/>
            </a:xfrm>
            <a:prstGeom prst="rect">
              <a:avLst/>
            </a:prstGeom>
          </p:spPr>
          <p:txBody>
            <a:bodyPr wrap="none">
              <a:spAutoFit/>
            </a:bodyPr>
            <a:lstStyle/>
            <a:p>
              <a:pPr algn="ctr">
                <a:defRPr/>
              </a:pPr>
              <a:r>
                <a:rPr lang="zh-CN" altLang="en-US" sz="1300" b="1" dirty="0">
                  <a:ea typeface="Roboto" panose="02000000000000000000" pitchFamily="2" charset="0"/>
                  <a:cs typeface="Open Sans" panose="020B0606030504020204" pitchFamily="34" charset="0"/>
                </a:rPr>
                <a:t>添加标题</a:t>
              </a:r>
              <a:endParaRPr lang="en-US" sz="1300" b="1" dirty="0">
                <a:ea typeface="Roboto" panose="02000000000000000000" pitchFamily="2" charset="0"/>
                <a:cs typeface="Open Sans" panose="020B0606030504020204" pitchFamily="34" charset="0"/>
              </a:endParaRPr>
            </a:p>
          </p:txBody>
        </p:sp>
      </p:grpSp>
      <p:grpSp>
        <p:nvGrpSpPr>
          <p:cNvPr id="24" name="组合 23"/>
          <p:cNvGrpSpPr/>
          <p:nvPr/>
        </p:nvGrpSpPr>
        <p:grpSpPr>
          <a:xfrm>
            <a:off x="2366112" y="5258413"/>
            <a:ext cx="1790754" cy="967238"/>
            <a:chOff x="1075984" y="2005844"/>
            <a:chExt cx="1643523" cy="2321329"/>
          </a:xfrm>
        </p:grpSpPr>
        <p:sp>
          <p:nvSpPr>
            <p:cNvPr id="25" name="Rectangle 4"/>
            <p:cNvSpPr/>
            <p:nvPr/>
          </p:nvSpPr>
          <p:spPr bwMode="auto">
            <a:xfrm>
              <a:off x="1075984" y="2443615"/>
              <a:ext cx="1643074" cy="1883558"/>
            </a:xfrm>
            <a:prstGeom prst="rect">
              <a:avLst/>
            </a:prstGeom>
          </p:spPr>
          <p:txBody>
            <a:bodyPr wrap="square">
              <a:spAutoFit/>
            </a:bodyPr>
            <a:lstStyle/>
            <a:p>
              <a:pPr algn="r">
                <a:lnSpc>
                  <a:spcPct val="150000"/>
                </a:lnSpc>
              </a:pPr>
              <a:r>
                <a:rPr lang="zh-CN" altLang="en-US" sz="1000" dirty="0">
                  <a:latin typeface="方正兰亭纤黑_GBK" panose="02000000000000000000" pitchFamily="2" charset="-122"/>
                  <a:ea typeface="方正兰亭纤黑_GBK" panose="02000000000000000000" pitchFamily="2" charset="-122"/>
                </a:rPr>
                <a:t>添加你的饿内容文字，添加你的饿内容文字，添加你的饿</a:t>
              </a:r>
              <a:endParaRPr lang="id-ID" altLang="zh-CN" sz="1000" dirty="0">
                <a:latin typeface="Lato" pitchFamily="34" charset="0"/>
              </a:endParaRPr>
            </a:p>
          </p:txBody>
        </p:sp>
        <p:sp>
          <p:nvSpPr>
            <p:cNvPr id="26" name="Rectangle 5"/>
            <p:cNvSpPr/>
            <p:nvPr/>
          </p:nvSpPr>
          <p:spPr bwMode="auto">
            <a:xfrm>
              <a:off x="1938001" y="2005844"/>
              <a:ext cx="781506" cy="701718"/>
            </a:xfrm>
            <a:prstGeom prst="rect">
              <a:avLst/>
            </a:prstGeom>
          </p:spPr>
          <p:txBody>
            <a:bodyPr wrap="none">
              <a:spAutoFit/>
            </a:bodyPr>
            <a:lstStyle/>
            <a:p>
              <a:pPr algn="ctr">
                <a:defRPr/>
              </a:pPr>
              <a:r>
                <a:rPr lang="zh-CN" altLang="en-US" sz="1300" b="1" dirty="0">
                  <a:ea typeface="Roboto" panose="02000000000000000000" pitchFamily="2" charset="0"/>
                  <a:cs typeface="Open Sans" panose="020B0606030504020204" pitchFamily="34" charset="0"/>
                </a:rPr>
                <a:t>添加标题</a:t>
              </a:r>
              <a:endParaRPr lang="en-US" sz="1300" b="1" dirty="0">
                <a:ea typeface="Roboto" panose="02000000000000000000" pitchFamily="2" charset="0"/>
                <a:cs typeface="Open Sans" panose="020B0606030504020204" pitchFamily="34" charset="0"/>
              </a:endParaRPr>
            </a:p>
          </p:txBody>
        </p:sp>
      </p:grpSp>
      <p:grpSp>
        <p:nvGrpSpPr>
          <p:cNvPr id="27" name="组合 26"/>
          <p:cNvGrpSpPr/>
          <p:nvPr/>
        </p:nvGrpSpPr>
        <p:grpSpPr>
          <a:xfrm>
            <a:off x="7886435" y="5244377"/>
            <a:ext cx="1790265" cy="967238"/>
            <a:chOff x="1075984" y="2005844"/>
            <a:chExt cx="1643074" cy="2321329"/>
          </a:xfrm>
        </p:grpSpPr>
        <p:sp>
          <p:nvSpPr>
            <p:cNvPr id="28" name="Rectangle 4"/>
            <p:cNvSpPr/>
            <p:nvPr/>
          </p:nvSpPr>
          <p:spPr bwMode="auto">
            <a:xfrm>
              <a:off x="1075984" y="2443615"/>
              <a:ext cx="1643074" cy="1883558"/>
            </a:xfrm>
            <a:prstGeom prst="rect">
              <a:avLst/>
            </a:prstGeom>
          </p:spPr>
          <p:txBody>
            <a:bodyPr wrap="square">
              <a:spAutoFit/>
            </a:bodyPr>
            <a:lstStyle/>
            <a:p>
              <a:pPr algn="r">
                <a:lnSpc>
                  <a:spcPct val="150000"/>
                </a:lnSpc>
              </a:pPr>
              <a:r>
                <a:rPr lang="zh-CN" altLang="en-US" sz="1000" dirty="0">
                  <a:latin typeface="方正兰亭纤黑_GBK" panose="02000000000000000000" pitchFamily="2" charset="-122"/>
                  <a:ea typeface="方正兰亭纤黑_GBK" panose="02000000000000000000" pitchFamily="2" charset="-122"/>
                </a:rPr>
                <a:t>添加你的饿内容文字，添加你的饿内容文字，添加你的饿</a:t>
              </a:r>
              <a:endParaRPr lang="id-ID" altLang="zh-CN" sz="1000" dirty="0">
                <a:latin typeface="Lato" pitchFamily="34" charset="0"/>
              </a:endParaRPr>
            </a:p>
          </p:txBody>
        </p:sp>
        <p:sp>
          <p:nvSpPr>
            <p:cNvPr id="29" name="Rectangle 5"/>
            <p:cNvSpPr/>
            <p:nvPr/>
          </p:nvSpPr>
          <p:spPr bwMode="auto">
            <a:xfrm>
              <a:off x="1081135" y="2005844"/>
              <a:ext cx="781506" cy="701718"/>
            </a:xfrm>
            <a:prstGeom prst="rect">
              <a:avLst/>
            </a:prstGeom>
          </p:spPr>
          <p:txBody>
            <a:bodyPr wrap="none">
              <a:spAutoFit/>
            </a:bodyPr>
            <a:lstStyle/>
            <a:p>
              <a:pPr algn="ctr">
                <a:defRPr/>
              </a:pPr>
              <a:r>
                <a:rPr lang="zh-CN" altLang="en-US" sz="1300" b="1" dirty="0">
                  <a:ea typeface="Roboto" panose="02000000000000000000" pitchFamily="2" charset="0"/>
                  <a:cs typeface="Open Sans" panose="020B0606030504020204" pitchFamily="34" charset="0"/>
                </a:rPr>
                <a:t>添加标题</a:t>
              </a:r>
              <a:endParaRPr lang="en-US" sz="1300" b="1" dirty="0">
                <a:ea typeface="Roboto" panose="02000000000000000000" pitchFamily="2" charset="0"/>
                <a:cs typeface="Open Sans" panose="020B0606030504020204" pitchFamily="34" charset="0"/>
              </a:endParaRPr>
            </a:p>
          </p:txBody>
        </p:sp>
      </p:grpSp>
      <p:grpSp>
        <p:nvGrpSpPr>
          <p:cNvPr id="30" name="组合 29"/>
          <p:cNvGrpSpPr/>
          <p:nvPr/>
        </p:nvGrpSpPr>
        <p:grpSpPr>
          <a:xfrm>
            <a:off x="9178092" y="1964578"/>
            <a:ext cx="1790265" cy="967238"/>
            <a:chOff x="1075984" y="2005844"/>
            <a:chExt cx="1643074" cy="2321329"/>
          </a:xfrm>
        </p:grpSpPr>
        <p:sp>
          <p:nvSpPr>
            <p:cNvPr id="31" name="Rectangle 4"/>
            <p:cNvSpPr/>
            <p:nvPr/>
          </p:nvSpPr>
          <p:spPr bwMode="auto">
            <a:xfrm>
              <a:off x="1075984" y="2443615"/>
              <a:ext cx="1643074" cy="1883558"/>
            </a:xfrm>
            <a:prstGeom prst="rect">
              <a:avLst/>
            </a:prstGeom>
          </p:spPr>
          <p:txBody>
            <a:bodyPr wrap="square">
              <a:spAutoFit/>
            </a:bodyPr>
            <a:lstStyle/>
            <a:p>
              <a:pPr algn="r">
                <a:lnSpc>
                  <a:spcPct val="150000"/>
                </a:lnSpc>
              </a:pPr>
              <a:r>
                <a:rPr lang="zh-CN" altLang="en-US" sz="1000" dirty="0">
                  <a:latin typeface="方正兰亭纤黑_GBK" panose="02000000000000000000" pitchFamily="2" charset="-122"/>
                  <a:ea typeface="方正兰亭纤黑_GBK" panose="02000000000000000000" pitchFamily="2" charset="-122"/>
                </a:rPr>
                <a:t>添加你的饿内容文字，添加你的饿内容文字，添加你的饿</a:t>
              </a:r>
              <a:endParaRPr lang="id-ID" altLang="zh-CN" sz="1000" dirty="0">
                <a:latin typeface="Lato" pitchFamily="34" charset="0"/>
              </a:endParaRPr>
            </a:p>
          </p:txBody>
        </p:sp>
        <p:sp>
          <p:nvSpPr>
            <p:cNvPr id="32" name="Rectangle 5"/>
            <p:cNvSpPr/>
            <p:nvPr/>
          </p:nvSpPr>
          <p:spPr bwMode="auto">
            <a:xfrm>
              <a:off x="1081135" y="2005844"/>
              <a:ext cx="781506" cy="701718"/>
            </a:xfrm>
            <a:prstGeom prst="rect">
              <a:avLst/>
            </a:prstGeom>
          </p:spPr>
          <p:txBody>
            <a:bodyPr wrap="none">
              <a:spAutoFit/>
            </a:bodyPr>
            <a:lstStyle/>
            <a:p>
              <a:pPr algn="ctr">
                <a:defRPr/>
              </a:pPr>
              <a:r>
                <a:rPr lang="zh-CN" altLang="en-US" sz="1300" b="1" dirty="0">
                  <a:ea typeface="Roboto" panose="02000000000000000000" pitchFamily="2" charset="0"/>
                  <a:cs typeface="Open Sans" panose="020B0606030504020204" pitchFamily="34" charset="0"/>
                </a:rPr>
                <a:t>添加标题</a:t>
              </a:r>
              <a:endParaRPr lang="en-US" sz="1300" b="1" dirty="0">
                <a:ea typeface="Roboto" panose="02000000000000000000" pitchFamily="2" charset="0"/>
                <a:cs typeface="Open Sans" panose="020B0606030504020204" pitchFamily="34" charset="0"/>
              </a:endParaRPr>
            </a:p>
          </p:txBody>
        </p:sp>
      </p:grpSp>
      <p:grpSp>
        <p:nvGrpSpPr>
          <p:cNvPr id="33" name="组合 32"/>
          <p:cNvGrpSpPr/>
          <p:nvPr/>
        </p:nvGrpSpPr>
        <p:grpSpPr>
          <a:xfrm>
            <a:off x="4995480" y="972563"/>
            <a:ext cx="1674876" cy="1710013"/>
            <a:chOff x="10116778" y="2707908"/>
            <a:chExt cx="2953285" cy="2953285"/>
          </a:xfrm>
          <a:solidFill>
            <a:schemeClr val="accent1"/>
          </a:solidFill>
        </p:grpSpPr>
        <p:sp>
          <p:nvSpPr>
            <p:cNvPr id="34" name="椭圆 33"/>
            <p:cNvSpPr/>
            <p:nvPr/>
          </p:nvSpPr>
          <p:spPr>
            <a:xfrm>
              <a:off x="10116778" y="2707908"/>
              <a:ext cx="2953285" cy="2953285"/>
            </a:xfrm>
            <a:prstGeom prst="ellipse">
              <a:avLst/>
            </a:prstGeom>
            <a:grp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Rectangle 5"/>
            <p:cNvSpPr/>
            <p:nvPr/>
          </p:nvSpPr>
          <p:spPr bwMode="auto">
            <a:xfrm>
              <a:off x="10732322" y="3312146"/>
              <a:ext cx="1642792" cy="1700950"/>
            </a:xfrm>
            <a:prstGeom prst="rect">
              <a:avLst/>
            </a:prstGeom>
            <a:grpFill/>
            <a:ln>
              <a:solidFill>
                <a:schemeClr val="accent1"/>
              </a:solidFill>
            </a:ln>
          </p:spPr>
          <p:txBody>
            <a:bodyPr wrap="none">
              <a:spAutoFit/>
            </a:bodyPr>
            <a:lstStyle/>
            <a:p>
              <a:pPr algn="ctr">
                <a:defRPr/>
              </a:pPr>
              <a:r>
                <a:rPr lang="zh-CN" altLang="en-US" sz="2900" b="1" dirty="0">
                  <a:solidFill>
                    <a:schemeClr val="bg1"/>
                  </a:solidFill>
                  <a:latin typeface="方正兰亭纤黑_GBK" panose="02000000000000000000" pitchFamily="2" charset="-122"/>
                  <a:ea typeface="方正兰亭纤黑_GBK" panose="02000000000000000000" pitchFamily="2" charset="-122"/>
                  <a:cs typeface="Open Sans" panose="020B0606030504020204" pitchFamily="34" charset="0"/>
                </a:rPr>
                <a:t>推广</a:t>
              </a:r>
              <a:endParaRPr lang="en-US" altLang="zh-CN" sz="2900" b="1" dirty="0">
                <a:solidFill>
                  <a:schemeClr val="bg1"/>
                </a:solidFill>
                <a:latin typeface="方正兰亭纤黑_GBK" panose="02000000000000000000" pitchFamily="2" charset="-122"/>
                <a:ea typeface="方正兰亭纤黑_GBK" panose="02000000000000000000" pitchFamily="2" charset="-122"/>
                <a:cs typeface="Open Sans" panose="020B0606030504020204" pitchFamily="34" charset="0"/>
              </a:endParaRPr>
            </a:p>
            <a:p>
              <a:pPr algn="ctr">
                <a:defRPr/>
              </a:pPr>
              <a:r>
                <a:rPr lang="zh-CN" altLang="en-US" sz="2900" b="1" dirty="0">
                  <a:solidFill>
                    <a:schemeClr val="bg1"/>
                  </a:solidFill>
                  <a:latin typeface="方正兰亭纤黑_GBK" panose="02000000000000000000" pitchFamily="2" charset="-122"/>
                  <a:ea typeface="方正兰亭纤黑_GBK" panose="02000000000000000000" pitchFamily="2" charset="-122"/>
                  <a:cs typeface="Open Sans" panose="020B0606030504020204" pitchFamily="34" charset="0"/>
                </a:rPr>
                <a:t>方式</a:t>
              </a:r>
              <a:endParaRPr lang="en-US" altLang="zh-CN" sz="2900" b="1" dirty="0">
                <a:solidFill>
                  <a:schemeClr val="bg1"/>
                </a:solidFill>
                <a:latin typeface="方正兰亭纤黑_GBK" panose="02000000000000000000" pitchFamily="2" charset="-122"/>
                <a:ea typeface="方正兰亭纤黑_GBK" panose="02000000000000000000" pitchFamily="2" charset="-122"/>
                <a:cs typeface="Open Sans" panose="020B060603050402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3"/>
                                        </p:tgtEl>
                                        <p:attrNameLst>
                                          <p:attrName>style.visibility</p:attrName>
                                        </p:attrNameLst>
                                      </p:cBhvr>
                                      <p:to>
                                        <p:strVal val="visible"/>
                                      </p:to>
                                    </p:set>
                                    <p:anim calcmode="lin" valueType="num">
                                      <p:cBhvr>
                                        <p:cTn id="7" dur="500" fill="hold"/>
                                        <p:tgtEl>
                                          <p:spTgt spid="33"/>
                                        </p:tgtEl>
                                        <p:attrNameLst>
                                          <p:attrName>ppt_w</p:attrName>
                                        </p:attrNameLst>
                                      </p:cBhvr>
                                      <p:tavLst>
                                        <p:tav tm="0">
                                          <p:val>
                                            <p:fltVal val="0"/>
                                          </p:val>
                                        </p:tav>
                                        <p:tav tm="100000">
                                          <p:val>
                                            <p:strVal val="#ppt_w"/>
                                          </p:val>
                                        </p:tav>
                                      </p:tavLst>
                                    </p:anim>
                                    <p:anim calcmode="lin" valueType="num">
                                      <p:cBhvr>
                                        <p:cTn id="8" dur="500" fill="hold"/>
                                        <p:tgtEl>
                                          <p:spTgt spid="33"/>
                                        </p:tgtEl>
                                        <p:attrNameLst>
                                          <p:attrName>ppt_h</p:attrName>
                                        </p:attrNameLst>
                                      </p:cBhvr>
                                      <p:tavLst>
                                        <p:tav tm="0">
                                          <p:val>
                                            <p:fltVal val="0"/>
                                          </p:val>
                                        </p:tav>
                                        <p:tav tm="100000">
                                          <p:val>
                                            <p:strVal val="#ppt_h"/>
                                          </p:val>
                                        </p:tav>
                                      </p:tavLst>
                                    </p:anim>
                                    <p:animEffect transition="in" filter="fade">
                                      <p:cBhvr>
                                        <p:cTn id="9" dur="500"/>
                                        <p:tgtEl>
                                          <p:spTgt spid="33"/>
                                        </p:tgtEl>
                                      </p:cBhvr>
                                    </p:animEffect>
                                  </p:childTnLst>
                                </p:cTn>
                              </p:par>
                              <p:par>
                                <p:cTn id="10" presetID="23" presetClass="entr" presetSubtype="288" fill="hold" grpId="0" nodeType="withEffect">
                                  <p:stCondLst>
                                    <p:cond delay="40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strVal val="4/3*#ppt_w"/>
                                          </p:val>
                                        </p:tav>
                                        <p:tav tm="100000">
                                          <p:val>
                                            <p:strVal val="#ppt_w"/>
                                          </p:val>
                                        </p:tav>
                                      </p:tavLst>
                                    </p:anim>
                                    <p:anim calcmode="lin" valueType="num">
                                      <p:cBhvr>
                                        <p:cTn id="13" dur="500" fill="hold"/>
                                        <p:tgtEl>
                                          <p:spTgt spid="4"/>
                                        </p:tgtEl>
                                        <p:attrNameLst>
                                          <p:attrName>ppt_h</p:attrName>
                                        </p:attrNameLst>
                                      </p:cBhvr>
                                      <p:tavLst>
                                        <p:tav tm="0">
                                          <p:val>
                                            <p:strVal val="4/3*#ppt_h"/>
                                          </p:val>
                                        </p:tav>
                                        <p:tav tm="100000">
                                          <p:val>
                                            <p:strVal val="#ppt_h"/>
                                          </p:val>
                                        </p:tav>
                                      </p:tavLst>
                                    </p:anim>
                                  </p:childTnLst>
                                </p:cTn>
                              </p:par>
                            </p:childTnLst>
                          </p:cTn>
                        </p:par>
                        <p:par>
                          <p:cTn id="14" fill="hold">
                            <p:stCondLst>
                              <p:cond delay="500"/>
                            </p:stCondLst>
                            <p:childTnLst>
                              <p:par>
                                <p:cTn id="15" presetID="2" presetClass="entr" presetSubtype="8"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0-#ppt_w/2"/>
                                          </p:val>
                                        </p:tav>
                                        <p:tav tm="100000">
                                          <p:val>
                                            <p:strVal val="#ppt_x"/>
                                          </p:val>
                                        </p:tav>
                                      </p:tavLst>
                                    </p:anim>
                                    <p:anim calcmode="lin" valueType="num">
                                      <p:cBhvr additive="base">
                                        <p:cTn id="18" dur="500" fill="hold"/>
                                        <p:tgtEl>
                                          <p:spTgt spid="5"/>
                                        </p:tgtEl>
                                        <p:attrNameLst>
                                          <p:attrName>ppt_y</p:attrName>
                                        </p:attrNameLst>
                                      </p:cBhvr>
                                      <p:tavLst>
                                        <p:tav tm="0">
                                          <p:val>
                                            <p:strVal val="#ppt_y"/>
                                          </p:val>
                                        </p:tav>
                                        <p:tav tm="100000">
                                          <p:val>
                                            <p:strVal val="#ppt_y"/>
                                          </p:val>
                                        </p:tav>
                                      </p:tavLst>
                                    </p:anim>
                                  </p:childTnLst>
                                </p:cTn>
                              </p:par>
                            </p:childTnLst>
                          </p:cTn>
                        </p:par>
                        <p:par>
                          <p:cTn id="19" fill="hold">
                            <p:stCondLst>
                              <p:cond delay="1000"/>
                            </p:stCondLst>
                            <p:childTnLst>
                              <p:par>
                                <p:cTn id="20" presetID="2" presetClass="entr" presetSubtype="8" fill="hold" nodeType="after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additive="base">
                                        <p:cTn id="22" dur="500" fill="hold"/>
                                        <p:tgtEl>
                                          <p:spTgt spid="8"/>
                                        </p:tgtEl>
                                        <p:attrNameLst>
                                          <p:attrName>ppt_x</p:attrName>
                                        </p:attrNameLst>
                                      </p:cBhvr>
                                      <p:tavLst>
                                        <p:tav tm="0">
                                          <p:val>
                                            <p:strVal val="0-#ppt_w/2"/>
                                          </p:val>
                                        </p:tav>
                                        <p:tav tm="100000">
                                          <p:val>
                                            <p:strVal val="#ppt_x"/>
                                          </p:val>
                                        </p:tav>
                                      </p:tavLst>
                                    </p:anim>
                                    <p:anim calcmode="lin" valueType="num">
                                      <p:cBhvr additive="base">
                                        <p:cTn id="23" dur="500" fill="hold"/>
                                        <p:tgtEl>
                                          <p:spTgt spid="8"/>
                                        </p:tgtEl>
                                        <p:attrNameLst>
                                          <p:attrName>ppt_y</p:attrName>
                                        </p:attrNameLst>
                                      </p:cBhvr>
                                      <p:tavLst>
                                        <p:tav tm="0">
                                          <p:val>
                                            <p:strVal val="#ppt_y"/>
                                          </p:val>
                                        </p:tav>
                                        <p:tav tm="100000">
                                          <p:val>
                                            <p:strVal val="#ppt_y"/>
                                          </p:val>
                                        </p:tav>
                                      </p:tavLst>
                                    </p:anim>
                                  </p:childTnLst>
                                </p:cTn>
                              </p:par>
                            </p:childTnLst>
                          </p:cTn>
                        </p:par>
                        <p:par>
                          <p:cTn id="24" fill="hold">
                            <p:stCondLst>
                              <p:cond delay="1500"/>
                            </p:stCondLst>
                            <p:childTnLst>
                              <p:par>
                                <p:cTn id="25" presetID="2" presetClass="entr" presetSubtype="8" fill="hold" nodeType="after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0-#ppt_w/2"/>
                                          </p:val>
                                        </p:tav>
                                        <p:tav tm="100000">
                                          <p:val>
                                            <p:strVal val="#ppt_x"/>
                                          </p:val>
                                        </p:tav>
                                      </p:tavLst>
                                    </p:anim>
                                    <p:anim calcmode="lin" valueType="num">
                                      <p:cBhvr additive="base">
                                        <p:cTn id="28" dur="500" fill="hold"/>
                                        <p:tgtEl>
                                          <p:spTgt spid="11"/>
                                        </p:tgtEl>
                                        <p:attrNameLst>
                                          <p:attrName>ppt_y</p:attrName>
                                        </p:attrNameLst>
                                      </p:cBhvr>
                                      <p:tavLst>
                                        <p:tav tm="0">
                                          <p:val>
                                            <p:strVal val="#ppt_y"/>
                                          </p:val>
                                        </p:tav>
                                        <p:tav tm="100000">
                                          <p:val>
                                            <p:strVal val="#ppt_y"/>
                                          </p:val>
                                        </p:tav>
                                      </p:tavLst>
                                    </p:anim>
                                  </p:childTnLst>
                                </p:cTn>
                              </p:par>
                            </p:childTnLst>
                          </p:cTn>
                        </p:par>
                        <p:par>
                          <p:cTn id="29" fill="hold">
                            <p:stCondLst>
                              <p:cond delay="2000"/>
                            </p:stCondLst>
                            <p:childTnLst>
                              <p:par>
                                <p:cTn id="30" presetID="2" presetClass="entr" presetSubtype="8" fill="hold" nodeType="afterEffect">
                                  <p:stCondLst>
                                    <p:cond delay="0"/>
                                  </p:stCondLst>
                                  <p:childTnLst>
                                    <p:set>
                                      <p:cBhvr>
                                        <p:cTn id="31" dur="1" fill="hold">
                                          <p:stCondLst>
                                            <p:cond delay="0"/>
                                          </p:stCondLst>
                                        </p:cTn>
                                        <p:tgtEl>
                                          <p:spTgt spid="14"/>
                                        </p:tgtEl>
                                        <p:attrNameLst>
                                          <p:attrName>style.visibility</p:attrName>
                                        </p:attrNameLst>
                                      </p:cBhvr>
                                      <p:to>
                                        <p:strVal val="visible"/>
                                      </p:to>
                                    </p:set>
                                    <p:anim calcmode="lin" valueType="num">
                                      <p:cBhvr additive="base">
                                        <p:cTn id="32" dur="500" fill="hold"/>
                                        <p:tgtEl>
                                          <p:spTgt spid="14"/>
                                        </p:tgtEl>
                                        <p:attrNameLst>
                                          <p:attrName>ppt_x</p:attrName>
                                        </p:attrNameLst>
                                      </p:cBhvr>
                                      <p:tavLst>
                                        <p:tav tm="0">
                                          <p:val>
                                            <p:strVal val="0-#ppt_w/2"/>
                                          </p:val>
                                        </p:tav>
                                        <p:tav tm="100000">
                                          <p:val>
                                            <p:strVal val="#ppt_x"/>
                                          </p:val>
                                        </p:tav>
                                      </p:tavLst>
                                    </p:anim>
                                    <p:anim calcmode="lin" valueType="num">
                                      <p:cBhvr additive="base">
                                        <p:cTn id="33" dur="500" fill="hold"/>
                                        <p:tgtEl>
                                          <p:spTgt spid="14"/>
                                        </p:tgtEl>
                                        <p:attrNameLst>
                                          <p:attrName>ppt_y</p:attrName>
                                        </p:attrNameLst>
                                      </p:cBhvr>
                                      <p:tavLst>
                                        <p:tav tm="0">
                                          <p:val>
                                            <p:strVal val="#ppt_y"/>
                                          </p:val>
                                        </p:tav>
                                        <p:tav tm="100000">
                                          <p:val>
                                            <p:strVal val="#ppt_y"/>
                                          </p:val>
                                        </p:tav>
                                      </p:tavLst>
                                    </p:anim>
                                  </p:childTnLst>
                                </p:cTn>
                              </p:par>
                            </p:childTnLst>
                          </p:cTn>
                        </p:par>
                        <p:par>
                          <p:cTn id="34" fill="hold">
                            <p:stCondLst>
                              <p:cond delay="2500"/>
                            </p:stCondLst>
                            <p:childTnLst>
                              <p:par>
                                <p:cTn id="35" presetID="22" presetClass="entr" presetSubtype="4" fill="hold" nodeType="after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wipe(down)">
                                      <p:cBhvr>
                                        <p:cTn id="37" dur="500"/>
                                        <p:tgtEl>
                                          <p:spTgt spid="17"/>
                                        </p:tgtEl>
                                      </p:cBhvr>
                                    </p:animEffect>
                                  </p:childTnLst>
                                </p:cTn>
                              </p:par>
                              <p:par>
                                <p:cTn id="38" presetID="22" presetClass="entr" presetSubtype="4" fill="hold" nodeType="with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wipe(down)">
                                      <p:cBhvr>
                                        <p:cTn id="40" dur="500"/>
                                        <p:tgtEl>
                                          <p:spTgt spid="19"/>
                                        </p:tgtEl>
                                      </p:cBhvr>
                                    </p:animEffect>
                                  </p:childTnLst>
                                </p:cTn>
                              </p:par>
                              <p:par>
                                <p:cTn id="41" presetID="22" presetClass="entr" presetSubtype="1" fill="hold" nodeType="with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wipe(up)">
                                      <p:cBhvr>
                                        <p:cTn id="43" dur="500"/>
                                        <p:tgtEl>
                                          <p:spTgt spid="18"/>
                                        </p:tgtEl>
                                      </p:cBhvr>
                                    </p:animEffect>
                                  </p:childTnLst>
                                </p:cTn>
                              </p:par>
                              <p:par>
                                <p:cTn id="44" presetID="22" presetClass="entr" presetSubtype="1" fill="hold" nodeType="with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wipe(up)">
                                      <p:cBhvr>
                                        <p:cTn id="46" dur="500"/>
                                        <p:tgtEl>
                                          <p:spTgt spid="20"/>
                                        </p:tgtEl>
                                      </p:cBhvr>
                                    </p:animEffect>
                                  </p:childTnLst>
                                </p:cTn>
                              </p:par>
                            </p:childTnLst>
                          </p:cTn>
                        </p:par>
                        <p:par>
                          <p:cTn id="47" fill="hold">
                            <p:stCondLst>
                              <p:cond delay="3000"/>
                            </p:stCondLst>
                            <p:childTnLst>
                              <p:par>
                                <p:cTn id="48" presetID="14" presetClass="entr" presetSubtype="10" fill="hold" nodeType="afterEffect">
                                  <p:stCondLst>
                                    <p:cond delay="0"/>
                                  </p:stCondLst>
                                  <p:childTnLst>
                                    <p:set>
                                      <p:cBhvr>
                                        <p:cTn id="49" dur="1" fill="hold">
                                          <p:stCondLst>
                                            <p:cond delay="0"/>
                                          </p:stCondLst>
                                        </p:cTn>
                                        <p:tgtEl>
                                          <p:spTgt spid="21"/>
                                        </p:tgtEl>
                                        <p:attrNameLst>
                                          <p:attrName>style.visibility</p:attrName>
                                        </p:attrNameLst>
                                      </p:cBhvr>
                                      <p:to>
                                        <p:strVal val="visible"/>
                                      </p:to>
                                    </p:set>
                                    <p:animEffect transition="in" filter="randombar(horizontal)">
                                      <p:cBhvr>
                                        <p:cTn id="50" dur="500"/>
                                        <p:tgtEl>
                                          <p:spTgt spid="21"/>
                                        </p:tgtEl>
                                      </p:cBhvr>
                                    </p:animEffect>
                                  </p:childTnLst>
                                </p:cTn>
                              </p:par>
                              <p:par>
                                <p:cTn id="51" presetID="14" presetClass="entr" presetSubtype="10" fill="hold" nodeType="with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randombar(horizontal)">
                                      <p:cBhvr>
                                        <p:cTn id="53" dur="500"/>
                                        <p:tgtEl>
                                          <p:spTgt spid="24"/>
                                        </p:tgtEl>
                                      </p:cBhvr>
                                    </p:animEffect>
                                  </p:childTnLst>
                                </p:cTn>
                              </p:par>
                              <p:par>
                                <p:cTn id="54" presetID="14" presetClass="entr" presetSubtype="10" fill="hold" nodeType="withEffect">
                                  <p:stCondLst>
                                    <p:cond delay="0"/>
                                  </p:stCondLst>
                                  <p:childTnLst>
                                    <p:set>
                                      <p:cBhvr>
                                        <p:cTn id="55" dur="1" fill="hold">
                                          <p:stCondLst>
                                            <p:cond delay="0"/>
                                          </p:stCondLst>
                                        </p:cTn>
                                        <p:tgtEl>
                                          <p:spTgt spid="27"/>
                                        </p:tgtEl>
                                        <p:attrNameLst>
                                          <p:attrName>style.visibility</p:attrName>
                                        </p:attrNameLst>
                                      </p:cBhvr>
                                      <p:to>
                                        <p:strVal val="visible"/>
                                      </p:to>
                                    </p:set>
                                    <p:animEffect transition="in" filter="randombar(horizontal)">
                                      <p:cBhvr>
                                        <p:cTn id="56" dur="500"/>
                                        <p:tgtEl>
                                          <p:spTgt spid="27"/>
                                        </p:tgtEl>
                                      </p:cBhvr>
                                    </p:animEffect>
                                  </p:childTnLst>
                                </p:cTn>
                              </p:par>
                              <p:par>
                                <p:cTn id="57" presetID="14" presetClass="entr" presetSubtype="10" fill="hold" nodeType="withEffect">
                                  <p:stCondLst>
                                    <p:cond delay="0"/>
                                  </p:stCondLst>
                                  <p:childTnLst>
                                    <p:set>
                                      <p:cBhvr>
                                        <p:cTn id="58" dur="1" fill="hold">
                                          <p:stCondLst>
                                            <p:cond delay="0"/>
                                          </p:stCondLst>
                                        </p:cTn>
                                        <p:tgtEl>
                                          <p:spTgt spid="30"/>
                                        </p:tgtEl>
                                        <p:attrNameLst>
                                          <p:attrName>style.visibility</p:attrName>
                                        </p:attrNameLst>
                                      </p:cBhvr>
                                      <p:to>
                                        <p:strVal val="visible"/>
                                      </p:to>
                                    </p:set>
                                    <p:animEffect transition="in" filter="randombar(horizontal)">
                                      <p:cBhvr>
                                        <p:cTn id="59"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24" name="椭圆 18"/>
          <p:cNvSpPr>
            <a:spLocks noChangeArrowheads="1"/>
          </p:cNvSpPr>
          <p:nvPr/>
        </p:nvSpPr>
        <p:spPr bwMode="auto">
          <a:xfrm>
            <a:off x="2733878" y="2230373"/>
            <a:ext cx="2410698" cy="2410697"/>
          </a:xfrm>
          <a:prstGeom prst="ellipse">
            <a:avLst/>
          </a:prstGeom>
          <a:ln>
            <a:solidFill>
              <a:schemeClr val="accent1"/>
            </a:solidFill>
          </a:ln>
        </p:spPr>
        <p:style>
          <a:lnRef idx="2">
            <a:schemeClr val="accent4"/>
          </a:lnRef>
          <a:fillRef idx="1">
            <a:schemeClr val="lt1"/>
          </a:fillRef>
          <a:effectRef idx="0">
            <a:schemeClr val="accent4"/>
          </a:effectRef>
          <a:fontRef idx="minor">
            <a:schemeClr val="dk1"/>
          </a:fontRef>
        </p:style>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zh-CN">
              <a:solidFill>
                <a:schemeClr val="bg1"/>
              </a:solidFill>
              <a:latin typeface="宋体" panose="02010600030101010101" pitchFamily="2" charset="-122"/>
              <a:sym typeface="宋体" panose="02010600030101010101" pitchFamily="2" charset="-122"/>
            </a:endParaRPr>
          </a:p>
        </p:txBody>
      </p:sp>
      <p:cxnSp>
        <p:nvCxnSpPr>
          <p:cNvPr id="25" name="直接连接符 24"/>
          <p:cNvCxnSpPr>
            <a:stCxn id="27" idx="2"/>
            <a:endCxn id="32" idx="2"/>
          </p:cNvCxnSpPr>
          <p:nvPr/>
        </p:nvCxnSpPr>
        <p:spPr>
          <a:xfrm flipV="1">
            <a:off x="5337014" y="3358441"/>
            <a:ext cx="1133432" cy="10262"/>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6" name="任意多边形 25"/>
          <p:cNvSpPr/>
          <p:nvPr/>
        </p:nvSpPr>
        <p:spPr>
          <a:xfrm>
            <a:off x="5333316" y="2165238"/>
            <a:ext cx="1146628" cy="1209523"/>
          </a:xfrm>
          <a:custGeom>
            <a:avLst/>
            <a:gdLst>
              <a:gd name="connsiteX0" fmla="*/ 1146628 w 1146628"/>
              <a:gd name="connsiteY0" fmla="*/ 0 h 1451428"/>
              <a:gd name="connsiteX1" fmla="*/ 435428 w 1146628"/>
              <a:gd name="connsiteY1" fmla="*/ 0 h 1451428"/>
              <a:gd name="connsiteX2" fmla="*/ 0 w 1146628"/>
              <a:gd name="connsiteY2" fmla="*/ 1451428 h 1451428"/>
            </a:gdLst>
            <a:ahLst/>
            <a:cxnLst>
              <a:cxn ang="0">
                <a:pos x="connsiteX0" y="connsiteY0"/>
              </a:cxn>
              <a:cxn ang="0">
                <a:pos x="connsiteX1" y="connsiteY1"/>
              </a:cxn>
              <a:cxn ang="0">
                <a:pos x="connsiteX2" y="connsiteY2"/>
              </a:cxn>
            </a:cxnLst>
            <a:rect l="l" t="t" r="r" b="b"/>
            <a:pathLst>
              <a:path w="1146628" h="1451428">
                <a:moveTo>
                  <a:pt x="1146628" y="0"/>
                </a:moveTo>
                <a:lnTo>
                  <a:pt x="435428" y="0"/>
                </a:lnTo>
                <a:lnTo>
                  <a:pt x="0" y="1451428"/>
                </a:lnTo>
              </a:path>
            </a:pathLst>
          </a:custGeom>
          <a:ln w="28575">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7" name="任意多边形 26"/>
          <p:cNvSpPr/>
          <p:nvPr/>
        </p:nvSpPr>
        <p:spPr>
          <a:xfrm flipV="1">
            <a:off x="5337014" y="3368703"/>
            <a:ext cx="1146628" cy="1209523"/>
          </a:xfrm>
          <a:custGeom>
            <a:avLst/>
            <a:gdLst>
              <a:gd name="connsiteX0" fmla="*/ 1146628 w 1146628"/>
              <a:gd name="connsiteY0" fmla="*/ 0 h 1451428"/>
              <a:gd name="connsiteX1" fmla="*/ 435428 w 1146628"/>
              <a:gd name="connsiteY1" fmla="*/ 0 h 1451428"/>
              <a:gd name="connsiteX2" fmla="*/ 0 w 1146628"/>
              <a:gd name="connsiteY2" fmla="*/ 1451428 h 1451428"/>
            </a:gdLst>
            <a:ahLst/>
            <a:cxnLst>
              <a:cxn ang="0">
                <a:pos x="connsiteX0" y="connsiteY0"/>
              </a:cxn>
              <a:cxn ang="0">
                <a:pos x="connsiteX1" y="connsiteY1"/>
              </a:cxn>
              <a:cxn ang="0">
                <a:pos x="connsiteX2" y="connsiteY2"/>
              </a:cxn>
            </a:cxnLst>
            <a:rect l="l" t="t" r="r" b="b"/>
            <a:pathLst>
              <a:path w="1146628" h="1451428">
                <a:moveTo>
                  <a:pt x="1146628" y="0"/>
                </a:moveTo>
                <a:lnTo>
                  <a:pt x="435428" y="0"/>
                </a:lnTo>
                <a:lnTo>
                  <a:pt x="0" y="1451428"/>
                </a:lnTo>
              </a:path>
            </a:pathLst>
          </a:custGeom>
          <a:ln w="28575">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schemeClr val="tx1"/>
              </a:solidFill>
            </a:endParaRPr>
          </a:p>
        </p:txBody>
      </p:sp>
      <p:grpSp>
        <p:nvGrpSpPr>
          <p:cNvPr id="28" name="组合 27"/>
          <p:cNvGrpSpPr/>
          <p:nvPr/>
        </p:nvGrpSpPr>
        <p:grpSpPr>
          <a:xfrm>
            <a:off x="6470446" y="1824121"/>
            <a:ext cx="3126422" cy="846386"/>
            <a:chOff x="4809598" y="1068342"/>
            <a:chExt cx="3126422" cy="846386"/>
          </a:xfrm>
        </p:grpSpPr>
        <p:sp>
          <p:nvSpPr>
            <p:cNvPr id="29" name="椭圆 28"/>
            <p:cNvSpPr>
              <a:spLocks noChangeAspect="1"/>
            </p:cNvSpPr>
            <p:nvPr/>
          </p:nvSpPr>
          <p:spPr>
            <a:xfrm>
              <a:off x="4809598" y="1121002"/>
              <a:ext cx="720000" cy="693819"/>
            </a:xfrm>
            <a:prstGeom prst="ellipse">
              <a:avLst/>
            </a:prstGeom>
            <a:solidFill>
              <a:schemeClr val="accent1"/>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b="0" dirty="0"/>
                <a:t>1</a:t>
              </a:r>
              <a:endParaRPr lang="zh-CN" altLang="en-US" sz="3200" b="0" dirty="0"/>
            </a:p>
          </p:txBody>
        </p:sp>
        <p:sp>
          <p:nvSpPr>
            <p:cNvPr id="30" name="文本框 50"/>
            <p:cNvSpPr txBox="1"/>
            <p:nvPr/>
          </p:nvSpPr>
          <p:spPr>
            <a:xfrm>
              <a:off x="5530598" y="1068342"/>
              <a:ext cx="2405422" cy="846386"/>
            </a:xfrm>
            <a:prstGeom prst="rect">
              <a:avLst/>
            </a:prstGeom>
            <a:noFill/>
          </p:spPr>
          <p:txBody>
            <a:bodyPr wrap="square" rtlCol="0">
              <a:spAutoFit/>
            </a:bodyPr>
            <a:lstStyle/>
            <a:p>
              <a:r>
                <a:rPr lang="en-US" altLang="zh-CN" sz="1600" b="0" dirty="0">
                  <a:solidFill>
                    <a:schemeClr val="tx1">
                      <a:lumMod val="75000"/>
                      <a:lumOff val="25000"/>
                    </a:schemeClr>
                  </a:solidFill>
                  <a:cs typeface="Arial" panose="020B0604020202020204" pitchFamily="34" charset="0"/>
                </a:rPr>
                <a:t>Add MOMODA </a:t>
              </a:r>
              <a:endParaRPr lang="en-US" altLang="zh-CN" sz="1600" b="0" dirty="0">
                <a:solidFill>
                  <a:schemeClr val="tx1">
                    <a:lumMod val="75000"/>
                    <a:lumOff val="25000"/>
                  </a:schemeClr>
                </a:solidFill>
                <a:cs typeface="Arial" panose="020B0604020202020204" pitchFamily="34" charset="0"/>
              </a:endParaRPr>
            </a:p>
            <a:p>
              <a:r>
                <a:rPr lang="zh-CN" altLang="en-US" sz="1100" b="0" dirty="0">
                  <a:latin typeface="微软雅黑" panose="020B0503020204020204" pitchFamily="34" charset="-122"/>
                  <a:ea typeface="微软雅黑" panose="020B0503020204020204" pitchFamily="34" charset="-122"/>
                </a:rPr>
                <a:t>点击输入简要文字内容，文字内容需概括精炼，不用多余的文字修饰，言简意赅的说明分项内容</a:t>
              </a:r>
              <a:r>
                <a:rPr lang="en-US" altLang="zh-CN" sz="1100" b="0" dirty="0">
                  <a:latin typeface="微软雅黑" panose="020B0503020204020204" pitchFamily="34" charset="-122"/>
                  <a:ea typeface="微软雅黑" panose="020B0503020204020204" pitchFamily="34" charset="-122"/>
                </a:rPr>
                <a:t>……</a:t>
              </a:r>
              <a:r>
                <a:rPr lang="zh-CN" altLang="en-US" sz="1100" b="0" dirty="0">
                  <a:latin typeface="微软雅黑" panose="020B0503020204020204" pitchFamily="34" charset="-122"/>
                  <a:ea typeface="微软雅黑" panose="020B0503020204020204" pitchFamily="34" charset="-122"/>
                </a:rPr>
                <a:t>。</a:t>
              </a:r>
              <a:endParaRPr lang="en-US" altLang="zh-CN" sz="1100" b="0" dirty="0">
                <a:latin typeface="微软雅黑" panose="020B0503020204020204" pitchFamily="34" charset="-122"/>
                <a:ea typeface="微软雅黑" panose="020B0503020204020204" pitchFamily="34" charset="-122"/>
              </a:endParaRPr>
            </a:p>
          </p:txBody>
        </p:sp>
      </p:grpSp>
      <p:grpSp>
        <p:nvGrpSpPr>
          <p:cNvPr id="31" name="组合 30"/>
          <p:cNvGrpSpPr/>
          <p:nvPr/>
        </p:nvGrpSpPr>
        <p:grpSpPr>
          <a:xfrm>
            <a:off x="6470446" y="3011531"/>
            <a:ext cx="3126422" cy="869560"/>
            <a:chOff x="4809598" y="2255752"/>
            <a:chExt cx="3126422" cy="869560"/>
          </a:xfrm>
        </p:grpSpPr>
        <p:sp>
          <p:nvSpPr>
            <p:cNvPr id="32" name="椭圆 31"/>
            <p:cNvSpPr>
              <a:spLocks noChangeAspect="1"/>
            </p:cNvSpPr>
            <p:nvPr/>
          </p:nvSpPr>
          <p:spPr>
            <a:xfrm>
              <a:off x="4809598" y="2255752"/>
              <a:ext cx="720000" cy="693819"/>
            </a:xfrm>
            <a:prstGeom prst="ellipse">
              <a:avLst/>
            </a:prstGeom>
            <a:solidFill>
              <a:schemeClr val="accent1"/>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b="0" dirty="0"/>
                <a:t>2</a:t>
              </a:r>
              <a:endParaRPr lang="zh-CN" altLang="en-US" sz="3200" b="0" dirty="0"/>
            </a:p>
          </p:txBody>
        </p:sp>
        <p:sp>
          <p:nvSpPr>
            <p:cNvPr id="33" name="文本框 51"/>
            <p:cNvSpPr txBox="1"/>
            <p:nvPr/>
          </p:nvSpPr>
          <p:spPr>
            <a:xfrm>
              <a:off x="5530598" y="2278926"/>
              <a:ext cx="2405422" cy="846386"/>
            </a:xfrm>
            <a:prstGeom prst="rect">
              <a:avLst/>
            </a:prstGeom>
            <a:noFill/>
          </p:spPr>
          <p:txBody>
            <a:bodyPr wrap="square" rtlCol="0">
              <a:spAutoFit/>
            </a:bodyPr>
            <a:lstStyle/>
            <a:p>
              <a:r>
                <a:rPr lang="en-US" altLang="zh-CN" sz="1600" b="0" dirty="0">
                  <a:solidFill>
                    <a:schemeClr val="tx1">
                      <a:lumMod val="75000"/>
                      <a:lumOff val="25000"/>
                    </a:schemeClr>
                  </a:solidFill>
                  <a:cs typeface="Arial" panose="020B0604020202020204" pitchFamily="34" charset="0"/>
                </a:rPr>
                <a:t>Add MOMODA </a:t>
              </a:r>
              <a:endParaRPr lang="en-US" altLang="zh-CN" sz="1600" b="0" dirty="0">
                <a:solidFill>
                  <a:schemeClr val="tx1">
                    <a:lumMod val="75000"/>
                    <a:lumOff val="25000"/>
                  </a:schemeClr>
                </a:solidFill>
                <a:cs typeface="Arial" panose="020B0604020202020204" pitchFamily="34" charset="0"/>
              </a:endParaRPr>
            </a:p>
            <a:p>
              <a:r>
                <a:rPr lang="zh-CN" altLang="en-US" sz="1100" b="0" dirty="0">
                  <a:latin typeface="微软雅黑" panose="020B0503020204020204" pitchFamily="34" charset="-122"/>
                  <a:ea typeface="微软雅黑" panose="020B0503020204020204" pitchFamily="34" charset="-122"/>
                </a:rPr>
                <a:t>点击输入简要文字内容，文字内容需概括精炼，不用多余的文字修饰，言简意赅的说明分项内容</a:t>
              </a:r>
              <a:r>
                <a:rPr lang="en-US" altLang="zh-CN" sz="1100" b="0" dirty="0">
                  <a:latin typeface="微软雅黑" panose="020B0503020204020204" pitchFamily="34" charset="-122"/>
                  <a:ea typeface="微软雅黑" panose="020B0503020204020204" pitchFamily="34" charset="-122"/>
                </a:rPr>
                <a:t>……</a:t>
              </a:r>
              <a:r>
                <a:rPr lang="zh-CN" altLang="en-US" sz="1100" b="0" dirty="0">
                  <a:latin typeface="微软雅黑" panose="020B0503020204020204" pitchFamily="34" charset="-122"/>
                  <a:ea typeface="微软雅黑" panose="020B0503020204020204" pitchFamily="34" charset="-122"/>
                </a:rPr>
                <a:t>。</a:t>
              </a:r>
              <a:endParaRPr lang="en-US" altLang="zh-CN" sz="1100" b="0" dirty="0">
                <a:latin typeface="微软雅黑" panose="020B0503020204020204" pitchFamily="34" charset="-122"/>
                <a:ea typeface="微软雅黑" panose="020B0503020204020204" pitchFamily="34" charset="-122"/>
              </a:endParaRPr>
            </a:p>
          </p:txBody>
        </p:sp>
      </p:grpSp>
      <p:grpSp>
        <p:nvGrpSpPr>
          <p:cNvPr id="34" name="组合 33"/>
          <p:cNvGrpSpPr/>
          <p:nvPr/>
        </p:nvGrpSpPr>
        <p:grpSpPr>
          <a:xfrm>
            <a:off x="6470446" y="4231915"/>
            <a:ext cx="3161021" cy="846386"/>
            <a:chOff x="4809598" y="3476136"/>
            <a:chExt cx="3161021" cy="846386"/>
          </a:xfrm>
        </p:grpSpPr>
        <p:sp>
          <p:nvSpPr>
            <p:cNvPr id="35" name="椭圆 34"/>
            <p:cNvSpPr>
              <a:spLocks noChangeAspect="1"/>
            </p:cNvSpPr>
            <p:nvPr/>
          </p:nvSpPr>
          <p:spPr>
            <a:xfrm>
              <a:off x="4809598" y="3542900"/>
              <a:ext cx="720000" cy="693819"/>
            </a:xfrm>
            <a:prstGeom prst="ellipse">
              <a:avLst/>
            </a:prstGeom>
            <a:solidFill>
              <a:schemeClr val="accent1"/>
            </a:solid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b="0" dirty="0"/>
                <a:t>3</a:t>
              </a:r>
              <a:endParaRPr lang="zh-CN" altLang="en-US" sz="3200" b="0" dirty="0"/>
            </a:p>
          </p:txBody>
        </p:sp>
        <p:sp>
          <p:nvSpPr>
            <p:cNvPr id="36" name="文本框 52"/>
            <p:cNvSpPr txBox="1"/>
            <p:nvPr/>
          </p:nvSpPr>
          <p:spPr>
            <a:xfrm>
              <a:off x="5565197" y="3476136"/>
              <a:ext cx="2405422" cy="846386"/>
            </a:xfrm>
            <a:prstGeom prst="rect">
              <a:avLst/>
            </a:prstGeom>
            <a:noFill/>
          </p:spPr>
          <p:txBody>
            <a:bodyPr wrap="square" rtlCol="0">
              <a:spAutoFit/>
            </a:bodyPr>
            <a:lstStyle/>
            <a:p>
              <a:r>
                <a:rPr lang="en-US" altLang="zh-CN" sz="1600" b="0" dirty="0">
                  <a:solidFill>
                    <a:schemeClr val="tx1">
                      <a:lumMod val="75000"/>
                      <a:lumOff val="25000"/>
                    </a:schemeClr>
                  </a:solidFill>
                  <a:cs typeface="Arial" panose="020B0604020202020204" pitchFamily="34" charset="0"/>
                </a:rPr>
                <a:t>Add MOMODA </a:t>
              </a:r>
              <a:endParaRPr lang="en-US" altLang="zh-CN" sz="1600" b="0" dirty="0">
                <a:solidFill>
                  <a:schemeClr val="tx1">
                    <a:lumMod val="75000"/>
                    <a:lumOff val="25000"/>
                  </a:schemeClr>
                </a:solidFill>
                <a:cs typeface="Arial" panose="020B0604020202020204" pitchFamily="34" charset="0"/>
              </a:endParaRPr>
            </a:p>
            <a:p>
              <a:r>
                <a:rPr lang="zh-CN" altLang="en-US" sz="1100" b="0" dirty="0">
                  <a:latin typeface="微软雅黑" panose="020B0503020204020204" pitchFamily="34" charset="-122"/>
                  <a:ea typeface="微软雅黑" panose="020B0503020204020204" pitchFamily="34" charset="-122"/>
                </a:rPr>
                <a:t>点击输入简要文字内容，文字内容需概括精炼，不用多余的文字修饰，言简意赅的说明分项内容</a:t>
              </a:r>
              <a:r>
                <a:rPr lang="en-US" altLang="zh-CN" sz="1100" b="0" dirty="0">
                  <a:latin typeface="微软雅黑" panose="020B0503020204020204" pitchFamily="34" charset="-122"/>
                  <a:ea typeface="微软雅黑" panose="020B0503020204020204" pitchFamily="34" charset="-122"/>
                </a:rPr>
                <a:t>……</a:t>
              </a:r>
              <a:r>
                <a:rPr lang="zh-CN" altLang="en-US" sz="1100" b="0" dirty="0">
                  <a:latin typeface="微软雅黑" panose="020B0503020204020204" pitchFamily="34" charset="-122"/>
                  <a:ea typeface="微软雅黑" panose="020B0503020204020204" pitchFamily="34" charset="-122"/>
                </a:rPr>
                <a:t>。</a:t>
              </a:r>
              <a:endParaRPr lang="en-US" altLang="zh-CN" sz="1100" b="0" dirty="0">
                <a:latin typeface="微软雅黑" panose="020B0503020204020204" pitchFamily="34" charset="-122"/>
                <a:ea typeface="微软雅黑" panose="020B0503020204020204" pitchFamily="34" charset="-122"/>
              </a:endParaRPr>
            </a:p>
          </p:txBody>
        </p:sp>
      </p:grpSp>
      <p:sp>
        <p:nvSpPr>
          <p:cNvPr id="37" name="TextBox 19"/>
          <p:cNvSpPr>
            <a:spLocks noChangeArrowheads="1"/>
          </p:cNvSpPr>
          <p:nvPr/>
        </p:nvSpPr>
        <p:spPr bwMode="auto">
          <a:xfrm>
            <a:off x="3158336" y="3010664"/>
            <a:ext cx="1668462"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zh-CN" altLang="en-US" sz="1400" b="0" dirty="0">
                <a:latin typeface="微软雅黑" panose="020B0503020204020204" pitchFamily="34" charset="-122"/>
                <a:ea typeface="微软雅黑" panose="020B0503020204020204" pitchFamily="34" charset="-122"/>
              </a:rPr>
              <a:t>点击输入简要文字内容，文字内容需概括精炼，不用多余的文字修饰，言简意赅的说明分项内容</a:t>
            </a:r>
            <a:r>
              <a:rPr lang="en-US" altLang="zh-CN" sz="1400" b="0" dirty="0">
                <a:latin typeface="微软雅黑" panose="020B0503020204020204" pitchFamily="34" charset="-122"/>
                <a:ea typeface="微软雅黑" panose="020B0503020204020204" pitchFamily="34" charset="-122"/>
              </a:rPr>
              <a:t>……</a:t>
            </a:r>
            <a:r>
              <a:rPr lang="zh-CN" altLang="en-US" sz="1400" b="0" dirty="0">
                <a:latin typeface="微软雅黑" panose="020B0503020204020204" pitchFamily="34" charset="-122"/>
                <a:ea typeface="微软雅黑" panose="020B0503020204020204" pitchFamily="34" charset="-122"/>
              </a:rPr>
              <a:t>。</a:t>
            </a:r>
            <a:endParaRPr lang="en-US" altLang="zh-CN" sz="1400" b="0" dirty="0">
              <a:latin typeface="微软雅黑" panose="020B0503020204020204" pitchFamily="34" charset="-122"/>
              <a:ea typeface="微软雅黑" panose="020B0503020204020204" pitchFamily="34" charset="-122"/>
            </a:endParaRPr>
          </a:p>
        </p:txBody>
      </p:sp>
      <p:sp>
        <p:nvSpPr>
          <p:cNvPr id="38" name="矩形 20"/>
          <p:cNvSpPr>
            <a:spLocks noChangeArrowheads="1"/>
          </p:cNvSpPr>
          <p:nvPr/>
        </p:nvSpPr>
        <p:spPr bwMode="auto">
          <a:xfrm>
            <a:off x="3316768" y="2616393"/>
            <a:ext cx="136525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000" b="0" dirty="0">
                <a:latin typeface="微软雅黑" panose="020B0503020204020204" pitchFamily="34" charset="-122"/>
                <a:ea typeface="微软雅黑" panose="020B0503020204020204" pitchFamily="34" charset="-122"/>
                <a:sym typeface="微软雅黑" panose="020B0503020204020204" pitchFamily="34" charset="-122"/>
              </a:rPr>
              <a:t>输入标题</a:t>
            </a:r>
            <a:endParaRPr lang="zh-CN" altLang="en-US" sz="2000" b="0" dirty="0">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1000" fill="hold"/>
                                        <p:tgtEl>
                                          <p:spTgt spid="24"/>
                                        </p:tgtEl>
                                        <p:attrNameLst>
                                          <p:attrName>ppt_w</p:attrName>
                                        </p:attrNameLst>
                                      </p:cBhvr>
                                      <p:tavLst>
                                        <p:tav tm="0">
                                          <p:val>
                                            <p:fltVal val="0"/>
                                          </p:val>
                                        </p:tav>
                                        <p:tav tm="100000">
                                          <p:val>
                                            <p:strVal val="#ppt_w"/>
                                          </p:val>
                                        </p:tav>
                                      </p:tavLst>
                                    </p:anim>
                                    <p:anim calcmode="lin" valueType="num">
                                      <p:cBhvr>
                                        <p:cTn id="8" dur="1000" fill="hold"/>
                                        <p:tgtEl>
                                          <p:spTgt spid="24"/>
                                        </p:tgtEl>
                                        <p:attrNameLst>
                                          <p:attrName>ppt_h</p:attrName>
                                        </p:attrNameLst>
                                      </p:cBhvr>
                                      <p:tavLst>
                                        <p:tav tm="0">
                                          <p:val>
                                            <p:fltVal val="0"/>
                                          </p:val>
                                        </p:tav>
                                        <p:tav tm="100000">
                                          <p:val>
                                            <p:strVal val="#ppt_h"/>
                                          </p:val>
                                        </p:tav>
                                      </p:tavLst>
                                    </p:anim>
                                    <p:anim calcmode="lin" valueType="num">
                                      <p:cBhvr>
                                        <p:cTn id="9" dur="1000" fill="hold"/>
                                        <p:tgtEl>
                                          <p:spTgt spid="2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4"/>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2" presetClass="entr" presetSubtype="4" fill="hold" grpId="0" nodeType="afterEffect">
                                  <p:stCondLst>
                                    <p:cond delay="0"/>
                                  </p:stCondLst>
                                  <p:childTnLst>
                                    <p:set>
                                      <p:cBhvr>
                                        <p:cTn id="13" dur="1" fill="hold">
                                          <p:stCondLst>
                                            <p:cond delay="0"/>
                                          </p:stCondLst>
                                        </p:cTn>
                                        <p:tgtEl>
                                          <p:spTgt spid="38"/>
                                        </p:tgtEl>
                                        <p:attrNameLst>
                                          <p:attrName>style.visibility</p:attrName>
                                        </p:attrNameLst>
                                      </p:cBhvr>
                                      <p:to>
                                        <p:strVal val="visible"/>
                                      </p:to>
                                    </p:set>
                                    <p:anim calcmode="lin" valueType="num">
                                      <p:cBhvr>
                                        <p:cTn id="14" dur="500" fill="hold"/>
                                        <p:tgtEl>
                                          <p:spTgt spid="38"/>
                                        </p:tgtEl>
                                        <p:attrNameLst>
                                          <p:attrName>ppt_x</p:attrName>
                                        </p:attrNameLst>
                                      </p:cBhvr>
                                      <p:tavLst>
                                        <p:tav tm="0">
                                          <p:val>
                                            <p:strVal val="#ppt_x"/>
                                          </p:val>
                                        </p:tav>
                                        <p:tav tm="100000">
                                          <p:val>
                                            <p:strVal val="#ppt_x"/>
                                          </p:val>
                                        </p:tav>
                                      </p:tavLst>
                                    </p:anim>
                                    <p:anim calcmode="lin" valueType="num">
                                      <p:cBhvr>
                                        <p:cTn id="15" dur="500" fill="hold"/>
                                        <p:tgtEl>
                                          <p:spTgt spid="38"/>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37"/>
                                        </p:tgtEl>
                                        <p:attrNameLst>
                                          <p:attrName>style.visibility</p:attrName>
                                        </p:attrNameLst>
                                      </p:cBhvr>
                                      <p:to>
                                        <p:strVal val="visible"/>
                                      </p:to>
                                    </p:set>
                                    <p:anim calcmode="lin" valueType="num">
                                      <p:cBhvr>
                                        <p:cTn id="18" dur="500" fill="hold"/>
                                        <p:tgtEl>
                                          <p:spTgt spid="37"/>
                                        </p:tgtEl>
                                        <p:attrNameLst>
                                          <p:attrName>ppt_x</p:attrName>
                                        </p:attrNameLst>
                                      </p:cBhvr>
                                      <p:tavLst>
                                        <p:tav tm="0">
                                          <p:val>
                                            <p:strVal val="#ppt_x"/>
                                          </p:val>
                                        </p:tav>
                                        <p:tav tm="100000">
                                          <p:val>
                                            <p:strVal val="#ppt_x"/>
                                          </p:val>
                                        </p:tav>
                                      </p:tavLst>
                                    </p:anim>
                                    <p:anim calcmode="lin" valueType="num">
                                      <p:cBhvr>
                                        <p:cTn id="19" dur="500" fill="hold"/>
                                        <p:tgtEl>
                                          <p:spTgt spid="37"/>
                                        </p:tgtEl>
                                        <p:attrNameLst>
                                          <p:attrName>ppt_y</p:attrName>
                                        </p:attrNameLst>
                                      </p:cBhvr>
                                      <p:tavLst>
                                        <p:tav tm="0">
                                          <p:val>
                                            <p:strVal val="1+#ppt_h/2"/>
                                          </p:val>
                                        </p:tav>
                                        <p:tav tm="100000">
                                          <p:val>
                                            <p:strVal val="#ppt_y"/>
                                          </p:val>
                                        </p:tav>
                                      </p:tavLst>
                                    </p:anim>
                                  </p:childTnLst>
                                </p:cTn>
                              </p:par>
                            </p:childTnLst>
                          </p:cTn>
                        </p:par>
                        <p:par>
                          <p:cTn id="20" fill="hold">
                            <p:stCondLst>
                              <p:cond delay="1500"/>
                            </p:stCondLst>
                            <p:childTnLst>
                              <p:par>
                                <p:cTn id="21" presetID="22" presetClass="entr" presetSubtype="8" fill="hold" nodeType="afterEffect">
                                  <p:stCondLst>
                                    <p:cond delay="0"/>
                                  </p:stCondLst>
                                  <p:childTnLst>
                                    <p:set>
                                      <p:cBhvr>
                                        <p:cTn id="22" dur="1" fill="hold">
                                          <p:stCondLst>
                                            <p:cond delay="0"/>
                                          </p:stCondLst>
                                        </p:cTn>
                                        <p:tgtEl>
                                          <p:spTgt spid="25"/>
                                        </p:tgtEl>
                                        <p:attrNameLst>
                                          <p:attrName>style.visibility</p:attrName>
                                        </p:attrNameLst>
                                      </p:cBhvr>
                                      <p:to>
                                        <p:strVal val="visible"/>
                                      </p:to>
                                    </p:set>
                                    <p:animEffect transition="in" filter="wipe(left)">
                                      <p:cBhvr>
                                        <p:cTn id="23" dur="500"/>
                                        <p:tgtEl>
                                          <p:spTgt spid="25"/>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26"/>
                                        </p:tgtEl>
                                        <p:attrNameLst>
                                          <p:attrName>style.visibility</p:attrName>
                                        </p:attrNameLst>
                                      </p:cBhvr>
                                      <p:to>
                                        <p:strVal val="visible"/>
                                      </p:to>
                                    </p:set>
                                    <p:animEffect transition="in" filter="wipe(left)">
                                      <p:cBhvr>
                                        <p:cTn id="26" dur="500"/>
                                        <p:tgtEl>
                                          <p:spTgt spid="26"/>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27"/>
                                        </p:tgtEl>
                                        <p:attrNameLst>
                                          <p:attrName>style.visibility</p:attrName>
                                        </p:attrNameLst>
                                      </p:cBhvr>
                                      <p:to>
                                        <p:strVal val="visible"/>
                                      </p:to>
                                    </p:set>
                                    <p:animEffect transition="in" filter="wipe(left)">
                                      <p:cBhvr>
                                        <p:cTn id="29" dur="500"/>
                                        <p:tgtEl>
                                          <p:spTgt spid="27"/>
                                        </p:tgtEl>
                                      </p:cBhvr>
                                    </p:animEffect>
                                  </p:childTnLst>
                                </p:cTn>
                              </p:par>
                            </p:childTnLst>
                          </p:cTn>
                        </p:par>
                        <p:par>
                          <p:cTn id="30" fill="hold">
                            <p:stCondLst>
                              <p:cond delay="2000"/>
                            </p:stCondLst>
                            <p:childTnLst>
                              <p:par>
                                <p:cTn id="31" presetID="2" presetClass="entr" presetSubtype="2" fill="hold" nodeType="afterEffect">
                                  <p:stCondLst>
                                    <p:cond delay="0"/>
                                  </p:stCondLst>
                                  <p:childTnLst>
                                    <p:set>
                                      <p:cBhvr>
                                        <p:cTn id="32" dur="1" fill="hold">
                                          <p:stCondLst>
                                            <p:cond delay="0"/>
                                          </p:stCondLst>
                                        </p:cTn>
                                        <p:tgtEl>
                                          <p:spTgt spid="28"/>
                                        </p:tgtEl>
                                        <p:attrNameLst>
                                          <p:attrName>style.visibility</p:attrName>
                                        </p:attrNameLst>
                                      </p:cBhvr>
                                      <p:to>
                                        <p:strVal val="visible"/>
                                      </p:to>
                                    </p:set>
                                    <p:anim calcmode="lin" valueType="num">
                                      <p:cBhvr additive="base">
                                        <p:cTn id="33" dur="500" fill="hold"/>
                                        <p:tgtEl>
                                          <p:spTgt spid="28"/>
                                        </p:tgtEl>
                                        <p:attrNameLst>
                                          <p:attrName>ppt_x</p:attrName>
                                        </p:attrNameLst>
                                      </p:cBhvr>
                                      <p:tavLst>
                                        <p:tav tm="0">
                                          <p:val>
                                            <p:strVal val="1+#ppt_w/2"/>
                                          </p:val>
                                        </p:tav>
                                        <p:tav tm="100000">
                                          <p:val>
                                            <p:strVal val="#ppt_x"/>
                                          </p:val>
                                        </p:tav>
                                      </p:tavLst>
                                    </p:anim>
                                    <p:anim calcmode="lin" valueType="num">
                                      <p:cBhvr additive="base">
                                        <p:cTn id="34" dur="500" fill="hold"/>
                                        <p:tgtEl>
                                          <p:spTgt spid="28"/>
                                        </p:tgtEl>
                                        <p:attrNameLst>
                                          <p:attrName>ppt_y</p:attrName>
                                        </p:attrNameLst>
                                      </p:cBhvr>
                                      <p:tavLst>
                                        <p:tav tm="0">
                                          <p:val>
                                            <p:strVal val="#ppt_y"/>
                                          </p:val>
                                        </p:tav>
                                        <p:tav tm="100000">
                                          <p:val>
                                            <p:strVal val="#ppt_y"/>
                                          </p:val>
                                        </p:tav>
                                      </p:tavLst>
                                    </p:anim>
                                  </p:childTnLst>
                                </p:cTn>
                              </p:par>
                              <p:par>
                                <p:cTn id="35" presetID="2" presetClass="entr" presetSubtype="2" fill="hold" nodeType="withEffect">
                                  <p:stCondLst>
                                    <p:cond delay="200"/>
                                  </p:stCondLst>
                                  <p:childTnLst>
                                    <p:set>
                                      <p:cBhvr>
                                        <p:cTn id="36" dur="1" fill="hold">
                                          <p:stCondLst>
                                            <p:cond delay="0"/>
                                          </p:stCondLst>
                                        </p:cTn>
                                        <p:tgtEl>
                                          <p:spTgt spid="31"/>
                                        </p:tgtEl>
                                        <p:attrNameLst>
                                          <p:attrName>style.visibility</p:attrName>
                                        </p:attrNameLst>
                                      </p:cBhvr>
                                      <p:to>
                                        <p:strVal val="visible"/>
                                      </p:to>
                                    </p:set>
                                    <p:anim calcmode="lin" valueType="num">
                                      <p:cBhvr additive="base">
                                        <p:cTn id="37" dur="500" fill="hold"/>
                                        <p:tgtEl>
                                          <p:spTgt spid="31"/>
                                        </p:tgtEl>
                                        <p:attrNameLst>
                                          <p:attrName>ppt_x</p:attrName>
                                        </p:attrNameLst>
                                      </p:cBhvr>
                                      <p:tavLst>
                                        <p:tav tm="0">
                                          <p:val>
                                            <p:strVal val="1+#ppt_w/2"/>
                                          </p:val>
                                        </p:tav>
                                        <p:tav tm="100000">
                                          <p:val>
                                            <p:strVal val="#ppt_x"/>
                                          </p:val>
                                        </p:tav>
                                      </p:tavLst>
                                    </p:anim>
                                    <p:anim calcmode="lin" valueType="num">
                                      <p:cBhvr additive="base">
                                        <p:cTn id="38" dur="500" fill="hold"/>
                                        <p:tgtEl>
                                          <p:spTgt spid="31"/>
                                        </p:tgtEl>
                                        <p:attrNameLst>
                                          <p:attrName>ppt_y</p:attrName>
                                        </p:attrNameLst>
                                      </p:cBhvr>
                                      <p:tavLst>
                                        <p:tav tm="0">
                                          <p:val>
                                            <p:strVal val="#ppt_y"/>
                                          </p:val>
                                        </p:tav>
                                        <p:tav tm="100000">
                                          <p:val>
                                            <p:strVal val="#ppt_y"/>
                                          </p:val>
                                        </p:tav>
                                      </p:tavLst>
                                    </p:anim>
                                  </p:childTnLst>
                                </p:cTn>
                              </p:par>
                              <p:par>
                                <p:cTn id="39" presetID="2" presetClass="entr" presetSubtype="2" fill="hold" nodeType="withEffect">
                                  <p:stCondLst>
                                    <p:cond delay="400"/>
                                  </p:stCondLst>
                                  <p:childTnLst>
                                    <p:set>
                                      <p:cBhvr>
                                        <p:cTn id="40" dur="1" fill="hold">
                                          <p:stCondLst>
                                            <p:cond delay="0"/>
                                          </p:stCondLst>
                                        </p:cTn>
                                        <p:tgtEl>
                                          <p:spTgt spid="34"/>
                                        </p:tgtEl>
                                        <p:attrNameLst>
                                          <p:attrName>style.visibility</p:attrName>
                                        </p:attrNameLst>
                                      </p:cBhvr>
                                      <p:to>
                                        <p:strVal val="visible"/>
                                      </p:to>
                                    </p:set>
                                    <p:anim calcmode="lin" valueType="num">
                                      <p:cBhvr additive="base">
                                        <p:cTn id="41" dur="500" fill="hold"/>
                                        <p:tgtEl>
                                          <p:spTgt spid="34"/>
                                        </p:tgtEl>
                                        <p:attrNameLst>
                                          <p:attrName>ppt_x</p:attrName>
                                        </p:attrNameLst>
                                      </p:cBhvr>
                                      <p:tavLst>
                                        <p:tav tm="0">
                                          <p:val>
                                            <p:strVal val="1+#ppt_w/2"/>
                                          </p:val>
                                        </p:tav>
                                        <p:tav tm="100000">
                                          <p:val>
                                            <p:strVal val="#ppt_x"/>
                                          </p:val>
                                        </p:tav>
                                      </p:tavLst>
                                    </p:anim>
                                    <p:anim calcmode="lin" valueType="num">
                                      <p:cBhvr additive="base">
                                        <p:cTn id="42" dur="500" fill="hold"/>
                                        <p:tgtEl>
                                          <p:spTgt spid="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ldLvl="0" animBg="1" autoUpdateAnimBg="0"/>
      <p:bldP spid="26" grpId="0" animBg="1"/>
      <p:bldP spid="27" grpId="0" animBg="1"/>
      <p:bldP spid="37" grpId="0" bldLvl="0" autoUpdateAnimBg="0"/>
      <p:bldP spid="38" grpId="0" bldLvl="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cxnSp>
        <p:nvCxnSpPr>
          <p:cNvPr id="4" name="Straight Connector 31"/>
          <p:cNvCxnSpPr/>
          <p:nvPr/>
        </p:nvCxnSpPr>
        <p:spPr>
          <a:xfrm flipV="1">
            <a:off x="3356733" y="2200995"/>
            <a:ext cx="1782451" cy="1849"/>
          </a:xfrm>
          <a:prstGeom prst="line">
            <a:avLst/>
          </a:prstGeom>
          <a:ln>
            <a:solidFill>
              <a:srgbClr val="ADBACA"/>
            </a:solidFill>
          </a:ln>
        </p:spPr>
        <p:style>
          <a:lnRef idx="1">
            <a:schemeClr val="accent1"/>
          </a:lnRef>
          <a:fillRef idx="0">
            <a:schemeClr val="accent1"/>
          </a:fillRef>
          <a:effectRef idx="0">
            <a:schemeClr val="accent1"/>
          </a:effectRef>
          <a:fontRef idx="minor">
            <a:schemeClr val="tx1"/>
          </a:fontRef>
        </p:style>
      </p:cxnSp>
      <p:cxnSp>
        <p:nvCxnSpPr>
          <p:cNvPr id="5" name="Straight Connector 34"/>
          <p:cNvCxnSpPr/>
          <p:nvPr/>
        </p:nvCxnSpPr>
        <p:spPr>
          <a:xfrm flipV="1">
            <a:off x="3446193" y="3894460"/>
            <a:ext cx="1066770" cy="1849"/>
          </a:xfrm>
          <a:prstGeom prst="line">
            <a:avLst/>
          </a:prstGeom>
          <a:ln>
            <a:solidFill>
              <a:srgbClr val="ADBACA"/>
            </a:solidFill>
          </a:ln>
        </p:spPr>
        <p:style>
          <a:lnRef idx="1">
            <a:schemeClr val="accent1"/>
          </a:lnRef>
          <a:fillRef idx="0">
            <a:schemeClr val="accent1"/>
          </a:fillRef>
          <a:effectRef idx="0">
            <a:schemeClr val="accent1"/>
          </a:effectRef>
          <a:fontRef idx="minor">
            <a:schemeClr val="tx1"/>
          </a:fontRef>
        </p:style>
      </p:cxnSp>
      <p:cxnSp>
        <p:nvCxnSpPr>
          <p:cNvPr id="6" name="Straight Arrow Connector 10"/>
          <p:cNvCxnSpPr/>
          <p:nvPr/>
        </p:nvCxnSpPr>
        <p:spPr>
          <a:xfrm>
            <a:off x="7240841" y="1863850"/>
            <a:ext cx="1341901" cy="0"/>
          </a:xfrm>
          <a:prstGeom prst="straightConnector1">
            <a:avLst/>
          </a:prstGeom>
          <a:ln>
            <a:solidFill>
              <a:srgbClr val="ADBACA"/>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11"/>
          <p:cNvCxnSpPr/>
          <p:nvPr/>
        </p:nvCxnSpPr>
        <p:spPr>
          <a:xfrm>
            <a:off x="7504648" y="3315268"/>
            <a:ext cx="715681" cy="0"/>
          </a:xfrm>
          <a:prstGeom prst="straightConnector1">
            <a:avLst/>
          </a:prstGeom>
          <a:ln>
            <a:solidFill>
              <a:srgbClr val="ADBACA"/>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13"/>
          <p:cNvCxnSpPr/>
          <p:nvPr/>
        </p:nvCxnSpPr>
        <p:spPr>
          <a:xfrm>
            <a:off x="6967888" y="4918522"/>
            <a:ext cx="1699742" cy="0"/>
          </a:xfrm>
          <a:prstGeom prst="straightConnector1">
            <a:avLst/>
          </a:prstGeom>
          <a:ln>
            <a:solidFill>
              <a:srgbClr val="ADBACA"/>
            </a:solidFill>
            <a:tailEnd type="arrow"/>
          </a:ln>
        </p:spPr>
        <p:style>
          <a:lnRef idx="1">
            <a:schemeClr val="accent1"/>
          </a:lnRef>
          <a:fillRef idx="0">
            <a:schemeClr val="accent1"/>
          </a:fillRef>
          <a:effectRef idx="0">
            <a:schemeClr val="accent1"/>
          </a:effectRef>
          <a:fontRef idx="minor">
            <a:schemeClr val="tx1"/>
          </a:fontRef>
        </p:style>
      </p:cxnSp>
      <p:sp>
        <p:nvSpPr>
          <p:cNvPr id="9" name="Freeform 2"/>
          <p:cNvSpPr>
            <a:spLocks noEditPoints="1"/>
          </p:cNvSpPr>
          <p:nvPr/>
        </p:nvSpPr>
        <p:spPr bwMode="auto">
          <a:xfrm>
            <a:off x="4241473" y="3013421"/>
            <a:ext cx="1765778" cy="1765778"/>
          </a:xfrm>
          <a:custGeom>
            <a:avLst/>
            <a:gdLst>
              <a:gd name="T0" fmla="*/ 894 w 971"/>
              <a:gd name="T1" fmla="*/ 509 h 971"/>
              <a:gd name="T2" fmla="*/ 969 w 971"/>
              <a:gd name="T3" fmla="*/ 442 h 971"/>
              <a:gd name="T4" fmla="*/ 883 w 971"/>
              <a:gd name="T5" fmla="*/ 390 h 971"/>
              <a:gd name="T6" fmla="*/ 938 w 971"/>
              <a:gd name="T7" fmla="*/ 309 h 971"/>
              <a:gd name="T8" fmla="*/ 838 w 971"/>
              <a:gd name="T9" fmla="*/ 279 h 971"/>
              <a:gd name="T10" fmla="*/ 802 w 971"/>
              <a:gd name="T11" fmla="*/ 227 h 971"/>
              <a:gd name="T12" fmla="*/ 813 w 971"/>
              <a:gd name="T13" fmla="*/ 127 h 971"/>
              <a:gd name="T14" fmla="*/ 714 w 971"/>
              <a:gd name="T15" fmla="*/ 146 h 971"/>
              <a:gd name="T16" fmla="*/ 700 w 971"/>
              <a:gd name="T17" fmla="*/ 50 h 971"/>
              <a:gd name="T18" fmla="*/ 606 w 971"/>
              <a:gd name="T19" fmla="*/ 95 h 971"/>
              <a:gd name="T20" fmla="*/ 545 w 971"/>
              <a:gd name="T21" fmla="*/ 81 h 971"/>
              <a:gd name="T22" fmla="*/ 485 w 971"/>
              <a:gd name="T23" fmla="*/ 0 h 971"/>
              <a:gd name="T24" fmla="*/ 425 w 971"/>
              <a:gd name="T25" fmla="*/ 80 h 971"/>
              <a:gd name="T26" fmla="*/ 350 w 971"/>
              <a:gd name="T27" fmla="*/ 19 h 971"/>
              <a:gd name="T28" fmla="*/ 311 w 971"/>
              <a:gd name="T29" fmla="*/ 115 h 971"/>
              <a:gd name="T30" fmla="*/ 256 w 971"/>
              <a:gd name="T31" fmla="*/ 146 h 971"/>
              <a:gd name="T32" fmla="*/ 157 w 971"/>
              <a:gd name="T33" fmla="*/ 126 h 971"/>
              <a:gd name="T34" fmla="*/ 167 w 971"/>
              <a:gd name="T35" fmla="*/ 226 h 971"/>
              <a:gd name="T36" fmla="*/ 70 w 971"/>
              <a:gd name="T37" fmla="*/ 232 h 971"/>
              <a:gd name="T38" fmla="*/ 106 w 971"/>
              <a:gd name="T39" fmla="*/ 329 h 971"/>
              <a:gd name="T40" fmla="*/ 86 w 971"/>
              <a:gd name="T41" fmla="*/ 389 h 971"/>
              <a:gd name="T42" fmla="*/ 0 w 971"/>
              <a:gd name="T43" fmla="*/ 441 h 971"/>
              <a:gd name="T44" fmla="*/ 75 w 971"/>
              <a:gd name="T45" fmla="*/ 508 h 971"/>
              <a:gd name="T46" fmla="*/ 6 w 971"/>
              <a:gd name="T47" fmla="*/ 577 h 971"/>
              <a:gd name="T48" fmla="*/ 98 w 971"/>
              <a:gd name="T49" fmla="*/ 625 h 971"/>
              <a:gd name="T50" fmla="*/ 124 w 971"/>
              <a:gd name="T51" fmla="*/ 683 h 971"/>
              <a:gd name="T52" fmla="*/ 96 w 971"/>
              <a:gd name="T53" fmla="*/ 779 h 971"/>
              <a:gd name="T54" fmla="*/ 196 w 971"/>
              <a:gd name="T55" fmla="*/ 778 h 971"/>
              <a:gd name="T56" fmla="*/ 192 w 971"/>
              <a:gd name="T57" fmla="*/ 876 h 971"/>
              <a:gd name="T58" fmla="*/ 293 w 971"/>
              <a:gd name="T59" fmla="*/ 849 h 971"/>
              <a:gd name="T60" fmla="*/ 351 w 971"/>
              <a:gd name="T61" fmla="*/ 874 h 971"/>
              <a:gd name="T62" fmla="*/ 394 w 971"/>
              <a:gd name="T63" fmla="*/ 965 h 971"/>
              <a:gd name="T64" fmla="*/ 468 w 971"/>
              <a:gd name="T65" fmla="*/ 896 h 971"/>
              <a:gd name="T66" fmla="*/ 531 w 971"/>
              <a:gd name="T67" fmla="*/ 971 h 971"/>
              <a:gd name="T68" fmla="*/ 587 w 971"/>
              <a:gd name="T69" fmla="*/ 884 h 971"/>
              <a:gd name="T70" fmla="*/ 647 w 971"/>
              <a:gd name="T71" fmla="*/ 863 h 971"/>
              <a:gd name="T72" fmla="*/ 740 w 971"/>
              <a:gd name="T73" fmla="*/ 900 h 971"/>
              <a:gd name="T74" fmla="*/ 748 w 971"/>
              <a:gd name="T75" fmla="*/ 800 h 971"/>
              <a:gd name="T76" fmla="*/ 845 w 971"/>
              <a:gd name="T77" fmla="*/ 813 h 971"/>
              <a:gd name="T78" fmla="*/ 828 w 971"/>
              <a:gd name="T79" fmla="*/ 711 h 971"/>
              <a:gd name="T80" fmla="*/ 858 w 971"/>
              <a:gd name="T81" fmla="*/ 655 h 971"/>
              <a:gd name="T82" fmla="*/ 952 w 971"/>
              <a:gd name="T83" fmla="*/ 620 h 971"/>
              <a:gd name="T84" fmla="*/ 891 w 971"/>
              <a:gd name="T85" fmla="*/ 541 h 971"/>
              <a:gd name="T86" fmla="*/ 766 w 971"/>
              <a:gd name="T87" fmla="*/ 641 h 971"/>
              <a:gd name="T88" fmla="*/ 588 w 971"/>
              <a:gd name="T89" fmla="*/ 790 h 971"/>
              <a:gd name="T90" fmla="*/ 357 w 971"/>
              <a:gd name="T91" fmla="*/ 781 h 971"/>
              <a:gd name="T92" fmla="*/ 191 w 971"/>
              <a:gd name="T93" fmla="*/ 618 h 971"/>
              <a:gd name="T94" fmla="*/ 179 w 971"/>
              <a:gd name="T95" fmla="*/ 386 h 971"/>
              <a:gd name="T96" fmla="*/ 326 w 971"/>
              <a:gd name="T97" fmla="*/ 207 h 971"/>
              <a:gd name="T98" fmla="*/ 556 w 971"/>
              <a:gd name="T99" fmla="*/ 173 h 971"/>
              <a:gd name="T100" fmla="*/ 748 w 971"/>
              <a:gd name="T101" fmla="*/ 303 h 971"/>
              <a:gd name="T102" fmla="*/ 803 w 971"/>
              <a:gd name="T103" fmla="*/ 529 h 9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971" h="971">
                <a:moveTo>
                  <a:pt x="891" y="541"/>
                </a:moveTo>
                <a:cubicBezTo>
                  <a:pt x="893" y="530"/>
                  <a:pt x="893" y="520"/>
                  <a:pt x="894" y="509"/>
                </a:cubicBezTo>
                <a:cubicBezTo>
                  <a:pt x="920" y="502"/>
                  <a:pt x="946" y="494"/>
                  <a:pt x="971" y="485"/>
                </a:cubicBezTo>
                <a:cubicBezTo>
                  <a:pt x="971" y="470"/>
                  <a:pt x="970" y="456"/>
                  <a:pt x="969" y="442"/>
                </a:cubicBezTo>
                <a:cubicBezTo>
                  <a:pt x="942" y="433"/>
                  <a:pt x="916" y="426"/>
                  <a:pt x="889" y="421"/>
                </a:cubicBezTo>
                <a:cubicBezTo>
                  <a:pt x="888" y="411"/>
                  <a:pt x="885" y="400"/>
                  <a:pt x="883" y="390"/>
                </a:cubicBezTo>
                <a:cubicBezTo>
                  <a:pt x="880" y="380"/>
                  <a:pt x="878" y="370"/>
                  <a:pt x="874" y="360"/>
                </a:cubicBezTo>
                <a:cubicBezTo>
                  <a:pt x="896" y="344"/>
                  <a:pt x="917" y="327"/>
                  <a:pt x="938" y="309"/>
                </a:cubicBezTo>
                <a:cubicBezTo>
                  <a:pt x="932" y="296"/>
                  <a:pt x="927" y="283"/>
                  <a:pt x="920" y="270"/>
                </a:cubicBezTo>
                <a:cubicBezTo>
                  <a:pt x="893" y="271"/>
                  <a:pt x="865" y="274"/>
                  <a:pt x="838" y="279"/>
                </a:cubicBezTo>
                <a:cubicBezTo>
                  <a:pt x="833" y="270"/>
                  <a:pt x="828" y="261"/>
                  <a:pt x="821" y="252"/>
                </a:cubicBezTo>
                <a:cubicBezTo>
                  <a:pt x="816" y="244"/>
                  <a:pt x="809" y="235"/>
                  <a:pt x="802" y="227"/>
                </a:cubicBezTo>
                <a:cubicBezTo>
                  <a:pt x="817" y="205"/>
                  <a:pt x="831" y="181"/>
                  <a:pt x="843" y="157"/>
                </a:cubicBezTo>
                <a:cubicBezTo>
                  <a:pt x="833" y="147"/>
                  <a:pt x="823" y="137"/>
                  <a:pt x="813" y="127"/>
                </a:cubicBezTo>
                <a:cubicBezTo>
                  <a:pt x="787" y="139"/>
                  <a:pt x="763" y="151"/>
                  <a:pt x="740" y="165"/>
                </a:cubicBezTo>
                <a:cubicBezTo>
                  <a:pt x="731" y="159"/>
                  <a:pt x="723" y="153"/>
                  <a:pt x="714" y="146"/>
                </a:cubicBezTo>
                <a:cubicBezTo>
                  <a:pt x="705" y="141"/>
                  <a:pt x="696" y="135"/>
                  <a:pt x="687" y="130"/>
                </a:cubicBezTo>
                <a:cubicBezTo>
                  <a:pt x="693" y="104"/>
                  <a:pt x="697" y="77"/>
                  <a:pt x="700" y="50"/>
                </a:cubicBezTo>
                <a:cubicBezTo>
                  <a:pt x="687" y="44"/>
                  <a:pt x="674" y="38"/>
                  <a:pt x="661" y="33"/>
                </a:cubicBezTo>
                <a:cubicBezTo>
                  <a:pt x="641" y="52"/>
                  <a:pt x="623" y="73"/>
                  <a:pt x="606" y="95"/>
                </a:cubicBezTo>
                <a:cubicBezTo>
                  <a:pt x="596" y="92"/>
                  <a:pt x="586" y="89"/>
                  <a:pt x="576" y="86"/>
                </a:cubicBezTo>
                <a:cubicBezTo>
                  <a:pt x="566" y="84"/>
                  <a:pt x="555" y="82"/>
                  <a:pt x="545" y="81"/>
                </a:cubicBezTo>
                <a:cubicBezTo>
                  <a:pt x="541" y="54"/>
                  <a:pt x="535" y="28"/>
                  <a:pt x="528" y="2"/>
                </a:cubicBezTo>
                <a:cubicBezTo>
                  <a:pt x="513" y="0"/>
                  <a:pt x="499" y="0"/>
                  <a:pt x="485" y="0"/>
                </a:cubicBezTo>
                <a:cubicBezTo>
                  <a:pt x="474" y="25"/>
                  <a:pt x="464" y="51"/>
                  <a:pt x="457" y="77"/>
                </a:cubicBezTo>
                <a:cubicBezTo>
                  <a:pt x="446" y="78"/>
                  <a:pt x="436" y="79"/>
                  <a:pt x="425" y="80"/>
                </a:cubicBezTo>
                <a:cubicBezTo>
                  <a:pt x="415" y="82"/>
                  <a:pt x="404" y="84"/>
                  <a:pt x="394" y="86"/>
                </a:cubicBezTo>
                <a:cubicBezTo>
                  <a:pt x="381" y="63"/>
                  <a:pt x="366" y="41"/>
                  <a:pt x="350" y="19"/>
                </a:cubicBezTo>
                <a:cubicBezTo>
                  <a:pt x="336" y="23"/>
                  <a:pt x="322" y="27"/>
                  <a:pt x="309" y="32"/>
                </a:cubicBezTo>
                <a:cubicBezTo>
                  <a:pt x="308" y="60"/>
                  <a:pt x="309" y="88"/>
                  <a:pt x="311" y="115"/>
                </a:cubicBezTo>
                <a:cubicBezTo>
                  <a:pt x="301" y="119"/>
                  <a:pt x="292" y="124"/>
                  <a:pt x="283" y="129"/>
                </a:cubicBezTo>
                <a:cubicBezTo>
                  <a:pt x="273" y="134"/>
                  <a:pt x="264" y="140"/>
                  <a:pt x="256" y="146"/>
                </a:cubicBezTo>
                <a:cubicBezTo>
                  <a:pt x="235" y="129"/>
                  <a:pt x="213" y="113"/>
                  <a:pt x="190" y="99"/>
                </a:cubicBezTo>
                <a:cubicBezTo>
                  <a:pt x="178" y="108"/>
                  <a:pt x="167" y="117"/>
                  <a:pt x="157" y="126"/>
                </a:cubicBezTo>
                <a:cubicBezTo>
                  <a:pt x="166" y="153"/>
                  <a:pt x="176" y="178"/>
                  <a:pt x="188" y="203"/>
                </a:cubicBezTo>
                <a:cubicBezTo>
                  <a:pt x="181" y="210"/>
                  <a:pt x="174" y="218"/>
                  <a:pt x="167" y="226"/>
                </a:cubicBezTo>
                <a:cubicBezTo>
                  <a:pt x="161" y="235"/>
                  <a:pt x="154" y="243"/>
                  <a:pt x="148" y="252"/>
                </a:cubicBezTo>
                <a:cubicBezTo>
                  <a:pt x="122" y="243"/>
                  <a:pt x="97" y="237"/>
                  <a:pt x="70" y="232"/>
                </a:cubicBezTo>
                <a:cubicBezTo>
                  <a:pt x="62" y="244"/>
                  <a:pt x="55" y="256"/>
                  <a:pt x="49" y="269"/>
                </a:cubicBezTo>
                <a:cubicBezTo>
                  <a:pt x="67" y="290"/>
                  <a:pt x="86" y="310"/>
                  <a:pt x="106" y="329"/>
                </a:cubicBezTo>
                <a:cubicBezTo>
                  <a:pt x="102" y="339"/>
                  <a:pt x="98" y="348"/>
                  <a:pt x="95" y="358"/>
                </a:cubicBezTo>
                <a:cubicBezTo>
                  <a:pt x="91" y="369"/>
                  <a:pt x="88" y="379"/>
                  <a:pt x="86" y="389"/>
                </a:cubicBezTo>
                <a:cubicBezTo>
                  <a:pt x="59" y="391"/>
                  <a:pt x="32" y="394"/>
                  <a:pt x="6" y="399"/>
                </a:cubicBezTo>
                <a:cubicBezTo>
                  <a:pt x="3" y="413"/>
                  <a:pt x="1" y="427"/>
                  <a:pt x="0" y="441"/>
                </a:cubicBezTo>
                <a:cubicBezTo>
                  <a:pt x="24" y="454"/>
                  <a:pt x="49" y="466"/>
                  <a:pt x="74" y="476"/>
                </a:cubicBezTo>
                <a:cubicBezTo>
                  <a:pt x="74" y="487"/>
                  <a:pt x="74" y="497"/>
                  <a:pt x="75" y="508"/>
                </a:cubicBezTo>
                <a:cubicBezTo>
                  <a:pt x="75" y="518"/>
                  <a:pt x="76" y="529"/>
                  <a:pt x="78" y="539"/>
                </a:cubicBezTo>
                <a:cubicBezTo>
                  <a:pt x="53" y="551"/>
                  <a:pt x="30" y="563"/>
                  <a:pt x="6" y="577"/>
                </a:cubicBezTo>
                <a:cubicBezTo>
                  <a:pt x="9" y="591"/>
                  <a:pt x="12" y="605"/>
                  <a:pt x="16" y="619"/>
                </a:cubicBezTo>
                <a:cubicBezTo>
                  <a:pt x="44" y="623"/>
                  <a:pt x="71" y="625"/>
                  <a:pt x="98" y="625"/>
                </a:cubicBezTo>
                <a:cubicBezTo>
                  <a:pt x="102" y="635"/>
                  <a:pt x="106" y="645"/>
                  <a:pt x="110" y="654"/>
                </a:cubicBezTo>
                <a:cubicBezTo>
                  <a:pt x="114" y="664"/>
                  <a:pt x="119" y="674"/>
                  <a:pt x="124" y="683"/>
                </a:cubicBezTo>
                <a:cubicBezTo>
                  <a:pt x="106" y="702"/>
                  <a:pt x="88" y="723"/>
                  <a:pt x="71" y="744"/>
                </a:cubicBezTo>
                <a:cubicBezTo>
                  <a:pt x="79" y="756"/>
                  <a:pt x="87" y="768"/>
                  <a:pt x="96" y="779"/>
                </a:cubicBezTo>
                <a:cubicBezTo>
                  <a:pt x="123" y="773"/>
                  <a:pt x="149" y="765"/>
                  <a:pt x="174" y="755"/>
                </a:cubicBezTo>
                <a:cubicBezTo>
                  <a:pt x="181" y="763"/>
                  <a:pt x="189" y="771"/>
                  <a:pt x="196" y="778"/>
                </a:cubicBezTo>
                <a:cubicBezTo>
                  <a:pt x="204" y="786"/>
                  <a:pt x="211" y="793"/>
                  <a:pt x="220" y="800"/>
                </a:cubicBezTo>
                <a:cubicBezTo>
                  <a:pt x="209" y="824"/>
                  <a:pt x="200" y="850"/>
                  <a:pt x="192" y="876"/>
                </a:cubicBezTo>
                <a:cubicBezTo>
                  <a:pt x="204" y="884"/>
                  <a:pt x="216" y="892"/>
                  <a:pt x="228" y="900"/>
                </a:cubicBezTo>
                <a:cubicBezTo>
                  <a:pt x="251" y="884"/>
                  <a:pt x="272" y="867"/>
                  <a:pt x="293" y="849"/>
                </a:cubicBezTo>
                <a:cubicBezTo>
                  <a:pt x="302" y="854"/>
                  <a:pt x="311" y="858"/>
                  <a:pt x="321" y="863"/>
                </a:cubicBezTo>
                <a:cubicBezTo>
                  <a:pt x="331" y="867"/>
                  <a:pt x="341" y="871"/>
                  <a:pt x="351" y="874"/>
                </a:cubicBezTo>
                <a:cubicBezTo>
                  <a:pt x="350" y="901"/>
                  <a:pt x="351" y="928"/>
                  <a:pt x="353" y="955"/>
                </a:cubicBezTo>
                <a:cubicBezTo>
                  <a:pt x="366" y="959"/>
                  <a:pt x="380" y="962"/>
                  <a:pt x="394" y="965"/>
                </a:cubicBezTo>
                <a:cubicBezTo>
                  <a:pt x="410" y="942"/>
                  <a:pt x="424" y="918"/>
                  <a:pt x="436" y="894"/>
                </a:cubicBezTo>
                <a:cubicBezTo>
                  <a:pt x="447" y="895"/>
                  <a:pt x="457" y="896"/>
                  <a:pt x="468" y="896"/>
                </a:cubicBezTo>
                <a:cubicBezTo>
                  <a:pt x="479" y="897"/>
                  <a:pt x="489" y="897"/>
                  <a:pt x="500" y="896"/>
                </a:cubicBezTo>
                <a:cubicBezTo>
                  <a:pt x="509" y="921"/>
                  <a:pt x="519" y="947"/>
                  <a:pt x="531" y="971"/>
                </a:cubicBezTo>
                <a:cubicBezTo>
                  <a:pt x="545" y="969"/>
                  <a:pt x="559" y="967"/>
                  <a:pt x="573" y="965"/>
                </a:cubicBezTo>
                <a:cubicBezTo>
                  <a:pt x="580" y="937"/>
                  <a:pt x="584" y="911"/>
                  <a:pt x="587" y="884"/>
                </a:cubicBezTo>
                <a:cubicBezTo>
                  <a:pt x="597" y="881"/>
                  <a:pt x="607" y="878"/>
                  <a:pt x="617" y="875"/>
                </a:cubicBezTo>
                <a:cubicBezTo>
                  <a:pt x="627" y="871"/>
                  <a:pt x="637" y="867"/>
                  <a:pt x="647" y="863"/>
                </a:cubicBezTo>
                <a:cubicBezTo>
                  <a:pt x="664" y="883"/>
                  <a:pt x="683" y="903"/>
                  <a:pt x="703" y="921"/>
                </a:cubicBezTo>
                <a:cubicBezTo>
                  <a:pt x="716" y="915"/>
                  <a:pt x="728" y="908"/>
                  <a:pt x="740" y="900"/>
                </a:cubicBezTo>
                <a:cubicBezTo>
                  <a:pt x="736" y="873"/>
                  <a:pt x="731" y="846"/>
                  <a:pt x="723" y="820"/>
                </a:cubicBezTo>
                <a:cubicBezTo>
                  <a:pt x="732" y="814"/>
                  <a:pt x="740" y="807"/>
                  <a:pt x="748" y="800"/>
                </a:cubicBezTo>
                <a:cubicBezTo>
                  <a:pt x="757" y="794"/>
                  <a:pt x="764" y="786"/>
                  <a:pt x="772" y="779"/>
                </a:cubicBezTo>
                <a:cubicBezTo>
                  <a:pt x="795" y="792"/>
                  <a:pt x="820" y="803"/>
                  <a:pt x="845" y="813"/>
                </a:cubicBezTo>
                <a:cubicBezTo>
                  <a:pt x="855" y="802"/>
                  <a:pt x="864" y="791"/>
                  <a:pt x="872" y="780"/>
                </a:cubicBezTo>
                <a:cubicBezTo>
                  <a:pt x="859" y="756"/>
                  <a:pt x="844" y="733"/>
                  <a:pt x="828" y="711"/>
                </a:cubicBezTo>
                <a:cubicBezTo>
                  <a:pt x="834" y="702"/>
                  <a:pt x="839" y="693"/>
                  <a:pt x="844" y="684"/>
                </a:cubicBezTo>
                <a:cubicBezTo>
                  <a:pt x="849" y="674"/>
                  <a:pt x="854" y="665"/>
                  <a:pt x="858" y="655"/>
                </a:cubicBezTo>
                <a:cubicBezTo>
                  <a:pt x="885" y="659"/>
                  <a:pt x="911" y="660"/>
                  <a:pt x="939" y="661"/>
                </a:cubicBezTo>
                <a:cubicBezTo>
                  <a:pt x="944" y="647"/>
                  <a:pt x="948" y="634"/>
                  <a:pt x="952" y="620"/>
                </a:cubicBezTo>
                <a:cubicBezTo>
                  <a:pt x="931" y="602"/>
                  <a:pt x="908" y="586"/>
                  <a:pt x="886" y="572"/>
                </a:cubicBezTo>
                <a:cubicBezTo>
                  <a:pt x="888" y="561"/>
                  <a:pt x="890" y="551"/>
                  <a:pt x="891" y="541"/>
                </a:cubicBezTo>
                <a:close/>
                <a:moveTo>
                  <a:pt x="803" y="529"/>
                </a:moveTo>
                <a:cubicBezTo>
                  <a:pt x="798" y="568"/>
                  <a:pt x="785" y="606"/>
                  <a:pt x="766" y="641"/>
                </a:cubicBezTo>
                <a:cubicBezTo>
                  <a:pt x="747" y="676"/>
                  <a:pt x="721" y="707"/>
                  <a:pt x="691" y="732"/>
                </a:cubicBezTo>
                <a:cubicBezTo>
                  <a:pt x="661" y="758"/>
                  <a:pt x="626" y="778"/>
                  <a:pt x="588" y="790"/>
                </a:cubicBezTo>
                <a:cubicBezTo>
                  <a:pt x="551" y="803"/>
                  <a:pt x="511" y="809"/>
                  <a:pt x="472" y="807"/>
                </a:cubicBezTo>
                <a:cubicBezTo>
                  <a:pt x="432" y="806"/>
                  <a:pt x="393" y="797"/>
                  <a:pt x="357" y="781"/>
                </a:cubicBezTo>
                <a:cubicBezTo>
                  <a:pt x="320" y="765"/>
                  <a:pt x="287" y="743"/>
                  <a:pt x="259" y="715"/>
                </a:cubicBezTo>
                <a:cubicBezTo>
                  <a:pt x="230" y="687"/>
                  <a:pt x="207" y="654"/>
                  <a:pt x="191" y="618"/>
                </a:cubicBezTo>
                <a:cubicBezTo>
                  <a:pt x="175" y="582"/>
                  <a:pt x="166" y="543"/>
                  <a:pt x="164" y="503"/>
                </a:cubicBezTo>
                <a:cubicBezTo>
                  <a:pt x="161" y="464"/>
                  <a:pt x="167" y="424"/>
                  <a:pt x="179" y="386"/>
                </a:cubicBezTo>
                <a:cubicBezTo>
                  <a:pt x="191" y="349"/>
                  <a:pt x="211" y="313"/>
                  <a:pt x="236" y="283"/>
                </a:cubicBezTo>
                <a:cubicBezTo>
                  <a:pt x="261" y="252"/>
                  <a:pt x="292" y="226"/>
                  <a:pt x="326" y="207"/>
                </a:cubicBezTo>
                <a:cubicBezTo>
                  <a:pt x="361" y="187"/>
                  <a:pt x="399" y="174"/>
                  <a:pt x="438" y="168"/>
                </a:cubicBezTo>
                <a:cubicBezTo>
                  <a:pt x="477" y="163"/>
                  <a:pt x="517" y="164"/>
                  <a:pt x="556" y="173"/>
                </a:cubicBezTo>
                <a:cubicBezTo>
                  <a:pt x="594" y="182"/>
                  <a:pt x="632" y="198"/>
                  <a:pt x="664" y="220"/>
                </a:cubicBezTo>
                <a:cubicBezTo>
                  <a:pt x="697" y="242"/>
                  <a:pt x="726" y="271"/>
                  <a:pt x="748" y="303"/>
                </a:cubicBezTo>
                <a:cubicBezTo>
                  <a:pt x="771" y="336"/>
                  <a:pt x="787" y="372"/>
                  <a:pt x="797" y="411"/>
                </a:cubicBezTo>
                <a:cubicBezTo>
                  <a:pt x="806" y="450"/>
                  <a:pt x="808" y="490"/>
                  <a:pt x="803" y="529"/>
                </a:cubicBezTo>
                <a:close/>
              </a:path>
            </a:pathLst>
          </a:custGeom>
          <a:solidFill>
            <a:schemeClr val="accent1"/>
          </a:solidFill>
          <a:ln>
            <a:noFill/>
          </a:ln>
        </p:spPr>
        <p:txBody>
          <a:bodyPr vert="horz" wrap="square" lIns="91440" tIns="45720" rIns="91440" bIns="45720" numCol="1" anchor="t" anchorCtr="0" compatLnSpc="1"/>
          <a:lstStyle/>
          <a:p>
            <a:endParaRPr lang="en-US">
              <a:solidFill>
                <a:prstClr val="black"/>
              </a:solidFill>
              <a:latin typeface="Arial" panose="020B0604020202020204" pitchFamily="34" charset="0"/>
              <a:ea typeface="微软雅黑" panose="020B0503020204020204" pitchFamily="34" charset="-122"/>
              <a:sym typeface="Arial" panose="020B0604020202020204" pitchFamily="34" charset="0"/>
            </a:endParaRPr>
          </a:p>
        </p:txBody>
      </p:sp>
      <p:sp>
        <p:nvSpPr>
          <p:cNvPr id="10" name="Freeform 3"/>
          <p:cNvSpPr>
            <a:spLocks noEditPoints="1"/>
          </p:cNvSpPr>
          <p:nvPr/>
        </p:nvSpPr>
        <p:spPr bwMode="auto">
          <a:xfrm>
            <a:off x="6007251" y="2437064"/>
            <a:ext cx="1765778" cy="1765778"/>
          </a:xfrm>
          <a:custGeom>
            <a:avLst/>
            <a:gdLst>
              <a:gd name="T0" fmla="*/ 894 w 971"/>
              <a:gd name="T1" fmla="*/ 509 h 971"/>
              <a:gd name="T2" fmla="*/ 969 w 971"/>
              <a:gd name="T3" fmla="*/ 442 h 971"/>
              <a:gd name="T4" fmla="*/ 883 w 971"/>
              <a:gd name="T5" fmla="*/ 390 h 971"/>
              <a:gd name="T6" fmla="*/ 938 w 971"/>
              <a:gd name="T7" fmla="*/ 309 h 971"/>
              <a:gd name="T8" fmla="*/ 838 w 971"/>
              <a:gd name="T9" fmla="*/ 279 h 971"/>
              <a:gd name="T10" fmla="*/ 802 w 971"/>
              <a:gd name="T11" fmla="*/ 227 h 971"/>
              <a:gd name="T12" fmla="*/ 813 w 971"/>
              <a:gd name="T13" fmla="*/ 127 h 971"/>
              <a:gd name="T14" fmla="*/ 714 w 971"/>
              <a:gd name="T15" fmla="*/ 146 h 971"/>
              <a:gd name="T16" fmla="*/ 700 w 971"/>
              <a:gd name="T17" fmla="*/ 50 h 971"/>
              <a:gd name="T18" fmla="*/ 606 w 971"/>
              <a:gd name="T19" fmla="*/ 95 h 971"/>
              <a:gd name="T20" fmla="*/ 545 w 971"/>
              <a:gd name="T21" fmla="*/ 81 h 971"/>
              <a:gd name="T22" fmla="*/ 485 w 971"/>
              <a:gd name="T23" fmla="*/ 0 h 971"/>
              <a:gd name="T24" fmla="*/ 425 w 971"/>
              <a:gd name="T25" fmla="*/ 80 h 971"/>
              <a:gd name="T26" fmla="*/ 350 w 971"/>
              <a:gd name="T27" fmla="*/ 19 h 971"/>
              <a:gd name="T28" fmla="*/ 311 w 971"/>
              <a:gd name="T29" fmla="*/ 115 h 971"/>
              <a:gd name="T30" fmla="*/ 256 w 971"/>
              <a:gd name="T31" fmla="*/ 146 h 971"/>
              <a:gd name="T32" fmla="*/ 157 w 971"/>
              <a:gd name="T33" fmla="*/ 126 h 971"/>
              <a:gd name="T34" fmla="*/ 167 w 971"/>
              <a:gd name="T35" fmla="*/ 226 h 971"/>
              <a:gd name="T36" fmla="*/ 70 w 971"/>
              <a:gd name="T37" fmla="*/ 232 h 971"/>
              <a:gd name="T38" fmla="*/ 106 w 971"/>
              <a:gd name="T39" fmla="*/ 329 h 971"/>
              <a:gd name="T40" fmla="*/ 86 w 971"/>
              <a:gd name="T41" fmla="*/ 389 h 971"/>
              <a:gd name="T42" fmla="*/ 0 w 971"/>
              <a:gd name="T43" fmla="*/ 441 h 971"/>
              <a:gd name="T44" fmla="*/ 75 w 971"/>
              <a:gd name="T45" fmla="*/ 508 h 971"/>
              <a:gd name="T46" fmla="*/ 6 w 971"/>
              <a:gd name="T47" fmla="*/ 577 h 971"/>
              <a:gd name="T48" fmla="*/ 98 w 971"/>
              <a:gd name="T49" fmla="*/ 625 h 971"/>
              <a:gd name="T50" fmla="*/ 124 w 971"/>
              <a:gd name="T51" fmla="*/ 683 h 971"/>
              <a:gd name="T52" fmla="*/ 96 w 971"/>
              <a:gd name="T53" fmla="*/ 779 h 971"/>
              <a:gd name="T54" fmla="*/ 196 w 971"/>
              <a:gd name="T55" fmla="*/ 778 h 971"/>
              <a:gd name="T56" fmla="*/ 192 w 971"/>
              <a:gd name="T57" fmla="*/ 876 h 971"/>
              <a:gd name="T58" fmla="*/ 293 w 971"/>
              <a:gd name="T59" fmla="*/ 849 h 971"/>
              <a:gd name="T60" fmla="*/ 351 w 971"/>
              <a:gd name="T61" fmla="*/ 874 h 971"/>
              <a:gd name="T62" fmla="*/ 394 w 971"/>
              <a:gd name="T63" fmla="*/ 965 h 971"/>
              <a:gd name="T64" fmla="*/ 468 w 971"/>
              <a:gd name="T65" fmla="*/ 896 h 971"/>
              <a:gd name="T66" fmla="*/ 531 w 971"/>
              <a:gd name="T67" fmla="*/ 971 h 971"/>
              <a:gd name="T68" fmla="*/ 587 w 971"/>
              <a:gd name="T69" fmla="*/ 884 h 971"/>
              <a:gd name="T70" fmla="*/ 647 w 971"/>
              <a:gd name="T71" fmla="*/ 863 h 971"/>
              <a:gd name="T72" fmla="*/ 740 w 971"/>
              <a:gd name="T73" fmla="*/ 900 h 971"/>
              <a:gd name="T74" fmla="*/ 748 w 971"/>
              <a:gd name="T75" fmla="*/ 800 h 971"/>
              <a:gd name="T76" fmla="*/ 845 w 971"/>
              <a:gd name="T77" fmla="*/ 813 h 971"/>
              <a:gd name="T78" fmla="*/ 828 w 971"/>
              <a:gd name="T79" fmla="*/ 711 h 971"/>
              <a:gd name="T80" fmla="*/ 858 w 971"/>
              <a:gd name="T81" fmla="*/ 655 h 971"/>
              <a:gd name="T82" fmla="*/ 952 w 971"/>
              <a:gd name="T83" fmla="*/ 620 h 971"/>
              <a:gd name="T84" fmla="*/ 891 w 971"/>
              <a:gd name="T85" fmla="*/ 541 h 971"/>
              <a:gd name="T86" fmla="*/ 766 w 971"/>
              <a:gd name="T87" fmla="*/ 641 h 971"/>
              <a:gd name="T88" fmla="*/ 588 w 971"/>
              <a:gd name="T89" fmla="*/ 790 h 971"/>
              <a:gd name="T90" fmla="*/ 357 w 971"/>
              <a:gd name="T91" fmla="*/ 781 h 971"/>
              <a:gd name="T92" fmla="*/ 191 w 971"/>
              <a:gd name="T93" fmla="*/ 618 h 971"/>
              <a:gd name="T94" fmla="*/ 179 w 971"/>
              <a:gd name="T95" fmla="*/ 386 h 971"/>
              <a:gd name="T96" fmla="*/ 326 w 971"/>
              <a:gd name="T97" fmla="*/ 207 h 971"/>
              <a:gd name="T98" fmla="*/ 556 w 971"/>
              <a:gd name="T99" fmla="*/ 173 h 971"/>
              <a:gd name="T100" fmla="*/ 748 w 971"/>
              <a:gd name="T101" fmla="*/ 303 h 971"/>
              <a:gd name="T102" fmla="*/ 803 w 971"/>
              <a:gd name="T103" fmla="*/ 529 h 9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971" h="971">
                <a:moveTo>
                  <a:pt x="891" y="541"/>
                </a:moveTo>
                <a:cubicBezTo>
                  <a:pt x="893" y="530"/>
                  <a:pt x="893" y="520"/>
                  <a:pt x="894" y="509"/>
                </a:cubicBezTo>
                <a:cubicBezTo>
                  <a:pt x="920" y="502"/>
                  <a:pt x="946" y="494"/>
                  <a:pt x="971" y="485"/>
                </a:cubicBezTo>
                <a:cubicBezTo>
                  <a:pt x="971" y="470"/>
                  <a:pt x="970" y="456"/>
                  <a:pt x="969" y="442"/>
                </a:cubicBezTo>
                <a:cubicBezTo>
                  <a:pt x="942" y="433"/>
                  <a:pt x="916" y="426"/>
                  <a:pt x="889" y="421"/>
                </a:cubicBezTo>
                <a:cubicBezTo>
                  <a:pt x="888" y="411"/>
                  <a:pt x="885" y="400"/>
                  <a:pt x="883" y="390"/>
                </a:cubicBezTo>
                <a:cubicBezTo>
                  <a:pt x="880" y="380"/>
                  <a:pt x="878" y="370"/>
                  <a:pt x="874" y="360"/>
                </a:cubicBezTo>
                <a:cubicBezTo>
                  <a:pt x="896" y="344"/>
                  <a:pt x="917" y="327"/>
                  <a:pt x="938" y="309"/>
                </a:cubicBezTo>
                <a:cubicBezTo>
                  <a:pt x="932" y="296"/>
                  <a:pt x="927" y="283"/>
                  <a:pt x="920" y="270"/>
                </a:cubicBezTo>
                <a:cubicBezTo>
                  <a:pt x="893" y="271"/>
                  <a:pt x="865" y="274"/>
                  <a:pt x="838" y="279"/>
                </a:cubicBezTo>
                <a:cubicBezTo>
                  <a:pt x="833" y="270"/>
                  <a:pt x="828" y="261"/>
                  <a:pt x="821" y="252"/>
                </a:cubicBezTo>
                <a:cubicBezTo>
                  <a:pt x="816" y="244"/>
                  <a:pt x="809" y="235"/>
                  <a:pt x="802" y="227"/>
                </a:cubicBezTo>
                <a:cubicBezTo>
                  <a:pt x="817" y="205"/>
                  <a:pt x="831" y="181"/>
                  <a:pt x="843" y="157"/>
                </a:cubicBezTo>
                <a:cubicBezTo>
                  <a:pt x="833" y="147"/>
                  <a:pt x="823" y="137"/>
                  <a:pt x="813" y="127"/>
                </a:cubicBezTo>
                <a:cubicBezTo>
                  <a:pt x="787" y="139"/>
                  <a:pt x="763" y="151"/>
                  <a:pt x="740" y="165"/>
                </a:cubicBezTo>
                <a:cubicBezTo>
                  <a:pt x="731" y="159"/>
                  <a:pt x="723" y="153"/>
                  <a:pt x="714" y="146"/>
                </a:cubicBezTo>
                <a:cubicBezTo>
                  <a:pt x="705" y="141"/>
                  <a:pt x="696" y="135"/>
                  <a:pt x="687" y="130"/>
                </a:cubicBezTo>
                <a:cubicBezTo>
                  <a:pt x="693" y="104"/>
                  <a:pt x="697" y="77"/>
                  <a:pt x="700" y="50"/>
                </a:cubicBezTo>
                <a:cubicBezTo>
                  <a:pt x="687" y="44"/>
                  <a:pt x="674" y="38"/>
                  <a:pt x="661" y="33"/>
                </a:cubicBezTo>
                <a:cubicBezTo>
                  <a:pt x="641" y="52"/>
                  <a:pt x="623" y="73"/>
                  <a:pt x="606" y="95"/>
                </a:cubicBezTo>
                <a:cubicBezTo>
                  <a:pt x="596" y="92"/>
                  <a:pt x="586" y="89"/>
                  <a:pt x="576" y="86"/>
                </a:cubicBezTo>
                <a:cubicBezTo>
                  <a:pt x="566" y="84"/>
                  <a:pt x="555" y="82"/>
                  <a:pt x="545" y="81"/>
                </a:cubicBezTo>
                <a:cubicBezTo>
                  <a:pt x="541" y="54"/>
                  <a:pt x="535" y="28"/>
                  <a:pt x="528" y="2"/>
                </a:cubicBezTo>
                <a:cubicBezTo>
                  <a:pt x="513" y="0"/>
                  <a:pt x="499" y="0"/>
                  <a:pt x="485" y="0"/>
                </a:cubicBezTo>
                <a:cubicBezTo>
                  <a:pt x="474" y="25"/>
                  <a:pt x="464" y="51"/>
                  <a:pt x="457" y="77"/>
                </a:cubicBezTo>
                <a:cubicBezTo>
                  <a:pt x="446" y="78"/>
                  <a:pt x="436" y="79"/>
                  <a:pt x="425" y="80"/>
                </a:cubicBezTo>
                <a:cubicBezTo>
                  <a:pt x="415" y="82"/>
                  <a:pt x="404" y="84"/>
                  <a:pt x="394" y="86"/>
                </a:cubicBezTo>
                <a:cubicBezTo>
                  <a:pt x="381" y="63"/>
                  <a:pt x="366" y="41"/>
                  <a:pt x="350" y="19"/>
                </a:cubicBezTo>
                <a:cubicBezTo>
                  <a:pt x="336" y="23"/>
                  <a:pt x="322" y="27"/>
                  <a:pt x="309" y="32"/>
                </a:cubicBezTo>
                <a:cubicBezTo>
                  <a:pt x="308" y="60"/>
                  <a:pt x="309" y="88"/>
                  <a:pt x="311" y="115"/>
                </a:cubicBezTo>
                <a:cubicBezTo>
                  <a:pt x="301" y="119"/>
                  <a:pt x="292" y="124"/>
                  <a:pt x="283" y="129"/>
                </a:cubicBezTo>
                <a:cubicBezTo>
                  <a:pt x="273" y="134"/>
                  <a:pt x="264" y="140"/>
                  <a:pt x="256" y="146"/>
                </a:cubicBezTo>
                <a:cubicBezTo>
                  <a:pt x="235" y="129"/>
                  <a:pt x="213" y="113"/>
                  <a:pt x="190" y="99"/>
                </a:cubicBezTo>
                <a:cubicBezTo>
                  <a:pt x="178" y="108"/>
                  <a:pt x="167" y="117"/>
                  <a:pt x="157" y="126"/>
                </a:cubicBezTo>
                <a:cubicBezTo>
                  <a:pt x="166" y="153"/>
                  <a:pt x="176" y="178"/>
                  <a:pt x="188" y="203"/>
                </a:cubicBezTo>
                <a:cubicBezTo>
                  <a:pt x="181" y="210"/>
                  <a:pt x="174" y="218"/>
                  <a:pt x="167" y="226"/>
                </a:cubicBezTo>
                <a:cubicBezTo>
                  <a:pt x="161" y="235"/>
                  <a:pt x="154" y="243"/>
                  <a:pt x="148" y="252"/>
                </a:cubicBezTo>
                <a:cubicBezTo>
                  <a:pt x="122" y="243"/>
                  <a:pt x="97" y="237"/>
                  <a:pt x="70" y="232"/>
                </a:cubicBezTo>
                <a:cubicBezTo>
                  <a:pt x="62" y="244"/>
                  <a:pt x="55" y="256"/>
                  <a:pt x="49" y="269"/>
                </a:cubicBezTo>
                <a:cubicBezTo>
                  <a:pt x="67" y="290"/>
                  <a:pt x="86" y="310"/>
                  <a:pt x="106" y="329"/>
                </a:cubicBezTo>
                <a:cubicBezTo>
                  <a:pt x="102" y="339"/>
                  <a:pt x="98" y="348"/>
                  <a:pt x="95" y="358"/>
                </a:cubicBezTo>
                <a:cubicBezTo>
                  <a:pt x="91" y="369"/>
                  <a:pt x="88" y="379"/>
                  <a:pt x="86" y="389"/>
                </a:cubicBezTo>
                <a:cubicBezTo>
                  <a:pt x="59" y="391"/>
                  <a:pt x="32" y="394"/>
                  <a:pt x="6" y="399"/>
                </a:cubicBezTo>
                <a:cubicBezTo>
                  <a:pt x="3" y="413"/>
                  <a:pt x="1" y="427"/>
                  <a:pt x="0" y="441"/>
                </a:cubicBezTo>
                <a:cubicBezTo>
                  <a:pt x="24" y="454"/>
                  <a:pt x="49" y="466"/>
                  <a:pt x="74" y="476"/>
                </a:cubicBezTo>
                <a:cubicBezTo>
                  <a:pt x="74" y="487"/>
                  <a:pt x="74" y="497"/>
                  <a:pt x="75" y="508"/>
                </a:cubicBezTo>
                <a:cubicBezTo>
                  <a:pt x="75" y="518"/>
                  <a:pt x="76" y="529"/>
                  <a:pt x="78" y="539"/>
                </a:cubicBezTo>
                <a:cubicBezTo>
                  <a:pt x="53" y="551"/>
                  <a:pt x="30" y="563"/>
                  <a:pt x="6" y="577"/>
                </a:cubicBezTo>
                <a:cubicBezTo>
                  <a:pt x="9" y="591"/>
                  <a:pt x="12" y="605"/>
                  <a:pt x="16" y="619"/>
                </a:cubicBezTo>
                <a:cubicBezTo>
                  <a:pt x="44" y="623"/>
                  <a:pt x="71" y="625"/>
                  <a:pt x="98" y="625"/>
                </a:cubicBezTo>
                <a:cubicBezTo>
                  <a:pt x="102" y="635"/>
                  <a:pt x="106" y="645"/>
                  <a:pt x="110" y="654"/>
                </a:cubicBezTo>
                <a:cubicBezTo>
                  <a:pt x="114" y="664"/>
                  <a:pt x="119" y="674"/>
                  <a:pt x="124" y="683"/>
                </a:cubicBezTo>
                <a:cubicBezTo>
                  <a:pt x="106" y="702"/>
                  <a:pt x="88" y="723"/>
                  <a:pt x="71" y="744"/>
                </a:cubicBezTo>
                <a:cubicBezTo>
                  <a:pt x="79" y="756"/>
                  <a:pt x="87" y="768"/>
                  <a:pt x="96" y="779"/>
                </a:cubicBezTo>
                <a:cubicBezTo>
                  <a:pt x="123" y="773"/>
                  <a:pt x="149" y="765"/>
                  <a:pt x="174" y="755"/>
                </a:cubicBezTo>
                <a:cubicBezTo>
                  <a:pt x="181" y="763"/>
                  <a:pt x="189" y="771"/>
                  <a:pt x="196" y="778"/>
                </a:cubicBezTo>
                <a:cubicBezTo>
                  <a:pt x="204" y="786"/>
                  <a:pt x="211" y="793"/>
                  <a:pt x="220" y="800"/>
                </a:cubicBezTo>
                <a:cubicBezTo>
                  <a:pt x="209" y="824"/>
                  <a:pt x="200" y="850"/>
                  <a:pt x="192" y="876"/>
                </a:cubicBezTo>
                <a:cubicBezTo>
                  <a:pt x="204" y="884"/>
                  <a:pt x="216" y="892"/>
                  <a:pt x="228" y="900"/>
                </a:cubicBezTo>
                <a:cubicBezTo>
                  <a:pt x="251" y="884"/>
                  <a:pt x="272" y="867"/>
                  <a:pt x="293" y="849"/>
                </a:cubicBezTo>
                <a:cubicBezTo>
                  <a:pt x="302" y="854"/>
                  <a:pt x="311" y="858"/>
                  <a:pt x="321" y="863"/>
                </a:cubicBezTo>
                <a:cubicBezTo>
                  <a:pt x="331" y="867"/>
                  <a:pt x="341" y="871"/>
                  <a:pt x="351" y="874"/>
                </a:cubicBezTo>
                <a:cubicBezTo>
                  <a:pt x="350" y="901"/>
                  <a:pt x="351" y="928"/>
                  <a:pt x="353" y="955"/>
                </a:cubicBezTo>
                <a:cubicBezTo>
                  <a:pt x="366" y="959"/>
                  <a:pt x="380" y="962"/>
                  <a:pt x="394" y="965"/>
                </a:cubicBezTo>
                <a:cubicBezTo>
                  <a:pt x="410" y="942"/>
                  <a:pt x="424" y="918"/>
                  <a:pt x="436" y="894"/>
                </a:cubicBezTo>
                <a:cubicBezTo>
                  <a:pt x="447" y="895"/>
                  <a:pt x="457" y="896"/>
                  <a:pt x="468" y="896"/>
                </a:cubicBezTo>
                <a:cubicBezTo>
                  <a:pt x="479" y="897"/>
                  <a:pt x="489" y="897"/>
                  <a:pt x="500" y="896"/>
                </a:cubicBezTo>
                <a:cubicBezTo>
                  <a:pt x="509" y="921"/>
                  <a:pt x="519" y="947"/>
                  <a:pt x="531" y="971"/>
                </a:cubicBezTo>
                <a:cubicBezTo>
                  <a:pt x="545" y="969"/>
                  <a:pt x="559" y="967"/>
                  <a:pt x="573" y="965"/>
                </a:cubicBezTo>
                <a:cubicBezTo>
                  <a:pt x="580" y="937"/>
                  <a:pt x="584" y="911"/>
                  <a:pt x="587" y="884"/>
                </a:cubicBezTo>
                <a:cubicBezTo>
                  <a:pt x="597" y="881"/>
                  <a:pt x="607" y="878"/>
                  <a:pt x="617" y="875"/>
                </a:cubicBezTo>
                <a:cubicBezTo>
                  <a:pt x="627" y="871"/>
                  <a:pt x="637" y="867"/>
                  <a:pt x="647" y="863"/>
                </a:cubicBezTo>
                <a:cubicBezTo>
                  <a:pt x="664" y="883"/>
                  <a:pt x="683" y="903"/>
                  <a:pt x="703" y="921"/>
                </a:cubicBezTo>
                <a:cubicBezTo>
                  <a:pt x="716" y="915"/>
                  <a:pt x="728" y="908"/>
                  <a:pt x="740" y="900"/>
                </a:cubicBezTo>
                <a:cubicBezTo>
                  <a:pt x="736" y="873"/>
                  <a:pt x="731" y="846"/>
                  <a:pt x="723" y="820"/>
                </a:cubicBezTo>
                <a:cubicBezTo>
                  <a:pt x="732" y="814"/>
                  <a:pt x="740" y="807"/>
                  <a:pt x="748" y="800"/>
                </a:cubicBezTo>
                <a:cubicBezTo>
                  <a:pt x="757" y="794"/>
                  <a:pt x="764" y="786"/>
                  <a:pt x="772" y="779"/>
                </a:cubicBezTo>
                <a:cubicBezTo>
                  <a:pt x="795" y="792"/>
                  <a:pt x="820" y="803"/>
                  <a:pt x="845" y="813"/>
                </a:cubicBezTo>
                <a:cubicBezTo>
                  <a:pt x="855" y="802"/>
                  <a:pt x="864" y="791"/>
                  <a:pt x="872" y="780"/>
                </a:cubicBezTo>
                <a:cubicBezTo>
                  <a:pt x="859" y="756"/>
                  <a:pt x="844" y="733"/>
                  <a:pt x="828" y="711"/>
                </a:cubicBezTo>
                <a:cubicBezTo>
                  <a:pt x="834" y="702"/>
                  <a:pt x="839" y="693"/>
                  <a:pt x="844" y="684"/>
                </a:cubicBezTo>
                <a:cubicBezTo>
                  <a:pt x="849" y="674"/>
                  <a:pt x="854" y="665"/>
                  <a:pt x="858" y="655"/>
                </a:cubicBezTo>
                <a:cubicBezTo>
                  <a:pt x="885" y="659"/>
                  <a:pt x="911" y="660"/>
                  <a:pt x="939" y="661"/>
                </a:cubicBezTo>
                <a:cubicBezTo>
                  <a:pt x="944" y="647"/>
                  <a:pt x="948" y="634"/>
                  <a:pt x="952" y="620"/>
                </a:cubicBezTo>
                <a:cubicBezTo>
                  <a:pt x="931" y="602"/>
                  <a:pt x="908" y="586"/>
                  <a:pt x="886" y="572"/>
                </a:cubicBezTo>
                <a:cubicBezTo>
                  <a:pt x="888" y="561"/>
                  <a:pt x="890" y="551"/>
                  <a:pt x="891" y="541"/>
                </a:cubicBezTo>
                <a:close/>
                <a:moveTo>
                  <a:pt x="803" y="529"/>
                </a:moveTo>
                <a:cubicBezTo>
                  <a:pt x="798" y="568"/>
                  <a:pt x="785" y="606"/>
                  <a:pt x="766" y="641"/>
                </a:cubicBezTo>
                <a:cubicBezTo>
                  <a:pt x="747" y="676"/>
                  <a:pt x="721" y="707"/>
                  <a:pt x="691" y="732"/>
                </a:cubicBezTo>
                <a:cubicBezTo>
                  <a:pt x="661" y="758"/>
                  <a:pt x="626" y="778"/>
                  <a:pt x="588" y="790"/>
                </a:cubicBezTo>
                <a:cubicBezTo>
                  <a:pt x="551" y="803"/>
                  <a:pt x="511" y="809"/>
                  <a:pt x="472" y="807"/>
                </a:cubicBezTo>
                <a:cubicBezTo>
                  <a:pt x="432" y="806"/>
                  <a:pt x="393" y="797"/>
                  <a:pt x="357" y="781"/>
                </a:cubicBezTo>
                <a:cubicBezTo>
                  <a:pt x="320" y="765"/>
                  <a:pt x="287" y="743"/>
                  <a:pt x="259" y="715"/>
                </a:cubicBezTo>
                <a:cubicBezTo>
                  <a:pt x="230" y="687"/>
                  <a:pt x="207" y="654"/>
                  <a:pt x="191" y="618"/>
                </a:cubicBezTo>
                <a:cubicBezTo>
                  <a:pt x="175" y="582"/>
                  <a:pt x="166" y="543"/>
                  <a:pt x="164" y="503"/>
                </a:cubicBezTo>
                <a:cubicBezTo>
                  <a:pt x="161" y="464"/>
                  <a:pt x="167" y="424"/>
                  <a:pt x="179" y="386"/>
                </a:cubicBezTo>
                <a:cubicBezTo>
                  <a:pt x="191" y="349"/>
                  <a:pt x="211" y="313"/>
                  <a:pt x="236" y="283"/>
                </a:cubicBezTo>
                <a:cubicBezTo>
                  <a:pt x="261" y="252"/>
                  <a:pt x="292" y="226"/>
                  <a:pt x="326" y="207"/>
                </a:cubicBezTo>
                <a:cubicBezTo>
                  <a:pt x="361" y="187"/>
                  <a:pt x="399" y="174"/>
                  <a:pt x="438" y="168"/>
                </a:cubicBezTo>
                <a:cubicBezTo>
                  <a:pt x="477" y="163"/>
                  <a:pt x="517" y="164"/>
                  <a:pt x="556" y="173"/>
                </a:cubicBezTo>
                <a:cubicBezTo>
                  <a:pt x="594" y="182"/>
                  <a:pt x="632" y="198"/>
                  <a:pt x="664" y="220"/>
                </a:cubicBezTo>
                <a:cubicBezTo>
                  <a:pt x="697" y="242"/>
                  <a:pt x="726" y="271"/>
                  <a:pt x="748" y="303"/>
                </a:cubicBezTo>
                <a:cubicBezTo>
                  <a:pt x="771" y="336"/>
                  <a:pt x="787" y="372"/>
                  <a:pt x="797" y="411"/>
                </a:cubicBezTo>
                <a:cubicBezTo>
                  <a:pt x="806" y="450"/>
                  <a:pt x="808" y="490"/>
                  <a:pt x="803" y="529"/>
                </a:cubicBezTo>
                <a:close/>
              </a:path>
            </a:pathLst>
          </a:custGeom>
          <a:solidFill>
            <a:schemeClr val="accent1"/>
          </a:solidFill>
          <a:ln>
            <a:noFill/>
          </a:ln>
        </p:spPr>
        <p:txBody>
          <a:bodyPr vert="horz" wrap="square" lIns="91440" tIns="45720" rIns="91440" bIns="45720" numCol="1" anchor="t" anchorCtr="0" compatLnSpc="1"/>
          <a:lstStyle/>
          <a:p>
            <a:endParaRPr lang="en-US">
              <a:solidFill>
                <a:prstClr val="black"/>
              </a:solidFill>
              <a:latin typeface="Arial" panose="020B0604020202020204" pitchFamily="34" charset="0"/>
              <a:ea typeface="微软雅黑" panose="020B0503020204020204" pitchFamily="34" charset="-122"/>
              <a:sym typeface="Arial" panose="020B0604020202020204" pitchFamily="34" charset="0"/>
            </a:endParaRPr>
          </a:p>
        </p:txBody>
      </p:sp>
      <p:sp>
        <p:nvSpPr>
          <p:cNvPr id="11" name="Freeform 4"/>
          <p:cNvSpPr>
            <a:spLocks noEditPoints="1"/>
          </p:cNvSpPr>
          <p:nvPr/>
        </p:nvSpPr>
        <p:spPr bwMode="auto">
          <a:xfrm>
            <a:off x="5691020" y="4202842"/>
            <a:ext cx="1431361" cy="1431361"/>
          </a:xfrm>
          <a:custGeom>
            <a:avLst/>
            <a:gdLst>
              <a:gd name="T0" fmla="*/ 894 w 971"/>
              <a:gd name="T1" fmla="*/ 509 h 971"/>
              <a:gd name="T2" fmla="*/ 969 w 971"/>
              <a:gd name="T3" fmla="*/ 442 h 971"/>
              <a:gd name="T4" fmla="*/ 883 w 971"/>
              <a:gd name="T5" fmla="*/ 390 h 971"/>
              <a:gd name="T6" fmla="*/ 938 w 971"/>
              <a:gd name="T7" fmla="*/ 309 h 971"/>
              <a:gd name="T8" fmla="*/ 838 w 971"/>
              <a:gd name="T9" fmla="*/ 279 h 971"/>
              <a:gd name="T10" fmla="*/ 802 w 971"/>
              <a:gd name="T11" fmla="*/ 227 h 971"/>
              <a:gd name="T12" fmla="*/ 813 w 971"/>
              <a:gd name="T13" fmla="*/ 127 h 971"/>
              <a:gd name="T14" fmla="*/ 714 w 971"/>
              <a:gd name="T15" fmla="*/ 146 h 971"/>
              <a:gd name="T16" fmla="*/ 700 w 971"/>
              <a:gd name="T17" fmla="*/ 50 h 971"/>
              <a:gd name="T18" fmla="*/ 606 w 971"/>
              <a:gd name="T19" fmla="*/ 95 h 971"/>
              <a:gd name="T20" fmla="*/ 545 w 971"/>
              <a:gd name="T21" fmla="*/ 81 h 971"/>
              <a:gd name="T22" fmla="*/ 485 w 971"/>
              <a:gd name="T23" fmla="*/ 0 h 971"/>
              <a:gd name="T24" fmla="*/ 425 w 971"/>
              <a:gd name="T25" fmla="*/ 80 h 971"/>
              <a:gd name="T26" fmla="*/ 350 w 971"/>
              <a:gd name="T27" fmla="*/ 19 h 971"/>
              <a:gd name="T28" fmla="*/ 311 w 971"/>
              <a:gd name="T29" fmla="*/ 115 h 971"/>
              <a:gd name="T30" fmla="*/ 256 w 971"/>
              <a:gd name="T31" fmla="*/ 146 h 971"/>
              <a:gd name="T32" fmla="*/ 157 w 971"/>
              <a:gd name="T33" fmla="*/ 126 h 971"/>
              <a:gd name="T34" fmla="*/ 167 w 971"/>
              <a:gd name="T35" fmla="*/ 226 h 971"/>
              <a:gd name="T36" fmla="*/ 70 w 971"/>
              <a:gd name="T37" fmla="*/ 232 h 971"/>
              <a:gd name="T38" fmla="*/ 106 w 971"/>
              <a:gd name="T39" fmla="*/ 329 h 971"/>
              <a:gd name="T40" fmla="*/ 86 w 971"/>
              <a:gd name="T41" fmla="*/ 389 h 971"/>
              <a:gd name="T42" fmla="*/ 0 w 971"/>
              <a:gd name="T43" fmla="*/ 441 h 971"/>
              <a:gd name="T44" fmla="*/ 75 w 971"/>
              <a:gd name="T45" fmla="*/ 508 h 971"/>
              <a:gd name="T46" fmla="*/ 6 w 971"/>
              <a:gd name="T47" fmla="*/ 577 h 971"/>
              <a:gd name="T48" fmla="*/ 98 w 971"/>
              <a:gd name="T49" fmla="*/ 625 h 971"/>
              <a:gd name="T50" fmla="*/ 124 w 971"/>
              <a:gd name="T51" fmla="*/ 683 h 971"/>
              <a:gd name="T52" fmla="*/ 96 w 971"/>
              <a:gd name="T53" fmla="*/ 779 h 971"/>
              <a:gd name="T54" fmla="*/ 196 w 971"/>
              <a:gd name="T55" fmla="*/ 778 h 971"/>
              <a:gd name="T56" fmla="*/ 192 w 971"/>
              <a:gd name="T57" fmla="*/ 876 h 971"/>
              <a:gd name="T58" fmla="*/ 293 w 971"/>
              <a:gd name="T59" fmla="*/ 849 h 971"/>
              <a:gd name="T60" fmla="*/ 351 w 971"/>
              <a:gd name="T61" fmla="*/ 874 h 971"/>
              <a:gd name="T62" fmla="*/ 394 w 971"/>
              <a:gd name="T63" fmla="*/ 965 h 971"/>
              <a:gd name="T64" fmla="*/ 468 w 971"/>
              <a:gd name="T65" fmla="*/ 896 h 971"/>
              <a:gd name="T66" fmla="*/ 531 w 971"/>
              <a:gd name="T67" fmla="*/ 971 h 971"/>
              <a:gd name="T68" fmla="*/ 587 w 971"/>
              <a:gd name="T69" fmla="*/ 884 h 971"/>
              <a:gd name="T70" fmla="*/ 647 w 971"/>
              <a:gd name="T71" fmla="*/ 863 h 971"/>
              <a:gd name="T72" fmla="*/ 740 w 971"/>
              <a:gd name="T73" fmla="*/ 900 h 971"/>
              <a:gd name="T74" fmla="*/ 748 w 971"/>
              <a:gd name="T75" fmla="*/ 800 h 971"/>
              <a:gd name="T76" fmla="*/ 845 w 971"/>
              <a:gd name="T77" fmla="*/ 813 h 971"/>
              <a:gd name="T78" fmla="*/ 828 w 971"/>
              <a:gd name="T79" fmla="*/ 711 h 971"/>
              <a:gd name="T80" fmla="*/ 858 w 971"/>
              <a:gd name="T81" fmla="*/ 655 h 971"/>
              <a:gd name="T82" fmla="*/ 952 w 971"/>
              <a:gd name="T83" fmla="*/ 620 h 971"/>
              <a:gd name="T84" fmla="*/ 891 w 971"/>
              <a:gd name="T85" fmla="*/ 541 h 971"/>
              <a:gd name="T86" fmla="*/ 766 w 971"/>
              <a:gd name="T87" fmla="*/ 641 h 971"/>
              <a:gd name="T88" fmla="*/ 588 w 971"/>
              <a:gd name="T89" fmla="*/ 790 h 971"/>
              <a:gd name="T90" fmla="*/ 357 w 971"/>
              <a:gd name="T91" fmla="*/ 781 h 971"/>
              <a:gd name="T92" fmla="*/ 191 w 971"/>
              <a:gd name="T93" fmla="*/ 618 h 971"/>
              <a:gd name="T94" fmla="*/ 179 w 971"/>
              <a:gd name="T95" fmla="*/ 386 h 971"/>
              <a:gd name="T96" fmla="*/ 326 w 971"/>
              <a:gd name="T97" fmla="*/ 207 h 971"/>
              <a:gd name="T98" fmla="*/ 556 w 971"/>
              <a:gd name="T99" fmla="*/ 173 h 971"/>
              <a:gd name="T100" fmla="*/ 748 w 971"/>
              <a:gd name="T101" fmla="*/ 303 h 971"/>
              <a:gd name="T102" fmla="*/ 803 w 971"/>
              <a:gd name="T103" fmla="*/ 529 h 9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971" h="971">
                <a:moveTo>
                  <a:pt x="891" y="541"/>
                </a:moveTo>
                <a:cubicBezTo>
                  <a:pt x="893" y="530"/>
                  <a:pt x="893" y="520"/>
                  <a:pt x="894" y="509"/>
                </a:cubicBezTo>
                <a:cubicBezTo>
                  <a:pt x="920" y="502"/>
                  <a:pt x="946" y="494"/>
                  <a:pt x="971" y="485"/>
                </a:cubicBezTo>
                <a:cubicBezTo>
                  <a:pt x="971" y="470"/>
                  <a:pt x="970" y="456"/>
                  <a:pt x="969" y="442"/>
                </a:cubicBezTo>
                <a:cubicBezTo>
                  <a:pt x="942" y="433"/>
                  <a:pt x="916" y="426"/>
                  <a:pt x="889" y="421"/>
                </a:cubicBezTo>
                <a:cubicBezTo>
                  <a:pt x="888" y="411"/>
                  <a:pt x="885" y="400"/>
                  <a:pt x="883" y="390"/>
                </a:cubicBezTo>
                <a:cubicBezTo>
                  <a:pt x="880" y="380"/>
                  <a:pt x="878" y="370"/>
                  <a:pt x="874" y="360"/>
                </a:cubicBezTo>
                <a:cubicBezTo>
                  <a:pt x="896" y="344"/>
                  <a:pt x="917" y="327"/>
                  <a:pt x="938" y="309"/>
                </a:cubicBezTo>
                <a:cubicBezTo>
                  <a:pt x="932" y="296"/>
                  <a:pt x="927" y="283"/>
                  <a:pt x="920" y="270"/>
                </a:cubicBezTo>
                <a:cubicBezTo>
                  <a:pt x="893" y="271"/>
                  <a:pt x="865" y="274"/>
                  <a:pt x="838" y="279"/>
                </a:cubicBezTo>
                <a:cubicBezTo>
                  <a:pt x="833" y="270"/>
                  <a:pt x="828" y="261"/>
                  <a:pt x="821" y="252"/>
                </a:cubicBezTo>
                <a:cubicBezTo>
                  <a:pt x="816" y="244"/>
                  <a:pt x="809" y="235"/>
                  <a:pt x="802" y="227"/>
                </a:cubicBezTo>
                <a:cubicBezTo>
                  <a:pt x="817" y="205"/>
                  <a:pt x="831" y="181"/>
                  <a:pt x="843" y="157"/>
                </a:cubicBezTo>
                <a:cubicBezTo>
                  <a:pt x="833" y="147"/>
                  <a:pt x="823" y="137"/>
                  <a:pt x="813" y="127"/>
                </a:cubicBezTo>
                <a:cubicBezTo>
                  <a:pt x="787" y="139"/>
                  <a:pt x="763" y="151"/>
                  <a:pt x="740" y="165"/>
                </a:cubicBezTo>
                <a:cubicBezTo>
                  <a:pt x="731" y="159"/>
                  <a:pt x="723" y="153"/>
                  <a:pt x="714" y="146"/>
                </a:cubicBezTo>
                <a:cubicBezTo>
                  <a:pt x="705" y="141"/>
                  <a:pt x="696" y="135"/>
                  <a:pt x="687" y="130"/>
                </a:cubicBezTo>
                <a:cubicBezTo>
                  <a:pt x="693" y="104"/>
                  <a:pt x="697" y="77"/>
                  <a:pt x="700" y="50"/>
                </a:cubicBezTo>
                <a:cubicBezTo>
                  <a:pt x="687" y="44"/>
                  <a:pt x="674" y="38"/>
                  <a:pt x="661" y="33"/>
                </a:cubicBezTo>
                <a:cubicBezTo>
                  <a:pt x="641" y="52"/>
                  <a:pt x="623" y="73"/>
                  <a:pt x="606" y="95"/>
                </a:cubicBezTo>
                <a:cubicBezTo>
                  <a:pt x="596" y="92"/>
                  <a:pt x="586" y="89"/>
                  <a:pt x="576" y="86"/>
                </a:cubicBezTo>
                <a:cubicBezTo>
                  <a:pt x="566" y="84"/>
                  <a:pt x="555" y="82"/>
                  <a:pt x="545" y="81"/>
                </a:cubicBezTo>
                <a:cubicBezTo>
                  <a:pt x="541" y="54"/>
                  <a:pt x="535" y="28"/>
                  <a:pt x="528" y="2"/>
                </a:cubicBezTo>
                <a:cubicBezTo>
                  <a:pt x="513" y="0"/>
                  <a:pt x="499" y="0"/>
                  <a:pt x="485" y="0"/>
                </a:cubicBezTo>
                <a:cubicBezTo>
                  <a:pt x="474" y="25"/>
                  <a:pt x="464" y="51"/>
                  <a:pt x="457" y="77"/>
                </a:cubicBezTo>
                <a:cubicBezTo>
                  <a:pt x="446" y="78"/>
                  <a:pt x="436" y="79"/>
                  <a:pt x="425" y="80"/>
                </a:cubicBezTo>
                <a:cubicBezTo>
                  <a:pt x="415" y="82"/>
                  <a:pt x="404" y="84"/>
                  <a:pt x="394" y="86"/>
                </a:cubicBezTo>
                <a:cubicBezTo>
                  <a:pt x="381" y="63"/>
                  <a:pt x="366" y="41"/>
                  <a:pt x="350" y="19"/>
                </a:cubicBezTo>
                <a:cubicBezTo>
                  <a:pt x="336" y="23"/>
                  <a:pt x="322" y="27"/>
                  <a:pt x="309" y="32"/>
                </a:cubicBezTo>
                <a:cubicBezTo>
                  <a:pt x="308" y="60"/>
                  <a:pt x="309" y="88"/>
                  <a:pt x="311" y="115"/>
                </a:cubicBezTo>
                <a:cubicBezTo>
                  <a:pt x="301" y="119"/>
                  <a:pt x="292" y="124"/>
                  <a:pt x="283" y="129"/>
                </a:cubicBezTo>
                <a:cubicBezTo>
                  <a:pt x="273" y="134"/>
                  <a:pt x="264" y="140"/>
                  <a:pt x="256" y="146"/>
                </a:cubicBezTo>
                <a:cubicBezTo>
                  <a:pt x="235" y="129"/>
                  <a:pt x="213" y="113"/>
                  <a:pt x="190" y="99"/>
                </a:cubicBezTo>
                <a:cubicBezTo>
                  <a:pt x="178" y="108"/>
                  <a:pt x="167" y="117"/>
                  <a:pt x="157" y="126"/>
                </a:cubicBezTo>
                <a:cubicBezTo>
                  <a:pt x="166" y="153"/>
                  <a:pt x="176" y="178"/>
                  <a:pt x="188" y="203"/>
                </a:cubicBezTo>
                <a:cubicBezTo>
                  <a:pt x="181" y="210"/>
                  <a:pt x="174" y="218"/>
                  <a:pt x="167" y="226"/>
                </a:cubicBezTo>
                <a:cubicBezTo>
                  <a:pt x="161" y="235"/>
                  <a:pt x="154" y="243"/>
                  <a:pt x="148" y="252"/>
                </a:cubicBezTo>
                <a:cubicBezTo>
                  <a:pt x="122" y="243"/>
                  <a:pt x="97" y="237"/>
                  <a:pt x="70" y="232"/>
                </a:cubicBezTo>
                <a:cubicBezTo>
                  <a:pt x="62" y="244"/>
                  <a:pt x="55" y="256"/>
                  <a:pt x="49" y="269"/>
                </a:cubicBezTo>
                <a:cubicBezTo>
                  <a:pt x="67" y="290"/>
                  <a:pt x="86" y="310"/>
                  <a:pt x="106" y="329"/>
                </a:cubicBezTo>
                <a:cubicBezTo>
                  <a:pt x="102" y="339"/>
                  <a:pt x="98" y="348"/>
                  <a:pt x="95" y="358"/>
                </a:cubicBezTo>
                <a:cubicBezTo>
                  <a:pt x="91" y="369"/>
                  <a:pt x="88" y="379"/>
                  <a:pt x="86" y="389"/>
                </a:cubicBezTo>
                <a:cubicBezTo>
                  <a:pt x="59" y="391"/>
                  <a:pt x="32" y="394"/>
                  <a:pt x="6" y="399"/>
                </a:cubicBezTo>
                <a:cubicBezTo>
                  <a:pt x="3" y="413"/>
                  <a:pt x="1" y="427"/>
                  <a:pt x="0" y="441"/>
                </a:cubicBezTo>
                <a:cubicBezTo>
                  <a:pt x="24" y="454"/>
                  <a:pt x="49" y="466"/>
                  <a:pt x="74" y="476"/>
                </a:cubicBezTo>
                <a:cubicBezTo>
                  <a:pt x="74" y="487"/>
                  <a:pt x="74" y="497"/>
                  <a:pt x="75" y="508"/>
                </a:cubicBezTo>
                <a:cubicBezTo>
                  <a:pt x="75" y="518"/>
                  <a:pt x="76" y="529"/>
                  <a:pt x="78" y="539"/>
                </a:cubicBezTo>
                <a:cubicBezTo>
                  <a:pt x="53" y="551"/>
                  <a:pt x="30" y="563"/>
                  <a:pt x="6" y="577"/>
                </a:cubicBezTo>
                <a:cubicBezTo>
                  <a:pt x="9" y="591"/>
                  <a:pt x="12" y="605"/>
                  <a:pt x="16" y="619"/>
                </a:cubicBezTo>
                <a:cubicBezTo>
                  <a:pt x="44" y="623"/>
                  <a:pt x="71" y="625"/>
                  <a:pt x="98" y="625"/>
                </a:cubicBezTo>
                <a:cubicBezTo>
                  <a:pt x="102" y="635"/>
                  <a:pt x="106" y="645"/>
                  <a:pt x="110" y="654"/>
                </a:cubicBezTo>
                <a:cubicBezTo>
                  <a:pt x="114" y="664"/>
                  <a:pt x="119" y="674"/>
                  <a:pt x="124" y="683"/>
                </a:cubicBezTo>
                <a:cubicBezTo>
                  <a:pt x="106" y="702"/>
                  <a:pt x="88" y="723"/>
                  <a:pt x="71" y="744"/>
                </a:cubicBezTo>
                <a:cubicBezTo>
                  <a:pt x="79" y="756"/>
                  <a:pt x="87" y="768"/>
                  <a:pt x="96" y="779"/>
                </a:cubicBezTo>
                <a:cubicBezTo>
                  <a:pt x="123" y="773"/>
                  <a:pt x="149" y="765"/>
                  <a:pt x="174" y="755"/>
                </a:cubicBezTo>
                <a:cubicBezTo>
                  <a:pt x="181" y="763"/>
                  <a:pt x="189" y="771"/>
                  <a:pt x="196" y="778"/>
                </a:cubicBezTo>
                <a:cubicBezTo>
                  <a:pt x="204" y="786"/>
                  <a:pt x="211" y="793"/>
                  <a:pt x="220" y="800"/>
                </a:cubicBezTo>
                <a:cubicBezTo>
                  <a:pt x="209" y="824"/>
                  <a:pt x="200" y="850"/>
                  <a:pt x="192" y="876"/>
                </a:cubicBezTo>
                <a:cubicBezTo>
                  <a:pt x="204" y="884"/>
                  <a:pt x="216" y="892"/>
                  <a:pt x="228" y="900"/>
                </a:cubicBezTo>
                <a:cubicBezTo>
                  <a:pt x="251" y="884"/>
                  <a:pt x="272" y="867"/>
                  <a:pt x="293" y="849"/>
                </a:cubicBezTo>
                <a:cubicBezTo>
                  <a:pt x="302" y="854"/>
                  <a:pt x="311" y="858"/>
                  <a:pt x="321" y="863"/>
                </a:cubicBezTo>
                <a:cubicBezTo>
                  <a:pt x="331" y="867"/>
                  <a:pt x="341" y="871"/>
                  <a:pt x="351" y="874"/>
                </a:cubicBezTo>
                <a:cubicBezTo>
                  <a:pt x="350" y="901"/>
                  <a:pt x="351" y="928"/>
                  <a:pt x="353" y="955"/>
                </a:cubicBezTo>
                <a:cubicBezTo>
                  <a:pt x="366" y="959"/>
                  <a:pt x="380" y="962"/>
                  <a:pt x="394" y="965"/>
                </a:cubicBezTo>
                <a:cubicBezTo>
                  <a:pt x="410" y="942"/>
                  <a:pt x="424" y="918"/>
                  <a:pt x="436" y="894"/>
                </a:cubicBezTo>
                <a:cubicBezTo>
                  <a:pt x="447" y="895"/>
                  <a:pt x="457" y="896"/>
                  <a:pt x="468" y="896"/>
                </a:cubicBezTo>
                <a:cubicBezTo>
                  <a:pt x="479" y="897"/>
                  <a:pt x="489" y="897"/>
                  <a:pt x="500" y="896"/>
                </a:cubicBezTo>
                <a:cubicBezTo>
                  <a:pt x="509" y="921"/>
                  <a:pt x="519" y="947"/>
                  <a:pt x="531" y="971"/>
                </a:cubicBezTo>
                <a:cubicBezTo>
                  <a:pt x="545" y="969"/>
                  <a:pt x="559" y="967"/>
                  <a:pt x="573" y="965"/>
                </a:cubicBezTo>
                <a:cubicBezTo>
                  <a:pt x="580" y="937"/>
                  <a:pt x="584" y="911"/>
                  <a:pt x="587" y="884"/>
                </a:cubicBezTo>
                <a:cubicBezTo>
                  <a:pt x="597" y="881"/>
                  <a:pt x="607" y="878"/>
                  <a:pt x="617" y="875"/>
                </a:cubicBezTo>
                <a:cubicBezTo>
                  <a:pt x="627" y="871"/>
                  <a:pt x="637" y="867"/>
                  <a:pt x="647" y="863"/>
                </a:cubicBezTo>
                <a:cubicBezTo>
                  <a:pt x="664" y="883"/>
                  <a:pt x="683" y="903"/>
                  <a:pt x="703" y="921"/>
                </a:cubicBezTo>
                <a:cubicBezTo>
                  <a:pt x="716" y="915"/>
                  <a:pt x="728" y="908"/>
                  <a:pt x="740" y="900"/>
                </a:cubicBezTo>
                <a:cubicBezTo>
                  <a:pt x="736" y="873"/>
                  <a:pt x="731" y="846"/>
                  <a:pt x="723" y="820"/>
                </a:cubicBezTo>
                <a:cubicBezTo>
                  <a:pt x="732" y="814"/>
                  <a:pt x="740" y="807"/>
                  <a:pt x="748" y="800"/>
                </a:cubicBezTo>
                <a:cubicBezTo>
                  <a:pt x="757" y="794"/>
                  <a:pt x="764" y="786"/>
                  <a:pt x="772" y="779"/>
                </a:cubicBezTo>
                <a:cubicBezTo>
                  <a:pt x="795" y="792"/>
                  <a:pt x="820" y="803"/>
                  <a:pt x="845" y="813"/>
                </a:cubicBezTo>
                <a:cubicBezTo>
                  <a:pt x="855" y="802"/>
                  <a:pt x="864" y="791"/>
                  <a:pt x="872" y="780"/>
                </a:cubicBezTo>
                <a:cubicBezTo>
                  <a:pt x="859" y="756"/>
                  <a:pt x="844" y="733"/>
                  <a:pt x="828" y="711"/>
                </a:cubicBezTo>
                <a:cubicBezTo>
                  <a:pt x="834" y="702"/>
                  <a:pt x="839" y="693"/>
                  <a:pt x="844" y="684"/>
                </a:cubicBezTo>
                <a:cubicBezTo>
                  <a:pt x="849" y="674"/>
                  <a:pt x="854" y="665"/>
                  <a:pt x="858" y="655"/>
                </a:cubicBezTo>
                <a:cubicBezTo>
                  <a:pt x="885" y="659"/>
                  <a:pt x="911" y="660"/>
                  <a:pt x="939" y="661"/>
                </a:cubicBezTo>
                <a:cubicBezTo>
                  <a:pt x="944" y="647"/>
                  <a:pt x="948" y="634"/>
                  <a:pt x="952" y="620"/>
                </a:cubicBezTo>
                <a:cubicBezTo>
                  <a:pt x="931" y="602"/>
                  <a:pt x="908" y="586"/>
                  <a:pt x="886" y="572"/>
                </a:cubicBezTo>
                <a:cubicBezTo>
                  <a:pt x="888" y="561"/>
                  <a:pt x="890" y="551"/>
                  <a:pt x="891" y="541"/>
                </a:cubicBezTo>
                <a:close/>
                <a:moveTo>
                  <a:pt x="803" y="529"/>
                </a:moveTo>
                <a:cubicBezTo>
                  <a:pt x="798" y="568"/>
                  <a:pt x="785" y="606"/>
                  <a:pt x="766" y="641"/>
                </a:cubicBezTo>
                <a:cubicBezTo>
                  <a:pt x="747" y="676"/>
                  <a:pt x="721" y="707"/>
                  <a:pt x="691" y="732"/>
                </a:cubicBezTo>
                <a:cubicBezTo>
                  <a:pt x="661" y="758"/>
                  <a:pt x="626" y="778"/>
                  <a:pt x="588" y="790"/>
                </a:cubicBezTo>
                <a:cubicBezTo>
                  <a:pt x="551" y="803"/>
                  <a:pt x="511" y="809"/>
                  <a:pt x="472" y="807"/>
                </a:cubicBezTo>
                <a:cubicBezTo>
                  <a:pt x="432" y="806"/>
                  <a:pt x="393" y="797"/>
                  <a:pt x="357" y="781"/>
                </a:cubicBezTo>
                <a:cubicBezTo>
                  <a:pt x="320" y="765"/>
                  <a:pt x="287" y="743"/>
                  <a:pt x="259" y="715"/>
                </a:cubicBezTo>
                <a:cubicBezTo>
                  <a:pt x="230" y="687"/>
                  <a:pt x="207" y="654"/>
                  <a:pt x="191" y="618"/>
                </a:cubicBezTo>
                <a:cubicBezTo>
                  <a:pt x="175" y="582"/>
                  <a:pt x="166" y="543"/>
                  <a:pt x="164" y="503"/>
                </a:cubicBezTo>
                <a:cubicBezTo>
                  <a:pt x="161" y="464"/>
                  <a:pt x="167" y="424"/>
                  <a:pt x="179" y="386"/>
                </a:cubicBezTo>
                <a:cubicBezTo>
                  <a:pt x="191" y="349"/>
                  <a:pt x="211" y="313"/>
                  <a:pt x="236" y="283"/>
                </a:cubicBezTo>
                <a:cubicBezTo>
                  <a:pt x="261" y="252"/>
                  <a:pt x="292" y="226"/>
                  <a:pt x="326" y="207"/>
                </a:cubicBezTo>
                <a:cubicBezTo>
                  <a:pt x="361" y="187"/>
                  <a:pt x="399" y="174"/>
                  <a:pt x="438" y="168"/>
                </a:cubicBezTo>
                <a:cubicBezTo>
                  <a:pt x="477" y="163"/>
                  <a:pt x="517" y="164"/>
                  <a:pt x="556" y="173"/>
                </a:cubicBezTo>
                <a:cubicBezTo>
                  <a:pt x="594" y="182"/>
                  <a:pt x="632" y="198"/>
                  <a:pt x="664" y="220"/>
                </a:cubicBezTo>
                <a:cubicBezTo>
                  <a:pt x="697" y="242"/>
                  <a:pt x="726" y="271"/>
                  <a:pt x="748" y="303"/>
                </a:cubicBezTo>
                <a:cubicBezTo>
                  <a:pt x="771" y="336"/>
                  <a:pt x="787" y="372"/>
                  <a:pt x="797" y="411"/>
                </a:cubicBezTo>
                <a:cubicBezTo>
                  <a:pt x="806" y="450"/>
                  <a:pt x="808" y="490"/>
                  <a:pt x="803" y="529"/>
                </a:cubicBezTo>
                <a:close/>
              </a:path>
            </a:pathLst>
          </a:custGeom>
          <a:solidFill>
            <a:schemeClr val="accent1"/>
          </a:solidFill>
          <a:ln>
            <a:noFill/>
          </a:ln>
        </p:spPr>
        <p:txBody>
          <a:bodyPr vert="horz" wrap="square" lIns="91440" tIns="45720" rIns="91440" bIns="45720" numCol="1" anchor="t" anchorCtr="0" compatLnSpc="1"/>
          <a:lstStyle/>
          <a:p>
            <a:endParaRPr lang="en-US">
              <a:solidFill>
                <a:prstClr val="black"/>
              </a:solidFill>
              <a:latin typeface="Arial" panose="020B0604020202020204" pitchFamily="34" charset="0"/>
              <a:ea typeface="微软雅黑" panose="020B0503020204020204" pitchFamily="34" charset="-122"/>
              <a:sym typeface="Arial" panose="020B0604020202020204" pitchFamily="34" charset="0"/>
            </a:endParaRPr>
          </a:p>
        </p:txBody>
      </p:sp>
      <p:sp>
        <p:nvSpPr>
          <p:cNvPr id="12" name="Freeform 5"/>
          <p:cNvSpPr>
            <a:spLocks noEditPoints="1"/>
          </p:cNvSpPr>
          <p:nvPr/>
        </p:nvSpPr>
        <p:spPr bwMode="auto">
          <a:xfrm>
            <a:off x="4936563" y="1582059"/>
            <a:ext cx="1431361" cy="1431361"/>
          </a:xfrm>
          <a:custGeom>
            <a:avLst/>
            <a:gdLst>
              <a:gd name="T0" fmla="*/ 894 w 971"/>
              <a:gd name="T1" fmla="*/ 509 h 971"/>
              <a:gd name="T2" fmla="*/ 969 w 971"/>
              <a:gd name="T3" fmla="*/ 442 h 971"/>
              <a:gd name="T4" fmla="*/ 883 w 971"/>
              <a:gd name="T5" fmla="*/ 390 h 971"/>
              <a:gd name="T6" fmla="*/ 938 w 971"/>
              <a:gd name="T7" fmla="*/ 309 h 971"/>
              <a:gd name="T8" fmla="*/ 838 w 971"/>
              <a:gd name="T9" fmla="*/ 279 h 971"/>
              <a:gd name="T10" fmla="*/ 802 w 971"/>
              <a:gd name="T11" fmla="*/ 227 h 971"/>
              <a:gd name="T12" fmla="*/ 813 w 971"/>
              <a:gd name="T13" fmla="*/ 127 h 971"/>
              <a:gd name="T14" fmla="*/ 714 w 971"/>
              <a:gd name="T15" fmla="*/ 146 h 971"/>
              <a:gd name="T16" fmla="*/ 700 w 971"/>
              <a:gd name="T17" fmla="*/ 50 h 971"/>
              <a:gd name="T18" fmla="*/ 606 w 971"/>
              <a:gd name="T19" fmla="*/ 95 h 971"/>
              <a:gd name="T20" fmla="*/ 545 w 971"/>
              <a:gd name="T21" fmla="*/ 81 h 971"/>
              <a:gd name="T22" fmla="*/ 485 w 971"/>
              <a:gd name="T23" fmla="*/ 0 h 971"/>
              <a:gd name="T24" fmla="*/ 425 w 971"/>
              <a:gd name="T25" fmla="*/ 80 h 971"/>
              <a:gd name="T26" fmla="*/ 350 w 971"/>
              <a:gd name="T27" fmla="*/ 19 h 971"/>
              <a:gd name="T28" fmla="*/ 311 w 971"/>
              <a:gd name="T29" fmla="*/ 115 h 971"/>
              <a:gd name="T30" fmla="*/ 256 w 971"/>
              <a:gd name="T31" fmla="*/ 146 h 971"/>
              <a:gd name="T32" fmla="*/ 157 w 971"/>
              <a:gd name="T33" fmla="*/ 126 h 971"/>
              <a:gd name="T34" fmla="*/ 167 w 971"/>
              <a:gd name="T35" fmla="*/ 226 h 971"/>
              <a:gd name="T36" fmla="*/ 70 w 971"/>
              <a:gd name="T37" fmla="*/ 232 h 971"/>
              <a:gd name="T38" fmla="*/ 106 w 971"/>
              <a:gd name="T39" fmla="*/ 329 h 971"/>
              <a:gd name="T40" fmla="*/ 86 w 971"/>
              <a:gd name="T41" fmla="*/ 389 h 971"/>
              <a:gd name="T42" fmla="*/ 0 w 971"/>
              <a:gd name="T43" fmla="*/ 441 h 971"/>
              <a:gd name="T44" fmla="*/ 75 w 971"/>
              <a:gd name="T45" fmla="*/ 508 h 971"/>
              <a:gd name="T46" fmla="*/ 6 w 971"/>
              <a:gd name="T47" fmla="*/ 577 h 971"/>
              <a:gd name="T48" fmla="*/ 98 w 971"/>
              <a:gd name="T49" fmla="*/ 625 h 971"/>
              <a:gd name="T50" fmla="*/ 124 w 971"/>
              <a:gd name="T51" fmla="*/ 683 h 971"/>
              <a:gd name="T52" fmla="*/ 96 w 971"/>
              <a:gd name="T53" fmla="*/ 779 h 971"/>
              <a:gd name="T54" fmla="*/ 196 w 971"/>
              <a:gd name="T55" fmla="*/ 778 h 971"/>
              <a:gd name="T56" fmla="*/ 192 w 971"/>
              <a:gd name="T57" fmla="*/ 876 h 971"/>
              <a:gd name="T58" fmla="*/ 293 w 971"/>
              <a:gd name="T59" fmla="*/ 849 h 971"/>
              <a:gd name="T60" fmla="*/ 351 w 971"/>
              <a:gd name="T61" fmla="*/ 874 h 971"/>
              <a:gd name="T62" fmla="*/ 394 w 971"/>
              <a:gd name="T63" fmla="*/ 965 h 971"/>
              <a:gd name="T64" fmla="*/ 468 w 971"/>
              <a:gd name="T65" fmla="*/ 896 h 971"/>
              <a:gd name="T66" fmla="*/ 531 w 971"/>
              <a:gd name="T67" fmla="*/ 971 h 971"/>
              <a:gd name="T68" fmla="*/ 587 w 971"/>
              <a:gd name="T69" fmla="*/ 884 h 971"/>
              <a:gd name="T70" fmla="*/ 647 w 971"/>
              <a:gd name="T71" fmla="*/ 863 h 971"/>
              <a:gd name="T72" fmla="*/ 740 w 971"/>
              <a:gd name="T73" fmla="*/ 900 h 971"/>
              <a:gd name="T74" fmla="*/ 748 w 971"/>
              <a:gd name="T75" fmla="*/ 800 h 971"/>
              <a:gd name="T76" fmla="*/ 845 w 971"/>
              <a:gd name="T77" fmla="*/ 813 h 971"/>
              <a:gd name="T78" fmla="*/ 828 w 971"/>
              <a:gd name="T79" fmla="*/ 711 h 971"/>
              <a:gd name="T80" fmla="*/ 858 w 971"/>
              <a:gd name="T81" fmla="*/ 655 h 971"/>
              <a:gd name="T82" fmla="*/ 952 w 971"/>
              <a:gd name="T83" fmla="*/ 620 h 971"/>
              <a:gd name="T84" fmla="*/ 891 w 971"/>
              <a:gd name="T85" fmla="*/ 541 h 971"/>
              <a:gd name="T86" fmla="*/ 766 w 971"/>
              <a:gd name="T87" fmla="*/ 641 h 971"/>
              <a:gd name="T88" fmla="*/ 588 w 971"/>
              <a:gd name="T89" fmla="*/ 790 h 971"/>
              <a:gd name="T90" fmla="*/ 357 w 971"/>
              <a:gd name="T91" fmla="*/ 781 h 971"/>
              <a:gd name="T92" fmla="*/ 191 w 971"/>
              <a:gd name="T93" fmla="*/ 618 h 971"/>
              <a:gd name="T94" fmla="*/ 179 w 971"/>
              <a:gd name="T95" fmla="*/ 386 h 971"/>
              <a:gd name="T96" fmla="*/ 326 w 971"/>
              <a:gd name="T97" fmla="*/ 207 h 971"/>
              <a:gd name="T98" fmla="*/ 556 w 971"/>
              <a:gd name="T99" fmla="*/ 173 h 971"/>
              <a:gd name="T100" fmla="*/ 748 w 971"/>
              <a:gd name="T101" fmla="*/ 303 h 971"/>
              <a:gd name="T102" fmla="*/ 803 w 971"/>
              <a:gd name="T103" fmla="*/ 529 h 9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971" h="971">
                <a:moveTo>
                  <a:pt x="891" y="541"/>
                </a:moveTo>
                <a:cubicBezTo>
                  <a:pt x="893" y="530"/>
                  <a:pt x="893" y="520"/>
                  <a:pt x="894" y="509"/>
                </a:cubicBezTo>
                <a:cubicBezTo>
                  <a:pt x="920" y="502"/>
                  <a:pt x="946" y="494"/>
                  <a:pt x="971" y="485"/>
                </a:cubicBezTo>
                <a:cubicBezTo>
                  <a:pt x="971" y="470"/>
                  <a:pt x="970" y="456"/>
                  <a:pt x="969" y="442"/>
                </a:cubicBezTo>
                <a:cubicBezTo>
                  <a:pt x="942" y="433"/>
                  <a:pt x="916" y="426"/>
                  <a:pt x="889" y="421"/>
                </a:cubicBezTo>
                <a:cubicBezTo>
                  <a:pt x="888" y="411"/>
                  <a:pt x="885" y="400"/>
                  <a:pt x="883" y="390"/>
                </a:cubicBezTo>
                <a:cubicBezTo>
                  <a:pt x="880" y="380"/>
                  <a:pt x="878" y="370"/>
                  <a:pt x="874" y="360"/>
                </a:cubicBezTo>
                <a:cubicBezTo>
                  <a:pt x="896" y="344"/>
                  <a:pt x="917" y="327"/>
                  <a:pt x="938" y="309"/>
                </a:cubicBezTo>
                <a:cubicBezTo>
                  <a:pt x="932" y="296"/>
                  <a:pt x="927" y="283"/>
                  <a:pt x="920" y="270"/>
                </a:cubicBezTo>
                <a:cubicBezTo>
                  <a:pt x="893" y="271"/>
                  <a:pt x="865" y="274"/>
                  <a:pt x="838" y="279"/>
                </a:cubicBezTo>
                <a:cubicBezTo>
                  <a:pt x="833" y="270"/>
                  <a:pt x="828" y="261"/>
                  <a:pt x="821" y="252"/>
                </a:cubicBezTo>
                <a:cubicBezTo>
                  <a:pt x="816" y="244"/>
                  <a:pt x="809" y="235"/>
                  <a:pt x="802" y="227"/>
                </a:cubicBezTo>
                <a:cubicBezTo>
                  <a:pt x="817" y="205"/>
                  <a:pt x="831" y="181"/>
                  <a:pt x="843" y="157"/>
                </a:cubicBezTo>
                <a:cubicBezTo>
                  <a:pt x="833" y="147"/>
                  <a:pt x="823" y="137"/>
                  <a:pt x="813" y="127"/>
                </a:cubicBezTo>
                <a:cubicBezTo>
                  <a:pt x="787" y="139"/>
                  <a:pt x="763" y="151"/>
                  <a:pt x="740" y="165"/>
                </a:cubicBezTo>
                <a:cubicBezTo>
                  <a:pt x="731" y="159"/>
                  <a:pt x="723" y="153"/>
                  <a:pt x="714" y="146"/>
                </a:cubicBezTo>
                <a:cubicBezTo>
                  <a:pt x="705" y="141"/>
                  <a:pt x="696" y="135"/>
                  <a:pt x="687" y="130"/>
                </a:cubicBezTo>
                <a:cubicBezTo>
                  <a:pt x="693" y="104"/>
                  <a:pt x="697" y="77"/>
                  <a:pt x="700" y="50"/>
                </a:cubicBezTo>
                <a:cubicBezTo>
                  <a:pt x="687" y="44"/>
                  <a:pt x="674" y="38"/>
                  <a:pt x="661" y="33"/>
                </a:cubicBezTo>
                <a:cubicBezTo>
                  <a:pt x="641" y="52"/>
                  <a:pt x="623" y="73"/>
                  <a:pt x="606" y="95"/>
                </a:cubicBezTo>
                <a:cubicBezTo>
                  <a:pt x="596" y="92"/>
                  <a:pt x="586" y="89"/>
                  <a:pt x="576" y="86"/>
                </a:cubicBezTo>
                <a:cubicBezTo>
                  <a:pt x="566" y="84"/>
                  <a:pt x="555" y="82"/>
                  <a:pt x="545" y="81"/>
                </a:cubicBezTo>
                <a:cubicBezTo>
                  <a:pt x="541" y="54"/>
                  <a:pt x="535" y="28"/>
                  <a:pt x="528" y="2"/>
                </a:cubicBezTo>
                <a:cubicBezTo>
                  <a:pt x="513" y="0"/>
                  <a:pt x="499" y="0"/>
                  <a:pt x="485" y="0"/>
                </a:cubicBezTo>
                <a:cubicBezTo>
                  <a:pt x="474" y="25"/>
                  <a:pt x="464" y="51"/>
                  <a:pt x="457" y="77"/>
                </a:cubicBezTo>
                <a:cubicBezTo>
                  <a:pt x="446" y="78"/>
                  <a:pt x="436" y="79"/>
                  <a:pt x="425" y="80"/>
                </a:cubicBezTo>
                <a:cubicBezTo>
                  <a:pt x="415" y="82"/>
                  <a:pt x="404" y="84"/>
                  <a:pt x="394" y="86"/>
                </a:cubicBezTo>
                <a:cubicBezTo>
                  <a:pt x="381" y="63"/>
                  <a:pt x="366" y="41"/>
                  <a:pt x="350" y="19"/>
                </a:cubicBezTo>
                <a:cubicBezTo>
                  <a:pt x="336" y="23"/>
                  <a:pt x="322" y="27"/>
                  <a:pt x="309" y="32"/>
                </a:cubicBezTo>
                <a:cubicBezTo>
                  <a:pt x="308" y="60"/>
                  <a:pt x="309" y="88"/>
                  <a:pt x="311" y="115"/>
                </a:cubicBezTo>
                <a:cubicBezTo>
                  <a:pt x="301" y="119"/>
                  <a:pt x="292" y="124"/>
                  <a:pt x="283" y="129"/>
                </a:cubicBezTo>
                <a:cubicBezTo>
                  <a:pt x="273" y="134"/>
                  <a:pt x="264" y="140"/>
                  <a:pt x="256" y="146"/>
                </a:cubicBezTo>
                <a:cubicBezTo>
                  <a:pt x="235" y="129"/>
                  <a:pt x="213" y="113"/>
                  <a:pt x="190" y="99"/>
                </a:cubicBezTo>
                <a:cubicBezTo>
                  <a:pt x="178" y="108"/>
                  <a:pt x="167" y="117"/>
                  <a:pt x="157" y="126"/>
                </a:cubicBezTo>
                <a:cubicBezTo>
                  <a:pt x="166" y="153"/>
                  <a:pt x="176" y="178"/>
                  <a:pt x="188" y="203"/>
                </a:cubicBezTo>
                <a:cubicBezTo>
                  <a:pt x="181" y="210"/>
                  <a:pt x="174" y="218"/>
                  <a:pt x="167" y="226"/>
                </a:cubicBezTo>
                <a:cubicBezTo>
                  <a:pt x="161" y="235"/>
                  <a:pt x="154" y="243"/>
                  <a:pt x="148" y="252"/>
                </a:cubicBezTo>
                <a:cubicBezTo>
                  <a:pt x="122" y="243"/>
                  <a:pt x="97" y="237"/>
                  <a:pt x="70" y="232"/>
                </a:cubicBezTo>
                <a:cubicBezTo>
                  <a:pt x="62" y="244"/>
                  <a:pt x="55" y="256"/>
                  <a:pt x="49" y="269"/>
                </a:cubicBezTo>
                <a:cubicBezTo>
                  <a:pt x="67" y="290"/>
                  <a:pt x="86" y="310"/>
                  <a:pt x="106" y="329"/>
                </a:cubicBezTo>
                <a:cubicBezTo>
                  <a:pt x="102" y="339"/>
                  <a:pt x="98" y="348"/>
                  <a:pt x="95" y="358"/>
                </a:cubicBezTo>
                <a:cubicBezTo>
                  <a:pt x="91" y="369"/>
                  <a:pt x="88" y="379"/>
                  <a:pt x="86" y="389"/>
                </a:cubicBezTo>
                <a:cubicBezTo>
                  <a:pt x="59" y="391"/>
                  <a:pt x="32" y="394"/>
                  <a:pt x="6" y="399"/>
                </a:cubicBezTo>
                <a:cubicBezTo>
                  <a:pt x="3" y="413"/>
                  <a:pt x="1" y="427"/>
                  <a:pt x="0" y="441"/>
                </a:cubicBezTo>
                <a:cubicBezTo>
                  <a:pt x="24" y="454"/>
                  <a:pt x="49" y="466"/>
                  <a:pt x="74" y="476"/>
                </a:cubicBezTo>
                <a:cubicBezTo>
                  <a:pt x="74" y="487"/>
                  <a:pt x="74" y="497"/>
                  <a:pt x="75" y="508"/>
                </a:cubicBezTo>
                <a:cubicBezTo>
                  <a:pt x="75" y="518"/>
                  <a:pt x="76" y="529"/>
                  <a:pt x="78" y="539"/>
                </a:cubicBezTo>
                <a:cubicBezTo>
                  <a:pt x="53" y="551"/>
                  <a:pt x="30" y="563"/>
                  <a:pt x="6" y="577"/>
                </a:cubicBezTo>
                <a:cubicBezTo>
                  <a:pt x="9" y="591"/>
                  <a:pt x="12" y="605"/>
                  <a:pt x="16" y="619"/>
                </a:cubicBezTo>
                <a:cubicBezTo>
                  <a:pt x="44" y="623"/>
                  <a:pt x="71" y="625"/>
                  <a:pt x="98" y="625"/>
                </a:cubicBezTo>
                <a:cubicBezTo>
                  <a:pt x="102" y="635"/>
                  <a:pt x="106" y="645"/>
                  <a:pt x="110" y="654"/>
                </a:cubicBezTo>
                <a:cubicBezTo>
                  <a:pt x="114" y="664"/>
                  <a:pt x="119" y="674"/>
                  <a:pt x="124" y="683"/>
                </a:cubicBezTo>
                <a:cubicBezTo>
                  <a:pt x="106" y="702"/>
                  <a:pt x="88" y="723"/>
                  <a:pt x="71" y="744"/>
                </a:cubicBezTo>
                <a:cubicBezTo>
                  <a:pt x="79" y="756"/>
                  <a:pt x="87" y="768"/>
                  <a:pt x="96" y="779"/>
                </a:cubicBezTo>
                <a:cubicBezTo>
                  <a:pt x="123" y="773"/>
                  <a:pt x="149" y="765"/>
                  <a:pt x="174" y="755"/>
                </a:cubicBezTo>
                <a:cubicBezTo>
                  <a:pt x="181" y="763"/>
                  <a:pt x="189" y="771"/>
                  <a:pt x="196" y="778"/>
                </a:cubicBezTo>
                <a:cubicBezTo>
                  <a:pt x="204" y="786"/>
                  <a:pt x="211" y="793"/>
                  <a:pt x="220" y="800"/>
                </a:cubicBezTo>
                <a:cubicBezTo>
                  <a:pt x="209" y="824"/>
                  <a:pt x="200" y="850"/>
                  <a:pt x="192" y="876"/>
                </a:cubicBezTo>
                <a:cubicBezTo>
                  <a:pt x="204" y="884"/>
                  <a:pt x="216" y="892"/>
                  <a:pt x="228" y="900"/>
                </a:cubicBezTo>
                <a:cubicBezTo>
                  <a:pt x="251" y="884"/>
                  <a:pt x="272" y="867"/>
                  <a:pt x="293" y="849"/>
                </a:cubicBezTo>
                <a:cubicBezTo>
                  <a:pt x="302" y="854"/>
                  <a:pt x="311" y="858"/>
                  <a:pt x="321" y="863"/>
                </a:cubicBezTo>
                <a:cubicBezTo>
                  <a:pt x="331" y="867"/>
                  <a:pt x="341" y="871"/>
                  <a:pt x="351" y="874"/>
                </a:cubicBezTo>
                <a:cubicBezTo>
                  <a:pt x="350" y="901"/>
                  <a:pt x="351" y="928"/>
                  <a:pt x="353" y="955"/>
                </a:cubicBezTo>
                <a:cubicBezTo>
                  <a:pt x="366" y="959"/>
                  <a:pt x="380" y="962"/>
                  <a:pt x="394" y="965"/>
                </a:cubicBezTo>
                <a:cubicBezTo>
                  <a:pt x="410" y="942"/>
                  <a:pt x="424" y="918"/>
                  <a:pt x="436" y="894"/>
                </a:cubicBezTo>
                <a:cubicBezTo>
                  <a:pt x="447" y="895"/>
                  <a:pt x="457" y="896"/>
                  <a:pt x="468" y="896"/>
                </a:cubicBezTo>
                <a:cubicBezTo>
                  <a:pt x="479" y="897"/>
                  <a:pt x="489" y="897"/>
                  <a:pt x="500" y="896"/>
                </a:cubicBezTo>
                <a:cubicBezTo>
                  <a:pt x="509" y="921"/>
                  <a:pt x="519" y="947"/>
                  <a:pt x="531" y="971"/>
                </a:cubicBezTo>
                <a:cubicBezTo>
                  <a:pt x="545" y="969"/>
                  <a:pt x="559" y="967"/>
                  <a:pt x="573" y="965"/>
                </a:cubicBezTo>
                <a:cubicBezTo>
                  <a:pt x="580" y="937"/>
                  <a:pt x="584" y="911"/>
                  <a:pt x="587" y="884"/>
                </a:cubicBezTo>
                <a:cubicBezTo>
                  <a:pt x="597" y="881"/>
                  <a:pt x="607" y="878"/>
                  <a:pt x="617" y="875"/>
                </a:cubicBezTo>
                <a:cubicBezTo>
                  <a:pt x="627" y="871"/>
                  <a:pt x="637" y="867"/>
                  <a:pt x="647" y="863"/>
                </a:cubicBezTo>
                <a:cubicBezTo>
                  <a:pt x="664" y="883"/>
                  <a:pt x="683" y="903"/>
                  <a:pt x="703" y="921"/>
                </a:cubicBezTo>
                <a:cubicBezTo>
                  <a:pt x="716" y="915"/>
                  <a:pt x="728" y="908"/>
                  <a:pt x="740" y="900"/>
                </a:cubicBezTo>
                <a:cubicBezTo>
                  <a:pt x="736" y="873"/>
                  <a:pt x="731" y="846"/>
                  <a:pt x="723" y="820"/>
                </a:cubicBezTo>
                <a:cubicBezTo>
                  <a:pt x="732" y="814"/>
                  <a:pt x="740" y="807"/>
                  <a:pt x="748" y="800"/>
                </a:cubicBezTo>
                <a:cubicBezTo>
                  <a:pt x="757" y="794"/>
                  <a:pt x="764" y="786"/>
                  <a:pt x="772" y="779"/>
                </a:cubicBezTo>
                <a:cubicBezTo>
                  <a:pt x="795" y="792"/>
                  <a:pt x="820" y="803"/>
                  <a:pt x="845" y="813"/>
                </a:cubicBezTo>
                <a:cubicBezTo>
                  <a:pt x="855" y="802"/>
                  <a:pt x="864" y="791"/>
                  <a:pt x="872" y="780"/>
                </a:cubicBezTo>
                <a:cubicBezTo>
                  <a:pt x="859" y="756"/>
                  <a:pt x="844" y="733"/>
                  <a:pt x="828" y="711"/>
                </a:cubicBezTo>
                <a:cubicBezTo>
                  <a:pt x="834" y="702"/>
                  <a:pt x="839" y="693"/>
                  <a:pt x="844" y="684"/>
                </a:cubicBezTo>
                <a:cubicBezTo>
                  <a:pt x="849" y="674"/>
                  <a:pt x="854" y="665"/>
                  <a:pt x="858" y="655"/>
                </a:cubicBezTo>
                <a:cubicBezTo>
                  <a:pt x="885" y="659"/>
                  <a:pt x="911" y="660"/>
                  <a:pt x="939" y="661"/>
                </a:cubicBezTo>
                <a:cubicBezTo>
                  <a:pt x="944" y="647"/>
                  <a:pt x="948" y="634"/>
                  <a:pt x="952" y="620"/>
                </a:cubicBezTo>
                <a:cubicBezTo>
                  <a:pt x="931" y="602"/>
                  <a:pt x="908" y="586"/>
                  <a:pt x="886" y="572"/>
                </a:cubicBezTo>
                <a:cubicBezTo>
                  <a:pt x="888" y="561"/>
                  <a:pt x="890" y="551"/>
                  <a:pt x="891" y="541"/>
                </a:cubicBezTo>
                <a:close/>
                <a:moveTo>
                  <a:pt x="803" y="529"/>
                </a:moveTo>
                <a:cubicBezTo>
                  <a:pt x="798" y="568"/>
                  <a:pt x="785" y="606"/>
                  <a:pt x="766" y="641"/>
                </a:cubicBezTo>
                <a:cubicBezTo>
                  <a:pt x="747" y="676"/>
                  <a:pt x="721" y="707"/>
                  <a:pt x="691" y="732"/>
                </a:cubicBezTo>
                <a:cubicBezTo>
                  <a:pt x="661" y="758"/>
                  <a:pt x="626" y="778"/>
                  <a:pt x="588" y="790"/>
                </a:cubicBezTo>
                <a:cubicBezTo>
                  <a:pt x="551" y="803"/>
                  <a:pt x="511" y="809"/>
                  <a:pt x="472" y="807"/>
                </a:cubicBezTo>
                <a:cubicBezTo>
                  <a:pt x="432" y="806"/>
                  <a:pt x="393" y="797"/>
                  <a:pt x="357" y="781"/>
                </a:cubicBezTo>
                <a:cubicBezTo>
                  <a:pt x="320" y="765"/>
                  <a:pt x="287" y="743"/>
                  <a:pt x="259" y="715"/>
                </a:cubicBezTo>
                <a:cubicBezTo>
                  <a:pt x="230" y="687"/>
                  <a:pt x="207" y="654"/>
                  <a:pt x="191" y="618"/>
                </a:cubicBezTo>
                <a:cubicBezTo>
                  <a:pt x="175" y="582"/>
                  <a:pt x="166" y="543"/>
                  <a:pt x="164" y="503"/>
                </a:cubicBezTo>
                <a:cubicBezTo>
                  <a:pt x="161" y="464"/>
                  <a:pt x="167" y="424"/>
                  <a:pt x="179" y="386"/>
                </a:cubicBezTo>
                <a:cubicBezTo>
                  <a:pt x="191" y="349"/>
                  <a:pt x="211" y="313"/>
                  <a:pt x="236" y="283"/>
                </a:cubicBezTo>
                <a:cubicBezTo>
                  <a:pt x="261" y="252"/>
                  <a:pt x="292" y="226"/>
                  <a:pt x="326" y="207"/>
                </a:cubicBezTo>
                <a:cubicBezTo>
                  <a:pt x="361" y="187"/>
                  <a:pt x="399" y="174"/>
                  <a:pt x="438" y="168"/>
                </a:cubicBezTo>
                <a:cubicBezTo>
                  <a:pt x="477" y="163"/>
                  <a:pt x="517" y="164"/>
                  <a:pt x="556" y="173"/>
                </a:cubicBezTo>
                <a:cubicBezTo>
                  <a:pt x="594" y="182"/>
                  <a:pt x="632" y="198"/>
                  <a:pt x="664" y="220"/>
                </a:cubicBezTo>
                <a:cubicBezTo>
                  <a:pt x="697" y="242"/>
                  <a:pt x="726" y="271"/>
                  <a:pt x="748" y="303"/>
                </a:cubicBezTo>
                <a:cubicBezTo>
                  <a:pt x="771" y="336"/>
                  <a:pt x="787" y="372"/>
                  <a:pt x="797" y="411"/>
                </a:cubicBezTo>
                <a:cubicBezTo>
                  <a:pt x="806" y="450"/>
                  <a:pt x="808" y="490"/>
                  <a:pt x="803" y="529"/>
                </a:cubicBezTo>
                <a:close/>
              </a:path>
            </a:pathLst>
          </a:custGeom>
          <a:solidFill>
            <a:schemeClr val="accent1"/>
          </a:solidFill>
          <a:ln>
            <a:noFill/>
          </a:ln>
        </p:spPr>
        <p:txBody>
          <a:bodyPr vert="horz" wrap="square" lIns="91440" tIns="45720" rIns="91440" bIns="45720" numCol="1" anchor="t" anchorCtr="0" compatLnSpc="1"/>
          <a:lstStyle/>
          <a:p>
            <a:endParaRPr lang="en-US">
              <a:solidFill>
                <a:prstClr val="black"/>
              </a:solidFill>
              <a:latin typeface="Arial" panose="020B0604020202020204" pitchFamily="34" charset="0"/>
              <a:ea typeface="微软雅黑" panose="020B0503020204020204" pitchFamily="34" charset="-122"/>
              <a:sym typeface="Arial" panose="020B0604020202020204" pitchFamily="34" charset="0"/>
            </a:endParaRPr>
          </a:p>
        </p:txBody>
      </p:sp>
      <p:sp>
        <p:nvSpPr>
          <p:cNvPr id="13" name="Freeform 6"/>
          <p:cNvSpPr>
            <a:spLocks noEditPoints="1"/>
          </p:cNvSpPr>
          <p:nvPr/>
        </p:nvSpPr>
        <p:spPr bwMode="auto">
          <a:xfrm>
            <a:off x="6367924" y="1395520"/>
            <a:ext cx="984061" cy="984061"/>
          </a:xfrm>
          <a:custGeom>
            <a:avLst/>
            <a:gdLst>
              <a:gd name="T0" fmla="*/ 894 w 971"/>
              <a:gd name="T1" fmla="*/ 509 h 971"/>
              <a:gd name="T2" fmla="*/ 969 w 971"/>
              <a:gd name="T3" fmla="*/ 442 h 971"/>
              <a:gd name="T4" fmla="*/ 883 w 971"/>
              <a:gd name="T5" fmla="*/ 390 h 971"/>
              <a:gd name="T6" fmla="*/ 938 w 971"/>
              <a:gd name="T7" fmla="*/ 309 h 971"/>
              <a:gd name="T8" fmla="*/ 838 w 971"/>
              <a:gd name="T9" fmla="*/ 279 h 971"/>
              <a:gd name="T10" fmla="*/ 802 w 971"/>
              <a:gd name="T11" fmla="*/ 227 h 971"/>
              <a:gd name="T12" fmla="*/ 813 w 971"/>
              <a:gd name="T13" fmla="*/ 127 h 971"/>
              <a:gd name="T14" fmla="*/ 714 w 971"/>
              <a:gd name="T15" fmla="*/ 146 h 971"/>
              <a:gd name="T16" fmla="*/ 700 w 971"/>
              <a:gd name="T17" fmla="*/ 50 h 971"/>
              <a:gd name="T18" fmla="*/ 606 w 971"/>
              <a:gd name="T19" fmla="*/ 95 h 971"/>
              <a:gd name="T20" fmla="*/ 545 w 971"/>
              <a:gd name="T21" fmla="*/ 81 h 971"/>
              <a:gd name="T22" fmla="*/ 485 w 971"/>
              <a:gd name="T23" fmla="*/ 0 h 971"/>
              <a:gd name="T24" fmla="*/ 425 w 971"/>
              <a:gd name="T25" fmla="*/ 80 h 971"/>
              <a:gd name="T26" fmla="*/ 350 w 971"/>
              <a:gd name="T27" fmla="*/ 19 h 971"/>
              <a:gd name="T28" fmla="*/ 311 w 971"/>
              <a:gd name="T29" fmla="*/ 115 h 971"/>
              <a:gd name="T30" fmla="*/ 256 w 971"/>
              <a:gd name="T31" fmla="*/ 146 h 971"/>
              <a:gd name="T32" fmla="*/ 157 w 971"/>
              <a:gd name="T33" fmla="*/ 126 h 971"/>
              <a:gd name="T34" fmla="*/ 167 w 971"/>
              <a:gd name="T35" fmla="*/ 226 h 971"/>
              <a:gd name="T36" fmla="*/ 70 w 971"/>
              <a:gd name="T37" fmla="*/ 232 h 971"/>
              <a:gd name="T38" fmla="*/ 106 w 971"/>
              <a:gd name="T39" fmla="*/ 329 h 971"/>
              <a:gd name="T40" fmla="*/ 86 w 971"/>
              <a:gd name="T41" fmla="*/ 389 h 971"/>
              <a:gd name="T42" fmla="*/ 0 w 971"/>
              <a:gd name="T43" fmla="*/ 441 h 971"/>
              <a:gd name="T44" fmla="*/ 75 w 971"/>
              <a:gd name="T45" fmla="*/ 508 h 971"/>
              <a:gd name="T46" fmla="*/ 6 w 971"/>
              <a:gd name="T47" fmla="*/ 577 h 971"/>
              <a:gd name="T48" fmla="*/ 98 w 971"/>
              <a:gd name="T49" fmla="*/ 625 h 971"/>
              <a:gd name="T50" fmla="*/ 124 w 971"/>
              <a:gd name="T51" fmla="*/ 683 h 971"/>
              <a:gd name="T52" fmla="*/ 96 w 971"/>
              <a:gd name="T53" fmla="*/ 779 h 971"/>
              <a:gd name="T54" fmla="*/ 196 w 971"/>
              <a:gd name="T55" fmla="*/ 778 h 971"/>
              <a:gd name="T56" fmla="*/ 192 w 971"/>
              <a:gd name="T57" fmla="*/ 876 h 971"/>
              <a:gd name="T58" fmla="*/ 293 w 971"/>
              <a:gd name="T59" fmla="*/ 849 h 971"/>
              <a:gd name="T60" fmla="*/ 351 w 971"/>
              <a:gd name="T61" fmla="*/ 874 h 971"/>
              <a:gd name="T62" fmla="*/ 394 w 971"/>
              <a:gd name="T63" fmla="*/ 965 h 971"/>
              <a:gd name="T64" fmla="*/ 468 w 971"/>
              <a:gd name="T65" fmla="*/ 896 h 971"/>
              <a:gd name="T66" fmla="*/ 531 w 971"/>
              <a:gd name="T67" fmla="*/ 971 h 971"/>
              <a:gd name="T68" fmla="*/ 587 w 971"/>
              <a:gd name="T69" fmla="*/ 884 h 971"/>
              <a:gd name="T70" fmla="*/ 647 w 971"/>
              <a:gd name="T71" fmla="*/ 863 h 971"/>
              <a:gd name="T72" fmla="*/ 740 w 971"/>
              <a:gd name="T73" fmla="*/ 900 h 971"/>
              <a:gd name="T74" fmla="*/ 748 w 971"/>
              <a:gd name="T75" fmla="*/ 800 h 971"/>
              <a:gd name="T76" fmla="*/ 845 w 971"/>
              <a:gd name="T77" fmla="*/ 813 h 971"/>
              <a:gd name="T78" fmla="*/ 828 w 971"/>
              <a:gd name="T79" fmla="*/ 711 h 971"/>
              <a:gd name="T80" fmla="*/ 858 w 971"/>
              <a:gd name="T81" fmla="*/ 655 h 971"/>
              <a:gd name="T82" fmla="*/ 952 w 971"/>
              <a:gd name="T83" fmla="*/ 620 h 971"/>
              <a:gd name="T84" fmla="*/ 891 w 971"/>
              <a:gd name="T85" fmla="*/ 541 h 971"/>
              <a:gd name="T86" fmla="*/ 766 w 971"/>
              <a:gd name="T87" fmla="*/ 641 h 971"/>
              <a:gd name="T88" fmla="*/ 588 w 971"/>
              <a:gd name="T89" fmla="*/ 790 h 971"/>
              <a:gd name="T90" fmla="*/ 357 w 971"/>
              <a:gd name="T91" fmla="*/ 781 h 971"/>
              <a:gd name="T92" fmla="*/ 191 w 971"/>
              <a:gd name="T93" fmla="*/ 618 h 971"/>
              <a:gd name="T94" fmla="*/ 179 w 971"/>
              <a:gd name="T95" fmla="*/ 386 h 971"/>
              <a:gd name="T96" fmla="*/ 326 w 971"/>
              <a:gd name="T97" fmla="*/ 207 h 971"/>
              <a:gd name="T98" fmla="*/ 556 w 971"/>
              <a:gd name="T99" fmla="*/ 173 h 971"/>
              <a:gd name="T100" fmla="*/ 748 w 971"/>
              <a:gd name="T101" fmla="*/ 303 h 971"/>
              <a:gd name="T102" fmla="*/ 803 w 971"/>
              <a:gd name="T103" fmla="*/ 529 h 9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971" h="971">
                <a:moveTo>
                  <a:pt x="891" y="541"/>
                </a:moveTo>
                <a:cubicBezTo>
                  <a:pt x="893" y="530"/>
                  <a:pt x="893" y="520"/>
                  <a:pt x="894" y="509"/>
                </a:cubicBezTo>
                <a:cubicBezTo>
                  <a:pt x="920" y="502"/>
                  <a:pt x="946" y="494"/>
                  <a:pt x="971" y="485"/>
                </a:cubicBezTo>
                <a:cubicBezTo>
                  <a:pt x="971" y="470"/>
                  <a:pt x="970" y="456"/>
                  <a:pt x="969" y="442"/>
                </a:cubicBezTo>
                <a:cubicBezTo>
                  <a:pt x="942" y="433"/>
                  <a:pt x="916" y="426"/>
                  <a:pt x="889" y="421"/>
                </a:cubicBezTo>
                <a:cubicBezTo>
                  <a:pt x="888" y="411"/>
                  <a:pt x="885" y="400"/>
                  <a:pt x="883" y="390"/>
                </a:cubicBezTo>
                <a:cubicBezTo>
                  <a:pt x="880" y="380"/>
                  <a:pt x="878" y="370"/>
                  <a:pt x="874" y="360"/>
                </a:cubicBezTo>
                <a:cubicBezTo>
                  <a:pt x="896" y="344"/>
                  <a:pt x="917" y="327"/>
                  <a:pt x="938" y="309"/>
                </a:cubicBezTo>
                <a:cubicBezTo>
                  <a:pt x="932" y="296"/>
                  <a:pt x="927" y="283"/>
                  <a:pt x="920" y="270"/>
                </a:cubicBezTo>
                <a:cubicBezTo>
                  <a:pt x="893" y="271"/>
                  <a:pt x="865" y="274"/>
                  <a:pt x="838" y="279"/>
                </a:cubicBezTo>
                <a:cubicBezTo>
                  <a:pt x="833" y="270"/>
                  <a:pt x="828" y="261"/>
                  <a:pt x="821" y="252"/>
                </a:cubicBezTo>
                <a:cubicBezTo>
                  <a:pt x="816" y="244"/>
                  <a:pt x="809" y="235"/>
                  <a:pt x="802" y="227"/>
                </a:cubicBezTo>
                <a:cubicBezTo>
                  <a:pt x="817" y="205"/>
                  <a:pt x="831" y="181"/>
                  <a:pt x="843" y="157"/>
                </a:cubicBezTo>
                <a:cubicBezTo>
                  <a:pt x="833" y="147"/>
                  <a:pt x="823" y="137"/>
                  <a:pt x="813" y="127"/>
                </a:cubicBezTo>
                <a:cubicBezTo>
                  <a:pt x="787" y="139"/>
                  <a:pt x="763" y="151"/>
                  <a:pt x="740" y="165"/>
                </a:cubicBezTo>
                <a:cubicBezTo>
                  <a:pt x="731" y="159"/>
                  <a:pt x="723" y="153"/>
                  <a:pt x="714" y="146"/>
                </a:cubicBezTo>
                <a:cubicBezTo>
                  <a:pt x="705" y="141"/>
                  <a:pt x="696" y="135"/>
                  <a:pt x="687" y="130"/>
                </a:cubicBezTo>
                <a:cubicBezTo>
                  <a:pt x="693" y="104"/>
                  <a:pt x="697" y="77"/>
                  <a:pt x="700" y="50"/>
                </a:cubicBezTo>
                <a:cubicBezTo>
                  <a:pt x="687" y="44"/>
                  <a:pt x="674" y="38"/>
                  <a:pt x="661" y="33"/>
                </a:cubicBezTo>
                <a:cubicBezTo>
                  <a:pt x="641" y="52"/>
                  <a:pt x="623" y="73"/>
                  <a:pt x="606" y="95"/>
                </a:cubicBezTo>
                <a:cubicBezTo>
                  <a:pt x="596" y="92"/>
                  <a:pt x="586" y="89"/>
                  <a:pt x="576" y="86"/>
                </a:cubicBezTo>
                <a:cubicBezTo>
                  <a:pt x="566" y="84"/>
                  <a:pt x="555" y="82"/>
                  <a:pt x="545" y="81"/>
                </a:cubicBezTo>
                <a:cubicBezTo>
                  <a:pt x="541" y="54"/>
                  <a:pt x="535" y="28"/>
                  <a:pt x="528" y="2"/>
                </a:cubicBezTo>
                <a:cubicBezTo>
                  <a:pt x="513" y="0"/>
                  <a:pt x="499" y="0"/>
                  <a:pt x="485" y="0"/>
                </a:cubicBezTo>
                <a:cubicBezTo>
                  <a:pt x="474" y="25"/>
                  <a:pt x="464" y="51"/>
                  <a:pt x="457" y="77"/>
                </a:cubicBezTo>
                <a:cubicBezTo>
                  <a:pt x="446" y="78"/>
                  <a:pt x="436" y="79"/>
                  <a:pt x="425" y="80"/>
                </a:cubicBezTo>
                <a:cubicBezTo>
                  <a:pt x="415" y="82"/>
                  <a:pt x="404" y="84"/>
                  <a:pt x="394" y="86"/>
                </a:cubicBezTo>
                <a:cubicBezTo>
                  <a:pt x="381" y="63"/>
                  <a:pt x="366" y="41"/>
                  <a:pt x="350" y="19"/>
                </a:cubicBezTo>
                <a:cubicBezTo>
                  <a:pt x="336" y="23"/>
                  <a:pt x="322" y="27"/>
                  <a:pt x="309" y="32"/>
                </a:cubicBezTo>
                <a:cubicBezTo>
                  <a:pt x="308" y="60"/>
                  <a:pt x="309" y="88"/>
                  <a:pt x="311" y="115"/>
                </a:cubicBezTo>
                <a:cubicBezTo>
                  <a:pt x="301" y="119"/>
                  <a:pt x="292" y="124"/>
                  <a:pt x="283" y="129"/>
                </a:cubicBezTo>
                <a:cubicBezTo>
                  <a:pt x="273" y="134"/>
                  <a:pt x="264" y="140"/>
                  <a:pt x="256" y="146"/>
                </a:cubicBezTo>
                <a:cubicBezTo>
                  <a:pt x="235" y="129"/>
                  <a:pt x="213" y="113"/>
                  <a:pt x="190" y="99"/>
                </a:cubicBezTo>
                <a:cubicBezTo>
                  <a:pt x="178" y="108"/>
                  <a:pt x="167" y="117"/>
                  <a:pt x="157" y="126"/>
                </a:cubicBezTo>
                <a:cubicBezTo>
                  <a:pt x="166" y="153"/>
                  <a:pt x="176" y="178"/>
                  <a:pt x="188" y="203"/>
                </a:cubicBezTo>
                <a:cubicBezTo>
                  <a:pt x="181" y="210"/>
                  <a:pt x="174" y="218"/>
                  <a:pt x="167" y="226"/>
                </a:cubicBezTo>
                <a:cubicBezTo>
                  <a:pt x="161" y="235"/>
                  <a:pt x="154" y="243"/>
                  <a:pt x="148" y="252"/>
                </a:cubicBezTo>
                <a:cubicBezTo>
                  <a:pt x="122" y="243"/>
                  <a:pt x="97" y="237"/>
                  <a:pt x="70" y="232"/>
                </a:cubicBezTo>
                <a:cubicBezTo>
                  <a:pt x="62" y="244"/>
                  <a:pt x="55" y="256"/>
                  <a:pt x="49" y="269"/>
                </a:cubicBezTo>
                <a:cubicBezTo>
                  <a:pt x="67" y="290"/>
                  <a:pt x="86" y="310"/>
                  <a:pt x="106" y="329"/>
                </a:cubicBezTo>
                <a:cubicBezTo>
                  <a:pt x="102" y="339"/>
                  <a:pt x="98" y="348"/>
                  <a:pt x="95" y="358"/>
                </a:cubicBezTo>
                <a:cubicBezTo>
                  <a:pt x="91" y="369"/>
                  <a:pt x="88" y="379"/>
                  <a:pt x="86" y="389"/>
                </a:cubicBezTo>
                <a:cubicBezTo>
                  <a:pt x="59" y="391"/>
                  <a:pt x="32" y="394"/>
                  <a:pt x="6" y="399"/>
                </a:cubicBezTo>
                <a:cubicBezTo>
                  <a:pt x="3" y="413"/>
                  <a:pt x="1" y="427"/>
                  <a:pt x="0" y="441"/>
                </a:cubicBezTo>
                <a:cubicBezTo>
                  <a:pt x="24" y="454"/>
                  <a:pt x="49" y="466"/>
                  <a:pt x="74" y="476"/>
                </a:cubicBezTo>
                <a:cubicBezTo>
                  <a:pt x="74" y="487"/>
                  <a:pt x="74" y="497"/>
                  <a:pt x="75" y="508"/>
                </a:cubicBezTo>
                <a:cubicBezTo>
                  <a:pt x="75" y="518"/>
                  <a:pt x="76" y="529"/>
                  <a:pt x="78" y="539"/>
                </a:cubicBezTo>
                <a:cubicBezTo>
                  <a:pt x="53" y="551"/>
                  <a:pt x="30" y="563"/>
                  <a:pt x="6" y="577"/>
                </a:cubicBezTo>
                <a:cubicBezTo>
                  <a:pt x="9" y="591"/>
                  <a:pt x="12" y="605"/>
                  <a:pt x="16" y="619"/>
                </a:cubicBezTo>
                <a:cubicBezTo>
                  <a:pt x="44" y="623"/>
                  <a:pt x="71" y="625"/>
                  <a:pt x="98" y="625"/>
                </a:cubicBezTo>
                <a:cubicBezTo>
                  <a:pt x="102" y="635"/>
                  <a:pt x="106" y="645"/>
                  <a:pt x="110" y="654"/>
                </a:cubicBezTo>
                <a:cubicBezTo>
                  <a:pt x="114" y="664"/>
                  <a:pt x="119" y="674"/>
                  <a:pt x="124" y="683"/>
                </a:cubicBezTo>
                <a:cubicBezTo>
                  <a:pt x="106" y="702"/>
                  <a:pt x="88" y="723"/>
                  <a:pt x="71" y="744"/>
                </a:cubicBezTo>
                <a:cubicBezTo>
                  <a:pt x="79" y="756"/>
                  <a:pt x="87" y="768"/>
                  <a:pt x="96" y="779"/>
                </a:cubicBezTo>
                <a:cubicBezTo>
                  <a:pt x="123" y="773"/>
                  <a:pt x="149" y="765"/>
                  <a:pt x="174" y="755"/>
                </a:cubicBezTo>
                <a:cubicBezTo>
                  <a:pt x="181" y="763"/>
                  <a:pt x="189" y="771"/>
                  <a:pt x="196" y="778"/>
                </a:cubicBezTo>
                <a:cubicBezTo>
                  <a:pt x="204" y="786"/>
                  <a:pt x="211" y="793"/>
                  <a:pt x="220" y="800"/>
                </a:cubicBezTo>
                <a:cubicBezTo>
                  <a:pt x="209" y="824"/>
                  <a:pt x="200" y="850"/>
                  <a:pt x="192" y="876"/>
                </a:cubicBezTo>
                <a:cubicBezTo>
                  <a:pt x="204" y="884"/>
                  <a:pt x="216" y="892"/>
                  <a:pt x="228" y="900"/>
                </a:cubicBezTo>
                <a:cubicBezTo>
                  <a:pt x="251" y="884"/>
                  <a:pt x="272" y="867"/>
                  <a:pt x="293" y="849"/>
                </a:cubicBezTo>
                <a:cubicBezTo>
                  <a:pt x="302" y="854"/>
                  <a:pt x="311" y="858"/>
                  <a:pt x="321" y="863"/>
                </a:cubicBezTo>
                <a:cubicBezTo>
                  <a:pt x="331" y="867"/>
                  <a:pt x="341" y="871"/>
                  <a:pt x="351" y="874"/>
                </a:cubicBezTo>
                <a:cubicBezTo>
                  <a:pt x="350" y="901"/>
                  <a:pt x="351" y="928"/>
                  <a:pt x="353" y="955"/>
                </a:cubicBezTo>
                <a:cubicBezTo>
                  <a:pt x="366" y="959"/>
                  <a:pt x="380" y="962"/>
                  <a:pt x="394" y="965"/>
                </a:cubicBezTo>
                <a:cubicBezTo>
                  <a:pt x="410" y="942"/>
                  <a:pt x="424" y="918"/>
                  <a:pt x="436" y="894"/>
                </a:cubicBezTo>
                <a:cubicBezTo>
                  <a:pt x="447" y="895"/>
                  <a:pt x="457" y="896"/>
                  <a:pt x="468" y="896"/>
                </a:cubicBezTo>
                <a:cubicBezTo>
                  <a:pt x="479" y="897"/>
                  <a:pt x="489" y="897"/>
                  <a:pt x="500" y="896"/>
                </a:cubicBezTo>
                <a:cubicBezTo>
                  <a:pt x="509" y="921"/>
                  <a:pt x="519" y="947"/>
                  <a:pt x="531" y="971"/>
                </a:cubicBezTo>
                <a:cubicBezTo>
                  <a:pt x="545" y="969"/>
                  <a:pt x="559" y="967"/>
                  <a:pt x="573" y="965"/>
                </a:cubicBezTo>
                <a:cubicBezTo>
                  <a:pt x="580" y="937"/>
                  <a:pt x="584" y="911"/>
                  <a:pt x="587" y="884"/>
                </a:cubicBezTo>
                <a:cubicBezTo>
                  <a:pt x="597" y="881"/>
                  <a:pt x="607" y="878"/>
                  <a:pt x="617" y="875"/>
                </a:cubicBezTo>
                <a:cubicBezTo>
                  <a:pt x="627" y="871"/>
                  <a:pt x="637" y="867"/>
                  <a:pt x="647" y="863"/>
                </a:cubicBezTo>
                <a:cubicBezTo>
                  <a:pt x="664" y="883"/>
                  <a:pt x="683" y="903"/>
                  <a:pt x="703" y="921"/>
                </a:cubicBezTo>
                <a:cubicBezTo>
                  <a:pt x="716" y="915"/>
                  <a:pt x="728" y="908"/>
                  <a:pt x="740" y="900"/>
                </a:cubicBezTo>
                <a:cubicBezTo>
                  <a:pt x="736" y="873"/>
                  <a:pt x="731" y="846"/>
                  <a:pt x="723" y="820"/>
                </a:cubicBezTo>
                <a:cubicBezTo>
                  <a:pt x="732" y="814"/>
                  <a:pt x="740" y="807"/>
                  <a:pt x="748" y="800"/>
                </a:cubicBezTo>
                <a:cubicBezTo>
                  <a:pt x="757" y="794"/>
                  <a:pt x="764" y="786"/>
                  <a:pt x="772" y="779"/>
                </a:cubicBezTo>
                <a:cubicBezTo>
                  <a:pt x="795" y="792"/>
                  <a:pt x="820" y="803"/>
                  <a:pt x="845" y="813"/>
                </a:cubicBezTo>
                <a:cubicBezTo>
                  <a:pt x="855" y="802"/>
                  <a:pt x="864" y="791"/>
                  <a:pt x="872" y="780"/>
                </a:cubicBezTo>
                <a:cubicBezTo>
                  <a:pt x="859" y="756"/>
                  <a:pt x="844" y="733"/>
                  <a:pt x="828" y="711"/>
                </a:cubicBezTo>
                <a:cubicBezTo>
                  <a:pt x="834" y="702"/>
                  <a:pt x="839" y="693"/>
                  <a:pt x="844" y="684"/>
                </a:cubicBezTo>
                <a:cubicBezTo>
                  <a:pt x="849" y="674"/>
                  <a:pt x="854" y="665"/>
                  <a:pt x="858" y="655"/>
                </a:cubicBezTo>
                <a:cubicBezTo>
                  <a:pt x="885" y="659"/>
                  <a:pt x="911" y="660"/>
                  <a:pt x="939" y="661"/>
                </a:cubicBezTo>
                <a:cubicBezTo>
                  <a:pt x="944" y="647"/>
                  <a:pt x="948" y="634"/>
                  <a:pt x="952" y="620"/>
                </a:cubicBezTo>
                <a:cubicBezTo>
                  <a:pt x="931" y="602"/>
                  <a:pt x="908" y="586"/>
                  <a:pt x="886" y="572"/>
                </a:cubicBezTo>
                <a:cubicBezTo>
                  <a:pt x="888" y="561"/>
                  <a:pt x="890" y="551"/>
                  <a:pt x="891" y="541"/>
                </a:cubicBezTo>
                <a:close/>
                <a:moveTo>
                  <a:pt x="803" y="529"/>
                </a:moveTo>
                <a:cubicBezTo>
                  <a:pt x="798" y="568"/>
                  <a:pt x="785" y="606"/>
                  <a:pt x="766" y="641"/>
                </a:cubicBezTo>
                <a:cubicBezTo>
                  <a:pt x="747" y="676"/>
                  <a:pt x="721" y="707"/>
                  <a:pt x="691" y="732"/>
                </a:cubicBezTo>
                <a:cubicBezTo>
                  <a:pt x="661" y="758"/>
                  <a:pt x="626" y="778"/>
                  <a:pt x="588" y="790"/>
                </a:cubicBezTo>
                <a:cubicBezTo>
                  <a:pt x="551" y="803"/>
                  <a:pt x="511" y="809"/>
                  <a:pt x="472" y="807"/>
                </a:cubicBezTo>
                <a:cubicBezTo>
                  <a:pt x="432" y="806"/>
                  <a:pt x="393" y="797"/>
                  <a:pt x="357" y="781"/>
                </a:cubicBezTo>
                <a:cubicBezTo>
                  <a:pt x="320" y="765"/>
                  <a:pt x="287" y="743"/>
                  <a:pt x="259" y="715"/>
                </a:cubicBezTo>
                <a:cubicBezTo>
                  <a:pt x="230" y="687"/>
                  <a:pt x="207" y="654"/>
                  <a:pt x="191" y="618"/>
                </a:cubicBezTo>
                <a:cubicBezTo>
                  <a:pt x="175" y="582"/>
                  <a:pt x="166" y="543"/>
                  <a:pt x="164" y="503"/>
                </a:cubicBezTo>
                <a:cubicBezTo>
                  <a:pt x="161" y="464"/>
                  <a:pt x="167" y="424"/>
                  <a:pt x="179" y="386"/>
                </a:cubicBezTo>
                <a:cubicBezTo>
                  <a:pt x="191" y="349"/>
                  <a:pt x="211" y="313"/>
                  <a:pt x="236" y="283"/>
                </a:cubicBezTo>
                <a:cubicBezTo>
                  <a:pt x="261" y="252"/>
                  <a:pt x="292" y="226"/>
                  <a:pt x="326" y="207"/>
                </a:cubicBezTo>
                <a:cubicBezTo>
                  <a:pt x="361" y="187"/>
                  <a:pt x="399" y="174"/>
                  <a:pt x="438" y="168"/>
                </a:cubicBezTo>
                <a:cubicBezTo>
                  <a:pt x="477" y="163"/>
                  <a:pt x="517" y="164"/>
                  <a:pt x="556" y="173"/>
                </a:cubicBezTo>
                <a:cubicBezTo>
                  <a:pt x="594" y="182"/>
                  <a:pt x="632" y="198"/>
                  <a:pt x="664" y="220"/>
                </a:cubicBezTo>
                <a:cubicBezTo>
                  <a:pt x="697" y="242"/>
                  <a:pt x="726" y="271"/>
                  <a:pt x="748" y="303"/>
                </a:cubicBezTo>
                <a:cubicBezTo>
                  <a:pt x="771" y="336"/>
                  <a:pt x="787" y="372"/>
                  <a:pt x="797" y="411"/>
                </a:cubicBezTo>
                <a:cubicBezTo>
                  <a:pt x="806" y="450"/>
                  <a:pt x="808" y="490"/>
                  <a:pt x="803" y="529"/>
                </a:cubicBezTo>
                <a:close/>
              </a:path>
            </a:pathLst>
          </a:custGeom>
          <a:solidFill>
            <a:schemeClr val="accent1"/>
          </a:solidFill>
          <a:ln>
            <a:noFill/>
          </a:ln>
        </p:spPr>
        <p:txBody>
          <a:bodyPr vert="horz" wrap="square" lIns="91440" tIns="45720" rIns="91440" bIns="45720" numCol="1" anchor="t" anchorCtr="0" compatLnSpc="1"/>
          <a:lstStyle/>
          <a:p>
            <a:endParaRPr lang="en-US">
              <a:solidFill>
                <a:prstClr val="black"/>
              </a:solidFill>
              <a:latin typeface="Arial" panose="020B0604020202020204" pitchFamily="34" charset="0"/>
              <a:ea typeface="微软雅黑" panose="020B0503020204020204" pitchFamily="34" charset="-122"/>
              <a:sym typeface="Arial" panose="020B0604020202020204" pitchFamily="34" charset="0"/>
            </a:endParaRPr>
          </a:p>
        </p:txBody>
      </p:sp>
      <p:sp>
        <p:nvSpPr>
          <p:cNvPr id="14" name="Oval 16"/>
          <p:cNvSpPr>
            <a:spLocks noChangeArrowheads="1"/>
          </p:cNvSpPr>
          <p:nvPr/>
        </p:nvSpPr>
        <p:spPr bwMode="auto">
          <a:xfrm>
            <a:off x="8130869" y="1502552"/>
            <a:ext cx="632971" cy="642707"/>
          </a:xfrm>
          <a:prstGeom prst="ellipse">
            <a:avLst/>
          </a:prstGeom>
          <a:solidFill>
            <a:schemeClr val="accent1"/>
          </a:solidFill>
          <a:ln>
            <a:noFill/>
          </a:ln>
        </p:spPr>
        <p:txBody>
          <a:bodyPr vert="horz" wrap="square" lIns="91440" tIns="45720" rIns="91440" bIns="45720" numCol="1" anchor="t" anchorCtr="0" compatLnSpc="1"/>
          <a:lstStyle/>
          <a:p>
            <a:endParaRPr lang="en-US">
              <a:solidFill>
                <a:prstClr val="black"/>
              </a:solidFill>
              <a:latin typeface="Arial" panose="020B0604020202020204" pitchFamily="34" charset="0"/>
              <a:ea typeface="微软雅黑" panose="020B0503020204020204" pitchFamily="34" charset="-122"/>
              <a:sym typeface="Arial" panose="020B0604020202020204" pitchFamily="34" charset="0"/>
            </a:endParaRPr>
          </a:p>
        </p:txBody>
      </p:sp>
      <p:sp>
        <p:nvSpPr>
          <p:cNvPr id="15" name="Text Box 10"/>
          <p:cNvSpPr txBox="1">
            <a:spLocks noChangeArrowheads="1"/>
          </p:cNvSpPr>
          <p:nvPr/>
        </p:nvSpPr>
        <p:spPr bwMode="auto">
          <a:xfrm>
            <a:off x="8200593" y="1686557"/>
            <a:ext cx="493523" cy="261610"/>
          </a:xfrm>
          <a:prstGeom prst="rect">
            <a:avLst/>
          </a:prstGeom>
          <a:noFill/>
          <a:ln w="9525">
            <a:noFill/>
            <a:miter lim="800000"/>
          </a:ln>
        </p:spPr>
        <p:txBody>
          <a:bodyPr wrap="square" lIns="45720" tIns="22860" rIns="45720" bIns="22860">
            <a:spAutoFit/>
          </a:bodyPr>
          <a:lstStyle/>
          <a:p>
            <a:pPr algn="ctr" defTabSz="1087755"/>
            <a:r>
              <a:rPr lang="en-US" sz="1400" b="1">
                <a:solidFill>
                  <a:prstClr val="white"/>
                </a:solidFill>
                <a:latin typeface="Arial" panose="020B0604020202020204" pitchFamily="34" charset="0"/>
                <a:ea typeface="微软雅黑" panose="020B0503020204020204" pitchFamily="34" charset="-122"/>
                <a:cs typeface="Open Sans" panose="020B0606030504020204" pitchFamily="34" charset="0"/>
                <a:sym typeface="Arial" panose="020B0604020202020204" pitchFamily="34" charset="0"/>
              </a:rPr>
              <a:t>10%</a:t>
            </a:r>
            <a:endParaRPr lang="en-US" sz="1050" b="1">
              <a:solidFill>
                <a:prstClr val="white"/>
              </a:solidFill>
              <a:latin typeface="Arial" panose="020B0604020202020204" pitchFamily="34" charset="0"/>
              <a:ea typeface="微软雅黑" panose="020B0503020204020204" pitchFamily="34" charset="-122"/>
              <a:cs typeface="Open Sans" panose="020B0606030504020204" pitchFamily="34" charset="0"/>
              <a:sym typeface="Arial" panose="020B0604020202020204" pitchFamily="34" charset="0"/>
            </a:endParaRPr>
          </a:p>
        </p:txBody>
      </p:sp>
      <p:sp>
        <p:nvSpPr>
          <p:cNvPr id="16" name="Oval 23"/>
          <p:cNvSpPr>
            <a:spLocks noChangeArrowheads="1"/>
          </p:cNvSpPr>
          <p:nvPr/>
        </p:nvSpPr>
        <p:spPr bwMode="auto">
          <a:xfrm>
            <a:off x="8130869" y="2993914"/>
            <a:ext cx="632971" cy="642707"/>
          </a:xfrm>
          <a:prstGeom prst="ellipse">
            <a:avLst/>
          </a:prstGeom>
          <a:solidFill>
            <a:schemeClr val="accent1"/>
          </a:solidFill>
          <a:ln>
            <a:noFill/>
          </a:ln>
        </p:spPr>
        <p:txBody>
          <a:bodyPr vert="horz" wrap="square" lIns="91440" tIns="45720" rIns="91440" bIns="45720" numCol="1" anchor="t" anchorCtr="0" compatLnSpc="1"/>
          <a:lstStyle/>
          <a:p>
            <a:endParaRPr lang="en-US">
              <a:solidFill>
                <a:prstClr val="black"/>
              </a:solidFill>
              <a:latin typeface="Arial" panose="020B0604020202020204" pitchFamily="34" charset="0"/>
              <a:ea typeface="微软雅黑" panose="020B0503020204020204" pitchFamily="34" charset="-122"/>
              <a:sym typeface="Arial" panose="020B0604020202020204" pitchFamily="34" charset="0"/>
            </a:endParaRPr>
          </a:p>
        </p:txBody>
      </p:sp>
      <p:sp>
        <p:nvSpPr>
          <p:cNvPr id="17" name="Text Box 10"/>
          <p:cNvSpPr txBox="1">
            <a:spLocks noChangeArrowheads="1"/>
          </p:cNvSpPr>
          <p:nvPr/>
        </p:nvSpPr>
        <p:spPr bwMode="auto">
          <a:xfrm>
            <a:off x="8200593" y="3177919"/>
            <a:ext cx="493523" cy="261610"/>
          </a:xfrm>
          <a:prstGeom prst="rect">
            <a:avLst/>
          </a:prstGeom>
          <a:noFill/>
          <a:ln w="9525">
            <a:noFill/>
            <a:miter lim="800000"/>
          </a:ln>
        </p:spPr>
        <p:txBody>
          <a:bodyPr wrap="square" lIns="45720" tIns="22860" rIns="45720" bIns="22860">
            <a:spAutoFit/>
          </a:bodyPr>
          <a:lstStyle/>
          <a:p>
            <a:pPr algn="ctr" defTabSz="1087755"/>
            <a:r>
              <a:rPr lang="en-US" sz="1400" b="1" dirty="0">
                <a:solidFill>
                  <a:prstClr val="white"/>
                </a:solidFill>
                <a:latin typeface="Arial" panose="020B0604020202020204" pitchFamily="34" charset="0"/>
                <a:ea typeface="微软雅黑" panose="020B0503020204020204" pitchFamily="34" charset="-122"/>
                <a:cs typeface="Open Sans" panose="020B0606030504020204" pitchFamily="34" charset="0"/>
                <a:sym typeface="Arial" panose="020B0604020202020204" pitchFamily="34" charset="0"/>
              </a:rPr>
              <a:t>25%</a:t>
            </a:r>
            <a:endParaRPr lang="en-US" sz="1050" b="1" dirty="0">
              <a:solidFill>
                <a:prstClr val="white"/>
              </a:solidFill>
              <a:latin typeface="Arial" panose="020B0604020202020204" pitchFamily="34" charset="0"/>
              <a:ea typeface="微软雅黑" panose="020B0503020204020204" pitchFamily="34" charset="-122"/>
              <a:cs typeface="Open Sans" panose="020B0606030504020204" pitchFamily="34" charset="0"/>
              <a:sym typeface="Arial" panose="020B0604020202020204" pitchFamily="34" charset="0"/>
            </a:endParaRPr>
          </a:p>
        </p:txBody>
      </p:sp>
      <p:sp>
        <p:nvSpPr>
          <p:cNvPr id="18" name="Oval 26"/>
          <p:cNvSpPr>
            <a:spLocks noChangeArrowheads="1"/>
          </p:cNvSpPr>
          <p:nvPr/>
        </p:nvSpPr>
        <p:spPr bwMode="auto">
          <a:xfrm>
            <a:off x="8170345" y="4597168"/>
            <a:ext cx="632971" cy="642707"/>
          </a:xfrm>
          <a:prstGeom prst="ellipse">
            <a:avLst/>
          </a:prstGeom>
          <a:solidFill>
            <a:schemeClr val="accent1"/>
          </a:solidFill>
          <a:ln>
            <a:noFill/>
          </a:ln>
        </p:spPr>
        <p:txBody>
          <a:bodyPr vert="horz" wrap="square" lIns="91440" tIns="45720" rIns="91440" bIns="45720" numCol="1" anchor="t" anchorCtr="0" compatLnSpc="1"/>
          <a:lstStyle/>
          <a:p>
            <a:endParaRPr lang="en-US">
              <a:solidFill>
                <a:prstClr val="black"/>
              </a:solidFill>
              <a:latin typeface="Arial" panose="020B0604020202020204" pitchFamily="34" charset="0"/>
              <a:ea typeface="微软雅黑" panose="020B0503020204020204" pitchFamily="34" charset="-122"/>
              <a:sym typeface="Arial" panose="020B0604020202020204" pitchFamily="34" charset="0"/>
            </a:endParaRPr>
          </a:p>
        </p:txBody>
      </p:sp>
      <p:sp>
        <p:nvSpPr>
          <p:cNvPr id="19" name="Text Box 10"/>
          <p:cNvSpPr txBox="1">
            <a:spLocks noChangeArrowheads="1"/>
          </p:cNvSpPr>
          <p:nvPr/>
        </p:nvSpPr>
        <p:spPr bwMode="auto">
          <a:xfrm>
            <a:off x="8240069" y="4781173"/>
            <a:ext cx="493523" cy="261610"/>
          </a:xfrm>
          <a:prstGeom prst="rect">
            <a:avLst/>
          </a:prstGeom>
          <a:noFill/>
          <a:ln w="9525">
            <a:noFill/>
            <a:miter lim="800000"/>
          </a:ln>
        </p:spPr>
        <p:txBody>
          <a:bodyPr wrap="square" lIns="45720" tIns="22860" rIns="45720" bIns="22860">
            <a:spAutoFit/>
          </a:bodyPr>
          <a:lstStyle/>
          <a:p>
            <a:pPr algn="ctr" defTabSz="1087755"/>
            <a:r>
              <a:rPr lang="en-US" sz="1400" b="1">
                <a:solidFill>
                  <a:prstClr val="white"/>
                </a:solidFill>
                <a:latin typeface="Arial" panose="020B0604020202020204" pitchFamily="34" charset="0"/>
                <a:ea typeface="微软雅黑" panose="020B0503020204020204" pitchFamily="34" charset="-122"/>
                <a:cs typeface="Open Sans" panose="020B0606030504020204" pitchFamily="34" charset="0"/>
                <a:sym typeface="Arial" panose="020B0604020202020204" pitchFamily="34" charset="0"/>
              </a:rPr>
              <a:t>20%</a:t>
            </a:r>
            <a:endParaRPr lang="en-US" sz="1050" b="1">
              <a:solidFill>
                <a:prstClr val="white"/>
              </a:solidFill>
              <a:latin typeface="Arial" panose="020B0604020202020204" pitchFamily="34" charset="0"/>
              <a:ea typeface="微软雅黑" panose="020B0503020204020204" pitchFamily="34" charset="-122"/>
              <a:cs typeface="Open Sans" panose="020B0606030504020204" pitchFamily="34" charset="0"/>
              <a:sym typeface="Arial" panose="020B0604020202020204" pitchFamily="34" charset="0"/>
            </a:endParaRPr>
          </a:p>
        </p:txBody>
      </p:sp>
      <p:sp>
        <p:nvSpPr>
          <p:cNvPr id="20" name="Oval 28"/>
          <p:cNvSpPr>
            <a:spLocks noChangeArrowheads="1"/>
          </p:cNvSpPr>
          <p:nvPr/>
        </p:nvSpPr>
        <p:spPr bwMode="auto">
          <a:xfrm>
            <a:off x="3081602" y="1881490"/>
            <a:ext cx="632971" cy="642707"/>
          </a:xfrm>
          <a:prstGeom prst="ellipse">
            <a:avLst/>
          </a:prstGeom>
          <a:solidFill>
            <a:schemeClr val="accent1"/>
          </a:solidFill>
          <a:ln>
            <a:noFill/>
          </a:ln>
        </p:spPr>
        <p:txBody>
          <a:bodyPr vert="horz" wrap="square" lIns="91440" tIns="45720" rIns="91440" bIns="45720" numCol="1" anchor="t" anchorCtr="0" compatLnSpc="1"/>
          <a:lstStyle/>
          <a:p>
            <a:endParaRPr lang="en-US">
              <a:solidFill>
                <a:prstClr val="black"/>
              </a:solidFill>
              <a:latin typeface="Arial" panose="020B0604020202020204" pitchFamily="34" charset="0"/>
              <a:ea typeface="微软雅黑" panose="020B0503020204020204" pitchFamily="34" charset="-122"/>
              <a:sym typeface="Arial" panose="020B0604020202020204" pitchFamily="34" charset="0"/>
            </a:endParaRPr>
          </a:p>
        </p:txBody>
      </p:sp>
      <p:sp>
        <p:nvSpPr>
          <p:cNvPr id="21" name="Text Box 10"/>
          <p:cNvSpPr txBox="1">
            <a:spLocks noChangeArrowheads="1"/>
          </p:cNvSpPr>
          <p:nvPr/>
        </p:nvSpPr>
        <p:spPr bwMode="auto">
          <a:xfrm>
            <a:off x="3151325" y="2065495"/>
            <a:ext cx="493523" cy="261610"/>
          </a:xfrm>
          <a:prstGeom prst="rect">
            <a:avLst/>
          </a:prstGeom>
          <a:noFill/>
          <a:ln w="9525">
            <a:noFill/>
            <a:miter lim="800000"/>
          </a:ln>
        </p:spPr>
        <p:txBody>
          <a:bodyPr wrap="square" lIns="45720" tIns="22860" rIns="45720" bIns="22860">
            <a:spAutoFit/>
          </a:bodyPr>
          <a:lstStyle/>
          <a:p>
            <a:pPr algn="ctr" defTabSz="1087755"/>
            <a:r>
              <a:rPr lang="en-US" sz="1400" b="1">
                <a:solidFill>
                  <a:prstClr val="white"/>
                </a:solidFill>
                <a:latin typeface="Arial" panose="020B0604020202020204" pitchFamily="34" charset="0"/>
                <a:ea typeface="微软雅黑" panose="020B0503020204020204" pitchFamily="34" charset="-122"/>
                <a:cs typeface="Open Sans" panose="020B0606030504020204" pitchFamily="34" charset="0"/>
                <a:sym typeface="Arial" panose="020B0604020202020204" pitchFamily="34" charset="0"/>
              </a:rPr>
              <a:t>20%</a:t>
            </a:r>
            <a:endParaRPr lang="en-US" sz="1050" b="1">
              <a:solidFill>
                <a:prstClr val="white"/>
              </a:solidFill>
              <a:latin typeface="Arial" panose="020B0604020202020204" pitchFamily="34" charset="0"/>
              <a:ea typeface="微软雅黑" panose="020B0503020204020204" pitchFamily="34" charset="-122"/>
              <a:cs typeface="Open Sans" panose="020B0606030504020204" pitchFamily="34" charset="0"/>
              <a:sym typeface="Arial" panose="020B0604020202020204" pitchFamily="34" charset="0"/>
            </a:endParaRPr>
          </a:p>
        </p:txBody>
      </p:sp>
      <p:sp>
        <p:nvSpPr>
          <p:cNvPr id="22" name="Oval 32"/>
          <p:cNvSpPr>
            <a:spLocks noChangeArrowheads="1"/>
          </p:cNvSpPr>
          <p:nvPr/>
        </p:nvSpPr>
        <p:spPr bwMode="auto">
          <a:xfrm>
            <a:off x="3081602" y="3574955"/>
            <a:ext cx="632971" cy="642707"/>
          </a:xfrm>
          <a:prstGeom prst="ellipse">
            <a:avLst/>
          </a:prstGeom>
          <a:solidFill>
            <a:schemeClr val="accent1"/>
          </a:solidFill>
          <a:ln>
            <a:noFill/>
          </a:ln>
        </p:spPr>
        <p:txBody>
          <a:bodyPr vert="horz" wrap="square" lIns="91440" tIns="45720" rIns="91440" bIns="45720" numCol="1" anchor="t" anchorCtr="0" compatLnSpc="1"/>
          <a:lstStyle/>
          <a:p>
            <a:endParaRPr lang="en-US">
              <a:solidFill>
                <a:prstClr val="black"/>
              </a:solidFill>
              <a:latin typeface="Arial" panose="020B0604020202020204" pitchFamily="34" charset="0"/>
              <a:ea typeface="微软雅黑" panose="020B0503020204020204" pitchFamily="34" charset="-122"/>
              <a:sym typeface="Arial" panose="020B0604020202020204" pitchFamily="34" charset="0"/>
            </a:endParaRPr>
          </a:p>
        </p:txBody>
      </p:sp>
      <p:sp>
        <p:nvSpPr>
          <p:cNvPr id="23" name="Text Box 10"/>
          <p:cNvSpPr txBox="1">
            <a:spLocks noChangeArrowheads="1"/>
          </p:cNvSpPr>
          <p:nvPr/>
        </p:nvSpPr>
        <p:spPr bwMode="auto">
          <a:xfrm>
            <a:off x="3151325" y="3758960"/>
            <a:ext cx="493523" cy="261610"/>
          </a:xfrm>
          <a:prstGeom prst="rect">
            <a:avLst/>
          </a:prstGeom>
          <a:noFill/>
          <a:ln w="9525">
            <a:noFill/>
            <a:miter lim="800000"/>
          </a:ln>
        </p:spPr>
        <p:txBody>
          <a:bodyPr wrap="square" lIns="45720" tIns="22860" rIns="45720" bIns="22860">
            <a:spAutoFit/>
          </a:bodyPr>
          <a:lstStyle/>
          <a:p>
            <a:pPr algn="ctr" defTabSz="1087755"/>
            <a:r>
              <a:rPr lang="en-US" sz="1400" b="1">
                <a:solidFill>
                  <a:prstClr val="white"/>
                </a:solidFill>
                <a:latin typeface="Arial" panose="020B0604020202020204" pitchFamily="34" charset="0"/>
                <a:ea typeface="微软雅黑" panose="020B0503020204020204" pitchFamily="34" charset="-122"/>
                <a:cs typeface="Open Sans" panose="020B0606030504020204" pitchFamily="34" charset="0"/>
                <a:sym typeface="Arial" panose="020B0604020202020204" pitchFamily="34" charset="0"/>
              </a:rPr>
              <a:t>25%</a:t>
            </a:r>
            <a:endParaRPr lang="en-US" sz="1050" b="1">
              <a:solidFill>
                <a:prstClr val="white"/>
              </a:solidFill>
              <a:latin typeface="Arial" panose="020B0604020202020204" pitchFamily="34" charset="0"/>
              <a:ea typeface="微软雅黑" panose="020B0503020204020204" pitchFamily="34" charset="-122"/>
              <a:cs typeface="Open Sans" panose="020B0606030504020204" pitchFamily="34" charset="0"/>
              <a:sym typeface="Arial" panose="020B0604020202020204" pitchFamily="34" charset="0"/>
            </a:endParaRPr>
          </a:p>
        </p:txBody>
      </p:sp>
      <p:grpSp>
        <p:nvGrpSpPr>
          <p:cNvPr id="24" name="Group 39"/>
          <p:cNvGrpSpPr/>
          <p:nvPr/>
        </p:nvGrpSpPr>
        <p:grpSpPr>
          <a:xfrm>
            <a:off x="6137975" y="4676846"/>
            <a:ext cx="537451" cy="437338"/>
            <a:chOff x="1550139" y="1314466"/>
            <a:chExt cx="509139" cy="414300"/>
          </a:xfrm>
          <a:solidFill>
            <a:schemeClr val="accent1"/>
          </a:solidFill>
        </p:grpSpPr>
        <p:sp>
          <p:nvSpPr>
            <p:cNvPr id="25" name="Freeform 5"/>
            <p:cNvSpPr>
              <a:spLocks noEditPoints="1"/>
            </p:cNvSpPr>
            <p:nvPr/>
          </p:nvSpPr>
          <p:spPr bwMode="auto">
            <a:xfrm>
              <a:off x="1550139" y="1314466"/>
              <a:ext cx="509139" cy="414300"/>
            </a:xfrm>
            <a:custGeom>
              <a:avLst/>
              <a:gdLst>
                <a:gd name="T0" fmla="*/ 78 w 153"/>
                <a:gd name="T1" fmla="*/ 0 h 125"/>
                <a:gd name="T2" fmla="*/ 0 w 153"/>
                <a:gd name="T3" fmla="*/ 69 h 125"/>
                <a:gd name="T4" fmla="*/ 15 w 153"/>
                <a:gd name="T5" fmla="*/ 69 h 125"/>
                <a:gd name="T6" fmla="*/ 21 w 153"/>
                <a:gd name="T7" fmla="*/ 64 h 125"/>
                <a:gd name="T8" fmla="*/ 21 w 153"/>
                <a:gd name="T9" fmla="*/ 121 h 125"/>
                <a:gd name="T10" fmla="*/ 24 w 153"/>
                <a:gd name="T11" fmla="*/ 125 h 125"/>
                <a:gd name="T12" fmla="*/ 62 w 153"/>
                <a:gd name="T13" fmla="*/ 125 h 125"/>
                <a:gd name="T14" fmla="*/ 63 w 153"/>
                <a:gd name="T15" fmla="*/ 93 h 125"/>
                <a:gd name="T16" fmla="*/ 67 w 153"/>
                <a:gd name="T17" fmla="*/ 88 h 125"/>
                <a:gd name="T18" fmla="*/ 83 w 153"/>
                <a:gd name="T19" fmla="*/ 88 h 125"/>
                <a:gd name="T20" fmla="*/ 89 w 153"/>
                <a:gd name="T21" fmla="*/ 93 h 125"/>
                <a:gd name="T22" fmla="*/ 89 w 153"/>
                <a:gd name="T23" fmla="*/ 125 h 125"/>
                <a:gd name="T24" fmla="*/ 126 w 153"/>
                <a:gd name="T25" fmla="*/ 125 h 125"/>
                <a:gd name="T26" fmla="*/ 130 w 153"/>
                <a:gd name="T27" fmla="*/ 120 h 125"/>
                <a:gd name="T28" fmla="*/ 130 w 153"/>
                <a:gd name="T29" fmla="*/ 63 h 125"/>
                <a:gd name="T30" fmla="*/ 136 w 153"/>
                <a:gd name="T31" fmla="*/ 69 h 125"/>
                <a:gd name="T32" fmla="*/ 153 w 153"/>
                <a:gd name="T33" fmla="*/ 69 h 125"/>
                <a:gd name="T34" fmla="*/ 78 w 153"/>
                <a:gd name="T35" fmla="*/ 0 h 125"/>
                <a:gd name="T36" fmla="*/ 76 w 153"/>
                <a:gd name="T37" fmla="*/ 76 h 125"/>
                <a:gd name="T38" fmla="*/ 60 w 153"/>
                <a:gd name="T39" fmla="*/ 60 h 125"/>
                <a:gd name="T40" fmla="*/ 76 w 153"/>
                <a:gd name="T41" fmla="*/ 43 h 125"/>
                <a:gd name="T42" fmla="*/ 92 w 153"/>
                <a:gd name="T43" fmla="*/ 60 h 125"/>
                <a:gd name="T44" fmla="*/ 76 w 153"/>
                <a:gd name="T45" fmla="*/ 76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3" h="125">
                  <a:moveTo>
                    <a:pt x="78" y="0"/>
                  </a:moveTo>
                  <a:cubicBezTo>
                    <a:pt x="0" y="69"/>
                    <a:pt x="0" y="69"/>
                    <a:pt x="0" y="69"/>
                  </a:cubicBezTo>
                  <a:cubicBezTo>
                    <a:pt x="0" y="69"/>
                    <a:pt x="5" y="78"/>
                    <a:pt x="15" y="69"/>
                  </a:cubicBezTo>
                  <a:cubicBezTo>
                    <a:pt x="21" y="64"/>
                    <a:pt x="21" y="64"/>
                    <a:pt x="21" y="64"/>
                  </a:cubicBezTo>
                  <a:cubicBezTo>
                    <a:pt x="21" y="121"/>
                    <a:pt x="21" y="121"/>
                    <a:pt x="21" y="121"/>
                  </a:cubicBezTo>
                  <a:cubicBezTo>
                    <a:pt x="21" y="121"/>
                    <a:pt x="21" y="125"/>
                    <a:pt x="24" y="125"/>
                  </a:cubicBezTo>
                  <a:cubicBezTo>
                    <a:pt x="28" y="125"/>
                    <a:pt x="62" y="125"/>
                    <a:pt x="62" y="125"/>
                  </a:cubicBezTo>
                  <a:cubicBezTo>
                    <a:pt x="63" y="93"/>
                    <a:pt x="63" y="93"/>
                    <a:pt x="63" y="93"/>
                  </a:cubicBezTo>
                  <a:cubicBezTo>
                    <a:pt x="63" y="93"/>
                    <a:pt x="62" y="88"/>
                    <a:pt x="67" y="88"/>
                  </a:cubicBezTo>
                  <a:cubicBezTo>
                    <a:pt x="83" y="88"/>
                    <a:pt x="83" y="88"/>
                    <a:pt x="83" y="88"/>
                  </a:cubicBezTo>
                  <a:cubicBezTo>
                    <a:pt x="89" y="88"/>
                    <a:pt x="89" y="93"/>
                    <a:pt x="89" y="93"/>
                  </a:cubicBezTo>
                  <a:cubicBezTo>
                    <a:pt x="89" y="125"/>
                    <a:pt x="89" y="125"/>
                    <a:pt x="89" y="125"/>
                  </a:cubicBezTo>
                  <a:cubicBezTo>
                    <a:pt x="89" y="125"/>
                    <a:pt x="121" y="125"/>
                    <a:pt x="126" y="125"/>
                  </a:cubicBezTo>
                  <a:cubicBezTo>
                    <a:pt x="131" y="125"/>
                    <a:pt x="130" y="120"/>
                    <a:pt x="130" y="120"/>
                  </a:cubicBezTo>
                  <a:cubicBezTo>
                    <a:pt x="130" y="63"/>
                    <a:pt x="130" y="63"/>
                    <a:pt x="130" y="63"/>
                  </a:cubicBezTo>
                  <a:cubicBezTo>
                    <a:pt x="136" y="69"/>
                    <a:pt x="136" y="69"/>
                    <a:pt x="136" y="69"/>
                  </a:cubicBezTo>
                  <a:cubicBezTo>
                    <a:pt x="148" y="77"/>
                    <a:pt x="153" y="69"/>
                    <a:pt x="153" y="69"/>
                  </a:cubicBezTo>
                  <a:lnTo>
                    <a:pt x="78" y="0"/>
                  </a:lnTo>
                  <a:close/>
                  <a:moveTo>
                    <a:pt x="76" y="76"/>
                  </a:moveTo>
                  <a:cubicBezTo>
                    <a:pt x="67" y="76"/>
                    <a:pt x="60" y="69"/>
                    <a:pt x="60" y="60"/>
                  </a:cubicBezTo>
                  <a:cubicBezTo>
                    <a:pt x="60" y="50"/>
                    <a:pt x="67" y="43"/>
                    <a:pt x="76" y="43"/>
                  </a:cubicBezTo>
                  <a:cubicBezTo>
                    <a:pt x="85" y="43"/>
                    <a:pt x="92" y="50"/>
                    <a:pt x="92" y="60"/>
                  </a:cubicBezTo>
                  <a:cubicBezTo>
                    <a:pt x="92" y="69"/>
                    <a:pt x="85" y="76"/>
                    <a:pt x="76" y="7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solidFill>
                  <a:prstClr val="black"/>
                </a:solidFill>
                <a:latin typeface="Arial" panose="020B0604020202020204" pitchFamily="34" charset="0"/>
                <a:ea typeface="微软雅黑" panose="020B0503020204020204" pitchFamily="34" charset="-122"/>
                <a:sym typeface="Arial" panose="020B0604020202020204" pitchFamily="34" charset="0"/>
              </a:endParaRPr>
            </a:p>
          </p:txBody>
        </p:sp>
        <p:sp>
          <p:nvSpPr>
            <p:cNvPr id="26" name="Freeform 6"/>
            <p:cNvSpPr/>
            <p:nvPr/>
          </p:nvSpPr>
          <p:spPr bwMode="auto">
            <a:xfrm>
              <a:off x="1949464" y="1366877"/>
              <a:ext cx="49916" cy="102328"/>
            </a:xfrm>
            <a:custGeom>
              <a:avLst/>
              <a:gdLst>
                <a:gd name="T0" fmla="*/ 20 w 20"/>
                <a:gd name="T1" fmla="*/ 41 h 41"/>
                <a:gd name="T2" fmla="*/ 20 w 20"/>
                <a:gd name="T3" fmla="*/ 0 h 41"/>
                <a:gd name="T4" fmla="*/ 0 w 20"/>
                <a:gd name="T5" fmla="*/ 0 h 41"/>
                <a:gd name="T6" fmla="*/ 0 w 20"/>
                <a:gd name="T7" fmla="*/ 24 h 41"/>
                <a:gd name="T8" fmla="*/ 20 w 20"/>
                <a:gd name="T9" fmla="*/ 41 h 41"/>
              </a:gdLst>
              <a:ahLst/>
              <a:cxnLst>
                <a:cxn ang="0">
                  <a:pos x="T0" y="T1"/>
                </a:cxn>
                <a:cxn ang="0">
                  <a:pos x="T2" y="T3"/>
                </a:cxn>
                <a:cxn ang="0">
                  <a:pos x="T4" y="T5"/>
                </a:cxn>
                <a:cxn ang="0">
                  <a:pos x="T6" y="T7"/>
                </a:cxn>
                <a:cxn ang="0">
                  <a:pos x="T8" y="T9"/>
                </a:cxn>
              </a:cxnLst>
              <a:rect l="0" t="0" r="r" b="b"/>
              <a:pathLst>
                <a:path w="20" h="41">
                  <a:moveTo>
                    <a:pt x="20" y="41"/>
                  </a:moveTo>
                  <a:lnTo>
                    <a:pt x="20" y="0"/>
                  </a:lnTo>
                  <a:lnTo>
                    <a:pt x="0" y="0"/>
                  </a:lnTo>
                  <a:lnTo>
                    <a:pt x="0" y="24"/>
                  </a:lnTo>
                  <a:lnTo>
                    <a:pt x="20" y="4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solidFill>
                  <a:prstClr val="black"/>
                </a:solidFill>
                <a:latin typeface="Arial" panose="020B0604020202020204" pitchFamily="34" charset="0"/>
                <a:ea typeface="微软雅黑" panose="020B0503020204020204" pitchFamily="34" charset="-122"/>
                <a:sym typeface="Arial" panose="020B0604020202020204" pitchFamily="34" charset="0"/>
              </a:endParaRPr>
            </a:p>
          </p:txBody>
        </p:sp>
        <p:sp>
          <p:nvSpPr>
            <p:cNvPr id="27" name="Oval 7"/>
            <p:cNvSpPr>
              <a:spLocks noChangeArrowheads="1"/>
            </p:cNvSpPr>
            <p:nvPr/>
          </p:nvSpPr>
          <p:spPr bwMode="auto">
            <a:xfrm>
              <a:off x="1777255" y="1484179"/>
              <a:ext cx="52412" cy="54907"/>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solidFill>
                  <a:prstClr val="black"/>
                </a:solidFill>
                <a:latin typeface="Arial" panose="020B0604020202020204" pitchFamily="34" charset="0"/>
                <a:ea typeface="微软雅黑" panose="020B0503020204020204" pitchFamily="34" charset="-122"/>
                <a:sym typeface="Arial" panose="020B0604020202020204" pitchFamily="34" charset="0"/>
              </a:endParaRPr>
            </a:p>
          </p:txBody>
        </p:sp>
      </p:grpSp>
      <p:sp>
        <p:nvSpPr>
          <p:cNvPr id="28" name="Freeform 34"/>
          <p:cNvSpPr/>
          <p:nvPr/>
        </p:nvSpPr>
        <p:spPr bwMode="auto">
          <a:xfrm>
            <a:off x="6675426" y="1708840"/>
            <a:ext cx="389524" cy="344330"/>
          </a:xfrm>
          <a:custGeom>
            <a:avLst/>
            <a:gdLst>
              <a:gd name="T0" fmla="*/ 136 w 136"/>
              <a:gd name="T1" fmla="*/ 48 h 120"/>
              <a:gd name="T2" fmla="*/ 68 w 136"/>
              <a:gd name="T3" fmla="*/ 0 h 120"/>
              <a:gd name="T4" fmla="*/ 0 w 136"/>
              <a:gd name="T5" fmla="*/ 48 h 120"/>
              <a:gd name="T6" fmla="*/ 37 w 136"/>
              <a:gd name="T7" fmla="*/ 91 h 120"/>
              <a:gd name="T8" fmla="*/ 22 w 136"/>
              <a:gd name="T9" fmla="*/ 120 h 120"/>
              <a:gd name="T10" fmla="*/ 73 w 136"/>
              <a:gd name="T11" fmla="*/ 96 h 120"/>
              <a:gd name="T12" fmla="*/ 136 w 136"/>
              <a:gd name="T13" fmla="*/ 48 h 120"/>
            </a:gdLst>
            <a:ahLst/>
            <a:cxnLst>
              <a:cxn ang="0">
                <a:pos x="T0" y="T1"/>
              </a:cxn>
              <a:cxn ang="0">
                <a:pos x="T2" y="T3"/>
              </a:cxn>
              <a:cxn ang="0">
                <a:pos x="T4" y="T5"/>
              </a:cxn>
              <a:cxn ang="0">
                <a:pos x="T6" y="T7"/>
              </a:cxn>
              <a:cxn ang="0">
                <a:pos x="T8" y="T9"/>
              </a:cxn>
              <a:cxn ang="0">
                <a:pos x="T10" y="T11"/>
              </a:cxn>
              <a:cxn ang="0">
                <a:pos x="T12" y="T13"/>
              </a:cxn>
            </a:cxnLst>
            <a:rect l="0" t="0" r="r" b="b"/>
            <a:pathLst>
              <a:path w="136" h="120">
                <a:moveTo>
                  <a:pt x="136" y="48"/>
                </a:moveTo>
                <a:cubicBezTo>
                  <a:pt x="136" y="22"/>
                  <a:pt x="106" y="0"/>
                  <a:pt x="68" y="0"/>
                </a:cubicBezTo>
                <a:cubicBezTo>
                  <a:pt x="31" y="0"/>
                  <a:pt x="0" y="22"/>
                  <a:pt x="0" y="48"/>
                </a:cubicBezTo>
                <a:cubicBezTo>
                  <a:pt x="0" y="67"/>
                  <a:pt x="15" y="83"/>
                  <a:pt x="37" y="91"/>
                </a:cubicBezTo>
                <a:cubicBezTo>
                  <a:pt x="38" y="96"/>
                  <a:pt x="37" y="106"/>
                  <a:pt x="22" y="120"/>
                </a:cubicBezTo>
                <a:cubicBezTo>
                  <a:pt x="22" y="120"/>
                  <a:pt x="54" y="111"/>
                  <a:pt x="73" y="96"/>
                </a:cubicBezTo>
                <a:cubicBezTo>
                  <a:pt x="108" y="94"/>
                  <a:pt x="136" y="73"/>
                  <a:pt x="136" y="48"/>
                </a:cubicBezTo>
                <a:close/>
              </a:path>
            </a:pathLst>
          </a:custGeom>
          <a:solidFill>
            <a:schemeClr val="accent1"/>
          </a:solidFill>
          <a:ln>
            <a:noFill/>
          </a:ln>
        </p:spPr>
        <p:txBody>
          <a:bodyPr vert="horz" wrap="square" lIns="91440" tIns="45720" rIns="91440" bIns="45720" numCol="1" anchor="t" anchorCtr="0" compatLnSpc="1"/>
          <a:lstStyle/>
          <a:p>
            <a:endParaRPr lang="en-US">
              <a:solidFill>
                <a:prstClr val="black"/>
              </a:solidFill>
              <a:latin typeface="Arial" panose="020B0604020202020204" pitchFamily="34" charset="0"/>
              <a:ea typeface="微软雅黑" panose="020B0503020204020204" pitchFamily="34" charset="-122"/>
              <a:sym typeface="Arial" panose="020B0604020202020204" pitchFamily="34" charset="0"/>
            </a:endParaRPr>
          </a:p>
        </p:txBody>
      </p:sp>
      <p:sp>
        <p:nvSpPr>
          <p:cNvPr id="29" name="Freeform 55"/>
          <p:cNvSpPr>
            <a:spLocks noEditPoints="1"/>
          </p:cNvSpPr>
          <p:nvPr/>
        </p:nvSpPr>
        <p:spPr bwMode="auto">
          <a:xfrm>
            <a:off x="6583775" y="3045437"/>
            <a:ext cx="613019" cy="641533"/>
          </a:xfrm>
          <a:custGeom>
            <a:avLst/>
            <a:gdLst>
              <a:gd name="T0" fmla="*/ 83 w 129"/>
              <a:gd name="T1" fmla="*/ 92 h 135"/>
              <a:gd name="T2" fmla="*/ 127 w 129"/>
              <a:gd name="T3" fmla="*/ 26 h 135"/>
              <a:gd name="T4" fmla="*/ 127 w 129"/>
              <a:gd name="T5" fmla="*/ 21 h 135"/>
              <a:gd name="T6" fmla="*/ 117 w 129"/>
              <a:gd name="T7" fmla="*/ 10 h 135"/>
              <a:gd name="T8" fmla="*/ 112 w 129"/>
              <a:gd name="T9" fmla="*/ 10 h 135"/>
              <a:gd name="T10" fmla="*/ 107 w 129"/>
              <a:gd name="T11" fmla="*/ 16 h 135"/>
              <a:gd name="T12" fmla="*/ 101 w 129"/>
              <a:gd name="T13" fmla="*/ 16 h 135"/>
              <a:gd name="T14" fmla="*/ 101 w 129"/>
              <a:gd name="T15" fmla="*/ 0 h 135"/>
              <a:gd name="T16" fmla="*/ 27 w 129"/>
              <a:gd name="T17" fmla="*/ 0 h 135"/>
              <a:gd name="T18" fmla="*/ 27 w 129"/>
              <a:gd name="T19" fmla="*/ 16 h 135"/>
              <a:gd name="T20" fmla="*/ 22 w 129"/>
              <a:gd name="T21" fmla="*/ 16 h 135"/>
              <a:gd name="T22" fmla="*/ 17 w 129"/>
              <a:gd name="T23" fmla="*/ 10 h 135"/>
              <a:gd name="T24" fmla="*/ 12 w 129"/>
              <a:gd name="T25" fmla="*/ 10 h 135"/>
              <a:gd name="T26" fmla="*/ 1 w 129"/>
              <a:gd name="T27" fmla="*/ 21 h 135"/>
              <a:gd name="T28" fmla="*/ 1 w 129"/>
              <a:gd name="T29" fmla="*/ 26 h 135"/>
              <a:gd name="T30" fmla="*/ 46 w 129"/>
              <a:gd name="T31" fmla="*/ 92 h 135"/>
              <a:gd name="T32" fmla="*/ 59 w 129"/>
              <a:gd name="T33" fmla="*/ 98 h 135"/>
              <a:gd name="T34" fmla="*/ 59 w 129"/>
              <a:gd name="T35" fmla="*/ 103 h 135"/>
              <a:gd name="T36" fmla="*/ 54 w 129"/>
              <a:gd name="T37" fmla="*/ 106 h 135"/>
              <a:gd name="T38" fmla="*/ 59 w 129"/>
              <a:gd name="T39" fmla="*/ 108 h 135"/>
              <a:gd name="T40" fmla="*/ 59 w 129"/>
              <a:gd name="T41" fmla="*/ 114 h 135"/>
              <a:gd name="T42" fmla="*/ 54 w 129"/>
              <a:gd name="T43" fmla="*/ 119 h 135"/>
              <a:gd name="T44" fmla="*/ 48 w 129"/>
              <a:gd name="T45" fmla="*/ 124 h 135"/>
              <a:gd name="T46" fmla="*/ 43 w 129"/>
              <a:gd name="T47" fmla="*/ 129 h 135"/>
              <a:gd name="T48" fmla="*/ 49 w 129"/>
              <a:gd name="T49" fmla="*/ 135 h 135"/>
              <a:gd name="T50" fmla="*/ 80 w 129"/>
              <a:gd name="T51" fmla="*/ 135 h 135"/>
              <a:gd name="T52" fmla="*/ 85 w 129"/>
              <a:gd name="T53" fmla="*/ 129 h 135"/>
              <a:gd name="T54" fmla="*/ 80 w 129"/>
              <a:gd name="T55" fmla="*/ 124 h 135"/>
              <a:gd name="T56" fmla="*/ 74 w 129"/>
              <a:gd name="T57" fmla="*/ 119 h 135"/>
              <a:gd name="T58" fmla="*/ 69 w 129"/>
              <a:gd name="T59" fmla="*/ 114 h 135"/>
              <a:gd name="T60" fmla="*/ 69 w 129"/>
              <a:gd name="T61" fmla="*/ 108 h 135"/>
              <a:gd name="T62" fmla="*/ 75 w 129"/>
              <a:gd name="T63" fmla="*/ 106 h 135"/>
              <a:gd name="T64" fmla="*/ 69 w 129"/>
              <a:gd name="T65" fmla="*/ 103 h 135"/>
              <a:gd name="T66" fmla="*/ 69 w 129"/>
              <a:gd name="T67" fmla="*/ 98 h 135"/>
              <a:gd name="T68" fmla="*/ 83 w 129"/>
              <a:gd name="T69" fmla="*/ 92 h 135"/>
              <a:gd name="T70" fmla="*/ 101 w 129"/>
              <a:gd name="T71" fmla="*/ 21 h 135"/>
              <a:gd name="T72" fmla="*/ 107 w 129"/>
              <a:gd name="T73" fmla="*/ 21 h 135"/>
              <a:gd name="T74" fmla="*/ 112 w 129"/>
              <a:gd name="T75" fmla="*/ 16 h 135"/>
              <a:gd name="T76" fmla="*/ 117 w 129"/>
              <a:gd name="T77" fmla="*/ 21 h 135"/>
              <a:gd name="T78" fmla="*/ 117 w 129"/>
              <a:gd name="T79" fmla="*/ 26 h 135"/>
              <a:gd name="T80" fmla="*/ 91 w 129"/>
              <a:gd name="T81" fmla="*/ 71 h 135"/>
              <a:gd name="T82" fmla="*/ 101 w 129"/>
              <a:gd name="T83" fmla="*/ 21 h 135"/>
              <a:gd name="T84" fmla="*/ 36 w 129"/>
              <a:gd name="T85" fmla="*/ 72 h 135"/>
              <a:gd name="T86" fmla="*/ 10 w 129"/>
              <a:gd name="T87" fmla="*/ 27 h 135"/>
              <a:gd name="T88" fmla="*/ 10 w 129"/>
              <a:gd name="T89" fmla="*/ 22 h 135"/>
              <a:gd name="T90" fmla="*/ 15 w 129"/>
              <a:gd name="T91" fmla="*/ 17 h 135"/>
              <a:gd name="T92" fmla="*/ 20 w 129"/>
              <a:gd name="T93" fmla="*/ 22 h 135"/>
              <a:gd name="T94" fmla="*/ 26 w 129"/>
              <a:gd name="T95" fmla="*/ 22 h 135"/>
              <a:gd name="T96" fmla="*/ 36 w 129"/>
              <a:gd name="T97" fmla="*/ 72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29" h="135">
                <a:moveTo>
                  <a:pt x="83" y="92"/>
                </a:moveTo>
                <a:cubicBezTo>
                  <a:pt x="129" y="63"/>
                  <a:pt x="127" y="26"/>
                  <a:pt x="127" y="26"/>
                </a:cubicBezTo>
                <a:cubicBezTo>
                  <a:pt x="127" y="21"/>
                  <a:pt x="127" y="21"/>
                  <a:pt x="127" y="21"/>
                </a:cubicBezTo>
                <a:cubicBezTo>
                  <a:pt x="127" y="21"/>
                  <a:pt x="128" y="10"/>
                  <a:pt x="117" y="10"/>
                </a:cubicBezTo>
                <a:cubicBezTo>
                  <a:pt x="114" y="10"/>
                  <a:pt x="112" y="10"/>
                  <a:pt x="112" y="10"/>
                </a:cubicBezTo>
                <a:cubicBezTo>
                  <a:pt x="107" y="10"/>
                  <a:pt x="107" y="16"/>
                  <a:pt x="107" y="16"/>
                </a:cubicBezTo>
                <a:cubicBezTo>
                  <a:pt x="107" y="16"/>
                  <a:pt x="104" y="16"/>
                  <a:pt x="101" y="16"/>
                </a:cubicBezTo>
                <a:cubicBezTo>
                  <a:pt x="101" y="12"/>
                  <a:pt x="101" y="0"/>
                  <a:pt x="101" y="0"/>
                </a:cubicBezTo>
                <a:cubicBezTo>
                  <a:pt x="56" y="7"/>
                  <a:pt x="27" y="0"/>
                  <a:pt x="27" y="0"/>
                </a:cubicBezTo>
                <a:cubicBezTo>
                  <a:pt x="27" y="16"/>
                  <a:pt x="27" y="16"/>
                  <a:pt x="27" y="16"/>
                </a:cubicBezTo>
                <a:cubicBezTo>
                  <a:pt x="23" y="16"/>
                  <a:pt x="22" y="16"/>
                  <a:pt x="22" y="16"/>
                </a:cubicBezTo>
                <a:cubicBezTo>
                  <a:pt x="22" y="16"/>
                  <a:pt x="22" y="10"/>
                  <a:pt x="17" y="10"/>
                </a:cubicBezTo>
                <a:cubicBezTo>
                  <a:pt x="17" y="10"/>
                  <a:pt x="15" y="10"/>
                  <a:pt x="12" y="10"/>
                </a:cubicBezTo>
                <a:cubicBezTo>
                  <a:pt x="1" y="10"/>
                  <a:pt x="1" y="21"/>
                  <a:pt x="1" y="21"/>
                </a:cubicBezTo>
                <a:cubicBezTo>
                  <a:pt x="1" y="26"/>
                  <a:pt x="1" y="26"/>
                  <a:pt x="1" y="26"/>
                </a:cubicBezTo>
                <a:cubicBezTo>
                  <a:pt x="1" y="26"/>
                  <a:pt x="0" y="63"/>
                  <a:pt x="46" y="92"/>
                </a:cubicBezTo>
                <a:cubicBezTo>
                  <a:pt x="46" y="92"/>
                  <a:pt x="52" y="98"/>
                  <a:pt x="59" y="98"/>
                </a:cubicBezTo>
                <a:cubicBezTo>
                  <a:pt x="59" y="103"/>
                  <a:pt x="59" y="103"/>
                  <a:pt x="59" y="103"/>
                </a:cubicBezTo>
                <a:cubicBezTo>
                  <a:pt x="59" y="103"/>
                  <a:pt x="54" y="103"/>
                  <a:pt x="54" y="106"/>
                </a:cubicBezTo>
                <a:cubicBezTo>
                  <a:pt x="54" y="109"/>
                  <a:pt x="59" y="108"/>
                  <a:pt x="59" y="108"/>
                </a:cubicBezTo>
                <a:cubicBezTo>
                  <a:pt x="59" y="114"/>
                  <a:pt x="59" y="114"/>
                  <a:pt x="59" y="114"/>
                </a:cubicBezTo>
                <a:cubicBezTo>
                  <a:pt x="59" y="114"/>
                  <a:pt x="58" y="119"/>
                  <a:pt x="54" y="119"/>
                </a:cubicBezTo>
                <a:cubicBezTo>
                  <a:pt x="54" y="124"/>
                  <a:pt x="48" y="124"/>
                  <a:pt x="48" y="124"/>
                </a:cubicBezTo>
                <a:cubicBezTo>
                  <a:pt x="48" y="124"/>
                  <a:pt x="43" y="125"/>
                  <a:pt x="43" y="129"/>
                </a:cubicBezTo>
                <a:cubicBezTo>
                  <a:pt x="43" y="129"/>
                  <a:pt x="42" y="135"/>
                  <a:pt x="49" y="135"/>
                </a:cubicBezTo>
                <a:cubicBezTo>
                  <a:pt x="56" y="135"/>
                  <a:pt x="80" y="135"/>
                  <a:pt x="80" y="135"/>
                </a:cubicBezTo>
                <a:cubicBezTo>
                  <a:pt x="85" y="135"/>
                  <a:pt x="85" y="129"/>
                  <a:pt x="85" y="129"/>
                </a:cubicBezTo>
                <a:cubicBezTo>
                  <a:pt x="85" y="129"/>
                  <a:pt x="85" y="124"/>
                  <a:pt x="80" y="124"/>
                </a:cubicBezTo>
                <a:cubicBezTo>
                  <a:pt x="74" y="124"/>
                  <a:pt x="74" y="119"/>
                  <a:pt x="74" y="119"/>
                </a:cubicBezTo>
                <a:cubicBezTo>
                  <a:pt x="74" y="119"/>
                  <a:pt x="69" y="119"/>
                  <a:pt x="69" y="114"/>
                </a:cubicBezTo>
                <a:cubicBezTo>
                  <a:pt x="69" y="108"/>
                  <a:pt x="69" y="108"/>
                  <a:pt x="69" y="108"/>
                </a:cubicBezTo>
                <a:cubicBezTo>
                  <a:pt x="69" y="108"/>
                  <a:pt x="75" y="109"/>
                  <a:pt x="75" y="106"/>
                </a:cubicBezTo>
                <a:cubicBezTo>
                  <a:pt x="75" y="103"/>
                  <a:pt x="69" y="103"/>
                  <a:pt x="69" y="103"/>
                </a:cubicBezTo>
                <a:cubicBezTo>
                  <a:pt x="69" y="98"/>
                  <a:pt x="69" y="98"/>
                  <a:pt x="69" y="98"/>
                </a:cubicBezTo>
                <a:cubicBezTo>
                  <a:pt x="75" y="98"/>
                  <a:pt x="79" y="96"/>
                  <a:pt x="83" y="92"/>
                </a:cubicBezTo>
                <a:close/>
                <a:moveTo>
                  <a:pt x="101" y="21"/>
                </a:moveTo>
                <a:cubicBezTo>
                  <a:pt x="103" y="21"/>
                  <a:pt x="107" y="21"/>
                  <a:pt x="107" y="21"/>
                </a:cubicBezTo>
                <a:cubicBezTo>
                  <a:pt x="112" y="21"/>
                  <a:pt x="112" y="16"/>
                  <a:pt x="112" y="16"/>
                </a:cubicBezTo>
                <a:cubicBezTo>
                  <a:pt x="117" y="16"/>
                  <a:pt x="117" y="21"/>
                  <a:pt x="117" y="21"/>
                </a:cubicBezTo>
                <a:cubicBezTo>
                  <a:pt x="117" y="26"/>
                  <a:pt x="117" y="26"/>
                  <a:pt x="117" y="26"/>
                </a:cubicBezTo>
                <a:cubicBezTo>
                  <a:pt x="117" y="26"/>
                  <a:pt x="116" y="47"/>
                  <a:pt x="91" y="71"/>
                </a:cubicBezTo>
                <a:cubicBezTo>
                  <a:pt x="96" y="61"/>
                  <a:pt x="101" y="38"/>
                  <a:pt x="101" y="21"/>
                </a:cubicBezTo>
                <a:close/>
                <a:moveTo>
                  <a:pt x="36" y="72"/>
                </a:moveTo>
                <a:cubicBezTo>
                  <a:pt x="11" y="48"/>
                  <a:pt x="10" y="27"/>
                  <a:pt x="10" y="27"/>
                </a:cubicBezTo>
                <a:cubicBezTo>
                  <a:pt x="10" y="22"/>
                  <a:pt x="10" y="22"/>
                  <a:pt x="10" y="22"/>
                </a:cubicBezTo>
                <a:cubicBezTo>
                  <a:pt x="10" y="22"/>
                  <a:pt x="10" y="17"/>
                  <a:pt x="15" y="17"/>
                </a:cubicBezTo>
                <a:cubicBezTo>
                  <a:pt x="15" y="17"/>
                  <a:pt x="15" y="22"/>
                  <a:pt x="20" y="22"/>
                </a:cubicBezTo>
                <a:cubicBezTo>
                  <a:pt x="20" y="22"/>
                  <a:pt x="24" y="22"/>
                  <a:pt x="26" y="22"/>
                </a:cubicBezTo>
                <a:cubicBezTo>
                  <a:pt x="26" y="39"/>
                  <a:pt x="30" y="62"/>
                  <a:pt x="36" y="72"/>
                </a:cubicBezTo>
                <a:close/>
              </a:path>
            </a:pathLst>
          </a:custGeom>
          <a:solidFill>
            <a:schemeClr val="accent1"/>
          </a:solidFill>
          <a:ln>
            <a:noFill/>
          </a:ln>
        </p:spPr>
        <p:txBody>
          <a:bodyPr vert="horz" wrap="square" lIns="91440" tIns="45720" rIns="91440" bIns="45720" numCol="1" anchor="t" anchorCtr="0" compatLnSpc="1"/>
          <a:lstStyle/>
          <a:p>
            <a:endParaRPr lang="en-US">
              <a:solidFill>
                <a:prstClr val="black"/>
              </a:solidFill>
              <a:latin typeface="Arial" panose="020B0604020202020204" pitchFamily="34" charset="0"/>
              <a:ea typeface="微软雅黑" panose="020B0503020204020204" pitchFamily="34" charset="-122"/>
              <a:sym typeface="Arial" panose="020B0604020202020204" pitchFamily="34" charset="0"/>
            </a:endParaRPr>
          </a:p>
        </p:txBody>
      </p:sp>
      <p:grpSp>
        <p:nvGrpSpPr>
          <p:cNvPr id="30" name="Group 45"/>
          <p:cNvGrpSpPr/>
          <p:nvPr/>
        </p:nvGrpSpPr>
        <p:grpSpPr>
          <a:xfrm>
            <a:off x="5350607" y="2000891"/>
            <a:ext cx="603273" cy="593698"/>
            <a:chOff x="1587575" y="2265358"/>
            <a:chExt cx="314468" cy="309477"/>
          </a:xfrm>
          <a:solidFill>
            <a:schemeClr val="accent1"/>
          </a:solidFill>
        </p:grpSpPr>
        <p:sp>
          <p:nvSpPr>
            <p:cNvPr id="31" name="Freeform 59"/>
            <p:cNvSpPr>
              <a:spLocks noEditPoints="1"/>
            </p:cNvSpPr>
            <p:nvPr/>
          </p:nvSpPr>
          <p:spPr bwMode="auto">
            <a:xfrm>
              <a:off x="1587575" y="2265358"/>
              <a:ext cx="314468" cy="309477"/>
            </a:xfrm>
            <a:custGeom>
              <a:avLst/>
              <a:gdLst>
                <a:gd name="T0" fmla="*/ 82 w 95"/>
                <a:gd name="T1" fmla="*/ 57 h 93"/>
                <a:gd name="T2" fmla="*/ 95 w 95"/>
                <a:gd name="T3" fmla="*/ 51 h 93"/>
                <a:gd name="T4" fmla="*/ 95 w 95"/>
                <a:gd name="T5" fmla="*/ 41 h 93"/>
                <a:gd name="T6" fmla="*/ 82 w 95"/>
                <a:gd name="T7" fmla="*/ 36 h 93"/>
                <a:gd name="T8" fmla="*/ 80 w 95"/>
                <a:gd name="T9" fmla="*/ 30 h 93"/>
                <a:gd name="T10" fmla="*/ 85 w 95"/>
                <a:gd name="T11" fmla="*/ 17 h 93"/>
                <a:gd name="T12" fmla="*/ 77 w 95"/>
                <a:gd name="T13" fmla="*/ 10 h 93"/>
                <a:gd name="T14" fmla="*/ 64 w 95"/>
                <a:gd name="T15" fmla="*/ 15 h 93"/>
                <a:gd name="T16" fmla="*/ 59 w 95"/>
                <a:gd name="T17" fmla="*/ 13 h 93"/>
                <a:gd name="T18" fmla="*/ 53 w 95"/>
                <a:gd name="T19" fmla="*/ 0 h 93"/>
                <a:gd name="T20" fmla="*/ 42 w 95"/>
                <a:gd name="T21" fmla="*/ 0 h 93"/>
                <a:gd name="T22" fmla="*/ 37 w 95"/>
                <a:gd name="T23" fmla="*/ 13 h 93"/>
                <a:gd name="T24" fmla="*/ 31 w 95"/>
                <a:gd name="T25" fmla="*/ 15 h 93"/>
                <a:gd name="T26" fmla="*/ 18 w 95"/>
                <a:gd name="T27" fmla="*/ 10 h 93"/>
                <a:gd name="T28" fmla="*/ 10 w 95"/>
                <a:gd name="T29" fmla="*/ 17 h 93"/>
                <a:gd name="T30" fmla="*/ 16 w 95"/>
                <a:gd name="T31" fmla="*/ 30 h 93"/>
                <a:gd name="T32" fmla="*/ 13 w 95"/>
                <a:gd name="T33" fmla="*/ 36 h 93"/>
                <a:gd name="T34" fmla="*/ 0 w 95"/>
                <a:gd name="T35" fmla="*/ 41 h 93"/>
                <a:gd name="T36" fmla="*/ 0 w 95"/>
                <a:gd name="T37" fmla="*/ 52 h 93"/>
                <a:gd name="T38" fmla="*/ 13 w 95"/>
                <a:gd name="T39" fmla="*/ 57 h 93"/>
                <a:gd name="T40" fmla="*/ 16 w 95"/>
                <a:gd name="T41" fmla="*/ 63 h 93"/>
                <a:gd name="T42" fmla="*/ 11 w 95"/>
                <a:gd name="T43" fmla="*/ 76 h 93"/>
                <a:gd name="T44" fmla="*/ 18 w 95"/>
                <a:gd name="T45" fmla="*/ 83 h 93"/>
                <a:gd name="T46" fmla="*/ 31 w 95"/>
                <a:gd name="T47" fmla="*/ 78 h 93"/>
                <a:gd name="T48" fmla="*/ 37 w 95"/>
                <a:gd name="T49" fmla="*/ 80 h 93"/>
                <a:gd name="T50" fmla="*/ 43 w 95"/>
                <a:gd name="T51" fmla="*/ 93 h 93"/>
                <a:gd name="T52" fmla="*/ 53 w 95"/>
                <a:gd name="T53" fmla="*/ 93 h 93"/>
                <a:gd name="T54" fmla="*/ 59 w 95"/>
                <a:gd name="T55" fmla="*/ 80 h 93"/>
                <a:gd name="T56" fmla="*/ 64 w 95"/>
                <a:gd name="T57" fmla="*/ 78 h 93"/>
                <a:gd name="T58" fmla="*/ 78 w 95"/>
                <a:gd name="T59" fmla="*/ 83 h 93"/>
                <a:gd name="T60" fmla="*/ 85 w 95"/>
                <a:gd name="T61" fmla="*/ 75 h 93"/>
                <a:gd name="T62" fmla="*/ 80 w 95"/>
                <a:gd name="T63" fmla="*/ 63 h 93"/>
                <a:gd name="T64" fmla="*/ 82 w 95"/>
                <a:gd name="T65" fmla="*/ 57 h 93"/>
                <a:gd name="T66" fmla="*/ 48 w 95"/>
                <a:gd name="T67" fmla="*/ 61 h 93"/>
                <a:gd name="T68" fmla="*/ 33 w 95"/>
                <a:gd name="T69" fmla="*/ 46 h 93"/>
                <a:gd name="T70" fmla="*/ 48 w 95"/>
                <a:gd name="T71" fmla="*/ 32 h 93"/>
                <a:gd name="T72" fmla="*/ 63 w 95"/>
                <a:gd name="T73" fmla="*/ 46 h 93"/>
                <a:gd name="T74" fmla="*/ 48 w 95"/>
                <a:gd name="T75" fmla="*/ 61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5" h="93">
                  <a:moveTo>
                    <a:pt x="82" y="57"/>
                  </a:moveTo>
                  <a:cubicBezTo>
                    <a:pt x="82" y="57"/>
                    <a:pt x="95" y="52"/>
                    <a:pt x="95" y="51"/>
                  </a:cubicBezTo>
                  <a:cubicBezTo>
                    <a:pt x="95" y="41"/>
                    <a:pt x="95" y="41"/>
                    <a:pt x="95" y="41"/>
                  </a:cubicBezTo>
                  <a:cubicBezTo>
                    <a:pt x="95" y="40"/>
                    <a:pt x="82" y="36"/>
                    <a:pt x="82" y="36"/>
                  </a:cubicBezTo>
                  <a:cubicBezTo>
                    <a:pt x="80" y="30"/>
                    <a:pt x="80" y="30"/>
                    <a:pt x="80" y="30"/>
                  </a:cubicBezTo>
                  <a:cubicBezTo>
                    <a:pt x="80" y="30"/>
                    <a:pt x="85" y="17"/>
                    <a:pt x="85" y="17"/>
                  </a:cubicBezTo>
                  <a:cubicBezTo>
                    <a:pt x="77" y="10"/>
                    <a:pt x="77" y="10"/>
                    <a:pt x="77" y="10"/>
                  </a:cubicBezTo>
                  <a:cubicBezTo>
                    <a:pt x="77" y="9"/>
                    <a:pt x="64" y="15"/>
                    <a:pt x="64" y="15"/>
                  </a:cubicBezTo>
                  <a:cubicBezTo>
                    <a:pt x="59" y="13"/>
                    <a:pt x="59" y="13"/>
                    <a:pt x="59" y="13"/>
                  </a:cubicBezTo>
                  <a:cubicBezTo>
                    <a:pt x="59" y="13"/>
                    <a:pt x="53" y="0"/>
                    <a:pt x="53" y="0"/>
                  </a:cubicBezTo>
                  <a:cubicBezTo>
                    <a:pt x="42" y="0"/>
                    <a:pt x="42" y="0"/>
                    <a:pt x="42" y="0"/>
                  </a:cubicBezTo>
                  <a:cubicBezTo>
                    <a:pt x="42" y="0"/>
                    <a:pt x="37" y="13"/>
                    <a:pt x="37" y="13"/>
                  </a:cubicBezTo>
                  <a:cubicBezTo>
                    <a:pt x="31" y="15"/>
                    <a:pt x="31" y="15"/>
                    <a:pt x="31" y="15"/>
                  </a:cubicBezTo>
                  <a:cubicBezTo>
                    <a:pt x="31" y="15"/>
                    <a:pt x="18" y="10"/>
                    <a:pt x="18" y="10"/>
                  </a:cubicBezTo>
                  <a:cubicBezTo>
                    <a:pt x="10" y="17"/>
                    <a:pt x="10" y="17"/>
                    <a:pt x="10" y="17"/>
                  </a:cubicBezTo>
                  <a:cubicBezTo>
                    <a:pt x="10" y="18"/>
                    <a:pt x="16" y="30"/>
                    <a:pt x="16" y="30"/>
                  </a:cubicBezTo>
                  <a:cubicBezTo>
                    <a:pt x="13" y="36"/>
                    <a:pt x="13" y="36"/>
                    <a:pt x="13" y="36"/>
                  </a:cubicBezTo>
                  <a:cubicBezTo>
                    <a:pt x="13" y="36"/>
                    <a:pt x="0" y="41"/>
                    <a:pt x="0" y="41"/>
                  </a:cubicBezTo>
                  <a:cubicBezTo>
                    <a:pt x="0" y="52"/>
                    <a:pt x="0" y="52"/>
                    <a:pt x="0" y="52"/>
                  </a:cubicBezTo>
                  <a:cubicBezTo>
                    <a:pt x="0" y="52"/>
                    <a:pt x="13" y="57"/>
                    <a:pt x="13" y="57"/>
                  </a:cubicBezTo>
                  <a:cubicBezTo>
                    <a:pt x="16" y="63"/>
                    <a:pt x="16" y="63"/>
                    <a:pt x="16" y="63"/>
                  </a:cubicBezTo>
                  <a:cubicBezTo>
                    <a:pt x="16" y="63"/>
                    <a:pt x="10" y="75"/>
                    <a:pt x="11" y="76"/>
                  </a:cubicBezTo>
                  <a:cubicBezTo>
                    <a:pt x="18" y="83"/>
                    <a:pt x="18" y="83"/>
                    <a:pt x="18" y="83"/>
                  </a:cubicBezTo>
                  <a:cubicBezTo>
                    <a:pt x="19" y="84"/>
                    <a:pt x="31" y="78"/>
                    <a:pt x="31" y="78"/>
                  </a:cubicBezTo>
                  <a:cubicBezTo>
                    <a:pt x="37" y="80"/>
                    <a:pt x="37" y="80"/>
                    <a:pt x="37" y="80"/>
                  </a:cubicBezTo>
                  <a:cubicBezTo>
                    <a:pt x="37" y="80"/>
                    <a:pt x="42" y="93"/>
                    <a:pt x="43" y="93"/>
                  </a:cubicBezTo>
                  <a:cubicBezTo>
                    <a:pt x="53" y="93"/>
                    <a:pt x="53" y="93"/>
                    <a:pt x="53" y="93"/>
                  </a:cubicBezTo>
                  <a:cubicBezTo>
                    <a:pt x="54" y="93"/>
                    <a:pt x="59" y="80"/>
                    <a:pt x="59" y="80"/>
                  </a:cubicBezTo>
                  <a:cubicBezTo>
                    <a:pt x="64" y="78"/>
                    <a:pt x="64" y="78"/>
                    <a:pt x="64" y="78"/>
                  </a:cubicBezTo>
                  <a:cubicBezTo>
                    <a:pt x="64" y="78"/>
                    <a:pt x="77" y="83"/>
                    <a:pt x="78" y="83"/>
                  </a:cubicBezTo>
                  <a:cubicBezTo>
                    <a:pt x="85" y="75"/>
                    <a:pt x="85" y="75"/>
                    <a:pt x="85" y="75"/>
                  </a:cubicBezTo>
                  <a:cubicBezTo>
                    <a:pt x="86" y="75"/>
                    <a:pt x="80" y="63"/>
                    <a:pt x="80" y="63"/>
                  </a:cubicBezTo>
                  <a:lnTo>
                    <a:pt x="82" y="57"/>
                  </a:lnTo>
                  <a:close/>
                  <a:moveTo>
                    <a:pt x="48" y="61"/>
                  </a:moveTo>
                  <a:cubicBezTo>
                    <a:pt x="39" y="61"/>
                    <a:pt x="33" y="55"/>
                    <a:pt x="33" y="46"/>
                  </a:cubicBezTo>
                  <a:cubicBezTo>
                    <a:pt x="33" y="38"/>
                    <a:pt x="39" y="32"/>
                    <a:pt x="48" y="32"/>
                  </a:cubicBezTo>
                  <a:cubicBezTo>
                    <a:pt x="56" y="32"/>
                    <a:pt x="63" y="38"/>
                    <a:pt x="63" y="46"/>
                  </a:cubicBezTo>
                  <a:cubicBezTo>
                    <a:pt x="63" y="55"/>
                    <a:pt x="56" y="61"/>
                    <a:pt x="48" y="6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solidFill>
                  <a:prstClr val="black"/>
                </a:solidFill>
                <a:latin typeface="Arial" panose="020B0604020202020204" pitchFamily="34" charset="0"/>
                <a:ea typeface="微软雅黑" panose="020B0503020204020204" pitchFamily="34" charset="-122"/>
                <a:sym typeface="Arial" panose="020B0604020202020204" pitchFamily="34" charset="0"/>
              </a:endParaRPr>
            </a:p>
          </p:txBody>
        </p:sp>
        <p:sp>
          <p:nvSpPr>
            <p:cNvPr id="32" name="Oval 60"/>
            <p:cNvSpPr>
              <a:spLocks noChangeArrowheads="1"/>
            </p:cNvSpPr>
            <p:nvPr/>
          </p:nvSpPr>
          <p:spPr bwMode="auto">
            <a:xfrm>
              <a:off x="1712364" y="2387652"/>
              <a:ext cx="64890" cy="62395"/>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solidFill>
                  <a:prstClr val="black"/>
                </a:solidFill>
                <a:latin typeface="Arial" panose="020B0604020202020204" pitchFamily="34" charset="0"/>
                <a:ea typeface="微软雅黑" panose="020B0503020204020204" pitchFamily="34" charset="-122"/>
                <a:sym typeface="Arial" panose="020B0604020202020204" pitchFamily="34" charset="0"/>
              </a:endParaRPr>
            </a:p>
          </p:txBody>
        </p:sp>
      </p:grpSp>
      <p:grpSp>
        <p:nvGrpSpPr>
          <p:cNvPr id="33" name="Group 48"/>
          <p:cNvGrpSpPr/>
          <p:nvPr/>
        </p:nvGrpSpPr>
        <p:grpSpPr>
          <a:xfrm>
            <a:off x="4889786" y="3663324"/>
            <a:ext cx="438873" cy="495010"/>
            <a:chOff x="5513440" y="1766202"/>
            <a:chExt cx="429274" cy="484183"/>
          </a:xfrm>
          <a:solidFill>
            <a:schemeClr val="accent1"/>
          </a:solidFill>
        </p:grpSpPr>
        <p:sp>
          <p:nvSpPr>
            <p:cNvPr id="34" name="Freeform 147"/>
            <p:cNvSpPr/>
            <p:nvPr/>
          </p:nvSpPr>
          <p:spPr bwMode="auto">
            <a:xfrm>
              <a:off x="5513440" y="1766202"/>
              <a:ext cx="429274" cy="87353"/>
            </a:xfrm>
            <a:custGeom>
              <a:avLst/>
              <a:gdLst>
                <a:gd name="T0" fmla="*/ 68 w 129"/>
                <a:gd name="T1" fmla="*/ 8 h 26"/>
                <a:gd name="T2" fmla="*/ 68 w 129"/>
                <a:gd name="T3" fmla="*/ 4 h 26"/>
                <a:gd name="T4" fmla="*/ 64 w 129"/>
                <a:gd name="T5" fmla="*/ 0 h 26"/>
                <a:gd name="T6" fmla="*/ 61 w 129"/>
                <a:gd name="T7" fmla="*/ 4 h 26"/>
                <a:gd name="T8" fmla="*/ 61 w 129"/>
                <a:gd name="T9" fmla="*/ 8 h 26"/>
                <a:gd name="T10" fmla="*/ 0 w 129"/>
                <a:gd name="T11" fmla="*/ 8 h 26"/>
                <a:gd name="T12" fmla="*/ 0 w 129"/>
                <a:gd name="T13" fmla="*/ 26 h 26"/>
                <a:gd name="T14" fmla="*/ 129 w 129"/>
                <a:gd name="T15" fmla="*/ 26 h 26"/>
                <a:gd name="T16" fmla="*/ 129 w 129"/>
                <a:gd name="T17" fmla="*/ 8 h 26"/>
                <a:gd name="T18" fmla="*/ 68 w 129"/>
                <a:gd name="T19" fmla="*/ 8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9" h="26">
                  <a:moveTo>
                    <a:pt x="68" y="8"/>
                  </a:moveTo>
                  <a:cubicBezTo>
                    <a:pt x="68" y="4"/>
                    <a:pt x="68" y="4"/>
                    <a:pt x="68" y="4"/>
                  </a:cubicBezTo>
                  <a:cubicBezTo>
                    <a:pt x="68" y="2"/>
                    <a:pt x="66" y="0"/>
                    <a:pt x="64" y="0"/>
                  </a:cubicBezTo>
                  <a:cubicBezTo>
                    <a:pt x="63" y="0"/>
                    <a:pt x="61" y="2"/>
                    <a:pt x="61" y="4"/>
                  </a:cubicBezTo>
                  <a:cubicBezTo>
                    <a:pt x="61" y="8"/>
                    <a:pt x="61" y="8"/>
                    <a:pt x="61" y="8"/>
                  </a:cubicBezTo>
                  <a:cubicBezTo>
                    <a:pt x="0" y="8"/>
                    <a:pt x="0" y="8"/>
                    <a:pt x="0" y="8"/>
                  </a:cubicBezTo>
                  <a:cubicBezTo>
                    <a:pt x="0" y="26"/>
                    <a:pt x="0" y="26"/>
                    <a:pt x="0" y="26"/>
                  </a:cubicBezTo>
                  <a:cubicBezTo>
                    <a:pt x="129" y="26"/>
                    <a:pt x="129" y="26"/>
                    <a:pt x="129" y="26"/>
                  </a:cubicBezTo>
                  <a:cubicBezTo>
                    <a:pt x="129" y="8"/>
                    <a:pt x="129" y="8"/>
                    <a:pt x="129" y="8"/>
                  </a:cubicBezTo>
                  <a:lnTo>
                    <a:pt x="68" y="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solidFill>
                  <a:prstClr val="black"/>
                </a:solidFill>
                <a:latin typeface="Arial" panose="020B0604020202020204" pitchFamily="34" charset="0"/>
                <a:ea typeface="微软雅黑" panose="020B0503020204020204" pitchFamily="34" charset="-122"/>
                <a:sym typeface="Arial" panose="020B0604020202020204" pitchFamily="34" charset="0"/>
              </a:endParaRPr>
            </a:p>
          </p:txBody>
        </p:sp>
        <p:sp>
          <p:nvSpPr>
            <p:cNvPr id="35" name="Freeform 148"/>
            <p:cNvSpPr>
              <a:spLocks noEditPoints="1"/>
            </p:cNvSpPr>
            <p:nvPr/>
          </p:nvSpPr>
          <p:spPr bwMode="auto">
            <a:xfrm>
              <a:off x="5550876" y="1873521"/>
              <a:ext cx="356897" cy="376864"/>
            </a:xfrm>
            <a:custGeom>
              <a:avLst/>
              <a:gdLst>
                <a:gd name="T0" fmla="*/ 143 w 143"/>
                <a:gd name="T1" fmla="*/ 95 h 151"/>
                <a:gd name="T2" fmla="*/ 143 w 143"/>
                <a:gd name="T3" fmla="*/ 0 h 151"/>
                <a:gd name="T4" fmla="*/ 0 w 143"/>
                <a:gd name="T5" fmla="*/ 0 h 151"/>
                <a:gd name="T6" fmla="*/ 0 w 143"/>
                <a:gd name="T7" fmla="*/ 95 h 151"/>
                <a:gd name="T8" fmla="*/ 63 w 143"/>
                <a:gd name="T9" fmla="*/ 95 h 151"/>
                <a:gd name="T10" fmla="*/ 63 w 143"/>
                <a:gd name="T11" fmla="*/ 125 h 151"/>
                <a:gd name="T12" fmla="*/ 45 w 143"/>
                <a:gd name="T13" fmla="*/ 125 h 151"/>
                <a:gd name="T14" fmla="*/ 45 w 143"/>
                <a:gd name="T15" fmla="*/ 121 h 151"/>
                <a:gd name="T16" fmla="*/ 37 w 143"/>
                <a:gd name="T17" fmla="*/ 121 h 151"/>
                <a:gd name="T18" fmla="*/ 25 w 143"/>
                <a:gd name="T19" fmla="*/ 151 h 151"/>
                <a:gd name="T20" fmla="*/ 33 w 143"/>
                <a:gd name="T21" fmla="*/ 151 h 151"/>
                <a:gd name="T22" fmla="*/ 40 w 143"/>
                <a:gd name="T23" fmla="*/ 137 h 151"/>
                <a:gd name="T24" fmla="*/ 104 w 143"/>
                <a:gd name="T25" fmla="*/ 137 h 151"/>
                <a:gd name="T26" fmla="*/ 109 w 143"/>
                <a:gd name="T27" fmla="*/ 151 h 151"/>
                <a:gd name="T28" fmla="*/ 119 w 143"/>
                <a:gd name="T29" fmla="*/ 151 h 151"/>
                <a:gd name="T30" fmla="*/ 107 w 143"/>
                <a:gd name="T31" fmla="*/ 121 h 151"/>
                <a:gd name="T32" fmla="*/ 97 w 143"/>
                <a:gd name="T33" fmla="*/ 121 h 151"/>
                <a:gd name="T34" fmla="*/ 97 w 143"/>
                <a:gd name="T35" fmla="*/ 125 h 151"/>
                <a:gd name="T36" fmla="*/ 80 w 143"/>
                <a:gd name="T37" fmla="*/ 125 h 151"/>
                <a:gd name="T38" fmla="*/ 80 w 143"/>
                <a:gd name="T39" fmla="*/ 95 h 151"/>
                <a:gd name="T40" fmla="*/ 143 w 143"/>
                <a:gd name="T41" fmla="*/ 95 h 151"/>
                <a:gd name="T42" fmla="*/ 92 w 143"/>
                <a:gd name="T43" fmla="*/ 28 h 151"/>
                <a:gd name="T44" fmla="*/ 133 w 143"/>
                <a:gd name="T45" fmla="*/ 28 h 151"/>
                <a:gd name="T46" fmla="*/ 133 w 143"/>
                <a:gd name="T47" fmla="*/ 37 h 151"/>
                <a:gd name="T48" fmla="*/ 92 w 143"/>
                <a:gd name="T49" fmla="*/ 37 h 151"/>
                <a:gd name="T50" fmla="*/ 92 w 143"/>
                <a:gd name="T51" fmla="*/ 28 h 151"/>
                <a:gd name="T52" fmla="*/ 92 w 143"/>
                <a:gd name="T53" fmla="*/ 46 h 151"/>
                <a:gd name="T54" fmla="*/ 133 w 143"/>
                <a:gd name="T55" fmla="*/ 46 h 151"/>
                <a:gd name="T56" fmla="*/ 133 w 143"/>
                <a:gd name="T57" fmla="*/ 56 h 151"/>
                <a:gd name="T58" fmla="*/ 92 w 143"/>
                <a:gd name="T59" fmla="*/ 56 h 151"/>
                <a:gd name="T60" fmla="*/ 92 w 143"/>
                <a:gd name="T61" fmla="*/ 46 h 151"/>
                <a:gd name="T62" fmla="*/ 92 w 143"/>
                <a:gd name="T63" fmla="*/ 63 h 151"/>
                <a:gd name="T64" fmla="*/ 133 w 143"/>
                <a:gd name="T65" fmla="*/ 63 h 151"/>
                <a:gd name="T66" fmla="*/ 133 w 143"/>
                <a:gd name="T67" fmla="*/ 74 h 151"/>
                <a:gd name="T68" fmla="*/ 92 w 143"/>
                <a:gd name="T69" fmla="*/ 74 h 151"/>
                <a:gd name="T70" fmla="*/ 92 w 143"/>
                <a:gd name="T71" fmla="*/ 63 h 151"/>
                <a:gd name="T72" fmla="*/ 8 w 143"/>
                <a:gd name="T73" fmla="*/ 75 h 151"/>
                <a:gd name="T74" fmla="*/ 8 w 143"/>
                <a:gd name="T75" fmla="*/ 24 h 151"/>
                <a:gd name="T76" fmla="*/ 83 w 143"/>
                <a:gd name="T77" fmla="*/ 24 h 151"/>
                <a:gd name="T78" fmla="*/ 83 w 143"/>
                <a:gd name="T79" fmla="*/ 75 h 151"/>
                <a:gd name="T80" fmla="*/ 8 w 143"/>
                <a:gd name="T81" fmla="*/ 75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3" h="151">
                  <a:moveTo>
                    <a:pt x="143" y="95"/>
                  </a:moveTo>
                  <a:lnTo>
                    <a:pt x="143" y="0"/>
                  </a:lnTo>
                  <a:lnTo>
                    <a:pt x="0" y="0"/>
                  </a:lnTo>
                  <a:lnTo>
                    <a:pt x="0" y="95"/>
                  </a:lnTo>
                  <a:lnTo>
                    <a:pt x="63" y="95"/>
                  </a:lnTo>
                  <a:lnTo>
                    <a:pt x="63" y="125"/>
                  </a:lnTo>
                  <a:lnTo>
                    <a:pt x="45" y="125"/>
                  </a:lnTo>
                  <a:lnTo>
                    <a:pt x="45" y="121"/>
                  </a:lnTo>
                  <a:lnTo>
                    <a:pt x="37" y="121"/>
                  </a:lnTo>
                  <a:lnTo>
                    <a:pt x="25" y="151"/>
                  </a:lnTo>
                  <a:lnTo>
                    <a:pt x="33" y="151"/>
                  </a:lnTo>
                  <a:lnTo>
                    <a:pt x="40" y="137"/>
                  </a:lnTo>
                  <a:lnTo>
                    <a:pt x="104" y="137"/>
                  </a:lnTo>
                  <a:lnTo>
                    <a:pt x="109" y="151"/>
                  </a:lnTo>
                  <a:lnTo>
                    <a:pt x="119" y="151"/>
                  </a:lnTo>
                  <a:lnTo>
                    <a:pt x="107" y="121"/>
                  </a:lnTo>
                  <a:lnTo>
                    <a:pt x="97" y="121"/>
                  </a:lnTo>
                  <a:lnTo>
                    <a:pt x="97" y="125"/>
                  </a:lnTo>
                  <a:lnTo>
                    <a:pt x="80" y="125"/>
                  </a:lnTo>
                  <a:lnTo>
                    <a:pt x="80" y="95"/>
                  </a:lnTo>
                  <a:lnTo>
                    <a:pt x="143" y="95"/>
                  </a:lnTo>
                  <a:close/>
                  <a:moveTo>
                    <a:pt x="92" y="28"/>
                  </a:moveTo>
                  <a:lnTo>
                    <a:pt x="133" y="28"/>
                  </a:lnTo>
                  <a:lnTo>
                    <a:pt x="133" y="37"/>
                  </a:lnTo>
                  <a:lnTo>
                    <a:pt x="92" y="37"/>
                  </a:lnTo>
                  <a:lnTo>
                    <a:pt x="92" y="28"/>
                  </a:lnTo>
                  <a:close/>
                  <a:moveTo>
                    <a:pt x="92" y="46"/>
                  </a:moveTo>
                  <a:lnTo>
                    <a:pt x="133" y="46"/>
                  </a:lnTo>
                  <a:lnTo>
                    <a:pt x="133" y="56"/>
                  </a:lnTo>
                  <a:lnTo>
                    <a:pt x="92" y="56"/>
                  </a:lnTo>
                  <a:lnTo>
                    <a:pt x="92" y="46"/>
                  </a:lnTo>
                  <a:close/>
                  <a:moveTo>
                    <a:pt x="92" y="63"/>
                  </a:moveTo>
                  <a:lnTo>
                    <a:pt x="133" y="63"/>
                  </a:lnTo>
                  <a:lnTo>
                    <a:pt x="133" y="74"/>
                  </a:lnTo>
                  <a:lnTo>
                    <a:pt x="92" y="74"/>
                  </a:lnTo>
                  <a:lnTo>
                    <a:pt x="92" y="63"/>
                  </a:lnTo>
                  <a:close/>
                  <a:moveTo>
                    <a:pt x="8" y="75"/>
                  </a:moveTo>
                  <a:lnTo>
                    <a:pt x="8" y="24"/>
                  </a:lnTo>
                  <a:lnTo>
                    <a:pt x="83" y="24"/>
                  </a:lnTo>
                  <a:lnTo>
                    <a:pt x="83" y="75"/>
                  </a:lnTo>
                  <a:lnTo>
                    <a:pt x="8" y="7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solidFill>
                  <a:prstClr val="black"/>
                </a:solidFill>
                <a:latin typeface="Arial" panose="020B0604020202020204" pitchFamily="34" charset="0"/>
                <a:ea typeface="微软雅黑" panose="020B0503020204020204" pitchFamily="34" charset="-122"/>
                <a:sym typeface="Arial" panose="020B0604020202020204" pitchFamily="34" charset="0"/>
              </a:endParaRPr>
            </a:p>
          </p:txBody>
        </p:sp>
        <p:sp>
          <p:nvSpPr>
            <p:cNvPr id="36" name="Freeform 149"/>
            <p:cNvSpPr/>
            <p:nvPr/>
          </p:nvSpPr>
          <p:spPr bwMode="auto">
            <a:xfrm>
              <a:off x="5578330" y="1945898"/>
              <a:ext cx="174705" cy="102328"/>
            </a:xfrm>
            <a:custGeom>
              <a:avLst/>
              <a:gdLst>
                <a:gd name="T0" fmla="*/ 58 w 70"/>
                <a:gd name="T1" fmla="*/ 12 h 41"/>
                <a:gd name="T2" fmla="*/ 54 w 70"/>
                <a:gd name="T3" fmla="*/ 20 h 41"/>
                <a:gd name="T4" fmla="*/ 48 w 70"/>
                <a:gd name="T5" fmla="*/ 16 h 41"/>
                <a:gd name="T6" fmla="*/ 48 w 70"/>
                <a:gd name="T7" fmla="*/ 16 h 41"/>
                <a:gd name="T8" fmla="*/ 34 w 70"/>
                <a:gd name="T9" fmla="*/ 8 h 41"/>
                <a:gd name="T10" fmla="*/ 32 w 70"/>
                <a:gd name="T11" fmla="*/ 12 h 41"/>
                <a:gd name="T12" fmla="*/ 28 w 70"/>
                <a:gd name="T13" fmla="*/ 20 h 41"/>
                <a:gd name="T14" fmla="*/ 16 w 70"/>
                <a:gd name="T15" fmla="*/ 12 h 41"/>
                <a:gd name="T16" fmla="*/ 12 w 70"/>
                <a:gd name="T17" fmla="*/ 17 h 41"/>
                <a:gd name="T18" fmla="*/ 12 w 70"/>
                <a:gd name="T19" fmla="*/ 17 h 41"/>
                <a:gd name="T20" fmla="*/ 0 w 70"/>
                <a:gd name="T21" fmla="*/ 37 h 41"/>
                <a:gd name="T22" fmla="*/ 5 w 70"/>
                <a:gd name="T23" fmla="*/ 41 h 41"/>
                <a:gd name="T24" fmla="*/ 17 w 70"/>
                <a:gd name="T25" fmla="*/ 21 h 41"/>
                <a:gd name="T26" fmla="*/ 24 w 70"/>
                <a:gd name="T27" fmla="*/ 25 h 41"/>
                <a:gd name="T28" fmla="*/ 24 w 70"/>
                <a:gd name="T29" fmla="*/ 25 h 41"/>
                <a:gd name="T30" fmla="*/ 30 w 70"/>
                <a:gd name="T31" fmla="*/ 29 h 41"/>
                <a:gd name="T32" fmla="*/ 37 w 70"/>
                <a:gd name="T33" fmla="*/ 17 h 41"/>
                <a:gd name="T34" fmla="*/ 42 w 70"/>
                <a:gd name="T35" fmla="*/ 21 h 41"/>
                <a:gd name="T36" fmla="*/ 42 w 70"/>
                <a:gd name="T37" fmla="*/ 21 h 41"/>
                <a:gd name="T38" fmla="*/ 56 w 70"/>
                <a:gd name="T39" fmla="*/ 28 h 41"/>
                <a:gd name="T40" fmla="*/ 57 w 70"/>
                <a:gd name="T41" fmla="*/ 28 h 41"/>
                <a:gd name="T42" fmla="*/ 57 w 70"/>
                <a:gd name="T43" fmla="*/ 28 h 41"/>
                <a:gd name="T44" fmla="*/ 64 w 70"/>
                <a:gd name="T45" fmla="*/ 17 h 41"/>
                <a:gd name="T46" fmla="*/ 64 w 70"/>
                <a:gd name="T47" fmla="*/ 17 h 41"/>
                <a:gd name="T48" fmla="*/ 70 w 70"/>
                <a:gd name="T49" fmla="*/ 4 h 41"/>
                <a:gd name="T50" fmla="*/ 65 w 70"/>
                <a:gd name="T51" fmla="*/ 0 h 41"/>
                <a:gd name="T52" fmla="*/ 58 w 70"/>
                <a:gd name="T53" fmla="*/ 12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70" h="41">
                  <a:moveTo>
                    <a:pt x="58" y="12"/>
                  </a:moveTo>
                  <a:lnTo>
                    <a:pt x="54" y="20"/>
                  </a:lnTo>
                  <a:lnTo>
                    <a:pt x="48" y="16"/>
                  </a:lnTo>
                  <a:lnTo>
                    <a:pt x="48" y="16"/>
                  </a:lnTo>
                  <a:lnTo>
                    <a:pt x="34" y="8"/>
                  </a:lnTo>
                  <a:lnTo>
                    <a:pt x="32" y="12"/>
                  </a:lnTo>
                  <a:lnTo>
                    <a:pt x="28" y="20"/>
                  </a:lnTo>
                  <a:lnTo>
                    <a:pt x="16" y="12"/>
                  </a:lnTo>
                  <a:lnTo>
                    <a:pt x="12" y="17"/>
                  </a:lnTo>
                  <a:lnTo>
                    <a:pt x="12" y="17"/>
                  </a:lnTo>
                  <a:lnTo>
                    <a:pt x="0" y="37"/>
                  </a:lnTo>
                  <a:lnTo>
                    <a:pt x="5" y="41"/>
                  </a:lnTo>
                  <a:lnTo>
                    <a:pt x="17" y="21"/>
                  </a:lnTo>
                  <a:lnTo>
                    <a:pt x="24" y="25"/>
                  </a:lnTo>
                  <a:lnTo>
                    <a:pt x="24" y="25"/>
                  </a:lnTo>
                  <a:lnTo>
                    <a:pt x="30" y="29"/>
                  </a:lnTo>
                  <a:lnTo>
                    <a:pt x="37" y="17"/>
                  </a:lnTo>
                  <a:lnTo>
                    <a:pt x="42" y="21"/>
                  </a:lnTo>
                  <a:lnTo>
                    <a:pt x="42" y="21"/>
                  </a:lnTo>
                  <a:lnTo>
                    <a:pt x="56" y="28"/>
                  </a:lnTo>
                  <a:lnTo>
                    <a:pt x="57" y="28"/>
                  </a:lnTo>
                  <a:lnTo>
                    <a:pt x="57" y="28"/>
                  </a:lnTo>
                  <a:lnTo>
                    <a:pt x="64" y="17"/>
                  </a:lnTo>
                  <a:lnTo>
                    <a:pt x="64" y="17"/>
                  </a:lnTo>
                  <a:lnTo>
                    <a:pt x="70" y="4"/>
                  </a:lnTo>
                  <a:lnTo>
                    <a:pt x="65" y="0"/>
                  </a:lnTo>
                  <a:lnTo>
                    <a:pt x="58" y="1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solidFill>
                  <a:prstClr val="black"/>
                </a:solidFill>
                <a:latin typeface="Arial" panose="020B0604020202020204" pitchFamily="34" charset="0"/>
                <a:ea typeface="微软雅黑" panose="020B0503020204020204" pitchFamily="34" charset="-122"/>
                <a:sym typeface="Arial" panose="020B0604020202020204" pitchFamily="34" charset="0"/>
              </a:endParaRPr>
            </a:p>
          </p:txBody>
        </p:sp>
      </p:grpSp>
      <p:sp>
        <p:nvSpPr>
          <p:cNvPr id="37" name="TextBox 13"/>
          <p:cNvSpPr txBox="1"/>
          <p:nvPr/>
        </p:nvSpPr>
        <p:spPr>
          <a:xfrm>
            <a:off x="8935164" y="1506039"/>
            <a:ext cx="2338080" cy="246221"/>
          </a:xfrm>
          <a:prstGeom prst="rect">
            <a:avLst/>
          </a:prstGeom>
          <a:noFill/>
        </p:spPr>
        <p:txBody>
          <a:bodyPr wrap="square" lIns="0" tIns="0" rIns="0" bIns="0" rtlCol="0" anchor="t" anchorCtr="0">
            <a:spAutoFit/>
          </a:bodyPr>
          <a:lstStyle/>
          <a:p>
            <a:pPr defTabSz="1216660">
              <a:spcBef>
                <a:spcPct val="20000"/>
              </a:spcBef>
              <a:defRPr/>
            </a:pPr>
            <a:r>
              <a:rPr lang="zh-CN" altLang="en-US" sz="1600" b="1" dirty="0">
                <a:solidFill>
                  <a:srgbClr val="445469"/>
                </a:solidFill>
                <a:latin typeface="Arial" panose="020B0604020202020204" pitchFamily="34" charset="0"/>
                <a:ea typeface="微软雅黑" panose="020B0503020204020204" pitchFamily="34" charset="-122"/>
                <a:sym typeface="Arial" panose="020B0604020202020204" pitchFamily="34" charset="0"/>
              </a:rPr>
              <a:t>单击编辑标题</a:t>
            </a:r>
            <a:endParaRPr lang="en-US" sz="1600" b="1" dirty="0">
              <a:solidFill>
                <a:srgbClr val="445469"/>
              </a:solidFill>
              <a:latin typeface="Arial" panose="020B0604020202020204" pitchFamily="34" charset="0"/>
              <a:ea typeface="微软雅黑" panose="020B0503020204020204" pitchFamily="34" charset="-122"/>
              <a:sym typeface="Arial" panose="020B0604020202020204" pitchFamily="34" charset="0"/>
            </a:endParaRPr>
          </a:p>
        </p:txBody>
      </p:sp>
      <p:sp>
        <p:nvSpPr>
          <p:cNvPr id="38" name="TextBox 13"/>
          <p:cNvSpPr txBox="1"/>
          <p:nvPr/>
        </p:nvSpPr>
        <p:spPr>
          <a:xfrm>
            <a:off x="8935164" y="1804239"/>
            <a:ext cx="2030282" cy="369332"/>
          </a:xfrm>
          <a:prstGeom prst="rect">
            <a:avLst/>
          </a:prstGeom>
          <a:noFill/>
        </p:spPr>
        <p:txBody>
          <a:bodyPr wrap="square" lIns="0" tIns="0" rIns="0" bIns="0" rtlCol="0" anchor="t" anchorCtr="0">
            <a:spAutoFit/>
          </a:bodyPr>
          <a:lstStyle/>
          <a:p>
            <a:pPr defTabSz="1216660">
              <a:spcBef>
                <a:spcPct val="20000"/>
              </a:spcBef>
              <a:defRPr/>
            </a:pPr>
            <a:r>
              <a:rPr lang="zh-CN" altLang="en-US" sz="1200" dirty="0">
                <a:solidFill>
                  <a:srgbClr val="445469"/>
                </a:solidFill>
                <a:latin typeface="Arial" panose="020B0604020202020204" pitchFamily="34" charset="0"/>
                <a:ea typeface="微软雅黑" panose="020B0503020204020204" pitchFamily="34" charset="-122"/>
                <a:sym typeface="Arial" panose="020B0604020202020204" pitchFamily="34" charset="0"/>
              </a:rPr>
              <a:t>单击此处可编辑内容，根据您的需要自由拉伸文本框大小</a:t>
            </a:r>
            <a:endParaRPr lang="en-US" altLang="zh-CN" sz="1200" dirty="0">
              <a:solidFill>
                <a:srgbClr val="445469"/>
              </a:solidFill>
              <a:latin typeface="Arial" panose="020B0604020202020204" pitchFamily="34" charset="0"/>
              <a:ea typeface="微软雅黑" panose="020B0503020204020204" pitchFamily="34" charset="-122"/>
              <a:sym typeface="Arial" panose="020B0604020202020204" pitchFamily="34" charset="0"/>
            </a:endParaRPr>
          </a:p>
        </p:txBody>
      </p:sp>
      <p:sp>
        <p:nvSpPr>
          <p:cNvPr id="39" name="TextBox 13"/>
          <p:cNvSpPr txBox="1"/>
          <p:nvPr/>
        </p:nvSpPr>
        <p:spPr>
          <a:xfrm>
            <a:off x="1650638" y="1862383"/>
            <a:ext cx="1277493" cy="246221"/>
          </a:xfrm>
          <a:prstGeom prst="rect">
            <a:avLst/>
          </a:prstGeom>
          <a:noFill/>
        </p:spPr>
        <p:txBody>
          <a:bodyPr wrap="square" lIns="0" tIns="0" rIns="0" bIns="0" rtlCol="0" anchor="t" anchorCtr="0">
            <a:spAutoFit/>
          </a:bodyPr>
          <a:lstStyle/>
          <a:p>
            <a:pPr defTabSz="1216660">
              <a:spcBef>
                <a:spcPct val="20000"/>
              </a:spcBef>
              <a:defRPr/>
            </a:pPr>
            <a:r>
              <a:rPr lang="zh-CN" altLang="en-US" sz="1600" b="1" dirty="0">
                <a:solidFill>
                  <a:srgbClr val="445469"/>
                </a:solidFill>
                <a:latin typeface="Arial" panose="020B0604020202020204" pitchFamily="34" charset="0"/>
                <a:ea typeface="微软雅黑" panose="020B0503020204020204" pitchFamily="34" charset="-122"/>
                <a:sym typeface="Arial" panose="020B0604020202020204" pitchFamily="34" charset="0"/>
              </a:rPr>
              <a:t>单击编辑标题</a:t>
            </a:r>
            <a:endParaRPr lang="en-US" sz="1600" b="1" dirty="0">
              <a:solidFill>
                <a:srgbClr val="445469"/>
              </a:solidFill>
              <a:latin typeface="Arial" panose="020B0604020202020204" pitchFamily="34" charset="0"/>
              <a:ea typeface="微软雅黑" panose="020B0503020204020204" pitchFamily="34" charset="-122"/>
              <a:sym typeface="Arial" panose="020B0604020202020204" pitchFamily="34" charset="0"/>
            </a:endParaRPr>
          </a:p>
        </p:txBody>
      </p:sp>
      <p:sp>
        <p:nvSpPr>
          <p:cNvPr id="40" name="TextBox 13"/>
          <p:cNvSpPr txBox="1"/>
          <p:nvPr/>
        </p:nvSpPr>
        <p:spPr>
          <a:xfrm>
            <a:off x="897849" y="2184071"/>
            <a:ext cx="2030282" cy="369332"/>
          </a:xfrm>
          <a:prstGeom prst="rect">
            <a:avLst/>
          </a:prstGeom>
          <a:noFill/>
        </p:spPr>
        <p:txBody>
          <a:bodyPr wrap="square" lIns="0" tIns="0" rIns="0" bIns="0" rtlCol="0" anchor="t" anchorCtr="0">
            <a:spAutoFit/>
          </a:bodyPr>
          <a:lstStyle/>
          <a:p>
            <a:pPr algn="r" defTabSz="1216660">
              <a:spcBef>
                <a:spcPct val="20000"/>
              </a:spcBef>
              <a:defRPr/>
            </a:pPr>
            <a:r>
              <a:rPr lang="zh-CN" altLang="en-US" sz="1200" dirty="0">
                <a:solidFill>
                  <a:srgbClr val="445469"/>
                </a:solidFill>
                <a:latin typeface="Arial" panose="020B0604020202020204" pitchFamily="34" charset="0"/>
                <a:ea typeface="微软雅黑" panose="020B0503020204020204" pitchFamily="34" charset="-122"/>
                <a:sym typeface="Arial" panose="020B0604020202020204" pitchFamily="34" charset="0"/>
              </a:rPr>
              <a:t>单击此处可编辑内容，根据您的需要自由拉伸文本框大小</a:t>
            </a:r>
            <a:endParaRPr lang="en-US" altLang="zh-CN" sz="1200" dirty="0">
              <a:solidFill>
                <a:srgbClr val="445469"/>
              </a:solidFill>
              <a:latin typeface="Arial" panose="020B0604020202020204" pitchFamily="34" charset="0"/>
              <a:ea typeface="微软雅黑" panose="020B0503020204020204" pitchFamily="34" charset="-122"/>
              <a:sym typeface="Arial" panose="020B0604020202020204" pitchFamily="34" charset="0"/>
            </a:endParaRPr>
          </a:p>
        </p:txBody>
      </p:sp>
      <p:sp>
        <p:nvSpPr>
          <p:cNvPr id="41" name="TextBox 13"/>
          <p:cNvSpPr txBox="1"/>
          <p:nvPr/>
        </p:nvSpPr>
        <p:spPr>
          <a:xfrm>
            <a:off x="1650638" y="3575322"/>
            <a:ext cx="1277493" cy="246221"/>
          </a:xfrm>
          <a:prstGeom prst="rect">
            <a:avLst/>
          </a:prstGeom>
          <a:noFill/>
        </p:spPr>
        <p:txBody>
          <a:bodyPr wrap="square" lIns="0" tIns="0" rIns="0" bIns="0" rtlCol="0" anchor="t" anchorCtr="0">
            <a:spAutoFit/>
          </a:bodyPr>
          <a:lstStyle/>
          <a:p>
            <a:pPr defTabSz="1216660">
              <a:spcBef>
                <a:spcPct val="20000"/>
              </a:spcBef>
              <a:defRPr/>
            </a:pPr>
            <a:r>
              <a:rPr lang="zh-CN" altLang="en-US" sz="1600" b="1" dirty="0">
                <a:solidFill>
                  <a:srgbClr val="445469"/>
                </a:solidFill>
                <a:latin typeface="Arial" panose="020B0604020202020204" pitchFamily="34" charset="0"/>
                <a:ea typeface="微软雅黑" panose="020B0503020204020204" pitchFamily="34" charset="-122"/>
                <a:sym typeface="Arial" panose="020B0604020202020204" pitchFamily="34" charset="0"/>
              </a:rPr>
              <a:t>单击编辑标题</a:t>
            </a:r>
            <a:endParaRPr lang="en-US" sz="1600" b="1" dirty="0">
              <a:solidFill>
                <a:srgbClr val="445469"/>
              </a:solidFill>
              <a:latin typeface="Arial" panose="020B0604020202020204" pitchFamily="34" charset="0"/>
              <a:ea typeface="微软雅黑" panose="020B0503020204020204" pitchFamily="34" charset="-122"/>
              <a:sym typeface="Arial" panose="020B0604020202020204" pitchFamily="34" charset="0"/>
            </a:endParaRPr>
          </a:p>
        </p:txBody>
      </p:sp>
      <p:sp>
        <p:nvSpPr>
          <p:cNvPr id="42" name="TextBox 13"/>
          <p:cNvSpPr txBox="1"/>
          <p:nvPr/>
        </p:nvSpPr>
        <p:spPr>
          <a:xfrm>
            <a:off x="897849" y="3897010"/>
            <a:ext cx="2030282" cy="369332"/>
          </a:xfrm>
          <a:prstGeom prst="rect">
            <a:avLst/>
          </a:prstGeom>
          <a:noFill/>
        </p:spPr>
        <p:txBody>
          <a:bodyPr wrap="square" lIns="0" tIns="0" rIns="0" bIns="0" rtlCol="0" anchor="t" anchorCtr="0">
            <a:spAutoFit/>
          </a:bodyPr>
          <a:lstStyle/>
          <a:p>
            <a:pPr algn="r" defTabSz="1216660">
              <a:spcBef>
                <a:spcPct val="20000"/>
              </a:spcBef>
              <a:defRPr/>
            </a:pPr>
            <a:r>
              <a:rPr lang="zh-CN" altLang="en-US" sz="1200" dirty="0">
                <a:solidFill>
                  <a:srgbClr val="445469"/>
                </a:solidFill>
                <a:latin typeface="Arial" panose="020B0604020202020204" pitchFamily="34" charset="0"/>
                <a:ea typeface="微软雅黑" panose="020B0503020204020204" pitchFamily="34" charset="-122"/>
                <a:sym typeface="Arial" panose="020B0604020202020204" pitchFamily="34" charset="0"/>
              </a:rPr>
              <a:t>单击此处可编辑内容，根据您的需要自由拉伸文本框大小</a:t>
            </a:r>
            <a:endParaRPr lang="en-US" altLang="zh-CN" sz="1200" dirty="0">
              <a:solidFill>
                <a:srgbClr val="445469"/>
              </a:solidFill>
              <a:latin typeface="Arial" panose="020B0604020202020204" pitchFamily="34" charset="0"/>
              <a:ea typeface="微软雅黑" panose="020B0503020204020204" pitchFamily="34" charset="-122"/>
              <a:sym typeface="Arial" panose="020B0604020202020204" pitchFamily="34" charset="0"/>
            </a:endParaRPr>
          </a:p>
        </p:txBody>
      </p:sp>
      <p:sp>
        <p:nvSpPr>
          <p:cNvPr id="43" name="TextBox 13"/>
          <p:cNvSpPr txBox="1"/>
          <p:nvPr/>
        </p:nvSpPr>
        <p:spPr>
          <a:xfrm>
            <a:off x="8935164" y="2969089"/>
            <a:ext cx="2338080" cy="246221"/>
          </a:xfrm>
          <a:prstGeom prst="rect">
            <a:avLst/>
          </a:prstGeom>
          <a:noFill/>
        </p:spPr>
        <p:txBody>
          <a:bodyPr wrap="square" lIns="0" tIns="0" rIns="0" bIns="0" rtlCol="0" anchor="t" anchorCtr="0">
            <a:spAutoFit/>
          </a:bodyPr>
          <a:lstStyle/>
          <a:p>
            <a:pPr defTabSz="1216660">
              <a:spcBef>
                <a:spcPct val="20000"/>
              </a:spcBef>
              <a:defRPr/>
            </a:pPr>
            <a:r>
              <a:rPr lang="zh-CN" altLang="en-US" sz="1600" b="1" dirty="0">
                <a:solidFill>
                  <a:srgbClr val="445469"/>
                </a:solidFill>
                <a:latin typeface="Arial" panose="020B0604020202020204" pitchFamily="34" charset="0"/>
                <a:ea typeface="微软雅黑" panose="020B0503020204020204" pitchFamily="34" charset="-122"/>
                <a:sym typeface="Arial" panose="020B0604020202020204" pitchFamily="34" charset="0"/>
              </a:rPr>
              <a:t>单击编辑标题</a:t>
            </a:r>
            <a:endParaRPr lang="en-US" sz="1600" b="1" dirty="0">
              <a:solidFill>
                <a:srgbClr val="445469"/>
              </a:solidFill>
              <a:latin typeface="Arial" panose="020B0604020202020204" pitchFamily="34" charset="0"/>
              <a:ea typeface="微软雅黑" panose="020B0503020204020204" pitchFamily="34" charset="-122"/>
              <a:sym typeface="Arial" panose="020B0604020202020204" pitchFamily="34" charset="0"/>
            </a:endParaRPr>
          </a:p>
        </p:txBody>
      </p:sp>
      <p:sp>
        <p:nvSpPr>
          <p:cNvPr id="44" name="TextBox 13"/>
          <p:cNvSpPr txBox="1"/>
          <p:nvPr/>
        </p:nvSpPr>
        <p:spPr>
          <a:xfrm>
            <a:off x="8935164" y="3267289"/>
            <a:ext cx="2030282" cy="369332"/>
          </a:xfrm>
          <a:prstGeom prst="rect">
            <a:avLst/>
          </a:prstGeom>
          <a:noFill/>
        </p:spPr>
        <p:txBody>
          <a:bodyPr wrap="square" lIns="0" tIns="0" rIns="0" bIns="0" rtlCol="0" anchor="t" anchorCtr="0">
            <a:spAutoFit/>
          </a:bodyPr>
          <a:lstStyle/>
          <a:p>
            <a:pPr defTabSz="1216660">
              <a:spcBef>
                <a:spcPct val="20000"/>
              </a:spcBef>
              <a:defRPr/>
            </a:pPr>
            <a:r>
              <a:rPr lang="zh-CN" altLang="en-US" sz="1200" dirty="0">
                <a:solidFill>
                  <a:srgbClr val="445469"/>
                </a:solidFill>
                <a:latin typeface="Arial" panose="020B0604020202020204" pitchFamily="34" charset="0"/>
                <a:ea typeface="微软雅黑" panose="020B0503020204020204" pitchFamily="34" charset="-122"/>
                <a:sym typeface="Arial" panose="020B0604020202020204" pitchFamily="34" charset="0"/>
              </a:rPr>
              <a:t>单击此处可编辑内容，根据您的需要自由拉伸文本框大小</a:t>
            </a:r>
            <a:endParaRPr lang="en-US" altLang="zh-CN" sz="1200" dirty="0">
              <a:solidFill>
                <a:srgbClr val="445469"/>
              </a:solidFill>
              <a:latin typeface="Arial" panose="020B0604020202020204" pitchFamily="34" charset="0"/>
              <a:ea typeface="微软雅黑" panose="020B0503020204020204" pitchFamily="34" charset="-122"/>
              <a:sym typeface="Arial" panose="020B0604020202020204" pitchFamily="34" charset="0"/>
            </a:endParaRPr>
          </a:p>
        </p:txBody>
      </p:sp>
      <p:sp>
        <p:nvSpPr>
          <p:cNvPr id="45" name="TextBox 13"/>
          <p:cNvSpPr txBox="1"/>
          <p:nvPr/>
        </p:nvSpPr>
        <p:spPr>
          <a:xfrm>
            <a:off x="8935164" y="4615756"/>
            <a:ext cx="2338080" cy="246221"/>
          </a:xfrm>
          <a:prstGeom prst="rect">
            <a:avLst/>
          </a:prstGeom>
          <a:noFill/>
        </p:spPr>
        <p:txBody>
          <a:bodyPr wrap="square" lIns="0" tIns="0" rIns="0" bIns="0" rtlCol="0" anchor="t" anchorCtr="0">
            <a:spAutoFit/>
          </a:bodyPr>
          <a:lstStyle/>
          <a:p>
            <a:pPr defTabSz="1216660">
              <a:spcBef>
                <a:spcPct val="20000"/>
              </a:spcBef>
              <a:defRPr/>
            </a:pPr>
            <a:r>
              <a:rPr lang="zh-CN" altLang="en-US" sz="1600" b="1" dirty="0">
                <a:solidFill>
                  <a:srgbClr val="445469"/>
                </a:solidFill>
                <a:latin typeface="Arial" panose="020B0604020202020204" pitchFamily="34" charset="0"/>
                <a:ea typeface="微软雅黑" panose="020B0503020204020204" pitchFamily="34" charset="-122"/>
                <a:sym typeface="Arial" panose="020B0604020202020204" pitchFamily="34" charset="0"/>
              </a:rPr>
              <a:t>单击编辑标题</a:t>
            </a:r>
            <a:endParaRPr lang="en-US" sz="1600" b="1" dirty="0">
              <a:solidFill>
                <a:srgbClr val="445469"/>
              </a:solidFill>
              <a:latin typeface="Arial" panose="020B0604020202020204" pitchFamily="34" charset="0"/>
              <a:ea typeface="微软雅黑" panose="020B0503020204020204" pitchFamily="34" charset="-122"/>
              <a:sym typeface="Arial" panose="020B0604020202020204" pitchFamily="34" charset="0"/>
            </a:endParaRPr>
          </a:p>
        </p:txBody>
      </p:sp>
      <p:sp>
        <p:nvSpPr>
          <p:cNvPr id="46" name="TextBox 13"/>
          <p:cNvSpPr txBox="1"/>
          <p:nvPr/>
        </p:nvSpPr>
        <p:spPr>
          <a:xfrm>
            <a:off x="8935164" y="4913956"/>
            <a:ext cx="2030282" cy="369332"/>
          </a:xfrm>
          <a:prstGeom prst="rect">
            <a:avLst/>
          </a:prstGeom>
          <a:noFill/>
        </p:spPr>
        <p:txBody>
          <a:bodyPr wrap="square" lIns="0" tIns="0" rIns="0" bIns="0" rtlCol="0" anchor="t" anchorCtr="0">
            <a:spAutoFit/>
          </a:bodyPr>
          <a:lstStyle/>
          <a:p>
            <a:pPr defTabSz="1216660">
              <a:spcBef>
                <a:spcPct val="20000"/>
              </a:spcBef>
              <a:defRPr/>
            </a:pPr>
            <a:r>
              <a:rPr lang="zh-CN" altLang="en-US" sz="1200" dirty="0">
                <a:solidFill>
                  <a:srgbClr val="445469"/>
                </a:solidFill>
                <a:latin typeface="Arial" panose="020B0604020202020204" pitchFamily="34" charset="0"/>
                <a:ea typeface="微软雅黑" panose="020B0503020204020204" pitchFamily="34" charset="-122"/>
                <a:sym typeface="Arial" panose="020B0604020202020204" pitchFamily="34" charset="0"/>
              </a:rPr>
              <a:t>单击此处可编辑内容，根据您的需要自由拉伸文本框大小</a:t>
            </a:r>
            <a:endParaRPr lang="en-US" altLang="zh-CN" sz="1200" dirty="0">
              <a:solidFill>
                <a:srgbClr val="445469"/>
              </a:solidFill>
              <a:latin typeface="Arial" panose="020B0604020202020204" pitchFamily="34" charset="0"/>
              <a:ea typeface="微软雅黑" panose="020B0503020204020204" pitchFamily="34" charset="-122"/>
              <a:sym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randombar(horizontal)">
                                      <p:cBhvr>
                                        <p:cTn id="11" dur="500"/>
                                        <p:tgtEl>
                                          <p:spTgt spid="5"/>
                                        </p:tgtEl>
                                      </p:cBhvr>
                                    </p:animEffect>
                                  </p:childTnLst>
                                </p:cTn>
                              </p:par>
                            </p:childTnLst>
                          </p:cTn>
                        </p:par>
                        <p:par>
                          <p:cTn id="12" fill="hold">
                            <p:stCondLst>
                              <p:cond delay="1000"/>
                            </p:stCondLst>
                            <p:childTnLst>
                              <p:par>
                                <p:cTn id="13" presetID="14" presetClass="entr" presetSubtype="10"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randombar(horizontal)">
                                      <p:cBhvr>
                                        <p:cTn id="15" dur="500"/>
                                        <p:tgtEl>
                                          <p:spTgt spid="6"/>
                                        </p:tgtEl>
                                      </p:cBhvr>
                                    </p:animEffect>
                                  </p:childTnLst>
                                </p:cTn>
                              </p:par>
                            </p:childTnLst>
                          </p:cTn>
                        </p:par>
                        <p:par>
                          <p:cTn id="16" fill="hold">
                            <p:stCondLst>
                              <p:cond delay="1500"/>
                            </p:stCondLst>
                            <p:childTnLst>
                              <p:par>
                                <p:cTn id="17" presetID="14" presetClass="entr" presetSubtype="10" fill="hold"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randombar(horizontal)">
                                      <p:cBhvr>
                                        <p:cTn id="19" dur="500"/>
                                        <p:tgtEl>
                                          <p:spTgt spid="7"/>
                                        </p:tgtEl>
                                      </p:cBhvr>
                                    </p:animEffect>
                                  </p:childTnLst>
                                </p:cTn>
                              </p:par>
                            </p:childTnLst>
                          </p:cTn>
                        </p:par>
                        <p:par>
                          <p:cTn id="20" fill="hold">
                            <p:stCondLst>
                              <p:cond delay="2000"/>
                            </p:stCondLst>
                            <p:childTnLst>
                              <p:par>
                                <p:cTn id="21" presetID="14" presetClass="entr" presetSubtype="10" fill="hold"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randombar(horizontal)">
                                      <p:cBhvr>
                                        <p:cTn id="23" dur="500"/>
                                        <p:tgtEl>
                                          <p:spTgt spid="8"/>
                                        </p:tgtEl>
                                      </p:cBhvr>
                                    </p:animEffect>
                                  </p:childTnLst>
                                </p:cTn>
                              </p:par>
                            </p:childTnLst>
                          </p:cTn>
                        </p:par>
                        <p:par>
                          <p:cTn id="24" fill="hold">
                            <p:stCondLst>
                              <p:cond delay="2500"/>
                            </p:stCondLst>
                            <p:childTnLst>
                              <p:par>
                                <p:cTn id="25" presetID="14" presetClass="entr" presetSubtype="10"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randombar(horizontal)">
                                      <p:cBhvr>
                                        <p:cTn id="27" dur="500"/>
                                        <p:tgtEl>
                                          <p:spTgt spid="9"/>
                                        </p:tgtEl>
                                      </p:cBhvr>
                                    </p:animEffect>
                                  </p:childTnLst>
                                </p:cTn>
                              </p:par>
                            </p:childTnLst>
                          </p:cTn>
                        </p:par>
                        <p:par>
                          <p:cTn id="28" fill="hold">
                            <p:stCondLst>
                              <p:cond delay="3000"/>
                            </p:stCondLst>
                            <p:childTnLst>
                              <p:par>
                                <p:cTn id="29" presetID="14" presetClass="entr" presetSubtype="10"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randombar(horizontal)">
                                      <p:cBhvr>
                                        <p:cTn id="31" dur="500"/>
                                        <p:tgtEl>
                                          <p:spTgt spid="10"/>
                                        </p:tgtEl>
                                      </p:cBhvr>
                                    </p:animEffect>
                                  </p:childTnLst>
                                </p:cTn>
                              </p:par>
                            </p:childTnLst>
                          </p:cTn>
                        </p:par>
                        <p:par>
                          <p:cTn id="32" fill="hold">
                            <p:stCondLst>
                              <p:cond delay="3500"/>
                            </p:stCondLst>
                            <p:childTnLst>
                              <p:par>
                                <p:cTn id="33" presetID="14" presetClass="entr" presetSubtype="10"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randombar(horizontal)">
                                      <p:cBhvr>
                                        <p:cTn id="35" dur="500"/>
                                        <p:tgtEl>
                                          <p:spTgt spid="11"/>
                                        </p:tgtEl>
                                      </p:cBhvr>
                                    </p:animEffect>
                                  </p:childTnLst>
                                </p:cTn>
                              </p:par>
                            </p:childTnLst>
                          </p:cTn>
                        </p:par>
                        <p:par>
                          <p:cTn id="36" fill="hold">
                            <p:stCondLst>
                              <p:cond delay="4000"/>
                            </p:stCondLst>
                            <p:childTnLst>
                              <p:par>
                                <p:cTn id="37" presetID="14" presetClass="entr" presetSubtype="10"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randombar(horizontal)">
                                      <p:cBhvr>
                                        <p:cTn id="39" dur="500"/>
                                        <p:tgtEl>
                                          <p:spTgt spid="12"/>
                                        </p:tgtEl>
                                      </p:cBhvr>
                                    </p:animEffect>
                                  </p:childTnLst>
                                </p:cTn>
                              </p:par>
                            </p:childTnLst>
                          </p:cTn>
                        </p:par>
                        <p:par>
                          <p:cTn id="40" fill="hold">
                            <p:stCondLst>
                              <p:cond delay="4500"/>
                            </p:stCondLst>
                            <p:childTnLst>
                              <p:par>
                                <p:cTn id="41" presetID="14" presetClass="entr" presetSubtype="10"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randombar(horizontal)">
                                      <p:cBhvr>
                                        <p:cTn id="43" dur="500"/>
                                        <p:tgtEl>
                                          <p:spTgt spid="13"/>
                                        </p:tgtEl>
                                      </p:cBhvr>
                                    </p:animEffect>
                                  </p:childTnLst>
                                </p:cTn>
                              </p:par>
                            </p:childTnLst>
                          </p:cTn>
                        </p:par>
                        <p:par>
                          <p:cTn id="44" fill="hold">
                            <p:stCondLst>
                              <p:cond delay="5000"/>
                            </p:stCondLst>
                            <p:childTnLst>
                              <p:par>
                                <p:cTn id="45" presetID="14" presetClass="entr" presetSubtype="10"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randombar(horizontal)">
                                      <p:cBhvr>
                                        <p:cTn id="47" dur="500"/>
                                        <p:tgtEl>
                                          <p:spTgt spid="14"/>
                                        </p:tgtEl>
                                      </p:cBhvr>
                                    </p:animEffect>
                                  </p:childTnLst>
                                </p:cTn>
                              </p:par>
                            </p:childTnLst>
                          </p:cTn>
                        </p:par>
                        <p:par>
                          <p:cTn id="48" fill="hold">
                            <p:stCondLst>
                              <p:cond delay="5500"/>
                            </p:stCondLst>
                            <p:childTnLst>
                              <p:par>
                                <p:cTn id="49" presetID="14" presetClass="entr" presetSubtype="10"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randombar(horizontal)">
                                      <p:cBhvr>
                                        <p:cTn id="51" dur="500"/>
                                        <p:tgtEl>
                                          <p:spTgt spid="15"/>
                                        </p:tgtEl>
                                      </p:cBhvr>
                                    </p:animEffect>
                                  </p:childTnLst>
                                </p:cTn>
                              </p:par>
                            </p:childTnLst>
                          </p:cTn>
                        </p:par>
                        <p:par>
                          <p:cTn id="52" fill="hold">
                            <p:stCondLst>
                              <p:cond delay="6000"/>
                            </p:stCondLst>
                            <p:childTnLst>
                              <p:par>
                                <p:cTn id="53" presetID="14" presetClass="entr" presetSubtype="10"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randombar(horizontal)">
                                      <p:cBhvr>
                                        <p:cTn id="55" dur="500"/>
                                        <p:tgtEl>
                                          <p:spTgt spid="16"/>
                                        </p:tgtEl>
                                      </p:cBhvr>
                                    </p:animEffect>
                                  </p:childTnLst>
                                </p:cTn>
                              </p:par>
                            </p:childTnLst>
                          </p:cTn>
                        </p:par>
                        <p:par>
                          <p:cTn id="56" fill="hold">
                            <p:stCondLst>
                              <p:cond delay="6500"/>
                            </p:stCondLst>
                            <p:childTnLst>
                              <p:par>
                                <p:cTn id="57" presetID="14" presetClass="entr" presetSubtype="10"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randombar(horizontal)">
                                      <p:cBhvr>
                                        <p:cTn id="59" dur="500"/>
                                        <p:tgtEl>
                                          <p:spTgt spid="17"/>
                                        </p:tgtEl>
                                      </p:cBhvr>
                                    </p:animEffect>
                                  </p:childTnLst>
                                </p:cTn>
                              </p:par>
                            </p:childTnLst>
                          </p:cTn>
                        </p:par>
                        <p:par>
                          <p:cTn id="60" fill="hold">
                            <p:stCondLst>
                              <p:cond delay="7000"/>
                            </p:stCondLst>
                            <p:childTnLst>
                              <p:par>
                                <p:cTn id="61" presetID="14" presetClass="entr" presetSubtype="10"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randombar(horizontal)">
                                      <p:cBhvr>
                                        <p:cTn id="63" dur="500"/>
                                        <p:tgtEl>
                                          <p:spTgt spid="18"/>
                                        </p:tgtEl>
                                      </p:cBhvr>
                                    </p:animEffect>
                                  </p:childTnLst>
                                </p:cTn>
                              </p:par>
                            </p:childTnLst>
                          </p:cTn>
                        </p:par>
                        <p:par>
                          <p:cTn id="64" fill="hold">
                            <p:stCondLst>
                              <p:cond delay="7500"/>
                            </p:stCondLst>
                            <p:childTnLst>
                              <p:par>
                                <p:cTn id="65" presetID="14" presetClass="entr" presetSubtype="10" fill="hold" grpId="0" nodeType="afterEffect">
                                  <p:stCondLst>
                                    <p:cond delay="0"/>
                                  </p:stCondLst>
                                  <p:childTnLst>
                                    <p:set>
                                      <p:cBhvr>
                                        <p:cTn id="66" dur="1" fill="hold">
                                          <p:stCondLst>
                                            <p:cond delay="0"/>
                                          </p:stCondLst>
                                        </p:cTn>
                                        <p:tgtEl>
                                          <p:spTgt spid="19"/>
                                        </p:tgtEl>
                                        <p:attrNameLst>
                                          <p:attrName>style.visibility</p:attrName>
                                        </p:attrNameLst>
                                      </p:cBhvr>
                                      <p:to>
                                        <p:strVal val="visible"/>
                                      </p:to>
                                    </p:set>
                                    <p:animEffect transition="in" filter="randombar(horizontal)">
                                      <p:cBhvr>
                                        <p:cTn id="67" dur="500"/>
                                        <p:tgtEl>
                                          <p:spTgt spid="19"/>
                                        </p:tgtEl>
                                      </p:cBhvr>
                                    </p:animEffect>
                                  </p:childTnLst>
                                </p:cTn>
                              </p:par>
                            </p:childTnLst>
                          </p:cTn>
                        </p:par>
                        <p:par>
                          <p:cTn id="68" fill="hold">
                            <p:stCondLst>
                              <p:cond delay="8000"/>
                            </p:stCondLst>
                            <p:childTnLst>
                              <p:par>
                                <p:cTn id="69" presetID="14" presetClass="entr" presetSubtype="10" fill="hold" grpId="0" nodeType="afterEffect">
                                  <p:stCondLst>
                                    <p:cond delay="0"/>
                                  </p:stCondLst>
                                  <p:childTnLst>
                                    <p:set>
                                      <p:cBhvr>
                                        <p:cTn id="70" dur="1" fill="hold">
                                          <p:stCondLst>
                                            <p:cond delay="0"/>
                                          </p:stCondLst>
                                        </p:cTn>
                                        <p:tgtEl>
                                          <p:spTgt spid="20"/>
                                        </p:tgtEl>
                                        <p:attrNameLst>
                                          <p:attrName>style.visibility</p:attrName>
                                        </p:attrNameLst>
                                      </p:cBhvr>
                                      <p:to>
                                        <p:strVal val="visible"/>
                                      </p:to>
                                    </p:set>
                                    <p:animEffect transition="in" filter="randombar(horizontal)">
                                      <p:cBhvr>
                                        <p:cTn id="71" dur="500"/>
                                        <p:tgtEl>
                                          <p:spTgt spid="20"/>
                                        </p:tgtEl>
                                      </p:cBhvr>
                                    </p:animEffect>
                                  </p:childTnLst>
                                </p:cTn>
                              </p:par>
                            </p:childTnLst>
                          </p:cTn>
                        </p:par>
                        <p:par>
                          <p:cTn id="72" fill="hold">
                            <p:stCondLst>
                              <p:cond delay="8500"/>
                            </p:stCondLst>
                            <p:childTnLst>
                              <p:par>
                                <p:cTn id="73" presetID="14" presetClass="entr" presetSubtype="10" fill="hold" grpId="0" nodeType="afterEffect">
                                  <p:stCondLst>
                                    <p:cond delay="0"/>
                                  </p:stCondLst>
                                  <p:childTnLst>
                                    <p:set>
                                      <p:cBhvr>
                                        <p:cTn id="74" dur="1" fill="hold">
                                          <p:stCondLst>
                                            <p:cond delay="0"/>
                                          </p:stCondLst>
                                        </p:cTn>
                                        <p:tgtEl>
                                          <p:spTgt spid="21"/>
                                        </p:tgtEl>
                                        <p:attrNameLst>
                                          <p:attrName>style.visibility</p:attrName>
                                        </p:attrNameLst>
                                      </p:cBhvr>
                                      <p:to>
                                        <p:strVal val="visible"/>
                                      </p:to>
                                    </p:set>
                                    <p:animEffect transition="in" filter="randombar(horizontal)">
                                      <p:cBhvr>
                                        <p:cTn id="75" dur="500"/>
                                        <p:tgtEl>
                                          <p:spTgt spid="21"/>
                                        </p:tgtEl>
                                      </p:cBhvr>
                                    </p:animEffect>
                                  </p:childTnLst>
                                </p:cTn>
                              </p:par>
                            </p:childTnLst>
                          </p:cTn>
                        </p:par>
                        <p:par>
                          <p:cTn id="76" fill="hold">
                            <p:stCondLst>
                              <p:cond delay="9000"/>
                            </p:stCondLst>
                            <p:childTnLst>
                              <p:par>
                                <p:cTn id="77" presetID="14" presetClass="entr" presetSubtype="10" fill="hold" grpId="0" nodeType="afterEffect">
                                  <p:stCondLst>
                                    <p:cond delay="0"/>
                                  </p:stCondLst>
                                  <p:childTnLst>
                                    <p:set>
                                      <p:cBhvr>
                                        <p:cTn id="78" dur="1" fill="hold">
                                          <p:stCondLst>
                                            <p:cond delay="0"/>
                                          </p:stCondLst>
                                        </p:cTn>
                                        <p:tgtEl>
                                          <p:spTgt spid="22"/>
                                        </p:tgtEl>
                                        <p:attrNameLst>
                                          <p:attrName>style.visibility</p:attrName>
                                        </p:attrNameLst>
                                      </p:cBhvr>
                                      <p:to>
                                        <p:strVal val="visible"/>
                                      </p:to>
                                    </p:set>
                                    <p:animEffect transition="in" filter="randombar(horizontal)">
                                      <p:cBhvr>
                                        <p:cTn id="79" dur="500"/>
                                        <p:tgtEl>
                                          <p:spTgt spid="22"/>
                                        </p:tgtEl>
                                      </p:cBhvr>
                                    </p:animEffect>
                                  </p:childTnLst>
                                </p:cTn>
                              </p:par>
                            </p:childTnLst>
                          </p:cTn>
                        </p:par>
                        <p:par>
                          <p:cTn id="80" fill="hold">
                            <p:stCondLst>
                              <p:cond delay="9500"/>
                            </p:stCondLst>
                            <p:childTnLst>
                              <p:par>
                                <p:cTn id="81" presetID="14" presetClass="entr" presetSubtype="10" fill="hold" grpId="0" nodeType="afterEffect">
                                  <p:stCondLst>
                                    <p:cond delay="0"/>
                                  </p:stCondLst>
                                  <p:childTnLst>
                                    <p:set>
                                      <p:cBhvr>
                                        <p:cTn id="82" dur="1" fill="hold">
                                          <p:stCondLst>
                                            <p:cond delay="0"/>
                                          </p:stCondLst>
                                        </p:cTn>
                                        <p:tgtEl>
                                          <p:spTgt spid="23"/>
                                        </p:tgtEl>
                                        <p:attrNameLst>
                                          <p:attrName>style.visibility</p:attrName>
                                        </p:attrNameLst>
                                      </p:cBhvr>
                                      <p:to>
                                        <p:strVal val="visible"/>
                                      </p:to>
                                    </p:set>
                                    <p:animEffect transition="in" filter="randombar(horizontal)">
                                      <p:cBhvr>
                                        <p:cTn id="83" dur="500"/>
                                        <p:tgtEl>
                                          <p:spTgt spid="23"/>
                                        </p:tgtEl>
                                      </p:cBhvr>
                                    </p:animEffect>
                                  </p:childTnLst>
                                </p:cTn>
                              </p:par>
                            </p:childTnLst>
                          </p:cTn>
                        </p:par>
                        <p:par>
                          <p:cTn id="84" fill="hold">
                            <p:stCondLst>
                              <p:cond delay="10000"/>
                            </p:stCondLst>
                            <p:childTnLst>
                              <p:par>
                                <p:cTn id="85" presetID="14" presetClass="entr" presetSubtype="10" fill="hold" nodeType="afterEffect">
                                  <p:stCondLst>
                                    <p:cond delay="0"/>
                                  </p:stCondLst>
                                  <p:childTnLst>
                                    <p:set>
                                      <p:cBhvr>
                                        <p:cTn id="86" dur="1" fill="hold">
                                          <p:stCondLst>
                                            <p:cond delay="0"/>
                                          </p:stCondLst>
                                        </p:cTn>
                                        <p:tgtEl>
                                          <p:spTgt spid="24"/>
                                        </p:tgtEl>
                                        <p:attrNameLst>
                                          <p:attrName>style.visibility</p:attrName>
                                        </p:attrNameLst>
                                      </p:cBhvr>
                                      <p:to>
                                        <p:strVal val="visible"/>
                                      </p:to>
                                    </p:set>
                                    <p:animEffect transition="in" filter="randombar(horizontal)">
                                      <p:cBhvr>
                                        <p:cTn id="87" dur="500"/>
                                        <p:tgtEl>
                                          <p:spTgt spid="24"/>
                                        </p:tgtEl>
                                      </p:cBhvr>
                                    </p:animEffect>
                                  </p:childTnLst>
                                </p:cTn>
                              </p:par>
                            </p:childTnLst>
                          </p:cTn>
                        </p:par>
                        <p:par>
                          <p:cTn id="88" fill="hold">
                            <p:stCondLst>
                              <p:cond delay="10500"/>
                            </p:stCondLst>
                            <p:childTnLst>
                              <p:par>
                                <p:cTn id="89" presetID="14" presetClass="entr" presetSubtype="10" fill="hold" grpId="0" nodeType="afterEffect">
                                  <p:stCondLst>
                                    <p:cond delay="0"/>
                                  </p:stCondLst>
                                  <p:childTnLst>
                                    <p:set>
                                      <p:cBhvr>
                                        <p:cTn id="90" dur="1" fill="hold">
                                          <p:stCondLst>
                                            <p:cond delay="0"/>
                                          </p:stCondLst>
                                        </p:cTn>
                                        <p:tgtEl>
                                          <p:spTgt spid="28"/>
                                        </p:tgtEl>
                                        <p:attrNameLst>
                                          <p:attrName>style.visibility</p:attrName>
                                        </p:attrNameLst>
                                      </p:cBhvr>
                                      <p:to>
                                        <p:strVal val="visible"/>
                                      </p:to>
                                    </p:set>
                                    <p:animEffect transition="in" filter="randombar(horizontal)">
                                      <p:cBhvr>
                                        <p:cTn id="91" dur="500"/>
                                        <p:tgtEl>
                                          <p:spTgt spid="28"/>
                                        </p:tgtEl>
                                      </p:cBhvr>
                                    </p:animEffect>
                                  </p:childTnLst>
                                </p:cTn>
                              </p:par>
                            </p:childTnLst>
                          </p:cTn>
                        </p:par>
                        <p:par>
                          <p:cTn id="92" fill="hold">
                            <p:stCondLst>
                              <p:cond delay="11000"/>
                            </p:stCondLst>
                            <p:childTnLst>
                              <p:par>
                                <p:cTn id="93" presetID="14" presetClass="entr" presetSubtype="10" fill="hold" grpId="0" nodeType="afterEffect">
                                  <p:stCondLst>
                                    <p:cond delay="0"/>
                                  </p:stCondLst>
                                  <p:childTnLst>
                                    <p:set>
                                      <p:cBhvr>
                                        <p:cTn id="94" dur="1" fill="hold">
                                          <p:stCondLst>
                                            <p:cond delay="0"/>
                                          </p:stCondLst>
                                        </p:cTn>
                                        <p:tgtEl>
                                          <p:spTgt spid="29"/>
                                        </p:tgtEl>
                                        <p:attrNameLst>
                                          <p:attrName>style.visibility</p:attrName>
                                        </p:attrNameLst>
                                      </p:cBhvr>
                                      <p:to>
                                        <p:strVal val="visible"/>
                                      </p:to>
                                    </p:set>
                                    <p:animEffect transition="in" filter="randombar(horizontal)">
                                      <p:cBhvr>
                                        <p:cTn id="95" dur="500"/>
                                        <p:tgtEl>
                                          <p:spTgt spid="29"/>
                                        </p:tgtEl>
                                      </p:cBhvr>
                                    </p:animEffect>
                                  </p:childTnLst>
                                </p:cTn>
                              </p:par>
                            </p:childTnLst>
                          </p:cTn>
                        </p:par>
                        <p:par>
                          <p:cTn id="96" fill="hold">
                            <p:stCondLst>
                              <p:cond delay="11500"/>
                            </p:stCondLst>
                            <p:childTnLst>
                              <p:par>
                                <p:cTn id="97" presetID="14" presetClass="entr" presetSubtype="10" fill="hold" nodeType="afterEffect">
                                  <p:stCondLst>
                                    <p:cond delay="0"/>
                                  </p:stCondLst>
                                  <p:childTnLst>
                                    <p:set>
                                      <p:cBhvr>
                                        <p:cTn id="98" dur="1" fill="hold">
                                          <p:stCondLst>
                                            <p:cond delay="0"/>
                                          </p:stCondLst>
                                        </p:cTn>
                                        <p:tgtEl>
                                          <p:spTgt spid="30"/>
                                        </p:tgtEl>
                                        <p:attrNameLst>
                                          <p:attrName>style.visibility</p:attrName>
                                        </p:attrNameLst>
                                      </p:cBhvr>
                                      <p:to>
                                        <p:strVal val="visible"/>
                                      </p:to>
                                    </p:set>
                                    <p:animEffect transition="in" filter="randombar(horizontal)">
                                      <p:cBhvr>
                                        <p:cTn id="99" dur="500"/>
                                        <p:tgtEl>
                                          <p:spTgt spid="30"/>
                                        </p:tgtEl>
                                      </p:cBhvr>
                                    </p:animEffect>
                                  </p:childTnLst>
                                </p:cTn>
                              </p:par>
                            </p:childTnLst>
                          </p:cTn>
                        </p:par>
                        <p:par>
                          <p:cTn id="100" fill="hold">
                            <p:stCondLst>
                              <p:cond delay="12000"/>
                            </p:stCondLst>
                            <p:childTnLst>
                              <p:par>
                                <p:cTn id="101" presetID="14" presetClass="entr" presetSubtype="10" fill="hold" nodeType="afterEffect">
                                  <p:stCondLst>
                                    <p:cond delay="0"/>
                                  </p:stCondLst>
                                  <p:childTnLst>
                                    <p:set>
                                      <p:cBhvr>
                                        <p:cTn id="102" dur="1" fill="hold">
                                          <p:stCondLst>
                                            <p:cond delay="0"/>
                                          </p:stCondLst>
                                        </p:cTn>
                                        <p:tgtEl>
                                          <p:spTgt spid="33"/>
                                        </p:tgtEl>
                                        <p:attrNameLst>
                                          <p:attrName>style.visibility</p:attrName>
                                        </p:attrNameLst>
                                      </p:cBhvr>
                                      <p:to>
                                        <p:strVal val="visible"/>
                                      </p:to>
                                    </p:set>
                                    <p:animEffect transition="in" filter="randombar(horizontal)">
                                      <p:cBhvr>
                                        <p:cTn id="103" dur="500"/>
                                        <p:tgtEl>
                                          <p:spTgt spid="33"/>
                                        </p:tgtEl>
                                      </p:cBhvr>
                                    </p:animEffect>
                                  </p:childTnLst>
                                </p:cTn>
                              </p:par>
                            </p:childTnLst>
                          </p:cTn>
                        </p:par>
                        <p:par>
                          <p:cTn id="104" fill="hold">
                            <p:stCondLst>
                              <p:cond delay="12500"/>
                            </p:stCondLst>
                            <p:childTnLst>
                              <p:par>
                                <p:cTn id="105" presetID="14" presetClass="entr" presetSubtype="10" fill="hold" grpId="0" nodeType="afterEffect">
                                  <p:stCondLst>
                                    <p:cond delay="0"/>
                                  </p:stCondLst>
                                  <p:childTnLst>
                                    <p:set>
                                      <p:cBhvr>
                                        <p:cTn id="106" dur="1" fill="hold">
                                          <p:stCondLst>
                                            <p:cond delay="0"/>
                                          </p:stCondLst>
                                        </p:cTn>
                                        <p:tgtEl>
                                          <p:spTgt spid="37"/>
                                        </p:tgtEl>
                                        <p:attrNameLst>
                                          <p:attrName>style.visibility</p:attrName>
                                        </p:attrNameLst>
                                      </p:cBhvr>
                                      <p:to>
                                        <p:strVal val="visible"/>
                                      </p:to>
                                    </p:set>
                                    <p:animEffect transition="in" filter="randombar(horizontal)">
                                      <p:cBhvr>
                                        <p:cTn id="107" dur="500"/>
                                        <p:tgtEl>
                                          <p:spTgt spid="37"/>
                                        </p:tgtEl>
                                      </p:cBhvr>
                                    </p:animEffect>
                                  </p:childTnLst>
                                </p:cTn>
                              </p:par>
                            </p:childTnLst>
                          </p:cTn>
                        </p:par>
                        <p:par>
                          <p:cTn id="108" fill="hold">
                            <p:stCondLst>
                              <p:cond delay="13000"/>
                            </p:stCondLst>
                            <p:childTnLst>
                              <p:par>
                                <p:cTn id="109" presetID="14" presetClass="entr" presetSubtype="10" fill="hold" grpId="0" nodeType="afterEffect">
                                  <p:stCondLst>
                                    <p:cond delay="0"/>
                                  </p:stCondLst>
                                  <p:childTnLst>
                                    <p:set>
                                      <p:cBhvr>
                                        <p:cTn id="110" dur="1" fill="hold">
                                          <p:stCondLst>
                                            <p:cond delay="0"/>
                                          </p:stCondLst>
                                        </p:cTn>
                                        <p:tgtEl>
                                          <p:spTgt spid="38"/>
                                        </p:tgtEl>
                                        <p:attrNameLst>
                                          <p:attrName>style.visibility</p:attrName>
                                        </p:attrNameLst>
                                      </p:cBhvr>
                                      <p:to>
                                        <p:strVal val="visible"/>
                                      </p:to>
                                    </p:set>
                                    <p:animEffect transition="in" filter="randombar(horizontal)">
                                      <p:cBhvr>
                                        <p:cTn id="111" dur="500"/>
                                        <p:tgtEl>
                                          <p:spTgt spid="38"/>
                                        </p:tgtEl>
                                      </p:cBhvr>
                                    </p:animEffect>
                                  </p:childTnLst>
                                </p:cTn>
                              </p:par>
                            </p:childTnLst>
                          </p:cTn>
                        </p:par>
                        <p:par>
                          <p:cTn id="112" fill="hold">
                            <p:stCondLst>
                              <p:cond delay="13500"/>
                            </p:stCondLst>
                            <p:childTnLst>
                              <p:par>
                                <p:cTn id="113" presetID="14" presetClass="entr" presetSubtype="10" fill="hold" grpId="0" nodeType="afterEffect">
                                  <p:stCondLst>
                                    <p:cond delay="0"/>
                                  </p:stCondLst>
                                  <p:childTnLst>
                                    <p:set>
                                      <p:cBhvr>
                                        <p:cTn id="114" dur="1" fill="hold">
                                          <p:stCondLst>
                                            <p:cond delay="0"/>
                                          </p:stCondLst>
                                        </p:cTn>
                                        <p:tgtEl>
                                          <p:spTgt spid="39"/>
                                        </p:tgtEl>
                                        <p:attrNameLst>
                                          <p:attrName>style.visibility</p:attrName>
                                        </p:attrNameLst>
                                      </p:cBhvr>
                                      <p:to>
                                        <p:strVal val="visible"/>
                                      </p:to>
                                    </p:set>
                                    <p:animEffect transition="in" filter="randombar(horizontal)">
                                      <p:cBhvr>
                                        <p:cTn id="115" dur="500"/>
                                        <p:tgtEl>
                                          <p:spTgt spid="39"/>
                                        </p:tgtEl>
                                      </p:cBhvr>
                                    </p:animEffect>
                                  </p:childTnLst>
                                </p:cTn>
                              </p:par>
                            </p:childTnLst>
                          </p:cTn>
                        </p:par>
                        <p:par>
                          <p:cTn id="116" fill="hold">
                            <p:stCondLst>
                              <p:cond delay="14000"/>
                            </p:stCondLst>
                            <p:childTnLst>
                              <p:par>
                                <p:cTn id="117" presetID="14" presetClass="entr" presetSubtype="10" fill="hold" grpId="0" nodeType="afterEffect">
                                  <p:stCondLst>
                                    <p:cond delay="0"/>
                                  </p:stCondLst>
                                  <p:childTnLst>
                                    <p:set>
                                      <p:cBhvr>
                                        <p:cTn id="118" dur="1" fill="hold">
                                          <p:stCondLst>
                                            <p:cond delay="0"/>
                                          </p:stCondLst>
                                        </p:cTn>
                                        <p:tgtEl>
                                          <p:spTgt spid="40"/>
                                        </p:tgtEl>
                                        <p:attrNameLst>
                                          <p:attrName>style.visibility</p:attrName>
                                        </p:attrNameLst>
                                      </p:cBhvr>
                                      <p:to>
                                        <p:strVal val="visible"/>
                                      </p:to>
                                    </p:set>
                                    <p:animEffect transition="in" filter="randombar(horizontal)">
                                      <p:cBhvr>
                                        <p:cTn id="119" dur="500"/>
                                        <p:tgtEl>
                                          <p:spTgt spid="40"/>
                                        </p:tgtEl>
                                      </p:cBhvr>
                                    </p:animEffect>
                                  </p:childTnLst>
                                </p:cTn>
                              </p:par>
                            </p:childTnLst>
                          </p:cTn>
                        </p:par>
                        <p:par>
                          <p:cTn id="120" fill="hold">
                            <p:stCondLst>
                              <p:cond delay="14500"/>
                            </p:stCondLst>
                            <p:childTnLst>
                              <p:par>
                                <p:cTn id="121" presetID="14" presetClass="entr" presetSubtype="10" fill="hold" grpId="0" nodeType="afterEffect">
                                  <p:stCondLst>
                                    <p:cond delay="0"/>
                                  </p:stCondLst>
                                  <p:childTnLst>
                                    <p:set>
                                      <p:cBhvr>
                                        <p:cTn id="122" dur="1" fill="hold">
                                          <p:stCondLst>
                                            <p:cond delay="0"/>
                                          </p:stCondLst>
                                        </p:cTn>
                                        <p:tgtEl>
                                          <p:spTgt spid="41"/>
                                        </p:tgtEl>
                                        <p:attrNameLst>
                                          <p:attrName>style.visibility</p:attrName>
                                        </p:attrNameLst>
                                      </p:cBhvr>
                                      <p:to>
                                        <p:strVal val="visible"/>
                                      </p:to>
                                    </p:set>
                                    <p:animEffect transition="in" filter="randombar(horizontal)">
                                      <p:cBhvr>
                                        <p:cTn id="123" dur="500"/>
                                        <p:tgtEl>
                                          <p:spTgt spid="41"/>
                                        </p:tgtEl>
                                      </p:cBhvr>
                                    </p:animEffect>
                                  </p:childTnLst>
                                </p:cTn>
                              </p:par>
                            </p:childTnLst>
                          </p:cTn>
                        </p:par>
                        <p:par>
                          <p:cTn id="124" fill="hold">
                            <p:stCondLst>
                              <p:cond delay="15000"/>
                            </p:stCondLst>
                            <p:childTnLst>
                              <p:par>
                                <p:cTn id="125" presetID="14" presetClass="entr" presetSubtype="10" fill="hold" grpId="0" nodeType="afterEffect">
                                  <p:stCondLst>
                                    <p:cond delay="0"/>
                                  </p:stCondLst>
                                  <p:childTnLst>
                                    <p:set>
                                      <p:cBhvr>
                                        <p:cTn id="126" dur="1" fill="hold">
                                          <p:stCondLst>
                                            <p:cond delay="0"/>
                                          </p:stCondLst>
                                        </p:cTn>
                                        <p:tgtEl>
                                          <p:spTgt spid="42"/>
                                        </p:tgtEl>
                                        <p:attrNameLst>
                                          <p:attrName>style.visibility</p:attrName>
                                        </p:attrNameLst>
                                      </p:cBhvr>
                                      <p:to>
                                        <p:strVal val="visible"/>
                                      </p:to>
                                    </p:set>
                                    <p:animEffect transition="in" filter="randombar(horizontal)">
                                      <p:cBhvr>
                                        <p:cTn id="127" dur="500"/>
                                        <p:tgtEl>
                                          <p:spTgt spid="42"/>
                                        </p:tgtEl>
                                      </p:cBhvr>
                                    </p:animEffect>
                                  </p:childTnLst>
                                </p:cTn>
                              </p:par>
                            </p:childTnLst>
                          </p:cTn>
                        </p:par>
                        <p:par>
                          <p:cTn id="128" fill="hold">
                            <p:stCondLst>
                              <p:cond delay="15500"/>
                            </p:stCondLst>
                            <p:childTnLst>
                              <p:par>
                                <p:cTn id="129" presetID="14" presetClass="entr" presetSubtype="10" fill="hold" grpId="0" nodeType="afterEffect">
                                  <p:stCondLst>
                                    <p:cond delay="0"/>
                                  </p:stCondLst>
                                  <p:childTnLst>
                                    <p:set>
                                      <p:cBhvr>
                                        <p:cTn id="130" dur="1" fill="hold">
                                          <p:stCondLst>
                                            <p:cond delay="0"/>
                                          </p:stCondLst>
                                        </p:cTn>
                                        <p:tgtEl>
                                          <p:spTgt spid="43"/>
                                        </p:tgtEl>
                                        <p:attrNameLst>
                                          <p:attrName>style.visibility</p:attrName>
                                        </p:attrNameLst>
                                      </p:cBhvr>
                                      <p:to>
                                        <p:strVal val="visible"/>
                                      </p:to>
                                    </p:set>
                                    <p:animEffect transition="in" filter="randombar(horizontal)">
                                      <p:cBhvr>
                                        <p:cTn id="131" dur="500"/>
                                        <p:tgtEl>
                                          <p:spTgt spid="43"/>
                                        </p:tgtEl>
                                      </p:cBhvr>
                                    </p:animEffect>
                                  </p:childTnLst>
                                </p:cTn>
                              </p:par>
                            </p:childTnLst>
                          </p:cTn>
                        </p:par>
                        <p:par>
                          <p:cTn id="132" fill="hold">
                            <p:stCondLst>
                              <p:cond delay="16000"/>
                            </p:stCondLst>
                            <p:childTnLst>
                              <p:par>
                                <p:cTn id="133" presetID="14" presetClass="entr" presetSubtype="10" fill="hold" grpId="0" nodeType="afterEffect">
                                  <p:stCondLst>
                                    <p:cond delay="0"/>
                                  </p:stCondLst>
                                  <p:childTnLst>
                                    <p:set>
                                      <p:cBhvr>
                                        <p:cTn id="134" dur="1" fill="hold">
                                          <p:stCondLst>
                                            <p:cond delay="0"/>
                                          </p:stCondLst>
                                        </p:cTn>
                                        <p:tgtEl>
                                          <p:spTgt spid="44"/>
                                        </p:tgtEl>
                                        <p:attrNameLst>
                                          <p:attrName>style.visibility</p:attrName>
                                        </p:attrNameLst>
                                      </p:cBhvr>
                                      <p:to>
                                        <p:strVal val="visible"/>
                                      </p:to>
                                    </p:set>
                                    <p:animEffect transition="in" filter="randombar(horizontal)">
                                      <p:cBhvr>
                                        <p:cTn id="135" dur="500"/>
                                        <p:tgtEl>
                                          <p:spTgt spid="44"/>
                                        </p:tgtEl>
                                      </p:cBhvr>
                                    </p:animEffect>
                                  </p:childTnLst>
                                </p:cTn>
                              </p:par>
                            </p:childTnLst>
                          </p:cTn>
                        </p:par>
                        <p:par>
                          <p:cTn id="136" fill="hold">
                            <p:stCondLst>
                              <p:cond delay="16500"/>
                            </p:stCondLst>
                            <p:childTnLst>
                              <p:par>
                                <p:cTn id="137" presetID="14" presetClass="entr" presetSubtype="10" fill="hold" grpId="0" nodeType="afterEffect">
                                  <p:stCondLst>
                                    <p:cond delay="0"/>
                                  </p:stCondLst>
                                  <p:childTnLst>
                                    <p:set>
                                      <p:cBhvr>
                                        <p:cTn id="138" dur="1" fill="hold">
                                          <p:stCondLst>
                                            <p:cond delay="0"/>
                                          </p:stCondLst>
                                        </p:cTn>
                                        <p:tgtEl>
                                          <p:spTgt spid="45"/>
                                        </p:tgtEl>
                                        <p:attrNameLst>
                                          <p:attrName>style.visibility</p:attrName>
                                        </p:attrNameLst>
                                      </p:cBhvr>
                                      <p:to>
                                        <p:strVal val="visible"/>
                                      </p:to>
                                    </p:set>
                                    <p:animEffect transition="in" filter="randombar(horizontal)">
                                      <p:cBhvr>
                                        <p:cTn id="139" dur="500"/>
                                        <p:tgtEl>
                                          <p:spTgt spid="45"/>
                                        </p:tgtEl>
                                      </p:cBhvr>
                                    </p:animEffect>
                                  </p:childTnLst>
                                </p:cTn>
                              </p:par>
                            </p:childTnLst>
                          </p:cTn>
                        </p:par>
                        <p:par>
                          <p:cTn id="140" fill="hold">
                            <p:stCondLst>
                              <p:cond delay="17000"/>
                            </p:stCondLst>
                            <p:childTnLst>
                              <p:par>
                                <p:cTn id="141" presetID="14" presetClass="entr" presetSubtype="10" fill="hold" grpId="0" nodeType="afterEffect">
                                  <p:stCondLst>
                                    <p:cond delay="0"/>
                                  </p:stCondLst>
                                  <p:childTnLst>
                                    <p:set>
                                      <p:cBhvr>
                                        <p:cTn id="142" dur="1" fill="hold">
                                          <p:stCondLst>
                                            <p:cond delay="0"/>
                                          </p:stCondLst>
                                        </p:cTn>
                                        <p:tgtEl>
                                          <p:spTgt spid="46"/>
                                        </p:tgtEl>
                                        <p:attrNameLst>
                                          <p:attrName>style.visibility</p:attrName>
                                        </p:attrNameLst>
                                      </p:cBhvr>
                                      <p:to>
                                        <p:strVal val="visible"/>
                                      </p:to>
                                    </p:set>
                                    <p:animEffect transition="in" filter="randombar(horizontal)">
                                      <p:cBhvr>
                                        <p:cTn id="143"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5" grpId="0"/>
      <p:bldP spid="16" grpId="0" animBg="1"/>
      <p:bldP spid="17" grpId="0"/>
      <p:bldP spid="18" grpId="0" animBg="1"/>
      <p:bldP spid="19" grpId="0"/>
      <p:bldP spid="20" grpId="0" animBg="1"/>
      <p:bldP spid="21" grpId="0"/>
      <p:bldP spid="22" grpId="0" animBg="1"/>
      <p:bldP spid="23" grpId="0"/>
      <p:bldP spid="28" grpId="0" animBg="1"/>
      <p:bldP spid="29" grpId="0" animBg="1"/>
      <p:bldP spid="37" grpId="0"/>
      <p:bldP spid="38" grpId="0"/>
      <p:bldP spid="39" grpId="0"/>
      <p:bldP spid="40" grpId="0"/>
      <p:bldP spid="41" grpId="0"/>
      <p:bldP spid="42" grpId="0"/>
      <p:bldP spid="43" grpId="0"/>
      <p:bldP spid="44" grpId="0"/>
      <p:bldP spid="45" grpId="0"/>
      <p:bldP spid="4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grpSp>
        <p:nvGrpSpPr>
          <p:cNvPr id="25" name="组合 24"/>
          <p:cNvGrpSpPr/>
          <p:nvPr/>
        </p:nvGrpSpPr>
        <p:grpSpPr>
          <a:xfrm>
            <a:off x="5427748" y="1987370"/>
            <a:ext cx="1811337" cy="1101567"/>
            <a:chOff x="3553023" y="1062220"/>
            <a:chExt cx="1811337" cy="1223963"/>
          </a:xfrm>
          <a:solidFill>
            <a:schemeClr val="accent1"/>
          </a:solidFill>
        </p:grpSpPr>
        <p:sp>
          <p:nvSpPr>
            <p:cNvPr id="26" name="五边形 25"/>
            <p:cNvSpPr>
              <a:spLocks noChangeArrowheads="1"/>
            </p:cNvSpPr>
            <p:nvPr/>
          </p:nvSpPr>
          <p:spPr bwMode="auto">
            <a:xfrm rot="16200000">
              <a:off x="3846710" y="768533"/>
              <a:ext cx="1223963" cy="1811337"/>
            </a:xfrm>
            <a:prstGeom prst="homePlate">
              <a:avLst>
                <a:gd name="adj" fmla="val 31028"/>
              </a:avLst>
            </a:prstGeom>
            <a:grpFill/>
            <a:ln>
              <a:noFill/>
            </a:ln>
          </p:spPr>
          <p:txBody>
            <a:bodyPr anchor="ct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ctr"/>
              <a:endParaRPr lang="zh-CN" altLang="en-US" b="0">
                <a:solidFill>
                  <a:srgbClr val="48B3CC"/>
                </a:solidFill>
                <a:ea typeface="微软雅黑" panose="020B0503020204020204" pitchFamily="34" charset="-122"/>
              </a:endParaRPr>
            </a:p>
          </p:txBody>
        </p:sp>
        <p:sp>
          <p:nvSpPr>
            <p:cNvPr id="27" name="TextBox 6"/>
            <p:cNvSpPr txBox="1">
              <a:spLocks noChangeArrowheads="1"/>
            </p:cNvSpPr>
            <p:nvPr/>
          </p:nvSpPr>
          <p:spPr bwMode="auto">
            <a:xfrm>
              <a:off x="3995935" y="1565458"/>
              <a:ext cx="1050925" cy="51296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ctr" eaLnBrk="1" hangingPunct="1"/>
              <a:r>
                <a:rPr lang="en-US" sz="2400" b="0" dirty="0">
                  <a:solidFill>
                    <a:srgbClr val="F8F8F8"/>
                  </a:solidFill>
                </a:rPr>
                <a:t>20%</a:t>
              </a:r>
              <a:endParaRPr lang="zh-CN" altLang="en-US" sz="2400" b="0" dirty="0">
                <a:solidFill>
                  <a:srgbClr val="F8F8F8"/>
                </a:solidFill>
              </a:endParaRPr>
            </a:p>
          </p:txBody>
        </p:sp>
      </p:grpSp>
      <p:grpSp>
        <p:nvGrpSpPr>
          <p:cNvPr id="28" name="组合 27"/>
          <p:cNvGrpSpPr/>
          <p:nvPr/>
        </p:nvGrpSpPr>
        <p:grpSpPr>
          <a:xfrm>
            <a:off x="5427748" y="3218950"/>
            <a:ext cx="1811337" cy="2124552"/>
            <a:chOff x="3553023" y="2430645"/>
            <a:chExt cx="1811337" cy="2360613"/>
          </a:xfrm>
          <a:solidFill>
            <a:schemeClr val="accent1"/>
          </a:solidFill>
        </p:grpSpPr>
        <p:sp>
          <p:nvSpPr>
            <p:cNvPr id="29" name="五边形 28"/>
            <p:cNvSpPr>
              <a:spLocks noChangeArrowheads="1"/>
            </p:cNvSpPr>
            <p:nvPr/>
          </p:nvSpPr>
          <p:spPr bwMode="auto">
            <a:xfrm rot="5400000">
              <a:off x="3278385" y="2705283"/>
              <a:ext cx="2360613" cy="1811337"/>
            </a:xfrm>
            <a:prstGeom prst="homePlate">
              <a:avLst>
                <a:gd name="adj" fmla="val 27573"/>
              </a:avLst>
            </a:prstGeom>
            <a:grpFill/>
            <a:ln>
              <a:noFill/>
            </a:ln>
          </p:spPr>
          <p:txBody>
            <a:bodyPr wrap="none" anchor="ctr"/>
            <a:lstStyle/>
            <a:p>
              <a:pPr fontAlgn="base">
                <a:spcBef>
                  <a:spcPct val="0"/>
                </a:spcBef>
                <a:spcAft>
                  <a:spcPct val="0"/>
                </a:spcAft>
              </a:pPr>
              <a:endParaRPr lang="zh-CN" altLang="en-US" b="0" kern="0">
                <a:solidFill>
                  <a:srgbClr val="000000"/>
                </a:solidFill>
                <a:latin typeface="Arial" panose="020B0604020202020204" pitchFamily="34" charset="0"/>
                <a:ea typeface="华文细黑" panose="02010600040101010101" pitchFamily="2" charset="-122"/>
              </a:endParaRPr>
            </a:p>
          </p:txBody>
        </p:sp>
        <p:sp>
          <p:nvSpPr>
            <p:cNvPr id="30" name="TextBox 8"/>
            <p:cNvSpPr txBox="1">
              <a:spLocks noChangeArrowheads="1"/>
            </p:cNvSpPr>
            <p:nvPr/>
          </p:nvSpPr>
          <p:spPr bwMode="auto">
            <a:xfrm>
              <a:off x="3934023" y="2689408"/>
              <a:ext cx="1049337" cy="51296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ctr" eaLnBrk="1" hangingPunct="1"/>
              <a:r>
                <a:rPr lang="en-US" sz="2400" b="0" dirty="0">
                  <a:solidFill>
                    <a:schemeClr val="bg1"/>
                  </a:solidFill>
                </a:rPr>
                <a:t>80%</a:t>
              </a:r>
              <a:endParaRPr lang="zh-CN" altLang="en-US" sz="2400" b="0" dirty="0">
                <a:solidFill>
                  <a:schemeClr val="bg1"/>
                </a:solidFill>
              </a:endParaRPr>
            </a:p>
          </p:txBody>
        </p:sp>
        <p:sp>
          <p:nvSpPr>
            <p:cNvPr id="31" name="矩形 30"/>
            <p:cNvSpPr>
              <a:spLocks noChangeArrowheads="1"/>
            </p:cNvSpPr>
            <p:nvPr/>
          </p:nvSpPr>
          <p:spPr bwMode="auto">
            <a:xfrm>
              <a:off x="3553023" y="3286308"/>
              <a:ext cx="1811337" cy="6497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ctr"/>
              <a:r>
                <a:rPr lang="zh-CN" altLang="en-US" sz="1600" b="0" dirty="0">
                  <a:solidFill>
                    <a:schemeClr val="bg1"/>
                  </a:solidFill>
                  <a:latin typeface="微软雅黑" panose="020B0503020204020204" pitchFamily="34" charset="-122"/>
                  <a:ea typeface="微软雅黑" panose="020B0503020204020204" pitchFamily="34" charset="-122"/>
                </a:rPr>
                <a:t>单击此处添加文本</a:t>
              </a:r>
              <a:endParaRPr lang="en-US" sz="1600" b="0" dirty="0">
                <a:solidFill>
                  <a:schemeClr val="bg1"/>
                </a:solidFill>
                <a:latin typeface="微软雅黑" panose="020B0503020204020204" pitchFamily="34" charset="-122"/>
                <a:ea typeface="微软雅黑" panose="020B0503020204020204" pitchFamily="34" charset="-122"/>
              </a:endParaRPr>
            </a:p>
            <a:p>
              <a:pPr algn="ctr"/>
              <a:r>
                <a:rPr lang="zh-CN" altLang="en-US" sz="1600" b="0" dirty="0">
                  <a:solidFill>
                    <a:schemeClr val="bg1"/>
                  </a:solidFill>
                  <a:latin typeface="微软雅黑" panose="020B0503020204020204" pitchFamily="34" charset="-122"/>
                  <a:ea typeface="微软雅黑" panose="020B0503020204020204" pitchFamily="34" charset="-122"/>
                </a:rPr>
                <a:t>单击此处添加文本</a:t>
              </a:r>
              <a:endParaRPr lang="en-US" sz="1600" b="0" dirty="0">
                <a:solidFill>
                  <a:schemeClr val="bg1"/>
                </a:solidFill>
                <a:latin typeface="微软雅黑" panose="020B0503020204020204" pitchFamily="34" charset="-122"/>
                <a:ea typeface="微软雅黑" panose="020B0503020204020204" pitchFamily="34" charset="-122"/>
              </a:endParaRPr>
            </a:p>
          </p:txBody>
        </p:sp>
      </p:grpSp>
      <p:sp>
        <p:nvSpPr>
          <p:cNvPr id="35" name="矩形 34"/>
          <p:cNvSpPr>
            <a:spLocks noChangeArrowheads="1"/>
          </p:cNvSpPr>
          <p:nvPr/>
        </p:nvSpPr>
        <p:spPr bwMode="auto">
          <a:xfrm>
            <a:off x="2630568" y="2826044"/>
            <a:ext cx="2252662"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ctr"/>
            <a:r>
              <a:rPr lang="zh-CN" altLang="en-US" sz="1600" b="0" dirty="0">
                <a:latin typeface="微软雅黑" panose="020B0503020204020204" pitchFamily="34" charset="-122"/>
                <a:ea typeface="微软雅黑" panose="020B0503020204020204" pitchFamily="34" charset="-122"/>
              </a:rPr>
              <a:t>单击此处添加文本</a:t>
            </a:r>
            <a:endParaRPr lang="en-US" sz="1600" b="0" dirty="0">
              <a:latin typeface="微软雅黑" panose="020B0503020204020204" pitchFamily="34" charset="-122"/>
              <a:ea typeface="微软雅黑" panose="020B0503020204020204" pitchFamily="34" charset="-122"/>
            </a:endParaRPr>
          </a:p>
          <a:p>
            <a:pPr algn="ctr"/>
            <a:r>
              <a:rPr lang="zh-CN" altLang="en-US" sz="1600" b="0" dirty="0">
                <a:latin typeface="微软雅黑" panose="020B0503020204020204" pitchFamily="34" charset="-122"/>
                <a:ea typeface="微软雅黑" panose="020B0503020204020204" pitchFamily="34" charset="-122"/>
              </a:rPr>
              <a:t>单击此处添加文本</a:t>
            </a:r>
            <a:endParaRPr lang="en-US" sz="1600" b="0" dirty="0">
              <a:latin typeface="微软雅黑" panose="020B0503020204020204" pitchFamily="34" charset="-122"/>
              <a:ea typeface="微软雅黑" panose="020B0503020204020204" pitchFamily="34" charset="-122"/>
            </a:endParaRPr>
          </a:p>
          <a:p>
            <a:pPr algn="ctr"/>
            <a:r>
              <a:rPr lang="zh-CN" altLang="en-US" sz="1600" b="0" dirty="0">
                <a:latin typeface="微软雅黑" panose="020B0503020204020204" pitchFamily="34" charset="-122"/>
                <a:ea typeface="微软雅黑" panose="020B0503020204020204" pitchFamily="34" charset="-122"/>
              </a:rPr>
              <a:t>单击此处添加文本</a:t>
            </a:r>
            <a:endParaRPr lang="en-US" sz="1600" b="0" dirty="0">
              <a:latin typeface="微软雅黑" panose="020B0503020204020204" pitchFamily="34" charset="-122"/>
              <a:ea typeface="微软雅黑" panose="020B0503020204020204" pitchFamily="34" charset="-122"/>
            </a:endParaRPr>
          </a:p>
          <a:p>
            <a:pPr algn="ctr"/>
            <a:r>
              <a:rPr lang="zh-CN" altLang="en-US" sz="1600" b="0" dirty="0">
                <a:latin typeface="微软雅黑" panose="020B0503020204020204" pitchFamily="34" charset="-122"/>
                <a:ea typeface="微软雅黑" panose="020B0503020204020204" pitchFamily="34" charset="-122"/>
              </a:rPr>
              <a:t>单击此处添加文本</a:t>
            </a:r>
            <a:endParaRPr lang="en-US" sz="1600" b="0" dirty="0">
              <a:latin typeface="微软雅黑" panose="020B0503020204020204" pitchFamily="34" charset="-122"/>
              <a:ea typeface="微软雅黑" panose="020B0503020204020204" pitchFamily="34" charset="-122"/>
            </a:endParaRPr>
          </a:p>
          <a:p>
            <a:pPr algn="ctr"/>
            <a:endParaRPr lang="en-US" sz="1600" b="0" dirty="0">
              <a:latin typeface="微软雅黑" panose="020B0503020204020204" pitchFamily="34" charset="-122"/>
              <a:ea typeface="微软雅黑" panose="020B0503020204020204" pitchFamily="34" charset="-122"/>
            </a:endParaRPr>
          </a:p>
          <a:p>
            <a:pPr algn="ctr"/>
            <a:r>
              <a:rPr lang="zh-CN" altLang="en-US" sz="1600" b="0" dirty="0">
                <a:latin typeface="微软雅黑" panose="020B0503020204020204" pitchFamily="34" charset="-122"/>
                <a:ea typeface="微软雅黑" panose="020B0503020204020204" pitchFamily="34" charset="-122"/>
              </a:rPr>
              <a:t>单击此处添加文本</a:t>
            </a:r>
            <a:endParaRPr lang="en-US" sz="1600" b="0" dirty="0">
              <a:latin typeface="微软雅黑" panose="020B0503020204020204" pitchFamily="34" charset="-122"/>
              <a:ea typeface="微软雅黑" panose="020B0503020204020204" pitchFamily="34" charset="-122"/>
            </a:endParaRPr>
          </a:p>
          <a:p>
            <a:pPr algn="ctr"/>
            <a:r>
              <a:rPr lang="zh-CN" altLang="en-US" sz="1600" b="0" dirty="0">
                <a:latin typeface="微软雅黑" panose="020B0503020204020204" pitchFamily="34" charset="-122"/>
                <a:ea typeface="微软雅黑" panose="020B0503020204020204" pitchFamily="34" charset="-122"/>
              </a:rPr>
              <a:t>单击此处添加文本</a:t>
            </a:r>
            <a:endParaRPr lang="en-US" sz="1600" b="0" dirty="0">
              <a:latin typeface="微软雅黑" panose="020B0503020204020204" pitchFamily="34" charset="-122"/>
              <a:ea typeface="微软雅黑" panose="020B0503020204020204" pitchFamily="34" charset="-122"/>
            </a:endParaRPr>
          </a:p>
          <a:p>
            <a:pPr algn="ctr"/>
            <a:r>
              <a:rPr lang="zh-CN" altLang="en-US" sz="1600" b="0" dirty="0">
                <a:latin typeface="微软雅黑" panose="020B0503020204020204" pitchFamily="34" charset="-122"/>
                <a:ea typeface="微软雅黑" panose="020B0503020204020204" pitchFamily="34" charset="-122"/>
              </a:rPr>
              <a:t>单击此处添加文本</a:t>
            </a:r>
            <a:endParaRPr lang="en-US" sz="1600" b="0" dirty="0">
              <a:latin typeface="微软雅黑" panose="020B0503020204020204" pitchFamily="34" charset="-122"/>
              <a:ea typeface="微软雅黑" panose="020B0503020204020204" pitchFamily="34" charset="-122"/>
            </a:endParaRPr>
          </a:p>
          <a:p>
            <a:pPr algn="ctr"/>
            <a:r>
              <a:rPr lang="zh-CN" altLang="en-US" sz="1600" b="0" dirty="0">
                <a:latin typeface="微软雅黑" panose="020B0503020204020204" pitchFamily="34" charset="-122"/>
                <a:ea typeface="微软雅黑" panose="020B0503020204020204" pitchFamily="34" charset="-122"/>
              </a:rPr>
              <a:t>单击此处添加文本</a:t>
            </a:r>
            <a:endParaRPr lang="zh-CN" altLang="en-US" sz="1600" b="0" dirty="0">
              <a:latin typeface="微软雅黑" panose="020B0503020204020204" pitchFamily="34" charset="-122"/>
              <a:ea typeface="微软雅黑" panose="020B0503020204020204" pitchFamily="34" charset="-122"/>
            </a:endParaRPr>
          </a:p>
        </p:txBody>
      </p:sp>
      <p:sp>
        <p:nvSpPr>
          <p:cNvPr id="36" name="矩形 35"/>
          <p:cNvSpPr>
            <a:spLocks noChangeArrowheads="1"/>
          </p:cNvSpPr>
          <p:nvPr/>
        </p:nvSpPr>
        <p:spPr bwMode="auto">
          <a:xfrm>
            <a:off x="7589918" y="2297407"/>
            <a:ext cx="2252662"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ctr"/>
            <a:r>
              <a:rPr lang="zh-CN" altLang="en-US" sz="1600" b="0" dirty="0">
                <a:latin typeface="微软雅黑" panose="020B0503020204020204" pitchFamily="34" charset="-122"/>
                <a:ea typeface="微软雅黑" panose="020B0503020204020204" pitchFamily="34" charset="-122"/>
              </a:rPr>
              <a:t>单击此处添加文本</a:t>
            </a:r>
            <a:endParaRPr lang="en-US" sz="1600" b="0" dirty="0">
              <a:latin typeface="微软雅黑" panose="020B0503020204020204" pitchFamily="34" charset="-122"/>
              <a:ea typeface="微软雅黑" panose="020B0503020204020204" pitchFamily="34" charset="-122"/>
            </a:endParaRPr>
          </a:p>
          <a:p>
            <a:pPr algn="ctr"/>
            <a:r>
              <a:rPr lang="zh-CN" altLang="en-US" sz="1600" b="0" dirty="0">
                <a:latin typeface="微软雅黑" panose="020B0503020204020204" pitchFamily="34" charset="-122"/>
                <a:ea typeface="微软雅黑" panose="020B0503020204020204" pitchFamily="34" charset="-122"/>
              </a:rPr>
              <a:t>单击此处添加文本</a:t>
            </a:r>
            <a:endParaRPr lang="en-US" sz="1600" b="0" dirty="0">
              <a:latin typeface="微软雅黑" panose="020B0503020204020204" pitchFamily="34" charset="-122"/>
              <a:ea typeface="微软雅黑" panose="020B0503020204020204" pitchFamily="34" charset="-122"/>
            </a:endParaRPr>
          </a:p>
          <a:p>
            <a:pPr algn="ctr"/>
            <a:r>
              <a:rPr lang="zh-CN" altLang="en-US" sz="1600" b="0" dirty="0">
                <a:latin typeface="微软雅黑" panose="020B0503020204020204" pitchFamily="34" charset="-122"/>
                <a:ea typeface="微软雅黑" panose="020B0503020204020204" pitchFamily="34" charset="-122"/>
              </a:rPr>
              <a:t>单击此处添加文本</a:t>
            </a:r>
            <a:endParaRPr lang="en-US" sz="1600" b="0" dirty="0">
              <a:latin typeface="微软雅黑" panose="020B0503020204020204" pitchFamily="34" charset="-122"/>
              <a:ea typeface="微软雅黑" panose="020B0503020204020204" pitchFamily="34" charset="-122"/>
            </a:endParaRPr>
          </a:p>
          <a:p>
            <a:pPr algn="ctr"/>
            <a:r>
              <a:rPr lang="zh-CN" altLang="en-US" sz="1600" b="0" dirty="0">
                <a:latin typeface="微软雅黑" panose="020B0503020204020204" pitchFamily="34" charset="-122"/>
                <a:ea typeface="微软雅黑" panose="020B0503020204020204" pitchFamily="34" charset="-122"/>
              </a:rPr>
              <a:t>单击此处添加文本</a:t>
            </a:r>
            <a:endParaRPr lang="en-US" sz="1600" b="0" dirty="0">
              <a:latin typeface="微软雅黑" panose="020B0503020204020204" pitchFamily="34" charset="-122"/>
              <a:ea typeface="微软雅黑" panose="020B0503020204020204" pitchFamily="34" charset="-122"/>
            </a:endParaRPr>
          </a:p>
          <a:p>
            <a:pPr algn="ctr"/>
            <a:endParaRPr lang="en-US" sz="1600" b="0" dirty="0">
              <a:latin typeface="微软雅黑" panose="020B0503020204020204" pitchFamily="34" charset="-122"/>
              <a:ea typeface="微软雅黑" panose="020B0503020204020204" pitchFamily="34" charset="-122"/>
            </a:endParaRPr>
          </a:p>
          <a:p>
            <a:pPr algn="ctr"/>
            <a:r>
              <a:rPr lang="zh-CN" altLang="en-US" sz="1600" b="0" dirty="0">
                <a:latin typeface="微软雅黑" panose="020B0503020204020204" pitchFamily="34" charset="-122"/>
                <a:ea typeface="微软雅黑" panose="020B0503020204020204" pitchFamily="34" charset="-122"/>
              </a:rPr>
              <a:t>单击此处添加文本</a:t>
            </a:r>
            <a:endParaRPr lang="en-US" sz="1600" b="0" dirty="0">
              <a:latin typeface="微软雅黑" panose="020B0503020204020204" pitchFamily="34" charset="-122"/>
              <a:ea typeface="微软雅黑" panose="020B0503020204020204" pitchFamily="34" charset="-122"/>
            </a:endParaRPr>
          </a:p>
          <a:p>
            <a:pPr algn="ctr"/>
            <a:r>
              <a:rPr lang="zh-CN" altLang="en-US" sz="1600" b="0" dirty="0">
                <a:latin typeface="微软雅黑" panose="020B0503020204020204" pitchFamily="34" charset="-122"/>
                <a:ea typeface="微软雅黑" panose="020B0503020204020204" pitchFamily="34" charset="-122"/>
              </a:rPr>
              <a:t>单击此处添加文本</a:t>
            </a:r>
            <a:endParaRPr lang="en-US" sz="1600" b="0" dirty="0">
              <a:latin typeface="微软雅黑" panose="020B0503020204020204" pitchFamily="34" charset="-122"/>
              <a:ea typeface="微软雅黑" panose="020B0503020204020204" pitchFamily="34" charset="-122"/>
            </a:endParaRPr>
          </a:p>
          <a:p>
            <a:pPr algn="ctr"/>
            <a:r>
              <a:rPr lang="zh-CN" altLang="en-US" sz="1600" b="0" dirty="0">
                <a:latin typeface="微软雅黑" panose="020B0503020204020204" pitchFamily="34" charset="-122"/>
                <a:ea typeface="微软雅黑" panose="020B0503020204020204" pitchFamily="34" charset="-122"/>
              </a:rPr>
              <a:t>单击此处添加文本</a:t>
            </a:r>
            <a:endParaRPr lang="en-US" sz="1600" b="0" dirty="0">
              <a:latin typeface="微软雅黑" panose="020B0503020204020204" pitchFamily="34" charset="-122"/>
              <a:ea typeface="微软雅黑" panose="020B0503020204020204" pitchFamily="34" charset="-122"/>
            </a:endParaRPr>
          </a:p>
          <a:p>
            <a:pPr algn="ctr"/>
            <a:r>
              <a:rPr lang="zh-CN" altLang="en-US" sz="1600" b="0" dirty="0">
                <a:latin typeface="微软雅黑" panose="020B0503020204020204" pitchFamily="34" charset="-122"/>
                <a:ea typeface="微软雅黑" panose="020B0503020204020204" pitchFamily="34" charset="-122"/>
              </a:rPr>
              <a:t>单击此处添加文本</a:t>
            </a:r>
            <a:endParaRPr lang="zh-CN" altLang="en-US" sz="1600" b="0" dirty="0">
              <a:latin typeface="微软雅黑" panose="020B0503020204020204" pitchFamily="34" charset="-122"/>
              <a:ea typeface="微软雅黑" panose="020B0503020204020204" pitchFamily="34" charset="-122"/>
            </a:endParaRPr>
          </a:p>
        </p:txBody>
      </p:sp>
      <p:sp>
        <p:nvSpPr>
          <p:cNvPr id="37" name="TextBox 20"/>
          <p:cNvSpPr txBox="1">
            <a:spLocks noChangeArrowheads="1"/>
          </p:cNvSpPr>
          <p:nvPr/>
        </p:nvSpPr>
        <p:spPr bwMode="auto">
          <a:xfrm>
            <a:off x="7661355" y="4514827"/>
            <a:ext cx="210978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ctr" eaLnBrk="1" hangingPunct="1"/>
            <a:r>
              <a:rPr lang="zh-CN" altLang="en-US" b="0" dirty="0">
                <a:latin typeface="微软雅黑" panose="020B0503020204020204" pitchFamily="34" charset="-122"/>
                <a:ea typeface="微软雅黑" panose="020B0503020204020204" pitchFamily="34" charset="-122"/>
              </a:rPr>
              <a:t>单击添加标题</a:t>
            </a:r>
            <a:endParaRPr lang="zh-CN" altLang="en-US" b="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additive="base">
                                        <p:cTn id="7" dur="500"/>
                                        <p:tgtEl>
                                          <p:spTgt spid="35"/>
                                        </p:tgtEl>
                                        <p:attrNameLst>
                                          <p:attrName>ppt_y</p:attrName>
                                        </p:attrNameLst>
                                      </p:cBhvr>
                                      <p:tavLst>
                                        <p:tav tm="0">
                                          <p:val>
                                            <p:strVal val="#ppt_y+#ppt_h*1.125000"/>
                                          </p:val>
                                        </p:tav>
                                        <p:tav tm="100000">
                                          <p:val>
                                            <p:strVal val="#ppt_y"/>
                                          </p:val>
                                        </p:tav>
                                      </p:tavLst>
                                    </p:anim>
                                    <p:animEffect transition="in" filter="wipe(up)">
                                      <p:cBhvr>
                                        <p:cTn id="8" dur="500"/>
                                        <p:tgtEl>
                                          <p:spTgt spid="35"/>
                                        </p:tgtEl>
                                      </p:cBhvr>
                                    </p:animEffect>
                                  </p:childTnLst>
                                </p:cTn>
                              </p:par>
                            </p:childTnLst>
                          </p:cTn>
                        </p:par>
                        <p:par>
                          <p:cTn id="9" fill="hold">
                            <p:stCondLst>
                              <p:cond delay="500"/>
                            </p:stCondLst>
                            <p:childTnLst>
                              <p:par>
                                <p:cTn id="10" presetID="10" presetClass="entr" presetSubtype="0" fill="hold" nodeType="after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fade">
                                      <p:cBhvr>
                                        <p:cTn id="12" dur="500"/>
                                        <p:tgtEl>
                                          <p:spTgt spid="25"/>
                                        </p:tgtEl>
                                      </p:cBhvr>
                                    </p:animEffect>
                                  </p:childTnLst>
                                </p:cTn>
                              </p:par>
                            </p:childTnLst>
                          </p:cTn>
                        </p:par>
                        <p:par>
                          <p:cTn id="13" fill="hold">
                            <p:stCondLst>
                              <p:cond delay="1000"/>
                            </p:stCondLst>
                            <p:childTnLst>
                              <p:par>
                                <p:cTn id="14" presetID="10" presetClass="entr" presetSubtype="0" fill="hold" nodeType="afterEffect">
                                  <p:stCondLst>
                                    <p:cond delay="0"/>
                                  </p:stCondLst>
                                  <p:childTnLst>
                                    <p:set>
                                      <p:cBhvr>
                                        <p:cTn id="15" dur="1" fill="hold">
                                          <p:stCondLst>
                                            <p:cond delay="0"/>
                                          </p:stCondLst>
                                        </p:cTn>
                                        <p:tgtEl>
                                          <p:spTgt spid="28"/>
                                        </p:tgtEl>
                                        <p:attrNameLst>
                                          <p:attrName>style.visibility</p:attrName>
                                        </p:attrNameLst>
                                      </p:cBhvr>
                                      <p:to>
                                        <p:strVal val="visible"/>
                                      </p:to>
                                    </p:set>
                                    <p:animEffect transition="in" filter="fade">
                                      <p:cBhvr>
                                        <p:cTn id="16" dur="500"/>
                                        <p:tgtEl>
                                          <p:spTgt spid="28"/>
                                        </p:tgtEl>
                                      </p:cBhvr>
                                    </p:animEffect>
                                  </p:childTnLst>
                                </p:cTn>
                              </p:par>
                            </p:childTnLst>
                          </p:cTn>
                        </p:par>
                        <p:par>
                          <p:cTn id="17" fill="hold">
                            <p:stCondLst>
                              <p:cond delay="1500"/>
                            </p:stCondLst>
                            <p:childTnLst>
                              <p:par>
                                <p:cTn id="18" presetID="2" presetClass="entr" presetSubtype="2" fill="hold" grpId="0" nodeType="afterEffect">
                                  <p:stCondLst>
                                    <p:cond delay="0"/>
                                  </p:stCondLst>
                                  <p:childTnLst>
                                    <p:set>
                                      <p:cBhvr>
                                        <p:cTn id="19" dur="1" fill="hold">
                                          <p:stCondLst>
                                            <p:cond delay="0"/>
                                          </p:stCondLst>
                                        </p:cTn>
                                        <p:tgtEl>
                                          <p:spTgt spid="37"/>
                                        </p:tgtEl>
                                        <p:attrNameLst>
                                          <p:attrName>style.visibility</p:attrName>
                                        </p:attrNameLst>
                                      </p:cBhvr>
                                      <p:to>
                                        <p:strVal val="visible"/>
                                      </p:to>
                                    </p:set>
                                    <p:anim calcmode="lin" valueType="num">
                                      <p:cBhvr additive="base">
                                        <p:cTn id="20" dur="500" fill="hold"/>
                                        <p:tgtEl>
                                          <p:spTgt spid="37"/>
                                        </p:tgtEl>
                                        <p:attrNameLst>
                                          <p:attrName>ppt_x</p:attrName>
                                        </p:attrNameLst>
                                      </p:cBhvr>
                                      <p:tavLst>
                                        <p:tav tm="0">
                                          <p:val>
                                            <p:strVal val="1+#ppt_w/2"/>
                                          </p:val>
                                        </p:tav>
                                        <p:tav tm="100000">
                                          <p:val>
                                            <p:strVal val="#ppt_x"/>
                                          </p:val>
                                        </p:tav>
                                      </p:tavLst>
                                    </p:anim>
                                    <p:anim calcmode="lin" valueType="num">
                                      <p:cBhvr additive="base">
                                        <p:cTn id="21" dur="500" fill="hold"/>
                                        <p:tgtEl>
                                          <p:spTgt spid="37"/>
                                        </p:tgtEl>
                                        <p:attrNameLst>
                                          <p:attrName>ppt_y</p:attrName>
                                        </p:attrNameLst>
                                      </p:cBhvr>
                                      <p:tavLst>
                                        <p:tav tm="0">
                                          <p:val>
                                            <p:strVal val="#ppt_y"/>
                                          </p:val>
                                        </p:tav>
                                        <p:tav tm="100000">
                                          <p:val>
                                            <p:strVal val="#ppt_y"/>
                                          </p:val>
                                        </p:tav>
                                      </p:tavLst>
                                    </p:anim>
                                  </p:childTnLst>
                                </p:cTn>
                              </p:par>
                            </p:childTnLst>
                          </p:cTn>
                        </p:par>
                        <p:par>
                          <p:cTn id="22" fill="hold">
                            <p:stCondLst>
                              <p:cond delay="2000"/>
                            </p:stCondLst>
                            <p:childTnLst>
                              <p:par>
                                <p:cTn id="23" presetID="12" presetClass="entr" presetSubtype="4" fill="hold" grpId="0" nodeType="afterEffect">
                                  <p:stCondLst>
                                    <p:cond delay="0"/>
                                  </p:stCondLst>
                                  <p:childTnLst>
                                    <p:set>
                                      <p:cBhvr>
                                        <p:cTn id="24" dur="1" fill="hold">
                                          <p:stCondLst>
                                            <p:cond delay="0"/>
                                          </p:stCondLst>
                                        </p:cTn>
                                        <p:tgtEl>
                                          <p:spTgt spid="36"/>
                                        </p:tgtEl>
                                        <p:attrNameLst>
                                          <p:attrName>style.visibility</p:attrName>
                                        </p:attrNameLst>
                                      </p:cBhvr>
                                      <p:to>
                                        <p:strVal val="visible"/>
                                      </p:to>
                                    </p:set>
                                    <p:anim calcmode="lin" valueType="num">
                                      <p:cBhvr additive="base">
                                        <p:cTn id="25" dur="500"/>
                                        <p:tgtEl>
                                          <p:spTgt spid="36"/>
                                        </p:tgtEl>
                                        <p:attrNameLst>
                                          <p:attrName>ppt_y</p:attrName>
                                        </p:attrNameLst>
                                      </p:cBhvr>
                                      <p:tavLst>
                                        <p:tav tm="0">
                                          <p:val>
                                            <p:strVal val="#ppt_y+#ppt_h*1.125000"/>
                                          </p:val>
                                        </p:tav>
                                        <p:tav tm="100000">
                                          <p:val>
                                            <p:strVal val="#ppt_y"/>
                                          </p:val>
                                        </p:tav>
                                      </p:tavLst>
                                    </p:anim>
                                    <p:animEffect transition="in" filter="wipe(up)">
                                      <p:cBhvr>
                                        <p:cTn id="26"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6" grpId="0"/>
      <p:bldP spid="3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21" name="椭圆 2"/>
          <p:cNvSpPr/>
          <p:nvPr/>
        </p:nvSpPr>
        <p:spPr>
          <a:xfrm>
            <a:off x="7659626" y="2235466"/>
            <a:ext cx="748047" cy="213087"/>
          </a:xfrm>
          <a:custGeom>
            <a:avLst/>
            <a:gdLst/>
            <a:ahLst/>
            <a:cxnLst/>
            <a:rect l="l" t="t" r="r" b="b"/>
            <a:pathLst>
              <a:path w="821962" h="312188">
                <a:moveTo>
                  <a:pt x="188867" y="0"/>
                </a:moveTo>
                <a:lnTo>
                  <a:pt x="633096" y="0"/>
                </a:lnTo>
                <a:cubicBezTo>
                  <a:pt x="739691" y="66233"/>
                  <a:pt x="813171" y="180146"/>
                  <a:pt x="821962" y="312188"/>
                </a:cubicBezTo>
                <a:lnTo>
                  <a:pt x="0" y="312188"/>
                </a:lnTo>
                <a:cubicBezTo>
                  <a:pt x="8791" y="180146"/>
                  <a:pt x="82272" y="66233"/>
                  <a:pt x="188867" y="0"/>
                </a:cubicBezTo>
                <a:close/>
              </a:path>
            </a:pathLst>
          </a:custGeom>
          <a:solidFill>
            <a:schemeClr val="bg1">
              <a:lumMod val="85000"/>
            </a:schemeClr>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zh-CN" altLang="en-US" sz="1350" b="0" kern="0" dirty="0">
              <a:solidFill>
                <a:schemeClr val="tx1">
                  <a:lumMod val="50000"/>
                </a:schemeClr>
              </a:solidFill>
              <a:latin typeface="Calibri" panose="020F0502020204030204"/>
              <a:ea typeface="微软雅黑" panose="020B0503020204020204" pitchFamily="34" charset="-122"/>
            </a:endParaRPr>
          </a:p>
        </p:txBody>
      </p:sp>
      <p:sp>
        <p:nvSpPr>
          <p:cNvPr id="22" name="椭圆 2"/>
          <p:cNvSpPr/>
          <p:nvPr/>
        </p:nvSpPr>
        <p:spPr>
          <a:xfrm flipV="1">
            <a:off x="7659626" y="4830691"/>
            <a:ext cx="748047" cy="213087"/>
          </a:xfrm>
          <a:custGeom>
            <a:avLst/>
            <a:gdLst/>
            <a:ahLst/>
            <a:cxnLst/>
            <a:rect l="l" t="t" r="r" b="b"/>
            <a:pathLst>
              <a:path w="821962" h="312188">
                <a:moveTo>
                  <a:pt x="188867" y="0"/>
                </a:moveTo>
                <a:lnTo>
                  <a:pt x="633096" y="0"/>
                </a:lnTo>
                <a:cubicBezTo>
                  <a:pt x="739691" y="66233"/>
                  <a:pt x="813171" y="180146"/>
                  <a:pt x="821962" y="312188"/>
                </a:cubicBezTo>
                <a:lnTo>
                  <a:pt x="0" y="312188"/>
                </a:lnTo>
                <a:cubicBezTo>
                  <a:pt x="8791" y="180146"/>
                  <a:pt x="82272" y="66233"/>
                  <a:pt x="188867" y="0"/>
                </a:cubicBezTo>
                <a:close/>
              </a:path>
            </a:pathLst>
          </a:custGeom>
          <a:solidFill>
            <a:schemeClr val="bg1">
              <a:lumMod val="85000"/>
            </a:schemeClr>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zh-CN" altLang="en-US" sz="1350" b="0" kern="0" dirty="0">
              <a:solidFill>
                <a:schemeClr val="tx1">
                  <a:lumMod val="50000"/>
                </a:schemeClr>
              </a:solidFill>
              <a:latin typeface="Calibri" panose="020F0502020204030204"/>
              <a:ea typeface="微软雅黑" panose="020B0503020204020204" pitchFamily="34" charset="-122"/>
            </a:endParaRPr>
          </a:p>
        </p:txBody>
      </p:sp>
      <p:sp>
        <p:nvSpPr>
          <p:cNvPr id="23" name="椭圆 2"/>
          <p:cNvSpPr/>
          <p:nvPr/>
        </p:nvSpPr>
        <p:spPr>
          <a:xfrm flipH="1">
            <a:off x="4522281" y="2248100"/>
            <a:ext cx="748047" cy="213087"/>
          </a:xfrm>
          <a:custGeom>
            <a:avLst/>
            <a:gdLst/>
            <a:ahLst/>
            <a:cxnLst/>
            <a:rect l="l" t="t" r="r" b="b"/>
            <a:pathLst>
              <a:path w="821962" h="312188">
                <a:moveTo>
                  <a:pt x="188867" y="0"/>
                </a:moveTo>
                <a:lnTo>
                  <a:pt x="633096" y="0"/>
                </a:lnTo>
                <a:cubicBezTo>
                  <a:pt x="739691" y="66233"/>
                  <a:pt x="813171" y="180146"/>
                  <a:pt x="821962" y="312188"/>
                </a:cubicBezTo>
                <a:lnTo>
                  <a:pt x="0" y="312188"/>
                </a:lnTo>
                <a:cubicBezTo>
                  <a:pt x="8791" y="180146"/>
                  <a:pt x="82272" y="66233"/>
                  <a:pt x="188867" y="0"/>
                </a:cubicBezTo>
                <a:close/>
              </a:path>
            </a:pathLst>
          </a:custGeom>
          <a:solidFill>
            <a:schemeClr val="bg1">
              <a:lumMod val="85000"/>
            </a:schemeClr>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b="0" kern="0" dirty="0">
              <a:solidFill>
                <a:schemeClr val="tx1">
                  <a:lumMod val="50000"/>
                </a:schemeClr>
              </a:solidFill>
              <a:latin typeface="Calibri" panose="020F0502020204030204"/>
              <a:ea typeface="微软雅黑" panose="020B0503020204020204" pitchFamily="34" charset="-122"/>
            </a:endParaRPr>
          </a:p>
        </p:txBody>
      </p:sp>
      <p:sp>
        <p:nvSpPr>
          <p:cNvPr id="24" name="椭圆 2"/>
          <p:cNvSpPr/>
          <p:nvPr/>
        </p:nvSpPr>
        <p:spPr>
          <a:xfrm flipH="1" flipV="1">
            <a:off x="4522281" y="4830691"/>
            <a:ext cx="748047" cy="213087"/>
          </a:xfrm>
          <a:custGeom>
            <a:avLst/>
            <a:gdLst/>
            <a:ahLst/>
            <a:cxnLst/>
            <a:rect l="l" t="t" r="r" b="b"/>
            <a:pathLst>
              <a:path w="821962" h="312188">
                <a:moveTo>
                  <a:pt x="188867" y="0"/>
                </a:moveTo>
                <a:lnTo>
                  <a:pt x="633096" y="0"/>
                </a:lnTo>
                <a:cubicBezTo>
                  <a:pt x="739691" y="66233"/>
                  <a:pt x="813171" y="180146"/>
                  <a:pt x="821962" y="312188"/>
                </a:cubicBezTo>
                <a:lnTo>
                  <a:pt x="0" y="312188"/>
                </a:lnTo>
                <a:cubicBezTo>
                  <a:pt x="8791" y="180146"/>
                  <a:pt x="82272" y="66233"/>
                  <a:pt x="188867" y="0"/>
                </a:cubicBezTo>
                <a:close/>
              </a:path>
            </a:pathLst>
          </a:custGeom>
          <a:solidFill>
            <a:schemeClr val="bg1">
              <a:lumMod val="85000"/>
            </a:schemeClr>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zh-CN" altLang="en-US" sz="1350" b="0" kern="0" dirty="0">
              <a:solidFill>
                <a:schemeClr val="tx1">
                  <a:lumMod val="50000"/>
                </a:schemeClr>
              </a:solidFill>
              <a:latin typeface="Calibri" panose="020F0502020204030204"/>
              <a:ea typeface="微软雅黑" panose="020B0503020204020204" pitchFamily="34" charset="-122"/>
            </a:endParaRPr>
          </a:p>
        </p:txBody>
      </p:sp>
      <p:sp>
        <p:nvSpPr>
          <p:cNvPr id="25" name="KSO_GT1.4"/>
          <p:cNvSpPr/>
          <p:nvPr/>
        </p:nvSpPr>
        <p:spPr>
          <a:xfrm rot="2479457" flipV="1">
            <a:off x="6220332" y="4087280"/>
            <a:ext cx="2047772" cy="967195"/>
          </a:xfrm>
          <a:custGeom>
            <a:avLst/>
            <a:gdLst/>
            <a:ahLst/>
            <a:cxnLst/>
            <a:rect l="l" t="t" r="r" b="b"/>
            <a:pathLst>
              <a:path w="2250115" h="1417020">
                <a:moveTo>
                  <a:pt x="1444324" y="354255"/>
                </a:moveTo>
                <a:lnTo>
                  <a:pt x="2250115" y="1062765"/>
                </a:lnTo>
                <a:lnTo>
                  <a:pt x="708510" y="1062765"/>
                </a:lnTo>
                <a:lnTo>
                  <a:pt x="708510" y="1417020"/>
                </a:lnTo>
                <a:lnTo>
                  <a:pt x="0" y="708510"/>
                </a:lnTo>
                <a:lnTo>
                  <a:pt x="708510" y="0"/>
                </a:lnTo>
                <a:lnTo>
                  <a:pt x="708510" y="354255"/>
                </a:lnTo>
                <a:close/>
              </a:path>
            </a:pathLst>
          </a:custGeom>
          <a:solidFill>
            <a:schemeClr val="accent1"/>
          </a:solidFill>
          <a:ln w="25400" cap="flat" cmpd="sng" algn="ctr">
            <a:noFill/>
            <a:prstDash val="solid"/>
          </a:ln>
          <a:effectLst/>
        </p:spPr>
        <p:txBody>
          <a:bodyPr rot="0" spcFirstLastPara="0" vertOverflow="overflow" horzOverflow="overflow" vert="vert" wrap="square" lIns="459000" tIns="324000" rIns="68580" bIns="324000" numCol="1" spcCol="0" rtlCol="0" fromWordArt="0" anchor="ctr" anchorCtr="0" forceAA="0" compatLnSpc="1">
            <a:noAutofit/>
          </a:bodyPr>
          <a:lstStyle/>
          <a:p>
            <a:pPr algn="ctr"/>
            <a:r>
              <a:rPr lang="zh-CN" altLang="en-US" b="0" kern="0" dirty="0">
                <a:solidFill>
                  <a:schemeClr val="bg1"/>
                </a:solidFill>
                <a:latin typeface="微软雅黑" panose="020B0503020204020204" pitchFamily="34" charset="-122"/>
                <a:ea typeface="微软雅黑" panose="020B0503020204020204" pitchFamily="34" charset="-122"/>
              </a:rPr>
              <a:t>标题</a:t>
            </a:r>
            <a:endParaRPr lang="zh-CN" altLang="en-US" b="0" kern="0" dirty="0">
              <a:solidFill>
                <a:schemeClr val="bg1"/>
              </a:solidFill>
              <a:latin typeface="微软雅黑" panose="020B0503020204020204" pitchFamily="34" charset="-122"/>
              <a:ea typeface="微软雅黑" panose="020B0503020204020204" pitchFamily="34" charset="-122"/>
            </a:endParaRPr>
          </a:p>
        </p:txBody>
      </p:sp>
      <p:sp>
        <p:nvSpPr>
          <p:cNvPr id="26" name="KSO_GT1.3"/>
          <p:cNvSpPr/>
          <p:nvPr/>
        </p:nvSpPr>
        <p:spPr>
          <a:xfrm rot="19120543" flipH="1" flipV="1">
            <a:off x="4661844" y="4096977"/>
            <a:ext cx="2047772" cy="967195"/>
          </a:xfrm>
          <a:custGeom>
            <a:avLst/>
            <a:gdLst/>
            <a:ahLst/>
            <a:cxnLst/>
            <a:rect l="l" t="t" r="r" b="b"/>
            <a:pathLst>
              <a:path w="2250115" h="1417020">
                <a:moveTo>
                  <a:pt x="1444324" y="354255"/>
                </a:moveTo>
                <a:lnTo>
                  <a:pt x="2250115" y="1062765"/>
                </a:lnTo>
                <a:lnTo>
                  <a:pt x="708510" y="1062765"/>
                </a:lnTo>
                <a:lnTo>
                  <a:pt x="708510" y="1417020"/>
                </a:lnTo>
                <a:lnTo>
                  <a:pt x="0" y="708510"/>
                </a:lnTo>
                <a:lnTo>
                  <a:pt x="708510" y="0"/>
                </a:lnTo>
                <a:lnTo>
                  <a:pt x="708510" y="354255"/>
                </a:lnTo>
                <a:close/>
              </a:path>
            </a:pathLst>
          </a:custGeom>
          <a:solidFill>
            <a:schemeClr val="accent1"/>
          </a:solidFill>
          <a:ln w="25400" cap="flat" cmpd="sng" algn="ctr">
            <a:noFill/>
            <a:prstDash val="solid"/>
          </a:ln>
          <a:effectLst/>
        </p:spPr>
        <p:txBody>
          <a:bodyPr rot="0" spcFirstLastPara="0" vertOverflow="overflow" horzOverflow="overflow" vert="vert270" wrap="square" lIns="0" tIns="324000" rIns="459000" bIns="324000" numCol="1" spcCol="0" rtlCol="0" fromWordArt="0" anchor="ctr" anchorCtr="0" forceAA="0" compatLnSpc="1">
            <a:noAutofit/>
          </a:bodyPr>
          <a:lstStyle/>
          <a:p>
            <a:pPr algn="ctr"/>
            <a:r>
              <a:rPr lang="zh-CN" altLang="en-US" b="0" kern="0" dirty="0">
                <a:solidFill>
                  <a:schemeClr val="bg1"/>
                </a:solidFill>
                <a:latin typeface="微软雅黑" panose="020B0503020204020204" pitchFamily="34" charset="-122"/>
                <a:ea typeface="微软雅黑" panose="020B0503020204020204" pitchFamily="34" charset="-122"/>
              </a:rPr>
              <a:t>标题</a:t>
            </a:r>
            <a:endParaRPr lang="zh-CN" altLang="en-US" b="0" kern="0" dirty="0">
              <a:solidFill>
                <a:schemeClr val="bg1"/>
              </a:solidFill>
              <a:latin typeface="微软雅黑" panose="020B0503020204020204" pitchFamily="34" charset="-122"/>
              <a:ea typeface="微软雅黑" panose="020B0503020204020204" pitchFamily="34" charset="-122"/>
            </a:endParaRPr>
          </a:p>
        </p:txBody>
      </p:sp>
      <p:sp>
        <p:nvSpPr>
          <p:cNvPr id="27" name="KSO_GT1.2"/>
          <p:cNvSpPr/>
          <p:nvPr/>
        </p:nvSpPr>
        <p:spPr>
          <a:xfrm rot="19120543">
            <a:off x="6220332" y="2224769"/>
            <a:ext cx="2047772" cy="967195"/>
          </a:xfrm>
          <a:custGeom>
            <a:avLst/>
            <a:gdLst/>
            <a:ahLst/>
            <a:cxnLst/>
            <a:rect l="l" t="t" r="r" b="b"/>
            <a:pathLst>
              <a:path w="2250115" h="1417020">
                <a:moveTo>
                  <a:pt x="1444324" y="354255"/>
                </a:moveTo>
                <a:lnTo>
                  <a:pt x="2250115" y="1062765"/>
                </a:lnTo>
                <a:lnTo>
                  <a:pt x="708510" y="1062765"/>
                </a:lnTo>
                <a:lnTo>
                  <a:pt x="708510" y="1417020"/>
                </a:lnTo>
                <a:lnTo>
                  <a:pt x="0" y="708510"/>
                </a:lnTo>
                <a:lnTo>
                  <a:pt x="708510" y="0"/>
                </a:lnTo>
                <a:lnTo>
                  <a:pt x="708510" y="354255"/>
                </a:lnTo>
                <a:close/>
              </a:path>
            </a:pathLst>
          </a:custGeom>
          <a:solidFill>
            <a:schemeClr val="accent1"/>
          </a:solidFill>
          <a:ln w="25400" cap="flat" cmpd="sng" algn="ctr">
            <a:noFill/>
            <a:prstDash val="solid"/>
          </a:ln>
          <a:effectLst/>
        </p:spPr>
        <p:txBody>
          <a:bodyPr rot="0" spcFirstLastPara="0" vertOverflow="overflow" horzOverflow="overflow" vert="vert" wrap="square" lIns="0" tIns="324000" rIns="459000" bIns="324000" numCol="1" spcCol="0" rtlCol="0" fromWordArt="0" anchor="ctr" anchorCtr="0" forceAA="0" compatLnSpc="1">
            <a:noAutofit/>
          </a:bodyPr>
          <a:lstStyle/>
          <a:p>
            <a:pPr algn="ctr">
              <a:defRPr/>
            </a:pPr>
            <a:r>
              <a:rPr lang="zh-CN" altLang="en-US" b="0" kern="0" dirty="0">
                <a:solidFill>
                  <a:sysClr val="window" lastClr="FFFFFF"/>
                </a:solidFill>
                <a:latin typeface="微软雅黑" panose="020B0503020204020204" pitchFamily="34" charset="-122"/>
                <a:ea typeface="微软雅黑" panose="020B0503020204020204" pitchFamily="34" charset="-122"/>
              </a:rPr>
              <a:t>标题</a:t>
            </a:r>
            <a:endParaRPr lang="zh-CN" altLang="en-US" b="0" kern="0" dirty="0">
              <a:solidFill>
                <a:sysClr val="window" lastClr="FFFFFF"/>
              </a:solidFill>
              <a:latin typeface="微软雅黑" panose="020B0503020204020204" pitchFamily="34" charset="-122"/>
              <a:ea typeface="微软雅黑" panose="020B0503020204020204" pitchFamily="34" charset="-122"/>
            </a:endParaRPr>
          </a:p>
        </p:txBody>
      </p:sp>
      <p:sp>
        <p:nvSpPr>
          <p:cNvPr id="28" name="KSO_GT1.1"/>
          <p:cNvSpPr/>
          <p:nvPr/>
        </p:nvSpPr>
        <p:spPr>
          <a:xfrm rot="2479457" flipH="1">
            <a:off x="4661844" y="2224769"/>
            <a:ext cx="2047772" cy="967195"/>
          </a:xfrm>
          <a:custGeom>
            <a:avLst/>
            <a:gdLst/>
            <a:ahLst/>
            <a:cxnLst/>
            <a:rect l="l" t="t" r="r" b="b"/>
            <a:pathLst>
              <a:path w="2250115" h="1417020">
                <a:moveTo>
                  <a:pt x="1444324" y="354255"/>
                </a:moveTo>
                <a:lnTo>
                  <a:pt x="2250115" y="1062765"/>
                </a:lnTo>
                <a:lnTo>
                  <a:pt x="708510" y="1062765"/>
                </a:lnTo>
                <a:lnTo>
                  <a:pt x="708510" y="1417020"/>
                </a:lnTo>
                <a:lnTo>
                  <a:pt x="0" y="708510"/>
                </a:lnTo>
                <a:lnTo>
                  <a:pt x="708510" y="0"/>
                </a:lnTo>
                <a:lnTo>
                  <a:pt x="708510" y="354255"/>
                </a:lnTo>
                <a:close/>
              </a:path>
            </a:pathLst>
          </a:custGeom>
          <a:solidFill>
            <a:schemeClr val="accent1"/>
          </a:solidFill>
          <a:ln w="25400" cap="flat" cmpd="sng" algn="ctr">
            <a:noFill/>
            <a:prstDash val="solid"/>
          </a:ln>
          <a:effectLst/>
        </p:spPr>
        <p:txBody>
          <a:bodyPr rot="0" spcFirstLastPara="0" vertOverflow="overflow" horzOverflow="overflow" vert="vert270" wrap="square" lIns="459000" tIns="324000" rIns="68580" bIns="324000" numCol="1" spcCol="0" rtlCol="0" fromWordArt="0" anchor="ctr" anchorCtr="0" forceAA="0" compatLnSpc="1">
            <a:noAutofit/>
          </a:bodyPr>
          <a:lstStyle/>
          <a:p>
            <a:pPr algn="ctr">
              <a:defRPr/>
            </a:pPr>
            <a:r>
              <a:rPr lang="zh-CN" altLang="en-US" b="0" kern="0" dirty="0">
                <a:solidFill>
                  <a:sysClr val="window" lastClr="FFFFFF"/>
                </a:solidFill>
                <a:latin typeface="微软雅黑" panose="020B0503020204020204" pitchFamily="34" charset="-122"/>
                <a:ea typeface="微软雅黑" panose="020B0503020204020204" pitchFamily="34" charset="-122"/>
              </a:rPr>
              <a:t>标题</a:t>
            </a:r>
            <a:endParaRPr lang="zh-CN" altLang="en-US" b="0" kern="0" dirty="0">
              <a:solidFill>
                <a:sysClr val="window" lastClr="FFFFFF"/>
              </a:solidFill>
              <a:latin typeface="微软雅黑" panose="020B0503020204020204" pitchFamily="34" charset="-122"/>
              <a:ea typeface="微软雅黑" panose="020B0503020204020204" pitchFamily="34" charset="-122"/>
            </a:endParaRPr>
          </a:p>
        </p:txBody>
      </p:sp>
      <p:sp>
        <p:nvSpPr>
          <p:cNvPr id="29" name="KSO_GT1"/>
          <p:cNvSpPr txBox="1"/>
          <p:nvPr/>
        </p:nvSpPr>
        <p:spPr>
          <a:xfrm>
            <a:off x="5204582" y="3450690"/>
            <a:ext cx="2472833" cy="452432"/>
          </a:xfrm>
          <a:prstGeom prst="rect">
            <a:avLst/>
          </a:prstGeom>
          <a:noFill/>
        </p:spPr>
        <p:txBody>
          <a:bodyPr wrap="square" rtlCol="0">
            <a:spAutoFit/>
          </a:bodyPr>
          <a:lstStyle/>
          <a:p>
            <a:pPr algn="ctr">
              <a:lnSpc>
                <a:spcPct val="130000"/>
              </a:lnSpc>
              <a:defRPr/>
            </a:pPr>
            <a:r>
              <a:rPr lang="zh-CN" altLang="en-US" b="0" kern="0" dirty="0">
                <a:solidFill>
                  <a:schemeClr val="tx1">
                    <a:lumMod val="50000"/>
                  </a:schemeClr>
                </a:solidFill>
                <a:latin typeface="微软雅黑" panose="020B0503020204020204" pitchFamily="34" charset="-122"/>
                <a:ea typeface="微软雅黑" panose="020B0503020204020204" pitchFamily="34" charset="-122"/>
              </a:rPr>
              <a:t>请在此处输入您的标题</a:t>
            </a:r>
            <a:endParaRPr lang="zh-CN" altLang="en-US" b="0" kern="0" dirty="0">
              <a:solidFill>
                <a:schemeClr val="tx1">
                  <a:lumMod val="50000"/>
                </a:schemeClr>
              </a:solidFill>
              <a:latin typeface="微软雅黑" panose="020B0503020204020204" pitchFamily="34" charset="-122"/>
              <a:ea typeface="微软雅黑" panose="020B0503020204020204" pitchFamily="34" charset="-122"/>
            </a:endParaRPr>
          </a:p>
        </p:txBody>
      </p:sp>
      <p:sp>
        <p:nvSpPr>
          <p:cNvPr id="30" name="KSO_GT1.4.1"/>
          <p:cNvSpPr txBox="1"/>
          <p:nvPr/>
        </p:nvSpPr>
        <p:spPr>
          <a:xfrm>
            <a:off x="7901341" y="4032387"/>
            <a:ext cx="1610399" cy="746393"/>
          </a:xfrm>
          <a:prstGeom prst="rect">
            <a:avLst/>
          </a:prstGeom>
          <a:noFill/>
        </p:spPr>
        <p:txBody>
          <a:bodyPr wrap="square" lIns="0" tIns="0" rIns="0" bIns="0" rtlCol="0" anchor="b" anchorCtr="0">
            <a:noAutofit/>
          </a:bodyPr>
          <a:lstStyle/>
          <a:p>
            <a:pPr algn="just">
              <a:lnSpc>
                <a:spcPct val="130000"/>
              </a:lnSpc>
              <a:defRPr/>
            </a:pPr>
            <a:r>
              <a:rPr lang="zh-CN" altLang="en-US" sz="1200" b="0" kern="0" dirty="0">
                <a:solidFill>
                  <a:schemeClr val="tx1">
                    <a:lumMod val="50000"/>
                  </a:schemeClr>
                </a:solidFill>
                <a:latin typeface="微软雅黑" panose="020B0503020204020204" pitchFamily="34" charset="-122"/>
                <a:ea typeface="微软雅黑" panose="020B0503020204020204" pitchFamily="34" charset="-122"/>
              </a:rPr>
              <a:t>请在此处输入您的文本，或者将您的文本粘贴到此处，并且在粘贴后选择“仅文本”。</a:t>
            </a:r>
            <a:endParaRPr lang="en-US" altLang="zh-CN" sz="1200" b="0" kern="0" dirty="0">
              <a:solidFill>
                <a:schemeClr val="tx1">
                  <a:lumMod val="50000"/>
                </a:schemeClr>
              </a:solidFill>
              <a:latin typeface="微软雅黑" panose="020B0503020204020204" pitchFamily="34" charset="-122"/>
              <a:ea typeface="微软雅黑" panose="020B0503020204020204" pitchFamily="34" charset="-122"/>
            </a:endParaRPr>
          </a:p>
        </p:txBody>
      </p:sp>
      <p:sp>
        <p:nvSpPr>
          <p:cNvPr id="31" name="KSO_GN4"/>
          <p:cNvSpPr txBox="1"/>
          <p:nvPr/>
        </p:nvSpPr>
        <p:spPr>
          <a:xfrm>
            <a:off x="9608440" y="4052782"/>
            <a:ext cx="360000" cy="270000"/>
          </a:xfrm>
          <a:prstGeom prst="rect">
            <a:avLst/>
          </a:prstGeom>
          <a:noFill/>
        </p:spPr>
        <p:txBody>
          <a:bodyPr wrap="square" lIns="0" tIns="0" rIns="0" bIns="0" rtlCol="0" anchor="t" anchorCtr="0">
            <a:noAutofit/>
          </a:bodyPr>
          <a:lstStyle>
            <a:defPPr>
              <a:defRPr lang="zh-CN"/>
            </a:defPPr>
            <a:lvl1pPr marR="0" lvl="0" indent="0" fontAlgn="auto">
              <a:spcBef>
                <a:spcPts val="0"/>
              </a:spcBef>
              <a:spcAft>
                <a:spcPts val="0"/>
              </a:spcAft>
              <a:buClrTx/>
              <a:buSzTx/>
              <a:buFontTx/>
              <a:buNone/>
              <a:defRPr kumimoji="0" sz="2400" b="1" i="0" u="none" strike="noStrike" kern="0" cap="none" spc="0" normalizeH="0" baseline="0">
                <a:ln>
                  <a:noFill/>
                </a:ln>
                <a:solidFill>
                  <a:schemeClr val="accent2"/>
                </a:solidFill>
                <a:effectLst/>
                <a:uLnTx/>
                <a:uFillTx/>
                <a:latin typeface="Arial" panose="020B0604020202020204" pitchFamily="34" charset="0"/>
                <a:ea typeface="微软雅黑" panose="020B0503020204020204" pitchFamily="34" charset="-122"/>
                <a:cs typeface="Arial" panose="020B0604020202020204" pitchFamily="34" charset="0"/>
              </a:defRPr>
            </a:lvl1pPr>
          </a:lstStyle>
          <a:p>
            <a:r>
              <a:rPr lang="en-US" altLang="zh-CN" b="0" dirty="0">
                <a:solidFill>
                  <a:schemeClr val="tx1">
                    <a:lumMod val="50000"/>
                  </a:schemeClr>
                </a:solidFill>
              </a:rPr>
              <a:t>04</a:t>
            </a:r>
            <a:endParaRPr lang="zh-CN" altLang="en-US" b="0" dirty="0">
              <a:solidFill>
                <a:schemeClr val="tx1">
                  <a:lumMod val="50000"/>
                </a:schemeClr>
              </a:solidFill>
            </a:endParaRPr>
          </a:p>
        </p:txBody>
      </p:sp>
      <p:sp>
        <p:nvSpPr>
          <p:cNvPr id="32" name="KSO_GT1.3.1"/>
          <p:cNvSpPr txBox="1"/>
          <p:nvPr/>
        </p:nvSpPr>
        <p:spPr>
          <a:xfrm>
            <a:off x="3417916" y="4032387"/>
            <a:ext cx="1610398" cy="746393"/>
          </a:xfrm>
          <a:prstGeom prst="rect">
            <a:avLst/>
          </a:prstGeom>
          <a:noFill/>
        </p:spPr>
        <p:txBody>
          <a:bodyPr wrap="square" lIns="0" tIns="0" rIns="0" bIns="0" rtlCol="0" anchor="b" anchorCtr="0">
            <a:noAutofit/>
          </a:bodyPr>
          <a:lstStyle/>
          <a:p>
            <a:pPr algn="just">
              <a:lnSpc>
                <a:spcPct val="130000"/>
              </a:lnSpc>
              <a:defRPr/>
            </a:pPr>
            <a:r>
              <a:rPr lang="zh-CN" altLang="en-US" sz="1200" b="0" kern="0" dirty="0">
                <a:solidFill>
                  <a:schemeClr val="tx1">
                    <a:lumMod val="50000"/>
                  </a:schemeClr>
                </a:solidFill>
                <a:latin typeface="微软雅黑" panose="020B0503020204020204" pitchFamily="34" charset="-122"/>
                <a:ea typeface="微软雅黑" panose="020B0503020204020204" pitchFamily="34" charset="-122"/>
              </a:rPr>
              <a:t>请在此处输入您的文本，或者将您的文本粘贴到此处，并且在粘贴后选择“仅文本”。</a:t>
            </a:r>
            <a:endParaRPr lang="en-US" altLang="zh-CN" sz="1200" b="0" kern="0" dirty="0">
              <a:solidFill>
                <a:schemeClr val="tx1">
                  <a:lumMod val="50000"/>
                </a:schemeClr>
              </a:solidFill>
              <a:latin typeface="微软雅黑" panose="020B0503020204020204" pitchFamily="34" charset="-122"/>
              <a:ea typeface="微软雅黑" panose="020B0503020204020204" pitchFamily="34" charset="-122"/>
            </a:endParaRPr>
          </a:p>
        </p:txBody>
      </p:sp>
      <p:sp>
        <p:nvSpPr>
          <p:cNvPr id="33" name="KSO_GN3"/>
          <p:cNvSpPr txBox="1"/>
          <p:nvPr/>
        </p:nvSpPr>
        <p:spPr>
          <a:xfrm>
            <a:off x="2989937" y="4052982"/>
            <a:ext cx="360000" cy="270000"/>
          </a:xfrm>
          <a:prstGeom prst="rect">
            <a:avLst/>
          </a:prstGeom>
          <a:noFill/>
        </p:spPr>
        <p:txBody>
          <a:bodyPr wrap="square" lIns="0" tIns="0" rIns="0" bIns="0" rtlCol="0" anchor="t" anchorCtr="0">
            <a:noAutofit/>
          </a:bodyPr>
          <a:lstStyle>
            <a:defPPr>
              <a:defRPr lang="zh-CN"/>
            </a:defPPr>
            <a:lvl1pPr marR="0" lvl="0" indent="0" fontAlgn="auto">
              <a:spcBef>
                <a:spcPts val="0"/>
              </a:spcBef>
              <a:spcAft>
                <a:spcPts val="0"/>
              </a:spcAft>
              <a:buClrTx/>
              <a:buSzTx/>
              <a:buFontTx/>
              <a:buNone/>
              <a:defRPr kumimoji="0" sz="2400" b="1" i="0" u="none" strike="noStrike" kern="0" cap="none" spc="0" normalizeH="0" baseline="0">
                <a:ln>
                  <a:noFill/>
                </a:ln>
                <a:solidFill>
                  <a:schemeClr val="accent2"/>
                </a:solidFill>
                <a:effectLst/>
                <a:uLnTx/>
                <a:uFillTx/>
                <a:latin typeface="Arial" panose="020B0604020202020204" pitchFamily="34" charset="0"/>
                <a:ea typeface="微软雅黑" panose="020B0503020204020204" pitchFamily="34" charset="-122"/>
                <a:cs typeface="Arial" panose="020B0604020202020204" pitchFamily="34" charset="0"/>
              </a:defRPr>
            </a:lvl1pPr>
          </a:lstStyle>
          <a:p>
            <a:r>
              <a:rPr lang="en-US" altLang="zh-CN" b="0" dirty="0">
                <a:solidFill>
                  <a:schemeClr val="tx1">
                    <a:lumMod val="50000"/>
                  </a:schemeClr>
                </a:solidFill>
              </a:rPr>
              <a:t>03</a:t>
            </a:r>
            <a:endParaRPr lang="zh-CN" altLang="en-US" b="0" dirty="0">
              <a:solidFill>
                <a:schemeClr val="tx1">
                  <a:lumMod val="50000"/>
                </a:schemeClr>
              </a:solidFill>
            </a:endParaRPr>
          </a:p>
        </p:txBody>
      </p:sp>
      <p:sp>
        <p:nvSpPr>
          <p:cNvPr id="34" name="KSO_GT1.2.1"/>
          <p:cNvSpPr txBox="1"/>
          <p:nvPr/>
        </p:nvSpPr>
        <p:spPr>
          <a:xfrm>
            <a:off x="7901341" y="2496571"/>
            <a:ext cx="1610399" cy="819015"/>
          </a:xfrm>
          <a:prstGeom prst="rect">
            <a:avLst/>
          </a:prstGeom>
          <a:noFill/>
        </p:spPr>
        <p:txBody>
          <a:bodyPr wrap="square" lIns="0" tIns="0" rIns="0" bIns="0" rtlCol="0" anchor="t" anchorCtr="0">
            <a:noAutofit/>
          </a:bodyPr>
          <a:lstStyle/>
          <a:p>
            <a:pPr algn="just">
              <a:lnSpc>
                <a:spcPct val="130000"/>
              </a:lnSpc>
              <a:defRPr/>
            </a:pPr>
            <a:r>
              <a:rPr lang="zh-CN" altLang="en-US" sz="1200" b="0" kern="0" dirty="0">
                <a:solidFill>
                  <a:schemeClr val="tx1">
                    <a:lumMod val="50000"/>
                  </a:schemeClr>
                </a:solidFill>
                <a:latin typeface="微软雅黑" panose="020B0503020204020204" pitchFamily="34" charset="-122"/>
                <a:ea typeface="微软雅黑" panose="020B0503020204020204" pitchFamily="34" charset="-122"/>
              </a:rPr>
              <a:t>请在此处输入您的文本，或者将您的文本粘贴到此处，并且在粘贴后选择“仅文本”。</a:t>
            </a:r>
            <a:endParaRPr lang="en-US" altLang="zh-CN" sz="1200" b="0" kern="0" dirty="0">
              <a:solidFill>
                <a:schemeClr val="tx1">
                  <a:lumMod val="50000"/>
                </a:schemeClr>
              </a:solidFill>
              <a:latin typeface="微软雅黑" panose="020B0503020204020204" pitchFamily="34" charset="-122"/>
              <a:ea typeface="微软雅黑" panose="020B0503020204020204" pitchFamily="34" charset="-122"/>
            </a:endParaRPr>
          </a:p>
        </p:txBody>
      </p:sp>
      <p:sp>
        <p:nvSpPr>
          <p:cNvPr id="35" name="KSO_GN2"/>
          <p:cNvSpPr txBox="1"/>
          <p:nvPr/>
        </p:nvSpPr>
        <p:spPr>
          <a:xfrm>
            <a:off x="9614632" y="2490205"/>
            <a:ext cx="360000" cy="270000"/>
          </a:xfrm>
          <a:prstGeom prst="rect">
            <a:avLst/>
          </a:prstGeom>
          <a:noFill/>
        </p:spPr>
        <p:txBody>
          <a:bodyPr wrap="square" lIns="0" tIns="0" rIns="0" bIns="0" rtlCol="0" anchor="t" anchorCtr="0">
            <a:noAutofit/>
          </a:bodyPr>
          <a:lstStyle>
            <a:defPPr>
              <a:defRPr lang="zh-CN"/>
            </a:defPPr>
            <a:lvl1pPr marR="0" lvl="0" indent="0" fontAlgn="auto">
              <a:spcBef>
                <a:spcPts val="0"/>
              </a:spcBef>
              <a:spcAft>
                <a:spcPts val="0"/>
              </a:spcAft>
              <a:buClrTx/>
              <a:buSzTx/>
              <a:buFontTx/>
              <a:buNone/>
              <a:defRPr kumimoji="0" sz="2400" b="1" i="0" u="none" strike="noStrike" kern="0" cap="none" spc="0" normalizeH="0" baseline="0">
                <a:ln>
                  <a:noFill/>
                </a:ln>
                <a:solidFill>
                  <a:schemeClr val="accent2"/>
                </a:solidFill>
                <a:effectLst/>
                <a:uLnTx/>
                <a:uFillTx/>
                <a:latin typeface="Arial" panose="020B0604020202020204" pitchFamily="34" charset="0"/>
                <a:ea typeface="微软雅黑" panose="020B0503020204020204" pitchFamily="34" charset="-122"/>
                <a:cs typeface="Arial" panose="020B0604020202020204" pitchFamily="34" charset="0"/>
              </a:defRPr>
            </a:lvl1pPr>
          </a:lstStyle>
          <a:p>
            <a:r>
              <a:rPr lang="en-US" altLang="zh-CN" b="0" dirty="0">
                <a:solidFill>
                  <a:schemeClr val="tx1">
                    <a:lumMod val="50000"/>
                  </a:schemeClr>
                </a:solidFill>
              </a:rPr>
              <a:t>02</a:t>
            </a:r>
            <a:endParaRPr lang="zh-CN" altLang="en-US" b="0" dirty="0">
              <a:solidFill>
                <a:schemeClr val="tx1">
                  <a:lumMod val="50000"/>
                </a:schemeClr>
              </a:solidFill>
            </a:endParaRPr>
          </a:p>
        </p:txBody>
      </p:sp>
      <p:sp>
        <p:nvSpPr>
          <p:cNvPr id="36" name="KSO_GT1.1.1"/>
          <p:cNvSpPr txBox="1"/>
          <p:nvPr/>
        </p:nvSpPr>
        <p:spPr>
          <a:xfrm>
            <a:off x="3417916" y="2492600"/>
            <a:ext cx="1610398" cy="958090"/>
          </a:xfrm>
          <a:prstGeom prst="rect">
            <a:avLst/>
          </a:prstGeom>
          <a:noFill/>
        </p:spPr>
        <p:txBody>
          <a:bodyPr wrap="square" lIns="0" tIns="0" rIns="0" bIns="0" rtlCol="0" anchor="t" anchorCtr="0">
            <a:noAutofit/>
          </a:bodyPr>
          <a:lstStyle/>
          <a:p>
            <a:pPr algn="just">
              <a:lnSpc>
                <a:spcPct val="130000"/>
              </a:lnSpc>
              <a:defRPr/>
            </a:pPr>
            <a:r>
              <a:rPr lang="zh-CN" altLang="en-US" sz="1200" b="0" kern="0" dirty="0">
                <a:solidFill>
                  <a:schemeClr val="tx1">
                    <a:lumMod val="50000"/>
                  </a:schemeClr>
                </a:solidFill>
                <a:latin typeface="微软雅黑" panose="020B0503020204020204" pitchFamily="34" charset="-122"/>
                <a:ea typeface="微软雅黑" panose="020B0503020204020204" pitchFamily="34" charset="-122"/>
              </a:rPr>
              <a:t>请在此处输入您的文本，或者将您的文本粘贴到此处，并且在粘贴后选择“仅文本”。</a:t>
            </a:r>
            <a:endParaRPr lang="en-US" altLang="zh-CN" sz="1200" b="0" kern="0" dirty="0">
              <a:solidFill>
                <a:schemeClr val="tx1">
                  <a:lumMod val="50000"/>
                </a:schemeClr>
              </a:solidFill>
              <a:latin typeface="微软雅黑" panose="020B0503020204020204" pitchFamily="34" charset="-122"/>
              <a:ea typeface="微软雅黑" panose="020B0503020204020204" pitchFamily="34" charset="-122"/>
            </a:endParaRPr>
          </a:p>
        </p:txBody>
      </p:sp>
      <p:sp>
        <p:nvSpPr>
          <p:cNvPr id="37" name="KSO_GN1"/>
          <p:cNvSpPr txBox="1"/>
          <p:nvPr/>
        </p:nvSpPr>
        <p:spPr>
          <a:xfrm>
            <a:off x="2985012" y="2491075"/>
            <a:ext cx="360000" cy="270000"/>
          </a:xfrm>
          <a:prstGeom prst="rect">
            <a:avLst/>
          </a:prstGeom>
          <a:noFill/>
        </p:spPr>
        <p:txBody>
          <a:bodyPr wrap="square" lIns="0" tIns="0" rIns="0" bIns="0" rtlCol="0" anchor="t" anchorCtr="0">
            <a:noAutofit/>
          </a:bodyPr>
          <a:lstStyle/>
          <a:p>
            <a:pPr>
              <a:defRPr/>
            </a:pPr>
            <a:r>
              <a:rPr lang="en-US" altLang="zh-CN" sz="2400" b="0" kern="0" dirty="0">
                <a:solidFill>
                  <a:schemeClr val="tx1">
                    <a:lumMod val="50000"/>
                  </a:schemeClr>
                </a:solidFill>
                <a:ea typeface="微软雅黑" panose="020B0503020204020204" pitchFamily="34" charset="-122"/>
                <a:cs typeface="Arial" panose="020B0604020202020204" pitchFamily="34" charset="0"/>
              </a:rPr>
              <a:t>01</a:t>
            </a:r>
            <a:endParaRPr lang="zh-CN" altLang="en-US" sz="2400" b="0" kern="0" dirty="0">
              <a:solidFill>
                <a:schemeClr val="tx1">
                  <a:lumMod val="50000"/>
                </a:schemeClr>
              </a:solidFill>
              <a:ea typeface="微软雅黑" panose="020B0503020204020204" pitchFamily="34" charset="-122"/>
              <a:cs typeface="Arial" panose="020B0604020202020204" pitchFamily="34" charset="0"/>
            </a:endParaRPr>
          </a:p>
        </p:txBody>
      </p:sp>
      <p:cxnSp>
        <p:nvCxnSpPr>
          <p:cNvPr id="38" name="直接连接符 37"/>
          <p:cNvCxnSpPr/>
          <p:nvPr/>
        </p:nvCxnSpPr>
        <p:spPr>
          <a:xfrm>
            <a:off x="7892526" y="2459033"/>
            <a:ext cx="204734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a:off x="3000376" y="2451490"/>
            <a:ext cx="204734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7892526" y="4827754"/>
            <a:ext cx="204734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2980972" y="4827754"/>
            <a:ext cx="204734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wipe(left)">
                                      <p:cBhvr>
                                        <p:cTn id="11" dur="500"/>
                                        <p:tgtEl>
                                          <p:spTgt spid="23"/>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28"/>
                                        </p:tgtEl>
                                        <p:attrNameLst>
                                          <p:attrName>style.visibility</p:attrName>
                                        </p:attrNameLst>
                                      </p:cBhvr>
                                      <p:to>
                                        <p:strVal val="visible"/>
                                      </p:to>
                                    </p:set>
                                    <p:animEffect transition="in" filter="wipe(up)">
                                      <p:cBhvr>
                                        <p:cTn id="15" dur="500"/>
                                        <p:tgtEl>
                                          <p:spTgt spid="28"/>
                                        </p:tgtEl>
                                      </p:cBhvr>
                                    </p:animEffect>
                                  </p:childTnLst>
                                </p:cTn>
                              </p:par>
                            </p:childTnLst>
                          </p:cTn>
                        </p:par>
                        <p:par>
                          <p:cTn id="16" fill="hold">
                            <p:stCondLst>
                              <p:cond delay="1500"/>
                            </p:stCondLst>
                            <p:childTnLst>
                              <p:par>
                                <p:cTn id="17" presetID="53" presetClass="entr" presetSubtype="16" fill="hold" grpId="0" nodeType="afterEffect">
                                  <p:stCondLst>
                                    <p:cond delay="0"/>
                                  </p:stCondLst>
                                  <p:childTnLst>
                                    <p:set>
                                      <p:cBhvr>
                                        <p:cTn id="18" dur="1" fill="hold">
                                          <p:stCondLst>
                                            <p:cond delay="0"/>
                                          </p:stCondLst>
                                        </p:cTn>
                                        <p:tgtEl>
                                          <p:spTgt spid="37"/>
                                        </p:tgtEl>
                                        <p:attrNameLst>
                                          <p:attrName>style.visibility</p:attrName>
                                        </p:attrNameLst>
                                      </p:cBhvr>
                                      <p:to>
                                        <p:strVal val="visible"/>
                                      </p:to>
                                    </p:set>
                                    <p:anim calcmode="lin" valueType="num">
                                      <p:cBhvr>
                                        <p:cTn id="19" dur="500" fill="hold"/>
                                        <p:tgtEl>
                                          <p:spTgt spid="37"/>
                                        </p:tgtEl>
                                        <p:attrNameLst>
                                          <p:attrName>ppt_w</p:attrName>
                                        </p:attrNameLst>
                                      </p:cBhvr>
                                      <p:tavLst>
                                        <p:tav tm="0">
                                          <p:val>
                                            <p:fltVal val="0"/>
                                          </p:val>
                                        </p:tav>
                                        <p:tav tm="100000">
                                          <p:val>
                                            <p:strVal val="#ppt_w"/>
                                          </p:val>
                                        </p:tav>
                                      </p:tavLst>
                                    </p:anim>
                                    <p:anim calcmode="lin" valueType="num">
                                      <p:cBhvr>
                                        <p:cTn id="20" dur="500" fill="hold"/>
                                        <p:tgtEl>
                                          <p:spTgt spid="37"/>
                                        </p:tgtEl>
                                        <p:attrNameLst>
                                          <p:attrName>ppt_h</p:attrName>
                                        </p:attrNameLst>
                                      </p:cBhvr>
                                      <p:tavLst>
                                        <p:tav tm="0">
                                          <p:val>
                                            <p:fltVal val="0"/>
                                          </p:val>
                                        </p:tav>
                                        <p:tav tm="100000">
                                          <p:val>
                                            <p:strVal val="#ppt_h"/>
                                          </p:val>
                                        </p:tav>
                                      </p:tavLst>
                                    </p:anim>
                                    <p:animEffect transition="in" filter="fade">
                                      <p:cBhvr>
                                        <p:cTn id="21" dur="500"/>
                                        <p:tgtEl>
                                          <p:spTgt spid="37"/>
                                        </p:tgtEl>
                                      </p:cBhvr>
                                    </p:animEffect>
                                  </p:childTnLst>
                                </p:cTn>
                              </p:par>
                            </p:childTnLst>
                          </p:cTn>
                        </p:par>
                        <p:par>
                          <p:cTn id="22" fill="hold">
                            <p:stCondLst>
                              <p:cond delay="2000"/>
                            </p:stCondLst>
                            <p:childTnLst>
                              <p:par>
                                <p:cTn id="23" presetID="16" presetClass="entr" presetSubtype="21" fill="hold" grpId="0" nodeType="afterEffect">
                                  <p:stCondLst>
                                    <p:cond delay="0"/>
                                  </p:stCondLst>
                                  <p:childTnLst>
                                    <p:set>
                                      <p:cBhvr>
                                        <p:cTn id="24" dur="1" fill="hold">
                                          <p:stCondLst>
                                            <p:cond delay="0"/>
                                          </p:stCondLst>
                                        </p:cTn>
                                        <p:tgtEl>
                                          <p:spTgt spid="36"/>
                                        </p:tgtEl>
                                        <p:attrNameLst>
                                          <p:attrName>style.visibility</p:attrName>
                                        </p:attrNameLst>
                                      </p:cBhvr>
                                      <p:to>
                                        <p:strVal val="visible"/>
                                      </p:to>
                                    </p:set>
                                    <p:animEffect transition="in" filter="barn(inVertical)">
                                      <p:cBhvr>
                                        <p:cTn id="25" dur="500"/>
                                        <p:tgtEl>
                                          <p:spTgt spid="36"/>
                                        </p:tgtEl>
                                      </p:cBhvr>
                                    </p:animEffect>
                                  </p:childTnLst>
                                </p:cTn>
                              </p:par>
                            </p:childTnLst>
                          </p:cTn>
                        </p:par>
                        <p:par>
                          <p:cTn id="26" fill="hold">
                            <p:stCondLst>
                              <p:cond delay="2500"/>
                            </p:stCondLst>
                            <p:childTnLst>
                              <p:par>
                                <p:cTn id="27" presetID="22" presetClass="entr" presetSubtype="2" fill="hold" nodeType="afterEffect">
                                  <p:stCondLst>
                                    <p:cond delay="0"/>
                                  </p:stCondLst>
                                  <p:childTnLst>
                                    <p:set>
                                      <p:cBhvr>
                                        <p:cTn id="28" dur="1" fill="hold">
                                          <p:stCondLst>
                                            <p:cond delay="0"/>
                                          </p:stCondLst>
                                        </p:cTn>
                                        <p:tgtEl>
                                          <p:spTgt spid="38"/>
                                        </p:tgtEl>
                                        <p:attrNameLst>
                                          <p:attrName>style.visibility</p:attrName>
                                        </p:attrNameLst>
                                      </p:cBhvr>
                                      <p:to>
                                        <p:strVal val="visible"/>
                                      </p:to>
                                    </p:set>
                                    <p:animEffect transition="in" filter="wipe(right)">
                                      <p:cBhvr>
                                        <p:cTn id="29" dur="500"/>
                                        <p:tgtEl>
                                          <p:spTgt spid="38"/>
                                        </p:tgtEl>
                                      </p:cBhvr>
                                    </p:animEffect>
                                  </p:childTnLst>
                                </p:cTn>
                              </p:par>
                            </p:childTnLst>
                          </p:cTn>
                        </p:par>
                        <p:par>
                          <p:cTn id="30" fill="hold">
                            <p:stCondLst>
                              <p:cond delay="3000"/>
                            </p:stCondLst>
                            <p:childTnLst>
                              <p:par>
                                <p:cTn id="31" presetID="22" presetClass="entr" presetSubtype="2" fill="hold" grpId="0" nodeType="afterEffect">
                                  <p:stCondLst>
                                    <p:cond delay="0"/>
                                  </p:stCondLst>
                                  <p:childTnLst>
                                    <p:set>
                                      <p:cBhvr>
                                        <p:cTn id="32" dur="1" fill="hold">
                                          <p:stCondLst>
                                            <p:cond delay="0"/>
                                          </p:stCondLst>
                                        </p:cTn>
                                        <p:tgtEl>
                                          <p:spTgt spid="21"/>
                                        </p:tgtEl>
                                        <p:attrNameLst>
                                          <p:attrName>style.visibility</p:attrName>
                                        </p:attrNameLst>
                                      </p:cBhvr>
                                      <p:to>
                                        <p:strVal val="visible"/>
                                      </p:to>
                                    </p:set>
                                    <p:animEffect transition="in" filter="wipe(right)">
                                      <p:cBhvr>
                                        <p:cTn id="33" dur="500"/>
                                        <p:tgtEl>
                                          <p:spTgt spid="21"/>
                                        </p:tgtEl>
                                      </p:cBhvr>
                                    </p:animEffect>
                                  </p:childTnLst>
                                </p:cTn>
                              </p:par>
                            </p:childTnLst>
                          </p:cTn>
                        </p:par>
                        <p:par>
                          <p:cTn id="34" fill="hold">
                            <p:stCondLst>
                              <p:cond delay="3500"/>
                            </p:stCondLst>
                            <p:childTnLst>
                              <p:par>
                                <p:cTn id="35" presetID="22" presetClass="entr" presetSubtype="1" fill="hold" grpId="0" nodeType="afterEffect">
                                  <p:stCondLst>
                                    <p:cond delay="0"/>
                                  </p:stCondLst>
                                  <p:childTnLst>
                                    <p:set>
                                      <p:cBhvr>
                                        <p:cTn id="36" dur="1" fill="hold">
                                          <p:stCondLst>
                                            <p:cond delay="0"/>
                                          </p:stCondLst>
                                        </p:cTn>
                                        <p:tgtEl>
                                          <p:spTgt spid="27"/>
                                        </p:tgtEl>
                                        <p:attrNameLst>
                                          <p:attrName>style.visibility</p:attrName>
                                        </p:attrNameLst>
                                      </p:cBhvr>
                                      <p:to>
                                        <p:strVal val="visible"/>
                                      </p:to>
                                    </p:set>
                                    <p:animEffect transition="in" filter="wipe(up)">
                                      <p:cBhvr>
                                        <p:cTn id="37" dur="500"/>
                                        <p:tgtEl>
                                          <p:spTgt spid="27"/>
                                        </p:tgtEl>
                                      </p:cBhvr>
                                    </p:animEffect>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35"/>
                                        </p:tgtEl>
                                        <p:attrNameLst>
                                          <p:attrName>style.visibility</p:attrName>
                                        </p:attrNameLst>
                                      </p:cBhvr>
                                      <p:to>
                                        <p:strVal val="visible"/>
                                      </p:to>
                                    </p:set>
                                    <p:anim calcmode="lin" valueType="num">
                                      <p:cBhvr>
                                        <p:cTn id="41" dur="500" fill="hold"/>
                                        <p:tgtEl>
                                          <p:spTgt spid="35"/>
                                        </p:tgtEl>
                                        <p:attrNameLst>
                                          <p:attrName>ppt_w</p:attrName>
                                        </p:attrNameLst>
                                      </p:cBhvr>
                                      <p:tavLst>
                                        <p:tav tm="0">
                                          <p:val>
                                            <p:fltVal val="0"/>
                                          </p:val>
                                        </p:tav>
                                        <p:tav tm="100000">
                                          <p:val>
                                            <p:strVal val="#ppt_w"/>
                                          </p:val>
                                        </p:tav>
                                      </p:tavLst>
                                    </p:anim>
                                    <p:anim calcmode="lin" valueType="num">
                                      <p:cBhvr>
                                        <p:cTn id="42" dur="500" fill="hold"/>
                                        <p:tgtEl>
                                          <p:spTgt spid="35"/>
                                        </p:tgtEl>
                                        <p:attrNameLst>
                                          <p:attrName>ppt_h</p:attrName>
                                        </p:attrNameLst>
                                      </p:cBhvr>
                                      <p:tavLst>
                                        <p:tav tm="0">
                                          <p:val>
                                            <p:fltVal val="0"/>
                                          </p:val>
                                        </p:tav>
                                        <p:tav tm="100000">
                                          <p:val>
                                            <p:strVal val="#ppt_h"/>
                                          </p:val>
                                        </p:tav>
                                      </p:tavLst>
                                    </p:anim>
                                    <p:animEffect transition="in" filter="fade">
                                      <p:cBhvr>
                                        <p:cTn id="43" dur="500"/>
                                        <p:tgtEl>
                                          <p:spTgt spid="35"/>
                                        </p:tgtEl>
                                      </p:cBhvr>
                                    </p:animEffect>
                                  </p:childTnLst>
                                </p:cTn>
                              </p:par>
                            </p:childTnLst>
                          </p:cTn>
                        </p:par>
                        <p:par>
                          <p:cTn id="44" fill="hold">
                            <p:stCondLst>
                              <p:cond delay="4500"/>
                            </p:stCondLst>
                            <p:childTnLst>
                              <p:par>
                                <p:cTn id="45" presetID="16" presetClass="entr" presetSubtype="21" fill="hold" grpId="0" nodeType="afterEffect">
                                  <p:stCondLst>
                                    <p:cond delay="0"/>
                                  </p:stCondLst>
                                  <p:childTnLst>
                                    <p:set>
                                      <p:cBhvr>
                                        <p:cTn id="46" dur="1" fill="hold">
                                          <p:stCondLst>
                                            <p:cond delay="0"/>
                                          </p:stCondLst>
                                        </p:cTn>
                                        <p:tgtEl>
                                          <p:spTgt spid="34"/>
                                        </p:tgtEl>
                                        <p:attrNameLst>
                                          <p:attrName>style.visibility</p:attrName>
                                        </p:attrNameLst>
                                      </p:cBhvr>
                                      <p:to>
                                        <p:strVal val="visible"/>
                                      </p:to>
                                    </p:set>
                                    <p:animEffect transition="in" filter="barn(inVertical)">
                                      <p:cBhvr>
                                        <p:cTn id="47" dur="500"/>
                                        <p:tgtEl>
                                          <p:spTgt spid="34"/>
                                        </p:tgtEl>
                                      </p:cBhvr>
                                    </p:animEffect>
                                  </p:childTnLst>
                                </p:cTn>
                              </p:par>
                            </p:childTnLst>
                          </p:cTn>
                        </p:par>
                        <p:par>
                          <p:cTn id="48" fill="hold">
                            <p:stCondLst>
                              <p:cond delay="5000"/>
                            </p:stCondLst>
                            <p:childTnLst>
                              <p:par>
                                <p:cTn id="49" presetID="22" presetClass="entr" presetSubtype="8" fill="hold" nodeType="afterEffect">
                                  <p:stCondLst>
                                    <p:cond delay="0"/>
                                  </p:stCondLst>
                                  <p:childTnLst>
                                    <p:set>
                                      <p:cBhvr>
                                        <p:cTn id="50" dur="1" fill="hold">
                                          <p:stCondLst>
                                            <p:cond delay="0"/>
                                          </p:stCondLst>
                                        </p:cTn>
                                        <p:tgtEl>
                                          <p:spTgt spid="41"/>
                                        </p:tgtEl>
                                        <p:attrNameLst>
                                          <p:attrName>style.visibility</p:attrName>
                                        </p:attrNameLst>
                                      </p:cBhvr>
                                      <p:to>
                                        <p:strVal val="visible"/>
                                      </p:to>
                                    </p:set>
                                    <p:animEffect transition="in" filter="wipe(left)">
                                      <p:cBhvr>
                                        <p:cTn id="51" dur="500"/>
                                        <p:tgtEl>
                                          <p:spTgt spid="41"/>
                                        </p:tgtEl>
                                      </p:cBhvr>
                                    </p:animEffect>
                                  </p:childTnLst>
                                </p:cTn>
                              </p:par>
                            </p:childTnLst>
                          </p:cTn>
                        </p:par>
                        <p:par>
                          <p:cTn id="52" fill="hold">
                            <p:stCondLst>
                              <p:cond delay="5500"/>
                            </p:stCondLst>
                            <p:childTnLst>
                              <p:par>
                                <p:cTn id="53" presetID="22" presetClass="entr" presetSubtype="8" fill="hold" grpId="0" nodeType="afterEffect">
                                  <p:stCondLst>
                                    <p:cond delay="0"/>
                                  </p:stCondLst>
                                  <p:childTnLst>
                                    <p:set>
                                      <p:cBhvr>
                                        <p:cTn id="54" dur="1" fill="hold">
                                          <p:stCondLst>
                                            <p:cond delay="0"/>
                                          </p:stCondLst>
                                        </p:cTn>
                                        <p:tgtEl>
                                          <p:spTgt spid="24"/>
                                        </p:tgtEl>
                                        <p:attrNameLst>
                                          <p:attrName>style.visibility</p:attrName>
                                        </p:attrNameLst>
                                      </p:cBhvr>
                                      <p:to>
                                        <p:strVal val="visible"/>
                                      </p:to>
                                    </p:set>
                                    <p:animEffect transition="in" filter="wipe(left)">
                                      <p:cBhvr>
                                        <p:cTn id="55" dur="500"/>
                                        <p:tgtEl>
                                          <p:spTgt spid="24"/>
                                        </p:tgtEl>
                                      </p:cBhvr>
                                    </p:animEffect>
                                  </p:childTnLst>
                                </p:cTn>
                              </p:par>
                            </p:childTnLst>
                          </p:cTn>
                        </p:par>
                        <p:par>
                          <p:cTn id="56" fill="hold">
                            <p:stCondLst>
                              <p:cond delay="6000"/>
                            </p:stCondLst>
                            <p:childTnLst>
                              <p:par>
                                <p:cTn id="57" presetID="22" presetClass="entr" presetSubtype="4" fill="hold" grpId="0" nodeType="afterEffect">
                                  <p:stCondLst>
                                    <p:cond delay="0"/>
                                  </p:stCondLst>
                                  <p:childTnLst>
                                    <p:set>
                                      <p:cBhvr>
                                        <p:cTn id="58" dur="1" fill="hold">
                                          <p:stCondLst>
                                            <p:cond delay="0"/>
                                          </p:stCondLst>
                                        </p:cTn>
                                        <p:tgtEl>
                                          <p:spTgt spid="26"/>
                                        </p:tgtEl>
                                        <p:attrNameLst>
                                          <p:attrName>style.visibility</p:attrName>
                                        </p:attrNameLst>
                                      </p:cBhvr>
                                      <p:to>
                                        <p:strVal val="visible"/>
                                      </p:to>
                                    </p:set>
                                    <p:animEffect transition="in" filter="wipe(down)">
                                      <p:cBhvr>
                                        <p:cTn id="59" dur="500"/>
                                        <p:tgtEl>
                                          <p:spTgt spid="26"/>
                                        </p:tgtEl>
                                      </p:cBhvr>
                                    </p:animEffect>
                                  </p:childTnLst>
                                </p:cTn>
                              </p:par>
                            </p:childTnLst>
                          </p:cTn>
                        </p:par>
                        <p:par>
                          <p:cTn id="60" fill="hold">
                            <p:stCondLst>
                              <p:cond delay="6500"/>
                            </p:stCondLst>
                            <p:childTnLst>
                              <p:par>
                                <p:cTn id="61" presetID="53" presetClass="entr" presetSubtype="16" fill="hold" grpId="0" nodeType="afterEffect">
                                  <p:stCondLst>
                                    <p:cond delay="0"/>
                                  </p:stCondLst>
                                  <p:childTnLst>
                                    <p:set>
                                      <p:cBhvr>
                                        <p:cTn id="62" dur="1" fill="hold">
                                          <p:stCondLst>
                                            <p:cond delay="0"/>
                                          </p:stCondLst>
                                        </p:cTn>
                                        <p:tgtEl>
                                          <p:spTgt spid="33"/>
                                        </p:tgtEl>
                                        <p:attrNameLst>
                                          <p:attrName>style.visibility</p:attrName>
                                        </p:attrNameLst>
                                      </p:cBhvr>
                                      <p:to>
                                        <p:strVal val="visible"/>
                                      </p:to>
                                    </p:set>
                                    <p:anim calcmode="lin" valueType="num">
                                      <p:cBhvr>
                                        <p:cTn id="63" dur="500" fill="hold"/>
                                        <p:tgtEl>
                                          <p:spTgt spid="33"/>
                                        </p:tgtEl>
                                        <p:attrNameLst>
                                          <p:attrName>ppt_w</p:attrName>
                                        </p:attrNameLst>
                                      </p:cBhvr>
                                      <p:tavLst>
                                        <p:tav tm="0">
                                          <p:val>
                                            <p:fltVal val="0"/>
                                          </p:val>
                                        </p:tav>
                                        <p:tav tm="100000">
                                          <p:val>
                                            <p:strVal val="#ppt_w"/>
                                          </p:val>
                                        </p:tav>
                                      </p:tavLst>
                                    </p:anim>
                                    <p:anim calcmode="lin" valueType="num">
                                      <p:cBhvr>
                                        <p:cTn id="64" dur="500" fill="hold"/>
                                        <p:tgtEl>
                                          <p:spTgt spid="33"/>
                                        </p:tgtEl>
                                        <p:attrNameLst>
                                          <p:attrName>ppt_h</p:attrName>
                                        </p:attrNameLst>
                                      </p:cBhvr>
                                      <p:tavLst>
                                        <p:tav tm="0">
                                          <p:val>
                                            <p:fltVal val="0"/>
                                          </p:val>
                                        </p:tav>
                                        <p:tav tm="100000">
                                          <p:val>
                                            <p:strVal val="#ppt_h"/>
                                          </p:val>
                                        </p:tav>
                                      </p:tavLst>
                                    </p:anim>
                                    <p:animEffect transition="in" filter="fade">
                                      <p:cBhvr>
                                        <p:cTn id="65" dur="500"/>
                                        <p:tgtEl>
                                          <p:spTgt spid="33"/>
                                        </p:tgtEl>
                                      </p:cBhvr>
                                    </p:animEffect>
                                  </p:childTnLst>
                                </p:cTn>
                              </p:par>
                            </p:childTnLst>
                          </p:cTn>
                        </p:par>
                        <p:par>
                          <p:cTn id="66" fill="hold">
                            <p:stCondLst>
                              <p:cond delay="7000"/>
                            </p:stCondLst>
                            <p:childTnLst>
                              <p:par>
                                <p:cTn id="67" presetID="16" presetClass="entr" presetSubtype="21" fill="hold" grpId="0" nodeType="afterEffect">
                                  <p:stCondLst>
                                    <p:cond delay="0"/>
                                  </p:stCondLst>
                                  <p:childTnLst>
                                    <p:set>
                                      <p:cBhvr>
                                        <p:cTn id="68" dur="1" fill="hold">
                                          <p:stCondLst>
                                            <p:cond delay="0"/>
                                          </p:stCondLst>
                                        </p:cTn>
                                        <p:tgtEl>
                                          <p:spTgt spid="32"/>
                                        </p:tgtEl>
                                        <p:attrNameLst>
                                          <p:attrName>style.visibility</p:attrName>
                                        </p:attrNameLst>
                                      </p:cBhvr>
                                      <p:to>
                                        <p:strVal val="visible"/>
                                      </p:to>
                                    </p:set>
                                    <p:animEffect transition="in" filter="barn(inVertical)">
                                      <p:cBhvr>
                                        <p:cTn id="69" dur="500"/>
                                        <p:tgtEl>
                                          <p:spTgt spid="32"/>
                                        </p:tgtEl>
                                      </p:cBhvr>
                                    </p:animEffect>
                                  </p:childTnLst>
                                </p:cTn>
                              </p:par>
                            </p:childTnLst>
                          </p:cTn>
                        </p:par>
                        <p:par>
                          <p:cTn id="70" fill="hold">
                            <p:stCondLst>
                              <p:cond delay="7500"/>
                            </p:stCondLst>
                            <p:childTnLst>
                              <p:par>
                                <p:cTn id="71" presetID="22" presetClass="entr" presetSubtype="2" fill="hold" nodeType="afterEffect">
                                  <p:stCondLst>
                                    <p:cond delay="0"/>
                                  </p:stCondLst>
                                  <p:childTnLst>
                                    <p:set>
                                      <p:cBhvr>
                                        <p:cTn id="72" dur="1" fill="hold">
                                          <p:stCondLst>
                                            <p:cond delay="0"/>
                                          </p:stCondLst>
                                        </p:cTn>
                                        <p:tgtEl>
                                          <p:spTgt spid="40"/>
                                        </p:tgtEl>
                                        <p:attrNameLst>
                                          <p:attrName>style.visibility</p:attrName>
                                        </p:attrNameLst>
                                      </p:cBhvr>
                                      <p:to>
                                        <p:strVal val="visible"/>
                                      </p:to>
                                    </p:set>
                                    <p:animEffect transition="in" filter="wipe(right)">
                                      <p:cBhvr>
                                        <p:cTn id="73" dur="500"/>
                                        <p:tgtEl>
                                          <p:spTgt spid="40"/>
                                        </p:tgtEl>
                                      </p:cBhvr>
                                    </p:animEffect>
                                  </p:childTnLst>
                                </p:cTn>
                              </p:par>
                            </p:childTnLst>
                          </p:cTn>
                        </p:par>
                        <p:par>
                          <p:cTn id="74" fill="hold">
                            <p:stCondLst>
                              <p:cond delay="8000"/>
                            </p:stCondLst>
                            <p:childTnLst>
                              <p:par>
                                <p:cTn id="75" presetID="22" presetClass="entr" presetSubtype="2" fill="hold" grpId="0" nodeType="afterEffect">
                                  <p:stCondLst>
                                    <p:cond delay="0"/>
                                  </p:stCondLst>
                                  <p:childTnLst>
                                    <p:set>
                                      <p:cBhvr>
                                        <p:cTn id="76" dur="1" fill="hold">
                                          <p:stCondLst>
                                            <p:cond delay="0"/>
                                          </p:stCondLst>
                                        </p:cTn>
                                        <p:tgtEl>
                                          <p:spTgt spid="22"/>
                                        </p:tgtEl>
                                        <p:attrNameLst>
                                          <p:attrName>style.visibility</p:attrName>
                                        </p:attrNameLst>
                                      </p:cBhvr>
                                      <p:to>
                                        <p:strVal val="visible"/>
                                      </p:to>
                                    </p:set>
                                    <p:animEffect transition="in" filter="wipe(right)">
                                      <p:cBhvr>
                                        <p:cTn id="77" dur="500"/>
                                        <p:tgtEl>
                                          <p:spTgt spid="22"/>
                                        </p:tgtEl>
                                      </p:cBhvr>
                                    </p:animEffect>
                                  </p:childTnLst>
                                </p:cTn>
                              </p:par>
                            </p:childTnLst>
                          </p:cTn>
                        </p:par>
                        <p:par>
                          <p:cTn id="78" fill="hold">
                            <p:stCondLst>
                              <p:cond delay="8500"/>
                            </p:stCondLst>
                            <p:childTnLst>
                              <p:par>
                                <p:cTn id="79" presetID="22" presetClass="entr" presetSubtype="4" fill="hold" grpId="0" nodeType="afterEffect">
                                  <p:stCondLst>
                                    <p:cond delay="0"/>
                                  </p:stCondLst>
                                  <p:childTnLst>
                                    <p:set>
                                      <p:cBhvr>
                                        <p:cTn id="80" dur="1" fill="hold">
                                          <p:stCondLst>
                                            <p:cond delay="0"/>
                                          </p:stCondLst>
                                        </p:cTn>
                                        <p:tgtEl>
                                          <p:spTgt spid="25"/>
                                        </p:tgtEl>
                                        <p:attrNameLst>
                                          <p:attrName>style.visibility</p:attrName>
                                        </p:attrNameLst>
                                      </p:cBhvr>
                                      <p:to>
                                        <p:strVal val="visible"/>
                                      </p:to>
                                    </p:set>
                                    <p:animEffect transition="in" filter="wipe(down)">
                                      <p:cBhvr>
                                        <p:cTn id="81" dur="500"/>
                                        <p:tgtEl>
                                          <p:spTgt spid="25"/>
                                        </p:tgtEl>
                                      </p:cBhvr>
                                    </p:animEffect>
                                  </p:childTnLst>
                                </p:cTn>
                              </p:par>
                            </p:childTnLst>
                          </p:cTn>
                        </p:par>
                        <p:par>
                          <p:cTn id="82" fill="hold">
                            <p:stCondLst>
                              <p:cond delay="9000"/>
                            </p:stCondLst>
                            <p:childTnLst>
                              <p:par>
                                <p:cTn id="83" presetID="53" presetClass="entr" presetSubtype="16" fill="hold" grpId="0" nodeType="afterEffect">
                                  <p:stCondLst>
                                    <p:cond delay="0"/>
                                  </p:stCondLst>
                                  <p:childTnLst>
                                    <p:set>
                                      <p:cBhvr>
                                        <p:cTn id="84" dur="1" fill="hold">
                                          <p:stCondLst>
                                            <p:cond delay="0"/>
                                          </p:stCondLst>
                                        </p:cTn>
                                        <p:tgtEl>
                                          <p:spTgt spid="31"/>
                                        </p:tgtEl>
                                        <p:attrNameLst>
                                          <p:attrName>style.visibility</p:attrName>
                                        </p:attrNameLst>
                                      </p:cBhvr>
                                      <p:to>
                                        <p:strVal val="visible"/>
                                      </p:to>
                                    </p:set>
                                    <p:anim calcmode="lin" valueType="num">
                                      <p:cBhvr>
                                        <p:cTn id="85" dur="500" fill="hold"/>
                                        <p:tgtEl>
                                          <p:spTgt spid="31"/>
                                        </p:tgtEl>
                                        <p:attrNameLst>
                                          <p:attrName>ppt_w</p:attrName>
                                        </p:attrNameLst>
                                      </p:cBhvr>
                                      <p:tavLst>
                                        <p:tav tm="0">
                                          <p:val>
                                            <p:fltVal val="0"/>
                                          </p:val>
                                        </p:tav>
                                        <p:tav tm="100000">
                                          <p:val>
                                            <p:strVal val="#ppt_w"/>
                                          </p:val>
                                        </p:tav>
                                      </p:tavLst>
                                    </p:anim>
                                    <p:anim calcmode="lin" valueType="num">
                                      <p:cBhvr>
                                        <p:cTn id="86" dur="500" fill="hold"/>
                                        <p:tgtEl>
                                          <p:spTgt spid="31"/>
                                        </p:tgtEl>
                                        <p:attrNameLst>
                                          <p:attrName>ppt_h</p:attrName>
                                        </p:attrNameLst>
                                      </p:cBhvr>
                                      <p:tavLst>
                                        <p:tav tm="0">
                                          <p:val>
                                            <p:fltVal val="0"/>
                                          </p:val>
                                        </p:tav>
                                        <p:tav tm="100000">
                                          <p:val>
                                            <p:strVal val="#ppt_h"/>
                                          </p:val>
                                        </p:tav>
                                      </p:tavLst>
                                    </p:anim>
                                    <p:animEffect transition="in" filter="fade">
                                      <p:cBhvr>
                                        <p:cTn id="87" dur="500"/>
                                        <p:tgtEl>
                                          <p:spTgt spid="31"/>
                                        </p:tgtEl>
                                      </p:cBhvr>
                                    </p:animEffect>
                                  </p:childTnLst>
                                </p:cTn>
                              </p:par>
                            </p:childTnLst>
                          </p:cTn>
                        </p:par>
                        <p:par>
                          <p:cTn id="88" fill="hold">
                            <p:stCondLst>
                              <p:cond delay="9500"/>
                            </p:stCondLst>
                            <p:childTnLst>
                              <p:par>
                                <p:cTn id="89" presetID="16" presetClass="entr" presetSubtype="21" fill="hold" grpId="0" nodeType="afterEffect">
                                  <p:stCondLst>
                                    <p:cond delay="0"/>
                                  </p:stCondLst>
                                  <p:childTnLst>
                                    <p:set>
                                      <p:cBhvr>
                                        <p:cTn id="90" dur="1" fill="hold">
                                          <p:stCondLst>
                                            <p:cond delay="0"/>
                                          </p:stCondLst>
                                        </p:cTn>
                                        <p:tgtEl>
                                          <p:spTgt spid="30"/>
                                        </p:tgtEl>
                                        <p:attrNameLst>
                                          <p:attrName>style.visibility</p:attrName>
                                        </p:attrNameLst>
                                      </p:cBhvr>
                                      <p:to>
                                        <p:strVal val="visible"/>
                                      </p:to>
                                    </p:set>
                                    <p:animEffect transition="in" filter="barn(inVertical)">
                                      <p:cBhvr>
                                        <p:cTn id="91" dur="500"/>
                                        <p:tgtEl>
                                          <p:spTgt spid="30"/>
                                        </p:tgtEl>
                                      </p:cBhvr>
                                    </p:animEffect>
                                  </p:childTnLst>
                                </p:cTn>
                              </p:par>
                            </p:childTnLst>
                          </p:cTn>
                        </p:par>
                        <p:par>
                          <p:cTn id="92" fill="hold">
                            <p:stCondLst>
                              <p:cond delay="10000"/>
                            </p:stCondLst>
                            <p:childTnLst>
                              <p:par>
                                <p:cTn id="93" presetID="16" presetClass="entr" presetSubtype="21" fill="hold" grpId="0" nodeType="afterEffect">
                                  <p:stCondLst>
                                    <p:cond delay="0"/>
                                  </p:stCondLst>
                                  <p:childTnLst>
                                    <p:set>
                                      <p:cBhvr>
                                        <p:cTn id="94" dur="1" fill="hold">
                                          <p:stCondLst>
                                            <p:cond delay="0"/>
                                          </p:stCondLst>
                                        </p:cTn>
                                        <p:tgtEl>
                                          <p:spTgt spid="29"/>
                                        </p:tgtEl>
                                        <p:attrNameLst>
                                          <p:attrName>style.visibility</p:attrName>
                                        </p:attrNameLst>
                                      </p:cBhvr>
                                      <p:to>
                                        <p:strVal val="visible"/>
                                      </p:to>
                                    </p:set>
                                    <p:animEffect transition="in" filter="barn(inVertical)">
                                      <p:cBhvr>
                                        <p:cTn id="95"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animBg="1"/>
      <p:bldP spid="24" grpId="0" animBg="1"/>
      <p:bldP spid="25" grpId="0" animBg="1"/>
      <p:bldP spid="26" grpId="0" animBg="1"/>
      <p:bldP spid="27" grpId="0" animBg="1"/>
      <p:bldP spid="28" grpId="0" animBg="1"/>
      <p:bldP spid="29" grpId="0"/>
      <p:bldP spid="30" grpId="0"/>
      <p:bldP spid="31" grpId="0"/>
      <p:bldP spid="32" grpId="0"/>
      <p:bldP spid="33" grpId="0"/>
      <p:bldP spid="34" grpId="0"/>
      <p:bldP spid="35" grpId="0"/>
      <p:bldP spid="36" grpId="0"/>
      <p:bldP spid="3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55084" y="2147714"/>
            <a:ext cx="12247084" cy="2592288"/>
          </a:xfrm>
          <a:prstGeom prst="rect">
            <a:avLst/>
          </a:prstGeom>
          <a:solidFill>
            <a:schemeClr val="accent1">
              <a:lumMod val="60000"/>
              <a:lumOff val="40000"/>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TextBox 11"/>
          <p:cNvSpPr txBox="1"/>
          <p:nvPr/>
        </p:nvSpPr>
        <p:spPr>
          <a:xfrm>
            <a:off x="3841584" y="2949168"/>
            <a:ext cx="4358886" cy="646331"/>
          </a:xfrm>
          <a:prstGeom prst="rect">
            <a:avLst/>
          </a:prstGeom>
          <a:noFill/>
        </p:spPr>
        <p:txBody>
          <a:bodyPr wrap="none" rtlCol="0">
            <a:spAutoFit/>
          </a:bodyPr>
          <a:lstStyle/>
          <a:p>
            <a:pPr marL="0" lvl="1" algn="ctr"/>
            <a:r>
              <a:rPr lang="en-US" altLang="zh-CN" sz="3600" b="1" dirty="0">
                <a:solidFill>
                  <a:schemeClr val="bg1"/>
                </a:solidFill>
                <a:latin typeface="+mn-lt"/>
                <a:ea typeface="+mn-ea"/>
                <a:cs typeface="+mn-ea"/>
                <a:sym typeface="+mn-lt"/>
              </a:rPr>
              <a:t>01</a:t>
            </a:r>
            <a:r>
              <a:rPr lang="zh-CN" altLang="en-US" sz="3600" b="1" dirty="0">
                <a:solidFill>
                  <a:schemeClr val="bg1"/>
                </a:solidFill>
                <a:latin typeface="+mj-ea"/>
              </a:rPr>
              <a:t>输入标题文字内容</a:t>
            </a:r>
            <a:endParaRPr lang="en-US" altLang="zh-CN" sz="3600" b="1" dirty="0">
              <a:solidFill>
                <a:schemeClr val="bg1"/>
              </a:solidFill>
              <a:latin typeface="+mj-ea"/>
            </a:endParaRPr>
          </a:p>
        </p:txBody>
      </p:sp>
      <p:cxnSp>
        <p:nvCxnSpPr>
          <p:cNvPr id="7" name="直接连接符 6"/>
          <p:cNvCxnSpPr/>
          <p:nvPr/>
        </p:nvCxnSpPr>
        <p:spPr>
          <a:xfrm flipV="1">
            <a:off x="3635897" y="2435746"/>
            <a:ext cx="0" cy="1924424"/>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grpSp>
        <p:nvGrpSpPr>
          <p:cNvPr id="9" name="组合 8"/>
          <p:cNvGrpSpPr/>
          <p:nvPr/>
        </p:nvGrpSpPr>
        <p:grpSpPr>
          <a:xfrm>
            <a:off x="2157042" y="2667983"/>
            <a:ext cx="1197175" cy="1197175"/>
            <a:chOff x="1068965" y="491752"/>
            <a:chExt cx="1197175" cy="1197175"/>
          </a:xfrm>
        </p:grpSpPr>
        <p:grpSp>
          <p:nvGrpSpPr>
            <p:cNvPr id="10" name="组合 9"/>
            <p:cNvGrpSpPr/>
            <p:nvPr/>
          </p:nvGrpSpPr>
          <p:grpSpPr>
            <a:xfrm>
              <a:off x="1068965" y="491752"/>
              <a:ext cx="1197175" cy="1197175"/>
              <a:chOff x="304800" y="673100"/>
              <a:chExt cx="4000500" cy="4000500"/>
            </a:xfrm>
            <a:effectLst>
              <a:outerShdw blurRad="444500" dist="254000" dir="8100000" algn="tr" rotWithShape="0">
                <a:prstClr val="black">
                  <a:alpha val="50000"/>
                </a:prstClr>
              </a:outerShdw>
            </a:effectLst>
          </p:grpSpPr>
          <p:sp>
            <p:nvSpPr>
              <p:cNvPr id="12" name="同心圆 11"/>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13" name="椭圆 12"/>
              <p:cNvSpPr/>
              <p:nvPr/>
            </p:nvSpPr>
            <p:spPr>
              <a:xfrm>
                <a:off x="392112" y="760412"/>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1" name="KSO_Shape"/>
            <p:cNvSpPr/>
            <p:nvPr/>
          </p:nvSpPr>
          <p:spPr bwMode="auto">
            <a:xfrm>
              <a:off x="1288029" y="829734"/>
              <a:ext cx="759046" cy="521208"/>
            </a:xfrm>
            <a:custGeom>
              <a:avLst/>
              <a:gdLst>
                <a:gd name="T0" fmla="*/ 2147483646 w 112"/>
                <a:gd name="T1" fmla="*/ 2147483646 h 77"/>
                <a:gd name="T2" fmla="*/ 2147483646 w 112"/>
                <a:gd name="T3" fmla="*/ 2147483646 h 77"/>
                <a:gd name="T4" fmla="*/ 2147483646 w 112"/>
                <a:gd name="T5" fmla="*/ 2147483646 h 77"/>
                <a:gd name="T6" fmla="*/ 2147483646 w 112"/>
                <a:gd name="T7" fmla="*/ 2147483646 h 77"/>
                <a:gd name="T8" fmla="*/ 2147483646 w 112"/>
                <a:gd name="T9" fmla="*/ 2147483646 h 77"/>
                <a:gd name="T10" fmla="*/ 0 w 112"/>
                <a:gd name="T11" fmla="*/ 2147483646 h 77"/>
                <a:gd name="T12" fmla="*/ 2147483646 w 112"/>
                <a:gd name="T13" fmla="*/ 2147483646 h 77"/>
                <a:gd name="T14" fmla="*/ 2147483646 w 112"/>
                <a:gd name="T15" fmla="*/ 2147483646 h 77"/>
                <a:gd name="T16" fmla="*/ 2147483646 w 112"/>
                <a:gd name="T17" fmla="*/ 2147483646 h 77"/>
                <a:gd name="T18" fmla="*/ 2147483646 w 112"/>
                <a:gd name="T19" fmla="*/ 2147483646 h 77"/>
                <a:gd name="T20" fmla="*/ 2147483646 w 112"/>
                <a:gd name="T21" fmla="*/ 2147483646 h 77"/>
                <a:gd name="T22" fmla="*/ 2147483646 w 112"/>
                <a:gd name="T23" fmla="*/ 2147483646 h 77"/>
                <a:gd name="T24" fmla="*/ 2147483646 w 112"/>
                <a:gd name="T25" fmla="*/ 2147483646 h 77"/>
                <a:gd name="T26" fmla="*/ 2147483646 w 112"/>
                <a:gd name="T27" fmla="*/ 2147483646 h 77"/>
                <a:gd name="T28" fmla="*/ 2147483646 w 112"/>
                <a:gd name="T29" fmla="*/ 2147483646 h 77"/>
                <a:gd name="T30" fmla="*/ 2147483646 w 112"/>
                <a:gd name="T31" fmla="*/ 2147483646 h 77"/>
                <a:gd name="T32" fmla="*/ 2147483646 w 112"/>
                <a:gd name="T33" fmla="*/ 2147483646 h 77"/>
                <a:gd name="T34" fmla="*/ 2147483646 w 112"/>
                <a:gd name="T35" fmla="*/ 2147483646 h 77"/>
                <a:gd name="T36" fmla="*/ 2147483646 w 112"/>
                <a:gd name="T37" fmla="*/ 2147483646 h 77"/>
                <a:gd name="T38" fmla="*/ 2147483646 w 112"/>
                <a:gd name="T39" fmla="*/ 2147483646 h 77"/>
                <a:gd name="T40" fmla="*/ 2147483646 w 112"/>
                <a:gd name="T41" fmla="*/ 2147483646 h 77"/>
                <a:gd name="T42" fmla="*/ 2147483646 w 112"/>
                <a:gd name="T43" fmla="*/ 2147483646 h 77"/>
                <a:gd name="T44" fmla="*/ 2147483646 w 112"/>
                <a:gd name="T45" fmla="*/ 2147483646 h 77"/>
                <a:gd name="T46" fmla="*/ 2147483646 w 112"/>
                <a:gd name="T47" fmla="*/ 2147483646 h 77"/>
                <a:gd name="T48" fmla="*/ 2147483646 w 112"/>
                <a:gd name="T49" fmla="*/ 2147483646 h 77"/>
                <a:gd name="T50" fmla="*/ 2147483646 w 112"/>
                <a:gd name="T51" fmla="*/ 2147483646 h 77"/>
                <a:gd name="T52" fmla="*/ 2147483646 w 112"/>
                <a:gd name="T53" fmla="*/ 2147483646 h 77"/>
                <a:gd name="T54" fmla="*/ 2147483646 w 112"/>
                <a:gd name="T55" fmla="*/ 2147483646 h 77"/>
                <a:gd name="T56" fmla="*/ 2147483646 w 112"/>
                <a:gd name="T57" fmla="*/ 2147483646 h 77"/>
                <a:gd name="T58" fmla="*/ 2147483646 w 112"/>
                <a:gd name="T59" fmla="*/ 2147483646 h 77"/>
                <a:gd name="T60" fmla="*/ 2147483646 w 112"/>
                <a:gd name="T61" fmla="*/ 2147483646 h 77"/>
                <a:gd name="T62" fmla="*/ 2147483646 w 112"/>
                <a:gd name="T63" fmla="*/ 2147483646 h 77"/>
                <a:gd name="T64" fmla="*/ 2147483646 w 112"/>
                <a:gd name="T65" fmla="*/ 2147483646 h 77"/>
                <a:gd name="T66" fmla="*/ 2147483646 w 112"/>
                <a:gd name="T67" fmla="*/ 2147483646 h 77"/>
                <a:gd name="T68" fmla="*/ 2147483646 w 112"/>
                <a:gd name="T69" fmla="*/ 2147483646 h 77"/>
                <a:gd name="T70" fmla="*/ 2147483646 w 112"/>
                <a:gd name="T71" fmla="*/ 2147483646 h 77"/>
                <a:gd name="T72" fmla="*/ 2147483646 w 112"/>
                <a:gd name="T73" fmla="*/ 2147483646 h 77"/>
                <a:gd name="T74" fmla="*/ 2147483646 w 112"/>
                <a:gd name="T75" fmla="*/ 2147483646 h 77"/>
                <a:gd name="T76" fmla="*/ 2147483646 w 112"/>
                <a:gd name="T77" fmla="*/ 2147483646 h 77"/>
                <a:gd name="T78" fmla="*/ 2147483646 w 112"/>
                <a:gd name="T79" fmla="*/ 2147483646 h 77"/>
                <a:gd name="T80" fmla="*/ 2147483646 w 112"/>
                <a:gd name="T81" fmla="*/ 2147483646 h 77"/>
                <a:gd name="T82" fmla="*/ 2147483646 w 112"/>
                <a:gd name="T83" fmla="*/ 2147483646 h 77"/>
                <a:gd name="T84" fmla="*/ 2147483646 w 112"/>
                <a:gd name="T85" fmla="*/ 2147483646 h 77"/>
                <a:gd name="T86" fmla="*/ 2147483646 w 112"/>
                <a:gd name="T87" fmla="*/ 2147483646 h 7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12" h="77">
                  <a:moveTo>
                    <a:pt x="56" y="0"/>
                  </a:moveTo>
                  <a:cubicBezTo>
                    <a:pt x="62" y="0"/>
                    <a:pt x="66" y="4"/>
                    <a:pt x="66" y="10"/>
                  </a:cubicBezTo>
                  <a:cubicBezTo>
                    <a:pt x="66" y="15"/>
                    <a:pt x="62" y="20"/>
                    <a:pt x="56" y="20"/>
                  </a:cubicBezTo>
                  <a:cubicBezTo>
                    <a:pt x="51" y="20"/>
                    <a:pt x="46" y="15"/>
                    <a:pt x="46" y="10"/>
                  </a:cubicBezTo>
                  <a:cubicBezTo>
                    <a:pt x="46" y="4"/>
                    <a:pt x="51" y="0"/>
                    <a:pt x="56" y="0"/>
                  </a:cubicBezTo>
                  <a:close/>
                  <a:moveTo>
                    <a:pt x="15" y="49"/>
                  </a:moveTo>
                  <a:cubicBezTo>
                    <a:pt x="15" y="66"/>
                    <a:pt x="15" y="66"/>
                    <a:pt x="15" y="66"/>
                  </a:cubicBezTo>
                  <a:cubicBezTo>
                    <a:pt x="10" y="66"/>
                    <a:pt x="10" y="66"/>
                    <a:pt x="10" y="66"/>
                  </a:cubicBezTo>
                  <a:cubicBezTo>
                    <a:pt x="10" y="52"/>
                    <a:pt x="10" y="52"/>
                    <a:pt x="10" y="52"/>
                  </a:cubicBezTo>
                  <a:cubicBezTo>
                    <a:pt x="9" y="52"/>
                    <a:pt x="9" y="52"/>
                    <a:pt x="9" y="52"/>
                  </a:cubicBezTo>
                  <a:cubicBezTo>
                    <a:pt x="9" y="66"/>
                    <a:pt x="9" y="66"/>
                    <a:pt x="9" y="66"/>
                  </a:cubicBezTo>
                  <a:cubicBezTo>
                    <a:pt x="4" y="66"/>
                    <a:pt x="4" y="66"/>
                    <a:pt x="4" y="66"/>
                  </a:cubicBezTo>
                  <a:cubicBezTo>
                    <a:pt x="4" y="49"/>
                    <a:pt x="4" y="49"/>
                    <a:pt x="4" y="49"/>
                  </a:cubicBezTo>
                  <a:cubicBezTo>
                    <a:pt x="4" y="46"/>
                    <a:pt x="4" y="46"/>
                    <a:pt x="4" y="46"/>
                  </a:cubicBezTo>
                  <a:cubicBezTo>
                    <a:pt x="4" y="37"/>
                    <a:pt x="4" y="37"/>
                    <a:pt x="4" y="37"/>
                  </a:cubicBezTo>
                  <a:cubicBezTo>
                    <a:pt x="4" y="37"/>
                    <a:pt x="4" y="37"/>
                    <a:pt x="4" y="37"/>
                  </a:cubicBezTo>
                  <a:cubicBezTo>
                    <a:pt x="4" y="46"/>
                    <a:pt x="4" y="46"/>
                    <a:pt x="4" y="46"/>
                  </a:cubicBezTo>
                  <a:cubicBezTo>
                    <a:pt x="0" y="46"/>
                    <a:pt x="0" y="46"/>
                    <a:pt x="0" y="46"/>
                  </a:cubicBezTo>
                  <a:cubicBezTo>
                    <a:pt x="0" y="33"/>
                    <a:pt x="0" y="33"/>
                    <a:pt x="0" y="33"/>
                  </a:cubicBezTo>
                  <a:cubicBezTo>
                    <a:pt x="0" y="31"/>
                    <a:pt x="1" y="29"/>
                    <a:pt x="4" y="29"/>
                  </a:cubicBezTo>
                  <a:cubicBezTo>
                    <a:pt x="13" y="29"/>
                    <a:pt x="13" y="29"/>
                    <a:pt x="13" y="29"/>
                  </a:cubicBezTo>
                  <a:cubicBezTo>
                    <a:pt x="13" y="30"/>
                    <a:pt x="13" y="30"/>
                    <a:pt x="13" y="31"/>
                  </a:cubicBezTo>
                  <a:cubicBezTo>
                    <a:pt x="13" y="49"/>
                    <a:pt x="13" y="49"/>
                    <a:pt x="13" y="49"/>
                  </a:cubicBezTo>
                  <a:cubicBezTo>
                    <a:pt x="15" y="49"/>
                    <a:pt x="15" y="49"/>
                    <a:pt x="15" y="49"/>
                  </a:cubicBezTo>
                  <a:close/>
                  <a:moveTo>
                    <a:pt x="10" y="15"/>
                  </a:moveTo>
                  <a:cubicBezTo>
                    <a:pt x="13" y="15"/>
                    <a:pt x="16" y="18"/>
                    <a:pt x="16" y="22"/>
                  </a:cubicBezTo>
                  <a:cubicBezTo>
                    <a:pt x="16" y="23"/>
                    <a:pt x="16" y="24"/>
                    <a:pt x="15" y="25"/>
                  </a:cubicBezTo>
                  <a:cubicBezTo>
                    <a:pt x="15" y="26"/>
                    <a:pt x="15" y="26"/>
                    <a:pt x="14" y="26"/>
                  </a:cubicBezTo>
                  <a:cubicBezTo>
                    <a:pt x="13" y="27"/>
                    <a:pt x="12" y="28"/>
                    <a:pt x="10" y="28"/>
                  </a:cubicBezTo>
                  <a:cubicBezTo>
                    <a:pt x="6" y="28"/>
                    <a:pt x="3" y="25"/>
                    <a:pt x="3" y="22"/>
                  </a:cubicBezTo>
                  <a:cubicBezTo>
                    <a:pt x="3" y="18"/>
                    <a:pt x="6" y="15"/>
                    <a:pt x="10" y="15"/>
                  </a:cubicBezTo>
                  <a:close/>
                  <a:moveTo>
                    <a:pt x="96" y="49"/>
                  </a:moveTo>
                  <a:cubicBezTo>
                    <a:pt x="96" y="66"/>
                    <a:pt x="96" y="66"/>
                    <a:pt x="96" y="66"/>
                  </a:cubicBezTo>
                  <a:cubicBezTo>
                    <a:pt x="101" y="66"/>
                    <a:pt x="101" y="66"/>
                    <a:pt x="101" y="66"/>
                  </a:cubicBezTo>
                  <a:cubicBezTo>
                    <a:pt x="101" y="52"/>
                    <a:pt x="101" y="52"/>
                    <a:pt x="101" y="52"/>
                  </a:cubicBezTo>
                  <a:cubicBezTo>
                    <a:pt x="102" y="52"/>
                    <a:pt x="102" y="52"/>
                    <a:pt x="102" y="52"/>
                  </a:cubicBezTo>
                  <a:cubicBezTo>
                    <a:pt x="102" y="66"/>
                    <a:pt x="102" y="66"/>
                    <a:pt x="102" y="66"/>
                  </a:cubicBezTo>
                  <a:cubicBezTo>
                    <a:pt x="107" y="66"/>
                    <a:pt x="107" y="66"/>
                    <a:pt x="107" y="66"/>
                  </a:cubicBezTo>
                  <a:cubicBezTo>
                    <a:pt x="107" y="49"/>
                    <a:pt x="107" y="49"/>
                    <a:pt x="107" y="49"/>
                  </a:cubicBezTo>
                  <a:cubicBezTo>
                    <a:pt x="107" y="46"/>
                    <a:pt x="107" y="46"/>
                    <a:pt x="107" y="46"/>
                  </a:cubicBezTo>
                  <a:cubicBezTo>
                    <a:pt x="107" y="37"/>
                    <a:pt x="107" y="37"/>
                    <a:pt x="107" y="37"/>
                  </a:cubicBezTo>
                  <a:cubicBezTo>
                    <a:pt x="107" y="37"/>
                    <a:pt x="107" y="37"/>
                    <a:pt x="107" y="37"/>
                  </a:cubicBezTo>
                  <a:cubicBezTo>
                    <a:pt x="107" y="46"/>
                    <a:pt x="107" y="46"/>
                    <a:pt x="107" y="46"/>
                  </a:cubicBezTo>
                  <a:cubicBezTo>
                    <a:pt x="112" y="46"/>
                    <a:pt x="112" y="46"/>
                    <a:pt x="112" y="46"/>
                  </a:cubicBezTo>
                  <a:cubicBezTo>
                    <a:pt x="112" y="33"/>
                    <a:pt x="112" y="33"/>
                    <a:pt x="112" y="33"/>
                  </a:cubicBezTo>
                  <a:cubicBezTo>
                    <a:pt x="112" y="31"/>
                    <a:pt x="110" y="29"/>
                    <a:pt x="107" y="29"/>
                  </a:cubicBezTo>
                  <a:cubicBezTo>
                    <a:pt x="98" y="29"/>
                    <a:pt x="98" y="29"/>
                    <a:pt x="98" y="29"/>
                  </a:cubicBezTo>
                  <a:cubicBezTo>
                    <a:pt x="98" y="30"/>
                    <a:pt x="98" y="30"/>
                    <a:pt x="98" y="31"/>
                  </a:cubicBezTo>
                  <a:cubicBezTo>
                    <a:pt x="98" y="49"/>
                    <a:pt x="98" y="49"/>
                    <a:pt x="98" y="49"/>
                  </a:cubicBezTo>
                  <a:cubicBezTo>
                    <a:pt x="96" y="49"/>
                    <a:pt x="96" y="49"/>
                    <a:pt x="96" y="49"/>
                  </a:cubicBezTo>
                  <a:close/>
                  <a:moveTo>
                    <a:pt x="101" y="15"/>
                  </a:moveTo>
                  <a:cubicBezTo>
                    <a:pt x="98" y="15"/>
                    <a:pt x="95" y="18"/>
                    <a:pt x="95" y="22"/>
                  </a:cubicBezTo>
                  <a:cubicBezTo>
                    <a:pt x="95" y="23"/>
                    <a:pt x="95" y="24"/>
                    <a:pt x="96" y="25"/>
                  </a:cubicBezTo>
                  <a:cubicBezTo>
                    <a:pt x="96" y="26"/>
                    <a:pt x="97" y="26"/>
                    <a:pt x="97" y="26"/>
                  </a:cubicBezTo>
                  <a:cubicBezTo>
                    <a:pt x="98" y="27"/>
                    <a:pt x="100" y="28"/>
                    <a:pt x="101" y="28"/>
                  </a:cubicBezTo>
                  <a:cubicBezTo>
                    <a:pt x="105" y="28"/>
                    <a:pt x="108" y="25"/>
                    <a:pt x="108" y="22"/>
                  </a:cubicBezTo>
                  <a:cubicBezTo>
                    <a:pt x="108" y="18"/>
                    <a:pt x="105" y="15"/>
                    <a:pt x="101" y="15"/>
                  </a:cubicBezTo>
                  <a:close/>
                  <a:moveTo>
                    <a:pt x="75" y="51"/>
                  </a:moveTo>
                  <a:cubicBezTo>
                    <a:pt x="75" y="72"/>
                    <a:pt x="75" y="72"/>
                    <a:pt x="75" y="72"/>
                  </a:cubicBezTo>
                  <a:cubicBezTo>
                    <a:pt x="80" y="72"/>
                    <a:pt x="80" y="72"/>
                    <a:pt x="80" y="72"/>
                  </a:cubicBezTo>
                  <a:cubicBezTo>
                    <a:pt x="80" y="54"/>
                    <a:pt x="80" y="54"/>
                    <a:pt x="80" y="54"/>
                  </a:cubicBezTo>
                  <a:cubicBezTo>
                    <a:pt x="82" y="54"/>
                    <a:pt x="82" y="54"/>
                    <a:pt x="82" y="54"/>
                  </a:cubicBezTo>
                  <a:cubicBezTo>
                    <a:pt x="82" y="72"/>
                    <a:pt x="82" y="72"/>
                    <a:pt x="82" y="72"/>
                  </a:cubicBezTo>
                  <a:cubicBezTo>
                    <a:pt x="87" y="72"/>
                    <a:pt x="87" y="72"/>
                    <a:pt x="87" y="72"/>
                  </a:cubicBezTo>
                  <a:cubicBezTo>
                    <a:pt x="87" y="51"/>
                    <a:pt x="87" y="51"/>
                    <a:pt x="87" y="51"/>
                  </a:cubicBezTo>
                  <a:cubicBezTo>
                    <a:pt x="87" y="47"/>
                    <a:pt x="87" y="47"/>
                    <a:pt x="87" y="47"/>
                  </a:cubicBezTo>
                  <a:cubicBezTo>
                    <a:pt x="87" y="36"/>
                    <a:pt x="87" y="36"/>
                    <a:pt x="87" y="36"/>
                  </a:cubicBezTo>
                  <a:cubicBezTo>
                    <a:pt x="88" y="36"/>
                    <a:pt x="88" y="36"/>
                    <a:pt x="88" y="36"/>
                  </a:cubicBezTo>
                  <a:cubicBezTo>
                    <a:pt x="88" y="47"/>
                    <a:pt x="88" y="47"/>
                    <a:pt x="88" y="47"/>
                  </a:cubicBezTo>
                  <a:cubicBezTo>
                    <a:pt x="94" y="47"/>
                    <a:pt x="94" y="47"/>
                    <a:pt x="94" y="47"/>
                  </a:cubicBezTo>
                  <a:cubicBezTo>
                    <a:pt x="94" y="31"/>
                    <a:pt x="94" y="31"/>
                    <a:pt x="94" y="31"/>
                  </a:cubicBezTo>
                  <a:cubicBezTo>
                    <a:pt x="94" y="28"/>
                    <a:pt x="91" y="26"/>
                    <a:pt x="88" y="26"/>
                  </a:cubicBezTo>
                  <a:cubicBezTo>
                    <a:pt x="77" y="26"/>
                    <a:pt x="77" y="26"/>
                    <a:pt x="77" y="26"/>
                  </a:cubicBezTo>
                  <a:cubicBezTo>
                    <a:pt x="77" y="27"/>
                    <a:pt x="77" y="28"/>
                    <a:pt x="77" y="28"/>
                  </a:cubicBezTo>
                  <a:cubicBezTo>
                    <a:pt x="77" y="51"/>
                    <a:pt x="77" y="51"/>
                    <a:pt x="77" y="51"/>
                  </a:cubicBezTo>
                  <a:cubicBezTo>
                    <a:pt x="75" y="51"/>
                    <a:pt x="75" y="51"/>
                    <a:pt x="75" y="51"/>
                  </a:cubicBezTo>
                  <a:close/>
                  <a:moveTo>
                    <a:pt x="65" y="47"/>
                  </a:moveTo>
                  <a:cubicBezTo>
                    <a:pt x="65" y="32"/>
                    <a:pt x="65" y="32"/>
                    <a:pt x="65" y="32"/>
                  </a:cubicBezTo>
                  <a:cubicBezTo>
                    <a:pt x="64" y="32"/>
                    <a:pt x="64" y="32"/>
                    <a:pt x="64" y="32"/>
                  </a:cubicBezTo>
                  <a:cubicBezTo>
                    <a:pt x="64" y="47"/>
                    <a:pt x="64" y="47"/>
                    <a:pt x="64" y="47"/>
                  </a:cubicBezTo>
                  <a:cubicBezTo>
                    <a:pt x="64" y="50"/>
                    <a:pt x="64" y="50"/>
                    <a:pt x="64" y="50"/>
                  </a:cubicBezTo>
                  <a:cubicBezTo>
                    <a:pt x="64" y="77"/>
                    <a:pt x="64" y="77"/>
                    <a:pt x="64" y="77"/>
                  </a:cubicBezTo>
                  <a:cubicBezTo>
                    <a:pt x="57" y="77"/>
                    <a:pt x="57" y="77"/>
                    <a:pt x="57" y="77"/>
                  </a:cubicBezTo>
                  <a:cubicBezTo>
                    <a:pt x="57" y="55"/>
                    <a:pt x="57" y="55"/>
                    <a:pt x="57" y="55"/>
                  </a:cubicBezTo>
                  <a:cubicBezTo>
                    <a:pt x="55" y="55"/>
                    <a:pt x="55" y="55"/>
                    <a:pt x="55" y="55"/>
                  </a:cubicBezTo>
                  <a:cubicBezTo>
                    <a:pt x="55" y="77"/>
                    <a:pt x="55" y="77"/>
                    <a:pt x="55" y="77"/>
                  </a:cubicBezTo>
                  <a:cubicBezTo>
                    <a:pt x="48" y="77"/>
                    <a:pt x="48" y="77"/>
                    <a:pt x="48" y="77"/>
                  </a:cubicBezTo>
                  <a:cubicBezTo>
                    <a:pt x="48" y="50"/>
                    <a:pt x="48" y="50"/>
                    <a:pt x="48" y="50"/>
                  </a:cubicBezTo>
                  <a:cubicBezTo>
                    <a:pt x="48" y="47"/>
                    <a:pt x="48" y="47"/>
                    <a:pt x="48" y="47"/>
                  </a:cubicBezTo>
                  <a:cubicBezTo>
                    <a:pt x="48" y="32"/>
                    <a:pt x="48" y="32"/>
                    <a:pt x="48" y="32"/>
                  </a:cubicBezTo>
                  <a:cubicBezTo>
                    <a:pt x="47" y="32"/>
                    <a:pt x="47" y="32"/>
                    <a:pt x="47" y="32"/>
                  </a:cubicBezTo>
                  <a:cubicBezTo>
                    <a:pt x="47" y="47"/>
                    <a:pt x="47" y="47"/>
                    <a:pt x="47" y="47"/>
                  </a:cubicBezTo>
                  <a:cubicBezTo>
                    <a:pt x="41" y="47"/>
                    <a:pt x="41" y="47"/>
                    <a:pt x="41" y="47"/>
                  </a:cubicBezTo>
                  <a:cubicBezTo>
                    <a:pt x="41" y="27"/>
                    <a:pt x="41" y="27"/>
                    <a:pt x="41" y="27"/>
                  </a:cubicBezTo>
                  <a:cubicBezTo>
                    <a:pt x="41" y="24"/>
                    <a:pt x="44" y="21"/>
                    <a:pt x="47" y="21"/>
                  </a:cubicBezTo>
                  <a:cubicBezTo>
                    <a:pt x="66" y="21"/>
                    <a:pt x="46" y="21"/>
                    <a:pt x="65" y="21"/>
                  </a:cubicBezTo>
                  <a:cubicBezTo>
                    <a:pt x="69" y="21"/>
                    <a:pt x="71" y="24"/>
                    <a:pt x="71" y="27"/>
                  </a:cubicBezTo>
                  <a:cubicBezTo>
                    <a:pt x="71" y="47"/>
                    <a:pt x="71" y="47"/>
                    <a:pt x="71" y="47"/>
                  </a:cubicBezTo>
                  <a:cubicBezTo>
                    <a:pt x="70" y="47"/>
                    <a:pt x="68" y="47"/>
                    <a:pt x="65" y="47"/>
                  </a:cubicBezTo>
                  <a:close/>
                  <a:moveTo>
                    <a:pt x="37" y="51"/>
                  </a:moveTo>
                  <a:cubicBezTo>
                    <a:pt x="37" y="72"/>
                    <a:pt x="37" y="72"/>
                    <a:pt x="37" y="72"/>
                  </a:cubicBezTo>
                  <a:cubicBezTo>
                    <a:pt x="31" y="72"/>
                    <a:pt x="31" y="72"/>
                    <a:pt x="31" y="72"/>
                  </a:cubicBezTo>
                  <a:cubicBezTo>
                    <a:pt x="31" y="54"/>
                    <a:pt x="31" y="54"/>
                    <a:pt x="31" y="54"/>
                  </a:cubicBezTo>
                  <a:cubicBezTo>
                    <a:pt x="30" y="54"/>
                    <a:pt x="30" y="54"/>
                    <a:pt x="30" y="54"/>
                  </a:cubicBezTo>
                  <a:cubicBezTo>
                    <a:pt x="30" y="72"/>
                    <a:pt x="30" y="72"/>
                    <a:pt x="30" y="72"/>
                  </a:cubicBezTo>
                  <a:cubicBezTo>
                    <a:pt x="24" y="72"/>
                    <a:pt x="24" y="72"/>
                    <a:pt x="24" y="72"/>
                  </a:cubicBezTo>
                  <a:cubicBezTo>
                    <a:pt x="24" y="51"/>
                    <a:pt x="24" y="51"/>
                    <a:pt x="24" y="51"/>
                  </a:cubicBezTo>
                  <a:cubicBezTo>
                    <a:pt x="24" y="47"/>
                    <a:pt x="24" y="47"/>
                    <a:pt x="24" y="47"/>
                  </a:cubicBezTo>
                  <a:cubicBezTo>
                    <a:pt x="24" y="36"/>
                    <a:pt x="24" y="36"/>
                    <a:pt x="24" y="36"/>
                  </a:cubicBezTo>
                  <a:cubicBezTo>
                    <a:pt x="23" y="36"/>
                    <a:pt x="23" y="36"/>
                    <a:pt x="23" y="36"/>
                  </a:cubicBezTo>
                  <a:cubicBezTo>
                    <a:pt x="23" y="47"/>
                    <a:pt x="23" y="47"/>
                    <a:pt x="23" y="47"/>
                  </a:cubicBezTo>
                  <a:cubicBezTo>
                    <a:pt x="18" y="47"/>
                    <a:pt x="18" y="47"/>
                    <a:pt x="18" y="47"/>
                  </a:cubicBezTo>
                  <a:cubicBezTo>
                    <a:pt x="18" y="31"/>
                    <a:pt x="18" y="31"/>
                    <a:pt x="18" y="31"/>
                  </a:cubicBezTo>
                  <a:cubicBezTo>
                    <a:pt x="18" y="28"/>
                    <a:pt x="20" y="26"/>
                    <a:pt x="23" y="26"/>
                  </a:cubicBezTo>
                  <a:cubicBezTo>
                    <a:pt x="35" y="26"/>
                    <a:pt x="35" y="26"/>
                    <a:pt x="35" y="26"/>
                  </a:cubicBezTo>
                  <a:cubicBezTo>
                    <a:pt x="35" y="27"/>
                    <a:pt x="35" y="28"/>
                    <a:pt x="35" y="28"/>
                  </a:cubicBezTo>
                  <a:cubicBezTo>
                    <a:pt x="35" y="51"/>
                    <a:pt x="35" y="51"/>
                    <a:pt x="35" y="51"/>
                  </a:cubicBezTo>
                  <a:cubicBezTo>
                    <a:pt x="37" y="51"/>
                    <a:pt x="37" y="51"/>
                    <a:pt x="37" y="51"/>
                  </a:cubicBezTo>
                  <a:close/>
                  <a:moveTo>
                    <a:pt x="31" y="9"/>
                  </a:moveTo>
                  <a:cubicBezTo>
                    <a:pt x="35" y="9"/>
                    <a:pt x="39" y="12"/>
                    <a:pt x="39" y="17"/>
                  </a:cubicBezTo>
                  <a:cubicBezTo>
                    <a:pt x="39" y="19"/>
                    <a:pt x="38" y="20"/>
                    <a:pt x="37" y="22"/>
                  </a:cubicBezTo>
                  <a:cubicBezTo>
                    <a:pt x="37" y="22"/>
                    <a:pt x="37" y="22"/>
                    <a:pt x="37" y="23"/>
                  </a:cubicBezTo>
                  <a:cubicBezTo>
                    <a:pt x="35" y="24"/>
                    <a:pt x="33" y="25"/>
                    <a:pt x="31" y="25"/>
                  </a:cubicBezTo>
                  <a:cubicBezTo>
                    <a:pt x="26" y="25"/>
                    <a:pt x="22" y="21"/>
                    <a:pt x="22" y="17"/>
                  </a:cubicBezTo>
                  <a:cubicBezTo>
                    <a:pt x="22" y="12"/>
                    <a:pt x="26" y="9"/>
                    <a:pt x="31" y="9"/>
                  </a:cubicBezTo>
                  <a:close/>
                  <a:moveTo>
                    <a:pt x="81" y="9"/>
                  </a:moveTo>
                  <a:cubicBezTo>
                    <a:pt x="76" y="9"/>
                    <a:pt x="73" y="12"/>
                    <a:pt x="73" y="17"/>
                  </a:cubicBezTo>
                  <a:cubicBezTo>
                    <a:pt x="73" y="19"/>
                    <a:pt x="73" y="20"/>
                    <a:pt x="74" y="22"/>
                  </a:cubicBezTo>
                  <a:cubicBezTo>
                    <a:pt x="75" y="22"/>
                    <a:pt x="75" y="22"/>
                    <a:pt x="75" y="23"/>
                  </a:cubicBezTo>
                  <a:cubicBezTo>
                    <a:pt x="77" y="24"/>
                    <a:pt x="79" y="25"/>
                    <a:pt x="81" y="25"/>
                  </a:cubicBezTo>
                  <a:cubicBezTo>
                    <a:pt x="85" y="25"/>
                    <a:pt x="89" y="21"/>
                    <a:pt x="89" y="17"/>
                  </a:cubicBezTo>
                  <a:cubicBezTo>
                    <a:pt x="89" y="12"/>
                    <a:pt x="85" y="9"/>
                    <a:pt x="81" y="9"/>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lt1"/>
                </a:solidFill>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outHorizontal)">
                                          <p:cBhvr>
                                            <p:cTn id="7" dur="500"/>
                                            <p:tgtEl>
                                              <p:spTgt spid="5"/>
                                            </p:tgtEl>
                                          </p:cBhvr>
                                        </p:animEffect>
                                      </p:childTnLst>
                                    </p:cTn>
                                  </p:par>
                                  <p:par>
                                    <p:cTn id="8" presetID="2" presetClass="entr" presetSubtype="8" accel="35000" fill="hold" nodeType="withEffect" p14:presetBounceEnd="55000">
                                      <p:stCondLst>
                                        <p:cond delay="0"/>
                                      </p:stCondLst>
                                      <p:childTnLst>
                                        <p:set>
                                          <p:cBhvr>
                                            <p:cTn id="9" dur="1" fill="hold">
                                              <p:stCondLst>
                                                <p:cond delay="0"/>
                                              </p:stCondLst>
                                            </p:cTn>
                                            <p:tgtEl>
                                              <p:spTgt spid="9"/>
                                            </p:tgtEl>
                                            <p:attrNameLst>
                                              <p:attrName>style.visibility</p:attrName>
                                            </p:attrNameLst>
                                          </p:cBhvr>
                                          <p:to>
                                            <p:strVal val="visible"/>
                                          </p:to>
                                        </p:set>
                                        <p:anim calcmode="lin" valueType="num" p14:bounceEnd="55000">
                                          <p:cBhvr additive="base">
                                            <p:cTn id="10" dur="1500" fill="hold"/>
                                            <p:tgtEl>
                                              <p:spTgt spid="9"/>
                                            </p:tgtEl>
                                            <p:attrNameLst>
                                              <p:attrName>ppt_x</p:attrName>
                                            </p:attrNameLst>
                                          </p:cBhvr>
                                          <p:tavLst>
                                            <p:tav tm="0">
                                              <p:val>
                                                <p:strVal val="0-#ppt_w/2"/>
                                              </p:val>
                                            </p:tav>
                                            <p:tav tm="100000">
                                              <p:val>
                                                <p:strVal val="#ppt_x"/>
                                              </p:val>
                                            </p:tav>
                                          </p:tavLst>
                                        </p:anim>
                                        <p:anim calcmode="lin" valueType="num" p14:bounceEnd="55000">
                                          <p:cBhvr additive="base">
                                            <p:cTn id="11" dur="1500" fill="hold"/>
                                            <p:tgtEl>
                                              <p:spTgt spid="9"/>
                                            </p:tgtEl>
                                            <p:attrNameLst>
                                              <p:attrName>ppt_y</p:attrName>
                                            </p:attrNameLst>
                                          </p:cBhvr>
                                          <p:tavLst>
                                            <p:tav tm="0">
                                              <p:val>
                                                <p:strVal val="#ppt_y"/>
                                              </p:val>
                                            </p:tav>
                                            <p:tav tm="100000">
                                              <p:val>
                                                <p:strVal val="#ppt_y"/>
                                              </p:val>
                                            </p:tav>
                                          </p:tavLst>
                                        </p:anim>
                                      </p:childTnLst>
                                    </p:cTn>
                                  </p:par>
                                </p:childTnLst>
                              </p:cTn>
                            </p:par>
                            <p:par>
                              <p:cTn id="12" fill="hold">
                                <p:stCondLst>
                                  <p:cond delay="500"/>
                                </p:stCondLst>
                                <p:childTnLst>
                                  <p:par>
                                    <p:cTn id="13" presetID="22" presetClass="entr" presetSubtype="4" fill="hold"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down)">
                                          <p:cBhvr>
                                            <p:cTn id="15" dur="500"/>
                                            <p:tgtEl>
                                              <p:spTgt spid="7"/>
                                            </p:tgtEl>
                                          </p:cBhvr>
                                        </p:animEffect>
                                      </p:childTnLst>
                                    </p:cTn>
                                  </p:par>
                                </p:childTnLst>
                              </p:cTn>
                            </p:par>
                            <p:par>
                              <p:cTn id="16" fill="hold">
                                <p:stCondLst>
                                  <p:cond delay="1000"/>
                                </p:stCondLst>
                                <p:childTnLst>
                                  <p:par>
                                    <p:cTn id="17" presetID="12" presetClass="entr" presetSubtype="8"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p:tgtEl>
                                              <p:spTgt spid="6"/>
                                            </p:tgtEl>
                                            <p:attrNameLst>
                                              <p:attrName>ppt_x</p:attrName>
                                            </p:attrNameLst>
                                          </p:cBhvr>
                                          <p:tavLst>
                                            <p:tav tm="0">
                                              <p:val>
                                                <p:strVal val="#ppt_x-#ppt_w*1.125000"/>
                                              </p:val>
                                            </p:tav>
                                            <p:tav tm="100000">
                                              <p:val>
                                                <p:strVal val="#ppt_x"/>
                                              </p:val>
                                            </p:tav>
                                          </p:tavLst>
                                        </p:anim>
                                        <p:animEffect transition="in" filter="wipe(right)">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outHorizontal)">
                                          <p:cBhvr>
                                            <p:cTn id="7" dur="500"/>
                                            <p:tgtEl>
                                              <p:spTgt spid="5"/>
                                            </p:tgtEl>
                                          </p:cBhvr>
                                        </p:animEffect>
                                      </p:childTnLst>
                                    </p:cTn>
                                  </p:par>
                                  <p:par>
                                    <p:cTn id="8" presetID="2" presetClass="entr" presetSubtype="8" accel="3500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 calcmode="lin" valueType="num">
                                          <p:cBhvr additive="base">
                                            <p:cTn id="10" dur="1500" fill="hold"/>
                                            <p:tgtEl>
                                              <p:spTgt spid="9"/>
                                            </p:tgtEl>
                                            <p:attrNameLst>
                                              <p:attrName>ppt_x</p:attrName>
                                            </p:attrNameLst>
                                          </p:cBhvr>
                                          <p:tavLst>
                                            <p:tav tm="0">
                                              <p:val>
                                                <p:strVal val="0-#ppt_w/2"/>
                                              </p:val>
                                            </p:tav>
                                            <p:tav tm="100000">
                                              <p:val>
                                                <p:strVal val="#ppt_x"/>
                                              </p:val>
                                            </p:tav>
                                          </p:tavLst>
                                        </p:anim>
                                        <p:anim calcmode="lin" valueType="num">
                                          <p:cBhvr additive="base">
                                            <p:cTn id="11" dur="1500" fill="hold"/>
                                            <p:tgtEl>
                                              <p:spTgt spid="9"/>
                                            </p:tgtEl>
                                            <p:attrNameLst>
                                              <p:attrName>ppt_y</p:attrName>
                                            </p:attrNameLst>
                                          </p:cBhvr>
                                          <p:tavLst>
                                            <p:tav tm="0">
                                              <p:val>
                                                <p:strVal val="#ppt_y"/>
                                              </p:val>
                                            </p:tav>
                                            <p:tav tm="100000">
                                              <p:val>
                                                <p:strVal val="#ppt_y"/>
                                              </p:val>
                                            </p:tav>
                                          </p:tavLst>
                                        </p:anim>
                                      </p:childTnLst>
                                    </p:cTn>
                                  </p:par>
                                </p:childTnLst>
                              </p:cTn>
                            </p:par>
                            <p:par>
                              <p:cTn id="12" fill="hold">
                                <p:stCondLst>
                                  <p:cond delay="500"/>
                                </p:stCondLst>
                                <p:childTnLst>
                                  <p:par>
                                    <p:cTn id="13" presetID="22" presetClass="entr" presetSubtype="4" fill="hold"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down)">
                                          <p:cBhvr>
                                            <p:cTn id="15" dur="500"/>
                                            <p:tgtEl>
                                              <p:spTgt spid="7"/>
                                            </p:tgtEl>
                                          </p:cBhvr>
                                        </p:animEffect>
                                      </p:childTnLst>
                                    </p:cTn>
                                  </p:par>
                                </p:childTnLst>
                              </p:cTn>
                            </p:par>
                            <p:par>
                              <p:cTn id="16" fill="hold">
                                <p:stCondLst>
                                  <p:cond delay="1000"/>
                                </p:stCondLst>
                                <p:childTnLst>
                                  <p:par>
                                    <p:cTn id="17" presetID="12" presetClass="entr" presetSubtype="8"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p:tgtEl>
                                              <p:spTgt spid="6"/>
                                            </p:tgtEl>
                                            <p:attrNameLst>
                                              <p:attrName>ppt_x</p:attrName>
                                            </p:attrNameLst>
                                          </p:cBhvr>
                                          <p:tavLst>
                                            <p:tav tm="0">
                                              <p:val>
                                                <p:strVal val="#ppt_x-#ppt_w*1.125000"/>
                                              </p:val>
                                            </p:tav>
                                            <p:tav tm="100000">
                                              <p:val>
                                                <p:strVal val="#ppt_x"/>
                                              </p:val>
                                            </p:tav>
                                          </p:tavLst>
                                        </p:anim>
                                        <p:animEffect transition="in" filter="wipe(right)">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4" name="Rounded Rectangle 3"/>
          <p:cNvSpPr>
            <a:spLocks noChangeArrowheads="1"/>
          </p:cNvSpPr>
          <p:nvPr/>
        </p:nvSpPr>
        <p:spPr bwMode="auto">
          <a:xfrm>
            <a:off x="4175492" y="3954484"/>
            <a:ext cx="825570" cy="777036"/>
          </a:xfrm>
          <a:prstGeom prst="roundRect">
            <a:avLst>
              <a:gd name="adj" fmla="val 9375"/>
            </a:avLst>
          </a:prstGeom>
          <a:solidFill>
            <a:schemeClr val="accent1"/>
          </a:solidFill>
          <a:ln w="38100">
            <a:solidFill>
              <a:schemeClr val="accent1">
                <a:lumMod val="20000"/>
                <a:lumOff val="80000"/>
              </a:schemeClr>
            </a:solidFill>
            <a:round/>
          </a:ln>
          <a:effectLst>
            <a:outerShdw blurRad="444500" dist="190500" dir="8100000" algn="tr" rotWithShape="0">
              <a:prstClr val="black">
                <a:alpha val="40000"/>
              </a:prstClr>
            </a:outerShdw>
          </a:effectLst>
        </p:spPr>
        <p:txBody>
          <a:bodyPr lIns="68580" tIns="34290" rIns="68580" bIns="34290"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a:defRPr/>
            </a:pPr>
            <a:r>
              <a:rPr lang="en-US" altLang="id-ID" sz="4100" kern="0" dirty="0">
                <a:solidFill>
                  <a:prstClr val="white"/>
                </a:solidFill>
                <a:latin typeface="微软雅黑" panose="020B0503020204020204" pitchFamily="34" charset="-122"/>
                <a:ea typeface="微软雅黑" panose="020B0503020204020204" pitchFamily="34" charset="-122"/>
              </a:rPr>
              <a:t>1</a:t>
            </a:r>
            <a:endParaRPr lang="id-ID" altLang="id-ID" sz="4100" kern="0" dirty="0">
              <a:solidFill>
                <a:prstClr val="white"/>
              </a:solidFill>
              <a:latin typeface="微软雅黑" panose="020B0503020204020204" pitchFamily="34" charset="-122"/>
              <a:ea typeface="微软雅黑" panose="020B0503020204020204" pitchFamily="34" charset="-122"/>
            </a:endParaRPr>
          </a:p>
        </p:txBody>
      </p:sp>
      <p:sp>
        <p:nvSpPr>
          <p:cNvPr id="5" name="Rounded Rectangle 4"/>
          <p:cNvSpPr>
            <a:spLocks noChangeArrowheads="1"/>
          </p:cNvSpPr>
          <p:nvPr/>
        </p:nvSpPr>
        <p:spPr bwMode="auto">
          <a:xfrm>
            <a:off x="4369744" y="3177449"/>
            <a:ext cx="825570" cy="777036"/>
          </a:xfrm>
          <a:prstGeom prst="roundRect">
            <a:avLst>
              <a:gd name="adj" fmla="val 9375"/>
            </a:avLst>
          </a:prstGeom>
          <a:solidFill>
            <a:schemeClr val="accent1"/>
          </a:solidFill>
          <a:ln w="38100">
            <a:solidFill>
              <a:schemeClr val="accent1">
                <a:lumMod val="20000"/>
                <a:lumOff val="80000"/>
              </a:schemeClr>
            </a:solidFill>
            <a:round/>
          </a:ln>
          <a:effectLst>
            <a:outerShdw blurRad="444500" dist="190500" dir="8100000" algn="tr" rotWithShape="0">
              <a:prstClr val="black">
                <a:alpha val="40000"/>
              </a:prstClr>
            </a:outerShdw>
          </a:effectLst>
        </p:spPr>
        <p:txBody>
          <a:bodyPr lIns="68580" tIns="34290" rIns="68580" bIns="34290"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a:defRPr/>
            </a:pPr>
            <a:r>
              <a:rPr lang="en-US" altLang="id-ID" sz="4100" kern="0">
                <a:solidFill>
                  <a:prstClr val="white"/>
                </a:solidFill>
                <a:latin typeface="微软雅黑" panose="020B0503020204020204" pitchFamily="34" charset="-122"/>
                <a:ea typeface="微软雅黑" panose="020B0503020204020204" pitchFamily="34" charset="-122"/>
              </a:rPr>
              <a:t>2</a:t>
            </a:r>
            <a:endParaRPr lang="id-ID" altLang="id-ID" sz="4100" kern="0">
              <a:solidFill>
                <a:prstClr val="white"/>
              </a:solidFill>
              <a:latin typeface="微软雅黑" panose="020B0503020204020204" pitchFamily="34" charset="-122"/>
              <a:ea typeface="微软雅黑" panose="020B0503020204020204" pitchFamily="34" charset="-122"/>
            </a:endParaRPr>
          </a:p>
        </p:txBody>
      </p:sp>
      <p:sp>
        <p:nvSpPr>
          <p:cNvPr id="6" name="Rounded Rectangle 5"/>
          <p:cNvSpPr>
            <a:spLocks noChangeArrowheads="1"/>
          </p:cNvSpPr>
          <p:nvPr/>
        </p:nvSpPr>
        <p:spPr bwMode="auto">
          <a:xfrm>
            <a:off x="4078367" y="2400414"/>
            <a:ext cx="825570" cy="777036"/>
          </a:xfrm>
          <a:prstGeom prst="roundRect">
            <a:avLst>
              <a:gd name="adj" fmla="val 9375"/>
            </a:avLst>
          </a:prstGeom>
          <a:solidFill>
            <a:schemeClr val="accent1"/>
          </a:solidFill>
          <a:ln w="38100">
            <a:solidFill>
              <a:schemeClr val="accent1">
                <a:lumMod val="20000"/>
                <a:lumOff val="80000"/>
              </a:schemeClr>
            </a:solidFill>
            <a:round/>
          </a:ln>
          <a:effectLst>
            <a:outerShdw blurRad="444500" dist="190500" dir="8100000" algn="tr" rotWithShape="0">
              <a:prstClr val="black">
                <a:alpha val="40000"/>
              </a:prstClr>
            </a:outerShdw>
          </a:effectLst>
        </p:spPr>
        <p:txBody>
          <a:bodyPr lIns="68580" tIns="34290" rIns="68580" bIns="34290"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a:defRPr/>
            </a:pPr>
            <a:r>
              <a:rPr lang="en-US" altLang="id-ID" sz="4100" kern="0">
                <a:solidFill>
                  <a:prstClr val="white"/>
                </a:solidFill>
                <a:latin typeface="微软雅黑" panose="020B0503020204020204" pitchFamily="34" charset="-122"/>
                <a:ea typeface="微软雅黑" panose="020B0503020204020204" pitchFamily="34" charset="-122"/>
              </a:rPr>
              <a:t>3</a:t>
            </a:r>
            <a:endParaRPr lang="id-ID" altLang="id-ID" sz="4100" kern="0">
              <a:solidFill>
                <a:prstClr val="white"/>
              </a:solidFill>
              <a:latin typeface="微软雅黑" panose="020B0503020204020204" pitchFamily="34" charset="-122"/>
              <a:ea typeface="微软雅黑" panose="020B0503020204020204" pitchFamily="34" charset="-122"/>
            </a:endParaRPr>
          </a:p>
        </p:txBody>
      </p:sp>
      <p:sp>
        <p:nvSpPr>
          <p:cNvPr id="7" name="Rounded Rectangle 6"/>
          <p:cNvSpPr>
            <a:spLocks noChangeArrowheads="1"/>
          </p:cNvSpPr>
          <p:nvPr/>
        </p:nvSpPr>
        <p:spPr bwMode="auto">
          <a:xfrm rot="20684149">
            <a:off x="3665585" y="1666680"/>
            <a:ext cx="825570" cy="777036"/>
          </a:xfrm>
          <a:prstGeom prst="roundRect">
            <a:avLst>
              <a:gd name="adj" fmla="val 9375"/>
            </a:avLst>
          </a:prstGeom>
          <a:solidFill>
            <a:schemeClr val="accent1"/>
          </a:solidFill>
          <a:ln w="38100">
            <a:solidFill>
              <a:schemeClr val="accent1">
                <a:lumMod val="20000"/>
                <a:lumOff val="80000"/>
              </a:schemeClr>
            </a:solidFill>
            <a:round/>
          </a:ln>
          <a:effectLst>
            <a:outerShdw blurRad="444500" dist="190500" dir="8100000" algn="tr" rotWithShape="0">
              <a:prstClr val="black">
                <a:alpha val="40000"/>
              </a:prstClr>
            </a:outerShdw>
          </a:effectLst>
        </p:spPr>
        <p:txBody>
          <a:bodyPr lIns="68580" tIns="34290" rIns="68580" bIns="34290"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a:defRPr/>
            </a:pPr>
            <a:r>
              <a:rPr lang="en-US" altLang="id-ID" sz="4100" kern="0" dirty="0">
                <a:solidFill>
                  <a:prstClr val="white"/>
                </a:solidFill>
                <a:latin typeface="微软雅黑" panose="020B0503020204020204" pitchFamily="34" charset="-122"/>
                <a:ea typeface="微软雅黑" panose="020B0503020204020204" pitchFamily="34" charset="-122"/>
              </a:rPr>
              <a:t>4</a:t>
            </a:r>
            <a:endParaRPr lang="id-ID" altLang="id-ID" sz="4100" kern="0" dirty="0">
              <a:solidFill>
                <a:prstClr val="white"/>
              </a:solidFill>
              <a:latin typeface="微软雅黑" panose="020B0503020204020204" pitchFamily="34" charset="-122"/>
              <a:ea typeface="微软雅黑" panose="020B0503020204020204" pitchFamily="34" charset="-122"/>
            </a:endParaRPr>
          </a:p>
        </p:txBody>
      </p:sp>
      <p:grpSp>
        <p:nvGrpSpPr>
          <p:cNvPr id="8" name="Group 7"/>
          <p:cNvGrpSpPr/>
          <p:nvPr/>
        </p:nvGrpSpPr>
        <p:grpSpPr>
          <a:xfrm>
            <a:off x="2390410" y="2126191"/>
            <a:ext cx="1751195" cy="2906426"/>
            <a:chOff x="1206012" y="2479320"/>
            <a:chExt cx="2334927" cy="3875235"/>
          </a:xfrm>
        </p:grpSpPr>
        <p:sp>
          <p:nvSpPr>
            <p:cNvPr id="9" name="Ellipse 98"/>
            <p:cNvSpPr/>
            <p:nvPr/>
          </p:nvSpPr>
          <p:spPr bwMode="auto">
            <a:xfrm>
              <a:off x="1206012" y="6057070"/>
              <a:ext cx="1581860" cy="297485"/>
            </a:xfrm>
            <a:prstGeom prst="ellipse">
              <a:avLst/>
            </a:prstGeom>
            <a:gradFill flip="none" rotWithShape="1">
              <a:gsLst>
                <a:gs pos="100000">
                  <a:srgbClr val="FFFFFF">
                    <a:alpha val="0"/>
                  </a:srgbClr>
                </a:gs>
                <a:gs pos="0">
                  <a:srgbClr val="E6E6E6">
                    <a:lumMod val="10000"/>
                    <a:alpha val="76000"/>
                  </a:srgbClr>
                </a:gs>
              </a:gsLst>
              <a:path path="shape">
                <a:fillToRect l="50000" t="50000" r="50000" b="50000"/>
              </a:path>
              <a:tileRect/>
            </a:gradFill>
            <a:ln w="9525" cap="flat" cmpd="sng" algn="ctr">
              <a:noFill/>
              <a:prstDash val="solid"/>
            </a:ln>
            <a:effec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a:defRPr/>
              </a:pPr>
              <a:endParaRPr lang="en-US" altLang="id-ID" kern="0">
                <a:solidFill>
                  <a:srgbClr val="FFFFFF"/>
                </a:solidFill>
                <a:latin typeface="微软雅黑" panose="020B0503020204020204" pitchFamily="34" charset="-122"/>
                <a:ea typeface="微软雅黑" panose="020B0503020204020204" pitchFamily="34" charset="-122"/>
              </a:endParaRPr>
            </a:p>
          </p:txBody>
        </p:sp>
        <p:grpSp>
          <p:nvGrpSpPr>
            <p:cNvPr id="10" name="Group 9"/>
            <p:cNvGrpSpPr/>
            <p:nvPr/>
          </p:nvGrpSpPr>
          <p:grpSpPr>
            <a:xfrm>
              <a:off x="1757832" y="2479320"/>
              <a:ext cx="1783107" cy="3674557"/>
              <a:chOff x="1879600" y="2427657"/>
              <a:chExt cx="1931988" cy="3981365"/>
            </a:xfrm>
            <a:solidFill>
              <a:schemeClr val="bg1">
                <a:lumMod val="50000"/>
              </a:schemeClr>
            </a:solidFill>
          </p:grpSpPr>
          <p:sp>
            <p:nvSpPr>
              <p:cNvPr id="11" name="Rounded Rectangle 10"/>
              <p:cNvSpPr/>
              <p:nvPr/>
            </p:nvSpPr>
            <p:spPr bwMode="auto">
              <a:xfrm rot="3296091" flipH="1">
                <a:off x="2526506" y="2275966"/>
                <a:ext cx="333375" cy="1627188"/>
              </a:xfrm>
              <a:prstGeom prst="roundRect">
                <a:avLst>
                  <a:gd name="adj" fmla="val 50000"/>
                </a:avLst>
              </a:prstGeom>
              <a:solidFill>
                <a:srgbClr val="484848"/>
              </a:solidFill>
              <a:ln w="6350" cap="flat" cmpd="sng" algn="ctr">
                <a:noFill/>
                <a:prstDash val="solid"/>
                <a:miter lim="800000"/>
              </a:ln>
              <a:effec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a:defRPr/>
                </a:pPr>
                <a:endParaRPr lang="id-ID" altLang="id-ID" kern="0">
                  <a:solidFill>
                    <a:srgbClr val="FFFFFF"/>
                  </a:solidFill>
                  <a:latin typeface="微软雅黑" panose="020B0503020204020204" pitchFamily="34" charset="-122"/>
                  <a:ea typeface="微软雅黑" panose="020B0503020204020204" pitchFamily="34" charset="-122"/>
                </a:endParaRPr>
              </a:p>
            </p:txBody>
          </p:sp>
          <p:sp>
            <p:nvSpPr>
              <p:cNvPr id="12" name="Oval 11"/>
              <p:cNvSpPr>
                <a:spLocks noChangeArrowheads="1"/>
              </p:cNvSpPr>
              <p:nvPr/>
            </p:nvSpPr>
            <p:spPr bwMode="auto">
              <a:xfrm>
                <a:off x="1879938" y="2427657"/>
                <a:ext cx="823038" cy="823069"/>
              </a:xfrm>
              <a:prstGeom prst="ellipse">
                <a:avLst/>
              </a:prstGeom>
              <a:solidFill>
                <a:srgbClr val="484848"/>
              </a:solidFill>
              <a:ln w="9525">
                <a:noFill/>
                <a:round/>
              </a:ln>
              <a:effectLst>
                <a:outerShdw blurRad="40000" dist="23000" dir="5400000" rotWithShape="0">
                  <a:srgbClr val="808080">
                    <a:alpha val="34999"/>
                  </a:srgbClr>
                </a:outerShdw>
              </a:effec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a:defRPr/>
                </a:pPr>
                <a:endParaRPr lang="id-ID" altLang="id-ID" kern="0">
                  <a:solidFill>
                    <a:srgbClr val="FFFFFF"/>
                  </a:solidFill>
                  <a:latin typeface="微软雅黑" panose="020B0503020204020204" pitchFamily="34" charset="-122"/>
                  <a:ea typeface="微软雅黑" panose="020B0503020204020204" pitchFamily="34" charset="-122"/>
                </a:endParaRPr>
              </a:p>
            </p:txBody>
          </p:sp>
          <p:sp>
            <p:nvSpPr>
              <p:cNvPr id="13" name="Rounded Rectangle 12"/>
              <p:cNvSpPr/>
              <p:nvPr/>
            </p:nvSpPr>
            <p:spPr bwMode="auto">
              <a:xfrm>
                <a:off x="1954213" y="3305460"/>
                <a:ext cx="674687" cy="1408112"/>
              </a:xfrm>
              <a:prstGeom prst="roundRect">
                <a:avLst>
                  <a:gd name="adj" fmla="val 29870"/>
                </a:avLst>
              </a:prstGeom>
              <a:solidFill>
                <a:srgbClr val="484848"/>
              </a:solidFill>
              <a:ln w="6350" cap="flat" cmpd="sng" algn="ctr">
                <a:noFill/>
                <a:prstDash val="solid"/>
                <a:miter lim="800000"/>
              </a:ln>
              <a:effec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a:defRPr/>
                </a:pPr>
                <a:endParaRPr lang="id-ID" altLang="id-ID" kern="0">
                  <a:solidFill>
                    <a:srgbClr val="FFFFFF"/>
                  </a:solidFill>
                  <a:latin typeface="微软雅黑" panose="020B0503020204020204" pitchFamily="34" charset="-122"/>
                  <a:ea typeface="微软雅黑" panose="020B0503020204020204" pitchFamily="34" charset="-122"/>
                </a:endParaRPr>
              </a:p>
            </p:txBody>
          </p:sp>
          <p:sp>
            <p:nvSpPr>
              <p:cNvPr id="14" name="Rounded Rectangle 13"/>
              <p:cNvSpPr/>
              <p:nvPr/>
            </p:nvSpPr>
            <p:spPr bwMode="auto">
              <a:xfrm>
                <a:off x="1954213" y="4408772"/>
                <a:ext cx="373062" cy="2000250"/>
              </a:xfrm>
              <a:prstGeom prst="roundRect">
                <a:avLst>
                  <a:gd name="adj" fmla="val 50000"/>
                </a:avLst>
              </a:prstGeom>
              <a:solidFill>
                <a:srgbClr val="484848"/>
              </a:solidFill>
              <a:ln w="6350" cap="flat" cmpd="sng" algn="ctr">
                <a:noFill/>
                <a:prstDash val="solid"/>
                <a:miter lim="800000"/>
              </a:ln>
              <a:effec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a:defRPr/>
                </a:pPr>
                <a:endParaRPr lang="id-ID" altLang="id-ID" kern="0">
                  <a:solidFill>
                    <a:srgbClr val="FFFFFF"/>
                  </a:solidFill>
                  <a:latin typeface="微软雅黑" panose="020B0503020204020204" pitchFamily="34" charset="-122"/>
                  <a:ea typeface="微软雅黑" panose="020B0503020204020204" pitchFamily="34" charset="-122"/>
                </a:endParaRPr>
              </a:p>
            </p:txBody>
          </p:sp>
          <p:sp>
            <p:nvSpPr>
              <p:cNvPr id="15" name="Rounded Rectangle 14"/>
              <p:cNvSpPr/>
              <p:nvPr/>
            </p:nvSpPr>
            <p:spPr bwMode="auto">
              <a:xfrm rot="20452300">
                <a:off x="2325688" y="4429410"/>
                <a:ext cx="371475" cy="774700"/>
              </a:xfrm>
              <a:prstGeom prst="roundRect">
                <a:avLst>
                  <a:gd name="adj" fmla="val 40463"/>
                </a:avLst>
              </a:prstGeom>
              <a:solidFill>
                <a:srgbClr val="484848"/>
              </a:solidFill>
              <a:ln w="6350" cap="flat" cmpd="sng" algn="ctr">
                <a:noFill/>
                <a:prstDash val="solid"/>
                <a:miter lim="800000"/>
              </a:ln>
              <a:effec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a:defRPr/>
                </a:pPr>
                <a:endParaRPr lang="id-ID" altLang="id-ID" kern="0">
                  <a:solidFill>
                    <a:srgbClr val="FFFFFF"/>
                  </a:solidFill>
                  <a:latin typeface="微软雅黑" panose="020B0503020204020204" pitchFamily="34" charset="-122"/>
                  <a:ea typeface="微软雅黑" panose="020B0503020204020204" pitchFamily="34" charset="-122"/>
                </a:endParaRPr>
              </a:p>
            </p:txBody>
          </p:sp>
          <p:sp>
            <p:nvSpPr>
              <p:cNvPr id="16" name="Rounded Rectangle 15"/>
              <p:cNvSpPr/>
              <p:nvPr/>
            </p:nvSpPr>
            <p:spPr bwMode="auto">
              <a:xfrm rot="14513746">
                <a:off x="2885282" y="2583941"/>
                <a:ext cx="350837" cy="1501775"/>
              </a:xfrm>
              <a:prstGeom prst="roundRect">
                <a:avLst>
                  <a:gd name="adj" fmla="val 50000"/>
                </a:avLst>
              </a:prstGeom>
              <a:solidFill>
                <a:srgbClr val="484848"/>
              </a:solidFill>
              <a:ln w="6350" cap="flat" cmpd="sng" algn="ctr">
                <a:noFill/>
                <a:prstDash val="solid"/>
                <a:miter lim="800000"/>
              </a:ln>
              <a:effec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a:defRPr/>
                </a:pPr>
                <a:endParaRPr lang="id-ID" altLang="id-ID" kern="0">
                  <a:solidFill>
                    <a:srgbClr val="FFFFFF"/>
                  </a:solidFill>
                  <a:latin typeface="微软雅黑" panose="020B0503020204020204" pitchFamily="34" charset="-122"/>
                  <a:ea typeface="微软雅黑" panose="020B0503020204020204" pitchFamily="34" charset="-122"/>
                </a:endParaRPr>
              </a:p>
            </p:txBody>
          </p:sp>
          <p:sp>
            <p:nvSpPr>
              <p:cNvPr id="17" name="Rounded Rectangle 16"/>
              <p:cNvSpPr/>
              <p:nvPr/>
            </p:nvSpPr>
            <p:spPr bwMode="auto">
              <a:xfrm>
                <a:off x="2413000" y="4916772"/>
                <a:ext cx="373063" cy="1423988"/>
              </a:xfrm>
              <a:prstGeom prst="roundRect">
                <a:avLst>
                  <a:gd name="adj" fmla="val 42456"/>
                </a:avLst>
              </a:prstGeom>
              <a:solidFill>
                <a:srgbClr val="484848"/>
              </a:solidFill>
              <a:ln w="6350" cap="flat" cmpd="sng" algn="ctr">
                <a:noFill/>
                <a:prstDash val="solid"/>
                <a:miter lim="800000"/>
              </a:ln>
              <a:effec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a:defRPr/>
                </a:pPr>
                <a:endParaRPr lang="id-ID" altLang="id-ID" kern="0">
                  <a:solidFill>
                    <a:srgbClr val="FFFFFF"/>
                  </a:solidFill>
                  <a:latin typeface="微软雅黑" panose="020B0503020204020204" pitchFamily="34" charset="-122"/>
                  <a:ea typeface="微软雅黑" panose="020B0503020204020204" pitchFamily="34" charset="-122"/>
                </a:endParaRPr>
              </a:p>
            </p:txBody>
          </p:sp>
        </p:grpSp>
      </p:grpSp>
      <p:sp>
        <p:nvSpPr>
          <p:cNvPr id="18" name="Rectangle 17"/>
          <p:cNvSpPr/>
          <p:nvPr/>
        </p:nvSpPr>
        <p:spPr>
          <a:xfrm>
            <a:off x="5684413" y="4301826"/>
            <a:ext cx="3615743" cy="460254"/>
          </a:xfrm>
          <a:prstGeom prst="rect">
            <a:avLst/>
          </a:prstGeom>
        </p:spPr>
        <p:txBody>
          <a:bodyPr wrap="square" lIns="68580" tIns="34290" rIns="68580" bIns="34290">
            <a:spAutoFit/>
          </a:bodyPr>
          <a:lstStyle/>
          <a:p>
            <a:pPr algn="ctr" fontAlgn="base">
              <a:lnSpc>
                <a:spcPct val="150000"/>
              </a:lnSpc>
              <a:spcBef>
                <a:spcPct val="0"/>
              </a:spcBef>
              <a:spcAft>
                <a:spcPct val="0"/>
              </a:spcAft>
            </a:pPr>
            <a:r>
              <a:rPr lang="zh-CN" altLang="en-US" sz="900" dirty="0">
                <a:solidFill>
                  <a:schemeClr val="bg1">
                    <a:lumMod val="50000"/>
                  </a:schemeClr>
                </a:solidFill>
                <a:latin typeface="微软雅黑" panose="020B0503020204020204" pitchFamily="34" charset="-122"/>
                <a:ea typeface="微软雅黑" panose="020B0503020204020204" pitchFamily="34" charset="-122"/>
                <a:sym typeface="Gill Sans" charset="0"/>
              </a:rPr>
              <a:t>此处添加详细文本描述，建议与标题相关并符合整体语言风格，语言描述尽量简洁生动</a:t>
            </a:r>
            <a:endParaRPr lang="en-US" altLang="zh-CN" sz="900" dirty="0">
              <a:solidFill>
                <a:schemeClr val="bg1">
                  <a:lumMod val="50000"/>
                </a:schemeClr>
              </a:solidFill>
              <a:latin typeface="微软雅黑" panose="020B0503020204020204" pitchFamily="34" charset="-122"/>
              <a:ea typeface="微软雅黑" panose="020B0503020204020204" pitchFamily="34" charset="-122"/>
              <a:cs typeface="Lato Light" charset="0"/>
              <a:sym typeface="Lato Light" charset="0"/>
            </a:endParaRPr>
          </a:p>
        </p:txBody>
      </p:sp>
      <p:sp>
        <p:nvSpPr>
          <p:cNvPr id="19" name="TextBox 18"/>
          <p:cNvSpPr txBox="1"/>
          <p:nvPr/>
        </p:nvSpPr>
        <p:spPr>
          <a:xfrm>
            <a:off x="5684414" y="4056070"/>
            <a:ext cx="1452092" cy="253916"/>
          </a:xfrm>
          <a:prstGeom prst="rect">
            <a:avLst/>
          </a:prstGeom>
          <a:noFill/>
        </p:spPr>
        <p:txBody>
          <a:bodyPr wrap="square" lIns="68580" tIns="34290" rIns="68580" bIns="34290" rtlCol="0">
            <a:spAutoFit/>
          </a:bodyPr>
          <a:lstStyle/>
          <a:p>
            <a:r>
              <a:rPr lang="zh-CN" altLang="en-US" sz="1200" dirty="0">
                <a:solidFill>
                  <a:schemeClr val="bg1">
                    <a:lumMod val="50000"/>
                  </a:schemeClr>
                </a:solidFill>
                <a:latin typeface="微软雅黑" panose="020B0503020204020204" pitchFamily="34" charset="-122"/>
                <a:ea typeface="微软雅黑" panose="020B0503020204020204" pitchFamily="34" charset="-122"/>
              </a:rPr>
              <a:t>标题内容</a:t>
            </a:r>
            <a:endParaRPr lang="en-US" altLang="zh-CN" sz="12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20" name="Rectangle 19"/>
          <p:cNvSpPr/>
          <p:nvPr/>
        </p:nvSpPr>
        <p:spPr>
          <a:xfrm>
            <a:off x="5684413" y="3502134"/>
            <a:ext cx="3615743" cy="460254"/>
          </a:xfrm>
          <a:prstGeom prst="rect">
            <a:avLst/>
          </a:prstGeom>
        </p:spPr>
        <p:txBody>
          <a:bodyPr wrap="square" lIns="68580" tIns="34290" rIns="68580" bIns="34290">
            <a:spAutoFit/>
          </a:bodyPr>
          <a:lstStyle/>
          <a:p>
            <a:pPr algn="ctr" fontAlgn="base">
              <a:lnSpc>
                <a:spcPct val="150000"/>
              </a:lnSpc>
              <a:spcBef>
                <a:spcPct val="0"/>
              </a:spcBef>
              <a:spcAft>
                <a:spcPct val="0"/>
              </a:spcAft>
            </a:pPr>
            <a:r>
              <a:rPr lang="zh-CN" altLang="en-US" sz="900" dirty="0">
                <a:solidFill>
                  <a:schemeClr val="bg1">
                    <a:lumMod val="50000"/>
                  </a:schemeClr>
                </a:solidFill>
                <a:latin typeface="微软雅黑" panose="020B0503020204020204" pitchFamily="34" charset="-122"/>
                <a:ea typeface="微软雅黑" panose="020B0503020204020204" pitchFamily="34" charset="-122"/>
                <a:sym typeface="Gill Sans" charset="0"/>
              </a:rPr>
              <a:t>此处添加详细文本描述，建议与标题相关并符合整体语言风格，语言描述尽量简洁生动</a:t>
            </a:r>
            <a:endParaRPr lang="en-US" altLang="zh-CN" sz="900" dirty="0">
              <a:solidFill>
                <a:schemeClr val="bg1">
                  <a:lumMod val="50000"/>
                </a:schemeClr>
              </a:solidFill>
              <a:latin typeface="微软雅黑" panose="020B0503020204020204" pitchFamily="34" charset="-122"/>
              <a:ea typeface="微软雅黑" panose="020B0503020204020204" pitchFamily="34" charset="-122"/>
              <a:cs typeface="Lato Light" charset="0"/>
              <a:sym typeface="Lato Light" charset="0"/>
            </a:endParaRPr>
          </a:p>
        </p:txBody>
      </p:sp>
      <p:sp>
        <p:nvSpPr>
          <p:cNvPr id="21" name="TextBox 20"/>
          <p:cNvSpPr txBox="1"/>
          <p:nvPr/>
        </p:nvSpPr>
        <p:spPr>
          <a:xfrm>
            <a:off x="5684414" y="3256378"/>
            <a:ext cx="1452092" cy="253916"/>
          </a:xfrm>
          <a:prstGeom prst="rect">
            <a:avLst/>
          </a:prstGeom>
          <a:noFill/>
        </p:spPr>
        <p:txBody>
          <a:bodyPr wrap="square" lIns="68580" tIns="34290" rIns="68580" bIns="34290" rtlCol="0">
            <a:spAutoFit/>
          </a:bodyPr>
          <a:lstStyle/>
          <a:p>
            <a:r>
              <a:rPr lang="zh-CN" altLang="en-US" sz="1200" dirty="0">
                <a:solidFill>
                  <a:schemeClr val="bg1">
                    <a:lumMod val="50000"/>
                  </a:schemeClr>
                </a:solidFill>
                <a:latin typeface="微软雅黑" panose="020B0503020204020204" pitchFamily="34" charset="-122"/>
                <a:ea typeface="微软雅黑" panose="020B0503020204020204" pitchFamily="34" charset="-122"/>
              </a:rPr>
              <a:t>标题内容</a:t>
            </a:r>
            <a:endParaRPr lang="en-US" altLang="zh-CN" sz="12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22" name="Rectangle 21"/>
          <p:cNvSpPr/>
          <p:nvPr/>
        </p:nvSpPr>
        <p:spPr>
          <a:xfrm>
            <a:off x="5684413" y="2725649"/>
            <a:ext cx="3615743" cy="460254"/>
          </a:xfrm>
          <a:prstGeom prst="rect">
            <a:avLst/>
          </a:prstGeom>
        </p:spPr>
        <p:txBody>
          <a:bodyPr wrap="square" lIns="68580" tIns="34290" rIns="68580" bIns="34290">
            <a:spAutoFit/>
          </a:bodyPr>
          <a:lstStyle/>
          <a:p>
            <a:pPr algn="ctr" fontAlgn="base">
              <a:lnSpc>
                <a:spcPct val="150000"/>
              </a:lnSpc>
              <a:spcBef>
                <a:spcPct val="0"/>
              </a:spcBef>
              <a:spcAft>
                <a:spcPct val="0"/>
              </a:spcAft>
            </a:pPr>
            <a:r>
              <a:rPr lang="zh-CN" altLang="en-US" sz="900" dirty="0">
                <a:solidFill>
                  <a:schemeClr val="bg1">
                    <a:lumMod val="50000"/>
                  </a:schemeClr>
                </a:solidFill>
                <a:latin typeface="微软雅黑" panose="020B0503020204020204" pitchFamily="34" charset="-122"/>
                <a:ea typeface="微软雅黑" panose="020B0503020204020204" pitchFamily="34" charset="-122"/>
                <a:sym typeface="Gill Sans" charset="0"/>
              </a:rPr>
              <a:t>此处添加详细文本描述，建议与标题相关并符合整体语言风格，语言描述尽量简洁生动</a:t>
            </a:r>
            <a:endParaRPr lang="en-US" altLang="zh-CN" sz="900" dirty="0">
              <a:solidFill>
                <a:schemeClr val="bg1">
                  <a:lumMod val="50000"/>
                </a:schemeClr>
              </a:solidFill>
              <a:latin typeface="微软雅黑" panose="020B0503020204020204" pitchFamily="34" charset="-122"/>
              <a:ea typeface="微软雅黑" panose="020B0503020204020204" pitchFamily="34" charset="-122"/>
              <a:cs typeface="Lato Light" charset="0"/>
              <a:sym typeface="Lato Light" charset="0"/>
            </a:endParaRPr>
          </a:p>
        </p:txBody>
      </p:sp>
      <p:sp>
        <p:nvSpPr>
          <p:cNvPr id="23" name="TextBox 22"/>
          <p:cNvSpPr txBox="1"/>
          <p:nvPr/>
        </p:nvSpPr>
        <p:spPr>
          <a:xfrm>
            <a:off x="5684414" y="2479894"/>
            <a:ext cx="1452092" cy="253916"/>
          </a:xfrm>
          <a:prstGeom prst="rect">
            <a:avLst/>
          </a:prstGeom>
          <a:noFill/>
        </p:spPr>
        <p:txBody>
          <a:bodyPr wrap="square" lIns="68580" tIns="34290" rIns="68580" bIns="34290" rtlCol="0">
            <a:spAutoFit/>
          </a:bodyPr>
          <a:lstStyle/>
          <a:p>
            <a:r>
              <a:rPr lang="zh-CN" altLang="en-US" sz="1200" dirty="0">
                <a:solidFill>
                  <a:schemeClr val="bg1">
                    <a:lumMod val="50000"/>
                  </a:schemeClr>
                </a:solidFill>
                <a:latin typeface="微软雅黑" panose="020B0503020204020204" pitchFamily="34" charset="-122"/>
                <a:ea typeface="微软雅黑" panose="020B0503020204020204" pitchFamily="34" charset="-122"/>
              </a:rPr>
              <a:t>标题内容</a:t>
            </a:r>
            <a:endParaRPr lang="en-US" altLang="zh-CN" sz="12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24" name="Rectangle 23"/>
          <p:cNvSpPr/>
          <p:nvPr/>
        </p:nvSpPr>
        <p:spPr>
          <a:xfrm>
            <a:off x="5684413" y="1881135"/>
            <a:ext cx="3615743" cy="460254"/>
          </a:xfrm>
          <a:prstGeom prst="rect">
            <a:avLst/>
          </a:prstGeom>
        </p:spPr>
        <p:txBody>
          <a:bodyPr wrap="square" lIns="68580" tIns="34290" rIns="68580" bIns="34290">
            <a:spAutoFit/>
          </a:bodyPr>
          <a:lstStyle/>
          <a:p>
            <a:pPr algn="ctr" fontAlgn="base">
              <a:lnSpc>
                <a:spcPct val="150000"/>
              </a:lnSpc>
              <a:spcBef>
                <a:spcPct val="0"/>
              </a:spcBef>
              <a:spcAft>
                <a:spcPct val="0"/>
              </a:spcAft>
            </a:pPr>
            <a:r>
              <a:rPr lang="zh-CN" altLang="en-US" sz="900" dirty="0">
                <a:solidFill>
                  <a:schemeClr val="bg1">
                    <a:lumMod val="50000"/>
                  </a:schemeClr>
                </a:solidFill>
                <a:latin typeface="微软雅黑" panose="020B0503020204020204" pitchFamily="34" charset="-122"/>
                <a:ea typeface="微软雅黑" panose="020B0503020204020204" pitchFamily="34" charset="-122"/>
                <a:sym typeface="Gill Sans" charset="0"/>
              </a:rPr>
              <a:t>此处添加详细文本描述，建议与标题相关并符合整体语言风格，语言描述尽量简洁生动</a:t>
            </a:r>
            <a:endParaRPr lang="en-US" altLang="zh-CN" sz="900" dirty="0">
              <a:solidFill>
                <a:schemeClr val="bg1">
                  <a:lumMod val="50000"/>
                </a:schemeClr>
              </a:solidFill>
              <a:latin typeface="微软雅黑" panose="020B0503020204020204" pitchFamily="34" charset="-122"/>
              <a:ea typeface="微软雅黑" panose="020B0503020204020204" pitchFamily="34" charset="-122"/>
              <a:cs typeface="Lato Light" charset="0"/>
              <a:sym typeface="Lato Light" charset="0"/>
            </a:endParaRPr>
          </a:p>
        </p:txBody>
      </p:sp>
      <p:sp>
        <p:nvSpPr>
          <p:cNvPr id="25" name="TextBox 24"/>
          <p:cNvSpPr txBox="1"/>
          <p:nvPr/>
        </p:nvSpPr>
        <p:spPr>
          <a:xfrm>
            <a:off x="5684414" y="1635379"/>
            <a:ext cx="1452092" cy="253916"/>
          </a:xfrm>
          <a:prstGeom prst="rect">
            <a:avLst/>
          </a:prstGeom>
          <a:noFill/>
        </p:spPr>
        <p:txBody>
          <a:bodyPr wrap="square" lIns="68580" tIns="34290" rIns="68580" bIns="34290" rtlCol="0">
            <a:spAutoFit/>
          </a:bodyPr>
          <a:lstStyle/>
          <a:p>
            <a:r>
              <a:rPr lang="zh-CN" altLang="en-US" sz="1200" dirty="0">
                <a:solidFill>
                  <a:schemeClr val="bg1">
                    <a:lumMod val="50000"/>
                  </a:schemeClr>
                </a:solidFill>
                <a:latin typeface="微软雅黑" panose="020B0503020204020204" pitchFamily="34" charset="-122"/>
                <a:ea typeface="微软雅黑" panose="020B0503020204020204" pitchFamily="34" charset="-122"/>
              </a:rPr>
              <a:t>标题内容</a:t>
            </a:r>
            <a:endParaRPr lang="en-US" sz="1200" dirty="0">
              <a:solidFill>
                <a:schemeClr val="bg1">
                  <a:lumMod val="50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Effect transition="in" filter="fade">
                                      <p:cBhvr>
                                        <p:cTn id="15" dur="500"/>
                                        <p:tgtEl>
                                          <p:spTgt spid="5"/>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500" fill="hold"/>
                                        <p:tgtEl>
                                          <p:spTgt spid="6"/>
                                        </p:tgtEl>
                                        <p:attrNameLst>
                                          <p:attrName>ppt_w</p:attrName>
                                        </p:attrNameLst>
                                      </p:cBhvr>
                                      <p:tavLst>
                                        <p:tav tm="0">
                                          <p:val>
                                            <p:fltVal val="0"/>
                                          </p:val>
                                        </p:tav>
                                        <p:tav tm="100000">
                                          <p:val>
                                            <p:strVal val="#ppt_w"/>
                                          </p:val>
                                        </p:tav>
                                      </p:tavLst>
                                    </p:anim>
                                    <p:anim calcmode="lin" valueType="num">
                                      <p:cBhvr>
                                        <p:cTn id="20" dur="500" fill="hold"/>
                                        <p:tgtEl>
                                          <p:spTgt spid="6"/>
                                        </p:tgtEl>
                                        <p:attrNameLst>
                                          <p:attrName>ppt_h</p:attrName>
                                        </p:attrNameLst>
                                      </p:cBhvr>
                                      <p:tavLst>
                                        <p:tav tm="0">
                                          <p:val>
                                            <p:fltVal val="0"/>
                                          </p:val>
                                        </p:tav>
                                        <p:tav tm="100000">
                                          <p:val>
                                            <p:strVal val="#ppt_h"/>
                                          </p:val>
                                        </p:tav>
                                      </p:tavLst>
                                    </p:anim>
                                    <p:animEffect transition="in" filter="fade">
                                      <p:cBhvr>
                                        <p:cTn id="21" dur="500"/>
                                        <p:tgtEl>
                                          <p:spTgt spid="6"/>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500" fill="hold"/>
                                        <p:tgtEl>
                                          <p:spTgt spid="7"/>
                                        </p:tgtEl>
                                        <p:attrNameLst>
                                          <p:attrName>ppt_w</p:attrName>
                                        </p:attrNameLst>
                                      </p:cBhvr>
                                      <p:tavLst>
                                        <p:tav tm="0">
                                          <p:val>
                                            <p:fltVal val="0"/>
                                          </p:val>
                                        </p:tav>
                                        <p:tav tm="100000">
                                          <p:val>
                                            <p:strVal val="#ppt_w"/>
                                          </p:val>
                                        </p:tav>
                                      </p:tavLst>
                                    </p:anim>
                                    <p:anim calcmode="lin" valueType="num">
                                      <p:cBhvr>
                                        <p:cTn id="26" dur="500" fill="hold"/>
                                        <p:tgtEl>
                                          <p:spTgt spid="7"/>
                                        </p:tgtEl>
                                        <p:attrNameLst>
                                          <p:attrName>ppt_h</p:attrName>
                                        </p:attrNameLst>
                                      </p:cBhvr>
                                      <p:tavLst>
                                        <p:tav tm="0">
                                          <p:val>
                                            <p:fltVal val="0"/>
                                          </p:val>
                                        </p:tav>
                                        <p:tav tm="100000">
                                          <p:val>
                                            <p:strVal val="#ppt_h"/>
                                          </p:val>
                                        </p:tav>
                                      </p:tavLst>
                                    </p:anim>
                                    <p:animEffect transition="in" filter="fade">
                                      <p:cBhvr>
                                        <p:cTn id="27" dur="500"/>
                                        <p:tgtEl>
                                          <p:spTgt spid="7"/>
                                        </p:tgtEl>
                                      </p:cBhvr>
                                    </p:animEffect>
                                  </p:childTnLst>
                                </p:cTn>
                              </p:par>
                            </p:childTnLst>
                          </p:cTn>
                        </p:par>
                        <p:par>
                          <p:cTn id="28" fill="hold">
                            <p:stCondLst>
                              <p:cond delay="2000"/>
                            </p:stCondLst>
                            <p:childTnLst>
                              <p:par>
                                <p:cTn id="29" presetID="53" presetClass="entr" presetSubtype="16" fill="hold" nodeType="after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p:cTn id="31" dur="500" fill="hold"/>
                                        <p:tgtEl>
                                          <p:spTgt spid="8"/>
                                        </p:tgtEl>
                                        <p:attrNameLst>
                                          <p:attrName>ppt_w</p:attrName>
                                        </p:attrNameLst>
                                      </p:cBhvr>
                                      <p:tavLst>
                                        <p:tav tm="0">
                                          <p:val>
                                            <p:fltVal val="0"/>
                                          </p:val>
                                        </p:tav>
                                        <p:tav tm="100000">
                                          <p:val>
                                            <p:strVal val="#ppt_w"/>
                                          </p:val>
                                        </p:tav>
                                      </p:tavLst>
                                    </p:anim>
                                    <p:anim calcmode="lin" valueType="num">
                                      <p:cBhvr>
                                        <p:cTn id="32" dur="500" fill="hold"/>
                                        <p:tgtEl>
                                          <p:spTgt spid="8"/>
                                        </p:tgtEl>
                                        <p:attrNameLst>
                                          <p:attrName>ppt_h</p:attrName>
                                        </p:attrNameLst>
                                      </p:cBhvr>
                                      <p:tavLst>
                                        <p:tav tm="0">
                                          <p:val>
                                            <p:fltVal val="0"/>
                                          </p:val>
                                        </p:tav>
                                        <p:tav tm="100000">
                                          <p:val>
                                            <p:strVal val="#ppt_h"/>
                                          </p:val>
                                        </p:tav>
                                      </p:tavLst>
                                    </p:anim>
                                    <p:animEffect transition="in" filter="fade">
                                      <p:cBhvr>
                                        <p:cTn id="33" dur="500"/>
                                        <p:tgtEl>
                                          <p:spTgt spid="8"/>
                                        </p:tgtEl>
                                      </p:cBhvr>
                                    </p:animEffect>
                                  </p:childTnLst>
                                </p:cTn>
                              </p:par>
                            </p:childTnLst>
                          </p:cTn>
                        </p:par>
                        <p:par>
                          <p:cTn id="34" fill="hold">
                            <p:stCondLst>
                              <p:cond delay="2500"/>
                            </p:stCondLst>
                            <p:childTnLst>
                              <p:par>
                                <p:cTn id="35" presetID="22" presetClass="entr" presetSubtype="4" fill="hold" grpId="0" nodeType="after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wipe(down)">
                                      <p:cBhvr>
                                        <p:cTn id="37" dur="500"/>
                                        <p:tgtEl>
                                          <p:spTgt spid="19"/>
                                        </p:tgtEl>
                                      </p:cBhvr>
                                    </p:animEffect>
                                  </p:childTnLst>
                                </p:cTn>
                              </p:par>
                            </p:childTnLst>
                          </p:cTn>
                        </p:par>
                        <p:par>
                          <p:cTn id="38" fill="hold">
                            <p:stCondLst>
                              <p:cond delay="3000"/>
                            </p:stCondLst>
                            <p:childTnLst>
                              <p:par>
                                <p:cTn id="39" presetID="22" presetClass="entr" presetSubtype="4" fill="hold" grpId="0" nodeType="after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wipe(down)">
                                      <p:cBhvr>
                                        <p:cTn id="41" dur="500"/>
                                        <p:tgtEl>
                                          <p:spTgt spid="18"/>
                                        </p:tgtEl>
                                      </p:cBhvr>
                                    </p:animEffect>
                                  </p:childTnLst>
                                </p:cTn>
                              </p:par>
                            </p:childTnLst>
                          </p:cTn>
                        </p:par>
                        <p:par>
                          <p:cTn id="42" fill="hold">
                            <p:stCondLst>
                              <p:cond delay="3500"/>
                            </p:stCondLst>
                            <p:childTnLst>
                              <p:par>
                                <p:cTn id="43" presetID="22" presetClass="entr" presetSubtype="4" fill="hold" grpId="0" nodeType="afterEffect">
                                  <p:stCondLst>
                                    <p:cond delay="0"/>
                                  </p:stCondLst>
                                  <p:childTnLst>
                                    <p:set>
                                      <p:cBhvr>
                                        <p:cTn id="44" dur="1" fill="hold">
                                          <p:stCondLst>
                                            <p:cond delay="0"/>
                                          </p:stCondLst>
                                        </p:cTn>
                                        <p:tgtEl>
                                          <p:spTgt spid="21"/>
                                        </p:tgtEl>
                                        <p:attrNameLst>
                                          <p:attrName>style.visibility</p:attrName>
                                        </p:attrNameLst>
                                      </p:cBhvr>
                                      <p:to>
                                        <p:strVal val="visible"/>
                                      </p:to>
                                    </p:set>
                                    <p:animEffect transition="in" filter="wipe(down)">
                                      <p:cBhvr>
                                        <p:cTn id="45" dur="500"/>
                                        <p:tgtEl>
                                          <p:spTgt spid="21"/>
                                        </p:tgtEl>
                                      </p:cBhvr>
                                    </p:animEffect>
                                  </p:childTnLst>
                                </p:cTn>
                              </p:par>
                            </p:childTnLst>
                          </p:cTn>
                        </p:par>
                        <p:par>
                          <p:cTn id="46" fill="hold">
                            <p:stCondLst>
                              <p:cond delay="4000"/>
                            </p:stCondLst>
                            <p:childTnLst>
                              <p:par>
                                <p:cTn id="47" presetID="22" presetClass="entr" presetSubtype="4" fill="hold" grpId="0" nodeType="afterEffect">
                                  <p:stCondLst>
                                    <p:cond delay="0"/>
                                  </p:stCondLst>
                                  <p:childTnLst>
                                    <p:set>
                                      <p:cBhvr>
                                        <p:cTn id="48" dur="1" fill="hold">
                                          <p:stCondLst>
                                            <p:cond delay="0"/>
                                          </p:stCondLst>
                                        </p:cTn>
                                        <p:tgtEl>
                                          <p:spTgt spid="20"/>
                                        </p:tgtEl>
                                        <p:attrNameLst>
                                          <p:attrName>style.visibility</p:attrName>
                                        </p:attrNameLst>
                                      </p:cBhvr>
                                      <p:to>
                                        <p:strVal val="visible"/>
                                      </p:to>
                                    </p:set>
                                    <p:animEffect transition="in" filter="wipe(down)">
                                      <p:cBhvr>
                                        <p:cTn id="49" dur="500"/>
                                        <p:tgtEl>
                                          <p:spTgt spid="20"/>
                                        </p:tgtEl>
                                      </p:cBhvr>
                                    </p:animEffect>
                                  </p:childTnLst>
                                </p:cTn>
                              </p:par>
                            </p:childTnLst>
                          </p:cTn>
                        </p:par>
                        <p:par>
                          <p:cTn id="50" fill="hold">
                            <p:stCondLst>
                              <p:cond delay="4500"/>
                            </p:stCondLst>
                            <p:childTnLst>
                              <p:par>
                                <p:cTn id="51" presetID="22" presetClass="entr" presetSubtype="4" fill="hold" grpId="0" nodeType="afterEffect">
                                  <p:stCondLst>
                                    <p:cond delay="0"/>
                                  </p:stCondLst>
                                  <p:childTnLst>
                                    <p:set>
                                      <p:cBhvr>
                                        <p:cTn id="52" dur="1" fill="hold">
                                          <p:stCondLst>
                                            <p:cond delay="0"/>
                                          </p:stCondLst>
                                        </p:cTn>
                                        <p:tgtEl>
                                          <p:spTgt spid="23"/>
                                        </p:tgtEl>
                                        <p:attrNameLst>
                                          <p:attrName>style.visibility</p:attrName>
                                        </p:attrNameLst>
                                      </p:cBhvr>
                                      <p:to>
                                        <p:strVal val="visible"/>
                                      </p:to>
                                    </p:set>
                                    <p:animEffect transition="in" filter="wipe(down)">
                                      <p:cBhvr>
                                        <p:cTn id="53" dur="500"/>
                                        <p:tgtEl>
                                          <p:spTgt spid="23"/>
                                        </p:tgtEl>
                                      </p:cBhvr>
                                    </p:animEffect>
                                  </p:childTnLst>
                                </p:cTn>
                              </p:par>
                            </p:childTnLst>
                          </p:cTn>
                        </p:par>
                        <p:par>
                          <p:cTn id="54" fill="hold">
                            <p:stCondLst>
                              <p:cond delay="5000"/>
                            </p:stCondLst>
                            <p:childTnLst>
                              <p:par>
                                <p:cTn id="55" presetID="22" presetClass="entr" presetSubtype="4" fill="hold" nodeType="afterEffect">
                                  <p:stCondLst>
                                    <p:cond delay="0"/>
                                  </p:stCondLst>
                                  <p:childTnLst>
                                    <p:set>
                                      <p:cBhvr>
                                        <p:cTn id="56" dur="1" fill="hold">
                                          <p:stCondLst>
                                            <p:cond delay="0"/>
                                          </p:stCondLst>
                                        </p:cTn>
                                        <p:tgtEl>
                                          <p:spTgt spid="22">
                                            <p:txEl>
                                              <p:pRg st="0" end="0"/>
                                            </p:txEl>
                                          </p:spTgt>
                                        </p:tgtEl>
                                        <p:attrNameLst>
                                          <p:attrName>style.visibility</p:attrName>
                                        </p:attrNameLst>
                                      </p:cBhvr>
                                      <p:to>
                                        <p:strVal val="visible"/>
                                      </p:to>
                                    </p:set>
                                    <p:animEffect transition="in" filter="wipe(down)">
                                      <p:cBhvr>
                                        <p:cTn id="57" dur="500"/>
                                        <p:tgtEl>
                                          <p:spTgt spid="22">
                                            <p:txEl>
                                              <p:pRg st="0" end="0"/>
                                            </p:txEl>
                                          </p:spTgt>
                                        </p:tgtEl>
                                      </p:cBhvr>
                                    </p:animEffect>
                                  </p:childTnLst>
                                </p:cTn>
                              </p:par>
                            </p:childTnLst>
                          </p:cTn>
                        </p:par>
                        <p:par>
                          <p:cTn id="58" fill="hold">
                            <p:stCondLst>
                              <p:cond delay="5500"/>
                            </p:stCondLst>
                            <p:childTnLst>
                              <p:par>
                                <p:cTn id="59" presetID="22" presetClass="entr" presetSubtype="4" fill="hold" grpId="0" nodeType="afterEffect">
                                  <p:stCondLst>
                                    <p:cond delay="0"/>
                                  </p:stCondLst>
                                  <p:childTnLst>
                                    <p:set>
                                      <p:cBhvr>
                                        <p:cTn id="60" dur="1" fill="hold">
                                          <p:stCondLst>
                                            <p:cond delay="0"/>
                                          </p:stCondLst>
                                        </p:cTn>
                                        <p:tgtEl>
                                          <p:spTgt spid="25"/>
                                        </p:tgtEl>
                                        <p:attrNameLst>
                                          <p:attrName>style.visibility</p:attrName>
                                        </p:attrNameLst>
                                      </p:cBhvr>
                                      <p:to>
                                        <p:strVal val="visible"/>
                                      </p:to>
                                    </p:set>
                                    <p:animEffect transition="in" filter="wipe(down)">
                                      <p:cBhvr>
                                        <p:cTn id="61" dur="500"/>
                                        <p:tgtEl>
                                          <p:spTgt spid="25"/>
                                        </p:tgtEl>
                                      </p:cBhvr>
                                    </p:animEffect>
                                  </p:childTnLst>
                                </p:cTn>
                              </p:par>
                            </p:childTnLst>
                          </p:cTn>
                        </p:par>
                        <p:par>
                          <p:cTn id="62" fill="hold">
                            <p:stCondLst>
                              <p:cond delay="6000"/>
                            </p:stCondLst>
                            <p:childTnLst>
                              <p:par>
                                <p:cTn id="63" presetID="22" presetClass="entr" presetSubtype="4" fill="hold" grpId="0" nodeType="afterEffect">
                                  <p:stCondLst>
                                    <p:cond delay="0"/>
                                  </p:stCondLst>
                                  <p:childTnLst>
                                    <p:set>
                                      <p:cBhvr>
                                        <p:cTn id="64" dur="1" fill="hold">
                                          <p:stCondLst>
                                            <p:cond delay="0"/>
                                          </p:stCondLst>
                                        </p:cTn>
                                        <p:tgtEl>
                                          <p:spTgt spid="24"/>
                                        </p:tgtEl>
                                        <p:attrNameLst>
                                          <p:attrName>style.visibility</p:attrName>
                                        </p:attrNameLst>
                                      </p:cBhvr>
                                      <p:to>
                                        <p:strVal val="visible"/>
                                      </p:to>
                                    </p:set>
                                    <p:animEffect transition="in" filter="wipe(down)">
                                      <p:cBhvr>
                                        <p:cTn id="65"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18" grpId="0"/>
      <p:bldP spid="19" grpId="0"/>
      <p:bldP spid="20" grpId="0"/>
      <p:bldP spid="21" grpId="0"/>
      <p:bldP spid="23" grpId="0"/>
      <p:bldP spid="24" grpId="0"/>
      <p:bldP spid="2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4" name="弧形 3"/>
          <p:cNvSpPr/>
          <p:nvPr/>
        </p:nvSpPr>
        <p:spPr>
          <a:xfrm>
            <a:off x="1681381" y="2767476"/>
            <a:ext cx="742950" cy="742950"/>
          </a:xfrm>
          <a:prstGeom prst="arc">
            <a:avLst/>
          </a:prstGeom>
          <a:ln w="285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lIns="68580" tIns="34290" rIns="68580" bIns="34290" rtlCol="0" anchor="ctr"/>
          <a:lstStyle/>
          <a:p>
            <a:pPr algn="ctr"/>
            <a:endParaRPr lang="zh-CN" altLang="en-US"/>
          </a:p>
        </p:txBody>
      </p:sp>
      <p:sp>
        <p:nvSpPr>
          <p:cNvPr id="5" name="弧形 4"/>
          <p:cNvSpPr/>
          <p:nvPr/>
        </p:nvSpPr>
        <p:spPr>
          <a:xfrm flipV="1">
            <a:off x="4228128" y="2767476"/>
            <a:ext cx="742950" cy="742950"/>
          </a:xfrm>
          <a:prstGeom prst="arc">
            <a:avLst/>
          </a:prstGeom>
          <a:ln w="285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lIns="68580" tIns="34290" rIns="68580" bIns="34290" rtlCol="0" anchor="ctr"/>
          <a:lstStyle/>
          <a:p>
            <a:pPr algn="ctr"/>
            <a:endParaRPr lang="zh-CN" altLang="en-US"/>
          </a:p>
        </p:txBody>
      </p:sp>
      <p:sp>
        <p:nvSpPr>
          <p:cNvPr id="6" name="弧形 5"/>
          <p:cNvSpPr/>
          <p:nvPr/>
        </p:nvSpPr>
        <p:spPr>
          <a:xfrm>
            <a:off x="6774875" y="2767476"/>
            <a:ext cx="742950" cy="742950"/>
          </a:xfrm>
          <a:prstGeom prst="arc">
            <a:avLst/>
          </a:prstGeom>
          <a:ln w="285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lIns="68580" tIns="34290" rIns="68580" bIns="34290" rtlCol="0" anchor="ctr"/>
          <a:lstStyle/>
          <a:p>
            <a:pPr algn="ctr"/>
            <a:endParaRPr lang="zh-CN" altLang="en-US"/>
          </a:p>
        </p:txBody>
      </p:sp>
      <p:cxnSp>
        <p:nvCxnSpPr>
          <p:cNvPr id="7" name="直接连接符 6"/>
          <p:cNvCxnSpPr/>
          <p:nvPr/>
        </p:nvCxnSpPr>
        <p:spPr>
          <a:xfrm>
            <a:off x="2413617" y="3138951"/>
            <a:ext cx="1749028" cy="0"/>
          </a:xfrm>
          <a:prstGeom prst="line">
            <a:avLst/>
          </a:prstGeom>
          <a:ln w="28575">
            <a:solidFill>
              <a:schemeClr val="tx1">
                <a:lumMod val="75000"/>
                <a:lumOff val="25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a:off x="4960364" y="3138951"/>
            <a:ext cx="1749028" cy="0"/>
          </a:xfrm>
          <a:prstGeom prst="line">
            <a:avLst/>
          </a:prstGeom>
          <a:ln w="28575">
            <a:solidFill>
              <a:schemeClr val="tx1">
                <a:lumMod val="75000"/>
                <a:lumOff val="25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a:off x="7507111" y="3138951"/>
            <a:ext cx="1749028" cy="0"/>
          </a:xfrm>
          <a:prstGeom prst="line">
            <a:avLst/>
          </a:prstGeom>
          <a:ln w="28575">
            <a:solidFill>
              <a:schemeClr val="tx1">
                <a:lumMod val="75000"/>
                <a:lumOff val="25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rot="16200000">
            <a:off x="1755856" y="2485120"/>
            <a:ext cx="594000" cy="0"/>
          </a:xfrm>
          <a:prstGeom prst="line">
            <a:avLst/>
          </a:prstGeom>
          <a:ln w="28575">
            <a:solidFill>
              <a:schemeClr val="tx1">
                <a:lumMod val="75000"/>
                <a:lumOff val="25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rot="16200000">
            <a:off x="6849350" y="2486549"/>
            <a:ext cx="594000" cy="0"/>
          </a:xfrm>
          <a:prstGeom prst="line">
            <a:avLst/>
          </a:prstGeom>
          <a:ln w="28575">
            <a:solidFill>
              <a:schemeClr val="tx1">
                <a:lumMod val="75000"/>
                <a:lumOff val="25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rot="5400000" flipV="1">
            <a:off x="4302602" y="3796711"/>
            <a:ext cx="594000" cy="0"/>
          </a:xfrm>
          <a:prstGeom prst="line">
            <a:avLst/>
          </a:prstGeom>
          <a:ln w="28575">
            <a:solidFill>
              <a:schemeClr val="tx1">
                <a:lumMod val="75000"/>
                <a:lumOff val="25000"/>
              </a:schemeClr>
            </a:solidFill>
            <a:tailEnd type="oval"/>
          </a:ln>
        </p:spPr>
        <p:style>
          <a:lnRef idx="1">
            <a:schemeClr val="accent1"/>
          </a:lnRef>
          <a:fillRef idx="0">
            <a:schemeClr val="accent1"/>
          </a:fillRef>
          <a:effectRef idx="0">
            <a:schemeClr val="accent1"/>
          </a:effectRef>
          <a:fontRef idx="minor">
            <a:schemeClr val="tx1"/>
          </a:fontRef>
        </p:style>
      </p:cxnSp>
      <p:grpSp>
        <p:nvGrpSpPr>
          <p:cNvPr id="15" name="组合 14"/>
          <p:cNvGrpSpPr/>
          <p:nvPr/>
        </p:nvGrpSpPr>
        <p:grpSpPr>
          <a:xfrm>
            <a:off x="2413615" y="3206156"/>
            <a:ext cx="1749029" cy="1272126"/>
            <a:chOff x="1936749" y="3147133"/>
            <a:chExt cx="2332038" cy="1696168"/>
          </a:xfrm>
        </p:grpSpPr>
        <p:sp>
          <p:nvSpPr>
            <p:cNvPr id="16" name="任意多边形 15"/>
            <p:cNvSpPr/>
            <p:nvPr/>
          </p:nvSpPr>
          <p:spPr>
            <a:xfrm rot="10800000">
              <a:off x="1936749" y="3147133"/>
              <a:ext cx="2332038" cy="1696168"/>
            </a:xfrm>
            <a:custGeom>
              <a:avLst/>
              <a:gdLst>
                <a:gd name="connsiteX0" fmla="*/ 1165097 w 2332038"/>
                <a:gd name="connsiteY0" fmla="*/ 1696168 h 1696168"/>
                <a:gd name="connsiteX1" fmla="*/ 1088911 w 2332038"/>
                <a:gd name="connsiteY1" fmla="*/ 1614607 h 1696168"/>
                <a:gd name="connsiteX2" fmla="*/ 0 w 2332038"/>
                <a:gd name="connsiteY2" fmla="*/ 1614607 h 1696168"/>
                <a:gd name="connsiteX3" fmla="*/ 0 w 2332038"/>
                <a:gd name="connsiteY3" fmla="*/ 0 h 1696168"/>
                <a:gd name="connsiteX4" fmla="*/ 2332038 w 2332038"/>
                <a:gd name="connsiteY4" fmla="*/ 0 h 1696168"/>
                <a:gd name="connsiteX5" fmla="*/ 2332038 w 2332038"/>
                <a:gd name="connsiteY5" fmla="*/ 1614607 h 1696168"/>
                <a:gd name="connsiteX6" fmla="*/ 1241283 w 2332038"/>
                <a:gd name="connsiteY6" fmla="*/ 1614607 h 1696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32038" h="1696168">
                  <a:moveTo>
                    <a:pt x="1165097" y="1696168"/>
                  </a:moveTo>
                  <a:lnTo>
                    <a:pt x="1088911" y="1614607"/>
                  </a:lnTo>
                  <a:lnTo>
                    <a:pt x="0" y="1614607"/>
                  </a:lnTo>
                  <a:lnTo>
                    <a:pt x="0" y="0"/>
                  </a:lnTo>
                  <a:lnTo>
                    <a:pt x="2332038" y="0"/>
                  </a:lnTo>
                  <a:lnTo>
                    <a:pt x="2332038" y="1614607"/>
                  </a:lnTo>
                  <a:lnTo>
                    <a:pt x="1241283" y="161460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7" name="文本框 53"/>
            <p:cNvSpPr txBox="1"/>
            <p:nvPr/>
          </p:nvSpPr>
          <p:spPr>
            <a:xfrm>
              <a:off x="2042750" y="3320513"/>
              <a:ext cx="2120035" cy="1456810"/>
            </a:xfrm>
            <a:prstGeom prst="rect">
              <a:avLst/>
            </a:prstGeom>
            <a:noFill/>
          </p:spPr>
          <p:txBody>
            <a:bodyPr wrap="square" rtlCol="0">
              <a:spAutoFit/>
            </a:bodyPr>
            <a:lstStyle/>
            <a:p>
              <a:pPr algn="just">
                <a:lnSpc>
                  <a:spcPct val="130000"/>
                </a:lnSpc>
                <a:spcBef>
                  <a:spcPts val="750"/>
                </a:spcBef>
              </a:pPr>
              <a:r>
                <a:rPr lang="zh-CN" altLang="en-US" sz="1000" dirty="0">
                  <a:solidFill>
                    <a:srgbClr val="EBF8F9"/>
                  </a:solidFill>
                  <a:latin typeface="微软雅黑" panose="020B0503020204020204" pitchFamily="34" charset="-122"/>
                  <a:ea typeface="微软雅黑" panose="020B0503020204020204" pitchFamily="34" charset="-122"/>
                </a:rPr>
                <a:t>单击添加文本单击添加文本单击添加文本单击添加文本单击添加文本单击添加文本单击添加文本单击添加文本</a:t>
              </a:r>
              <a:endParaRPr lang="en-US" altLang="zh-CN" sz="1000" dirty="0">
                <a:solidFill>
                  <a:srgbClr val="EBF8F9"/>
                </a:solidFill>
                <a:latin typeface="微软雅黑" panose="020B0503020204020204" pitchFamily="34" charset="-122"/>
                <a:ea typeface="微软雅黑" panose="020B0503020204020204" pitchFamily="34" charset="-122"/>
              </a:endParaRPr>
            </a:p>
          </p:txBody>
        </p:sp>
      </p:grpSp>
      <p:grpSp>
        <p:nvGrpSpPr>
          <p:cNvPr id="22" name="组合 21"/>
          <p:cNvGrpSpPr/>
          <p:nvPr/>
        </p:nvGrpSpPr>
        <p:grpSpPr>
          <a:xfrm>
            <a:off x="4960363" y="1803191"/>
            <a:ext cx="1749029" cy="1272126"/>
            <a:chOff x="5332414" y="1276511"/>
            <a:chExt cx="2332038" cy="1696168"/>
          </a:xfrm>
        </p:grpSpPr>
        <p:sp>
          <p:nvSpPr>
            <p:cNvPr id="23" name="任意多边形 22"/>
            <p:cNvSpPr/>
            <p:nvPr/>
          </p:nvSpPr>
          <p:spPr>
            <a:xfrm rot="10800000">
              <a:off x="5332414" y="1276511"/>
              <a:ext cx="2332038" cy="1696168"/>
            </a:xfrm>
            <a:custGeom>
              <a:avLst/>
              <a:gdLst>
                <a:gd name="connsiteX0" fmla="*/ 2332038 w 2332038"/>
                <a:gd name="connsiteY0" fmla="*/ 1696168 h 1696168"/>
                <a:gd name="connsiteX1" fmla="*/ 0 w 2332038"/>
                <a:gd name="connsiteY1" fmla="*/ 1696168 h 1696168"/>
                <a:gd name="connsiteX2" fmla="*/ 0 w 2332038"/>
                <a:gd name="connsiteY2" fmla="*/ 81561 h 1696168"/>
                <a:gd name="connsiteX3" fmla="*/ 1090755 w 2332038"/>
                <a:gd name="connsiteY3" fmla="*/ 81561 h 1696168"/>
                <a:gd name="connsiteX4" fmla="*/ 1166941 w 2332038"/>
                <a:gd name="connsiteY4" fmla="*/ 0 h 1696168"/>
                <a:gd name="connsiteX5" fmla="*/ 1243127 w 2332038"/>
                <a:gd name="connsiteY5" fmla="*/ 81561 h 1696168"/>
                <a:gd name="connsiteX6" fmla="*/ 2332038 w 2332038"/>
                <a:gd name="connsiteY6" fmla="*/ 81561 h 1696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32038" h="1696168">
                  <a:moveTo>
                    <a:pt x="2332038" y="1696168"/>
                  </a:moveTo>
                  <a:lnTo>
                    <a:pt x="0" y="1696168"/>
                  </a:lnTo>
                  <a:lnTo>
                    <a:pt x="0" y="81561"/>
                  </a:lnTo>
                  <a:lnTo>
                    <a:pt x="1090755" y="81561"/>
                  </a:lnTo>
                  <a:lnTo>
                    <a:pt x="1166941" y="0"/>
                  </a:lnTo>
                  <a:lnTo>
                    <a:pt x="1243127" y="81561"/>
                  </a:lnTo>
                  <a:lnTo>
                    <a:pt x="2332038" y="8156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4" name="文本框 58"/>
            <p:cNvSpPr txBox="1"/>
            <p:nvPr/>
          </p:nvSpPr>
          <p:spPr>
            <a:xfrm>
              <a:off x="5434011" y="1362008"/>
              <a:ext cx="2120035" cy="1456809"/>
            </a:xfrm>
            <a:prstGeom prst="rect">
              <a:avLst/>
            </a:prstGeom>
            <a:noFill/>
          </p:spPr>
          <p:txBody>
            <a:bodyPr wrap="square" rtlCol="0">
              <a:spAutoFit/>
            </a:bodyPr>
            <a:lstStyle/>
            <a:p>
              <a:pPr algn="just">
                <a:lnSpc>
                  <a:spcPct val="130000"/>
                </a:lnSpc>
                <a:spcBef>
                  <a:spcPts val="750"/>
                </a:spcBef>
              </a:pPr>
              <a:r>
                <a:rPr lang="zh-CN" altLang="en-US" sz="1000" dirty="0">
                  <a:solidFill>
                    <a:srgbClr val="EBF8F9"/>
                  </a:solidFill>
                  <a:latin typeface="微软雅黑" panose="020B0503020204020204" pitchFamily="34" charset="-122"/>
                  <a:ea typeface="微软雅黑" panose="020B0503020204020204" pitchFamily="34" charset="-122"/>
                </a:rPr>
                <a:t>单击添加文本单击添加文本单击添加文本单击添加文本单击添加文本单击添加文本单击添加文本单击添加文本</a:t>
              </a:r>
              <a:endParaRPr lang="en-US" altLang="zh-CN" sz="1000" dirty="0">
                <a:solidFill>
                  <a:srgbClr val="EBF8F9"/>
                </a:solidFill>
                <a:latin typeface="微软雅黑" panose="020B0503020204020204" pitchFamily="34" charset="-122"/>
                <a:ea typeface="微软雅黑" panose="020B0503020204020204" pitchFamily="34" charset="-122"/>
              </a:endParaRPr>
            </a:p>
          </p:txBody>
        </p:sp>
      </p:grpSp>
      <p:grpSp>
        <p:nvGrpSpPr>
          <p:cNvPr id="29" name="组合 28"/>
          <p:cNvGrpSpPr/>
          <p:nvPr/>
        </p:nvGrpSpPr>
        <p:grpSpPr>
          <a:xfrm>
            <a:off x="7506628" y="3206156"/>
            <a:ext cx="1749029" cy="1272126"/>
            <a:chOff x="8727434" y="3147132"/>
            <a:chExt cx="2332038" cy="1696168"/>
          </a:xfrm>
        </p:grpSpPr>
        <p:sp>
          <p:nvSpPr>
            <p:cNvPr id="30" name="任意多边形 29"/>
            <p:cNvSpPr/>
            <p:nvPr/>
          </p:nvSpPr>
          <p:spPr>
            <a:xfrm>
              <a:off x="8727434" y="3147132"/>
              <a:ext cx="2332038" cy="1696168"/>
            </a:xfrm>
            <a:custGeom>
              <a:avLst/>
              <a:gdLst>
                <a:gd name="connsiteX0" fmla="*/ 1166941 w 2332038"/>
                <a:gd name="connsiteY0" fmla="*/ 0 h 1696168"/>
                <a:gd name="connsiteX1" fmla="*/ 1243127 w 2332038"/>
                <a:gd name="connsiteY1" fmla="*/ 81561 h 1696168"/>
                <a:gd name="connsiteX2" fmla="*/ 2332038 w 2332038"/>
                <a:gd name="connsiteY2" fmla="*/ 81561 h 1696168"/>
                <a:gd name="connsiteX3" fmla="*/ 2332038 w 2332038"/>
                <a:gd name="connsiteY3" fmla="*/ 1696168 h 1696168"/>
                <a:gd name="connsiteX4" fmla="*/ 0 w 2332038"/>
                <a:gd name="connsiteY4" fmla="*/ 1696168 h 1696168"/>
                <a:gd name="connsiteX5" fmla="*/ 0 w 2332038"/>
                <a:gd name="connsiteY5" fmla="*/ 81561 h 1696168"/>
                <a:gd name="connsiteX6" fmla="*/ 1090755 w 2332038"/>
                <a:gd name="connsiteY6" fmla="*/ 81561 h 1696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32038" h="1696168">
                  <a:moveTo>
                    <a:pt x="1166941" y="0"/>
                  </a:moveTo>
                  <a:lnTo>
                    <a:pt x="1243127" y="81561"/>
                  </a:lnTo>
                  <a:lnTo>
                    <a:pt x="2332038" y="81561"/>
                  </a:lnTo>
                  <a:lnTo>
                    <a:pt x="2332038" y="1696168"/>
                  </a:lnTo>
                  <a:lnTo>
                    <a:pt x="0" y="1696168"/>
                  </a:lnTo>
                  <a:lnTo>
                    <a:pt x="0" y="81561"/>
                  </a:lnTo>
                  <a:lnTo>
                    <a:pt x="1090755" y="8156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31" name="文本框 66"/>
            <p:cNvSpPr txBox="1"/>
            <p:nvPr/>
          </p:nvSpPr>
          <p:spPr>
            <a:xfrm>
              <a:off x="8833435" y="3320513"/>
              <a:ext cx="2120035" cy="1456809"/>
            </a:xfrm>
            <a:prstGeom prst="rect">
              <a:avLst/>
            </a:prstGeom>
            <a:noFill/>
          </p:spPr>
          <p:txBody>
            <a:bodyPr wrap="square" rtlCol="0">
              <a:spAutoFit/>
            </a:bodyPr>
            <a:lstStyle/>
            <a:p>
              <a:pPr algn="just">
                <a:lnSpc>
                  <a:spcPct val="130000"/>
                </a:lnSpc>
                <a:spcBef>
                  <a:spcPts val="750"/>
                </a:spcBef>
              </a:pPr>
              <a:r>
                <a:rPr lang="zh-CN" altLang="en-US" sz="1000" dirty="0">
                  <a:solidFill>
                    <a:srgbClr val="EBF8F9"/>
                  </a:solidFill>
                  <a:latin typeface="微软雅黑" panose="020B0503020204020204" pitchFamily="34" charset="-122"/>
                  <a:ea typeface="微软雅黑" panose="020B0503020204020204" pitchFamily="34" charset="-122"/>
                </a:rPr>
                <a:t>单击添加文本单击添加文本单击添加文本单击添加文本单击添加文本单击添加文本单击添加文本单击添加文本</a:t>
              </a:r>
              <a:endParaRPr lang="en-US" altLang="zh-CN" sz="1000" dirty="0">
                <a:solidFill>
                  <a:srgbClr val="EBF8F9"/>
                </a:solidFill>
                <a:latin typeface="微软雅黑" panose="020B0503020204020204" pitchFamily="34" charset="-122"/>
                <a:ea typeface="微软雅黑" panose="020B0503020204020204" pitchFamily="34" charset="-122"/>
              </a:endParaRPr>
            </a:p>
          </p:txBody>
        </p:sp>
      </p:grpSp>
      <p:grpSp>
        <p:nvGrpSpPr>
          <p:cNvPr id="34" name="组合 33"/>
          <p:cNvGrpSpPr/>
          <p:nvPr/>
        </p:nvGrpSpPr>
        <p:grpSpPr>
          <a:xfrm>
            <a:off x="1788537" y="2874632"/>
            <a:ext cx="528638" cy="528638"/>
            <a:chOff x="1103312" y="2705100"/>
            <a:chExt cx="704850" cy="704850"/>
          </a:xfrm>
          <a:solidFill>
            <a:srgbClr val="99CC00"/>
          </a:solidFill>
        </p:grpSpPr>
        <p:sp>
          <p:nvSpPr>
            <p:cNvPr id="35" name="椭圆 34"/>
            <p:cNvSpPr/>
            <p:nvPr/>
          </p:nvSpPr>
          <p:spPr>
            <a:xfrm>
              <a:off x="1103312" y="2705100"/>
              <a:ext cx="704850" cy="70485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文本框 68"/>
            <p:cNvSpPr txBox="1"/>
            <p:nvPr/>
          </p:nvSpPr>
          <p:spPr>
            <a:xfrm>
              <a:off x="1136755" y="2770115"/>
              <a:ext cx="609567" cy="553997"/>
            </a:xfrm>
            <a:prstGeom prst="rect">
              <a:avLst/>
            </a:prstGeom>
            <a:noFill/>
          </p:spPr>
          <p:txBody>
            <a:bodyPr wrap="none" rtlCol="0" anchor="t">
              <a:spAutoFit/>
            </a:bodyPr>
            <a:lstStyle/>
            <a:p>
              <a:pPr algn="ctr"/>
              <a:r>
                <a:rPr lang="en-US" altLang="zh-CN" sz="2100" b="1" dirty="0">
                  <a:solidFill>
                    <a:srgbClr val="E5F5F7"/>
                  </a:solidFill>
                  <a:latin typeface="Adobe Myungjo Std M" panose="02020600000000000000" pitchFamily="18" charset="-128"/>
                  <a:ea typeface="Adobe Myungjo Std M" panose="02020600000000000000" pitchFamily="18" charset="-128"/>
                </a:rPr>
                <a:t>01</a:t>
              </a:r>
              <a:endParaRPr lang="zh-CN" altLang="en-US" sz="2100" b="1" dirty="0">
                <a:solidFill>
                  <a:srgbClr val="E5F5F7"/>
                </a:solidFill>
                <a:latin typeface="Adobe Myungjo Std M" panose="02020600000000000000" pitchFamily="18" charset="-128"/>
              </a:endParaRPr>
            </a:p>
          </p:txBody>
        </p:sp>
      </p:grpSp>
      <p:grpSp>
        <p:nvGrpSpPr>
          <p:cNvPr id="37" name="组合 36"/>
          <p:cNvGrpSpPr/>
          <p:nvPr/>
        </p:nvGrpSpPr>
        <p:grpSpPr>
          <a:xfrm>
            <a:off x="4335284" y="2874632"/>
            <a:ext cx="528638" cy="528638"/>
            <a:chOff x="4498975" y="2705100"/>
            <a:chExt cx="704850" cy="704850"/>
          </a:xfrm>
        </p:grpSpPr>
        <p:sp>
          <p:nvSpPr>
            <p:cNvPr id="38" name="椭圆 37"/>
            <p:cNvSpPr/>
            <p:nvPr/>
          </p:nvSpPr>
          <p:spPr>
            <a:xfrm>
              <a:off x="4498975" y="2705100"/>
              <a:ext cx="704850" cy="70485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文本框 69"/>
            <p:cNvSpPr txBox="1"/>
            <p:nvPr/>
          </p:nvSpPr>
          <p:spPr>
            <a:xfrm>
              <a:off x="4529246" y="2762077"/>
              <a:ext cx="609567" cy="553997"/>
            </a:xfrm>
            <a:prstGeom prst="rect">
              <a:avLst/>
            </a:prstGeom>
            <a:noFill/>
          </p:spPr>
          <p:txBody>
            <a:bodyPr wrap="none" rtlCol="0" anchor="t">
              <a:spAutoFit/>
            </a:bodyPr>
            <a:lstStyle/>
            <a:p>
              <a:pPr algn="ctr"/>
              <a:r>
                <a:rPr lang="en-US" altLang="zh-CN" sz="2100" b="1" dirty="0">
                  <a:solidFill>
                    <a:srgbClr val="E5F5F7"/>
                  </a:solidFill>
                  <a:latin typeface="Adobe Myungjo Std M" panose="02020600000000000000" pitchFamily="18" charset="-128"/>
                  <a:ea typeface="Adobe Myungjo Std M" panose="02020600000000000000" pitchFamily="18" charset="-128"/>
                </a:rPr>
                <a:t>02</a:t>
              </a:r>
              <a:endParaRPr lang="zh-CN" altLang="en-US" sz="2100" b="1" dirty="0">
                <a:solidFill>
                  <a:srgbClr val="E5F5F7"/>
                </a:solidFill>
                <a:latin typeface="Adobe Myungjo Std M" panose="02020600000000000000" pitchFamily="18" charset="-128"/>
              </a:endParaRPr>
            </a:p>
          </p:txBody>
        </p:sp>
      </p:grpSp>
      <p:grpSp>
        <p:nvGrpSpPr>
          <p:cNvPr id="40" name="组合 39"/>
          <p:cNvGrpSpPr/>
          <p:nvPr/>
        </p:nvGrpSpPr>
        <p:grpSpPr>
          <a:xfrm>
            <a:off x="6882031" y="2874632"/>
            <a:ext cx="528638" cy="528638"/>
            <a:chOff x="7894637" y="2705100"/>
            <a:chExt cx="704850" cy="704850"/>
          </a:xfrm>
        </p:grpSpPr>
        <p:sp>
          <p:nvSpPr>
            <p:cNvPr id="41" name="椭圆 40"/>
            <p:cNvSpPr/>
            <p:nvPr/>
          </p:nvSpPr>
          <p:spPr>
            <a:xfrm>
              <a:off x="7894637" y="2705100"/>
              <a:ext cx="704850" cy="70485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文本框 70"/>
            <p:cNvSpPr txBox="1"/>
            <p:nvPr/>
          </p:nvSpPr>
          <p:spPr>
            <a:xfrm>
              <a:off x="7923965" y="2770116"/>
              <a:ext cx="609567" cy="553997"/>
            </a:xfrm>
            <a:prstGeom prst="rect">
              <a:avLst/>
            </a:prstGeom>
            <a:noFill/>
          </p:spPr>
          <p:txBody>
            <a:bodyPr wrap="none" rtlCol="0" anchor="t">
              <a:spAutoFit/>
            </a:bodyPr>
            <a:lstStyle/>
            <a:p>
              <a:pPr algn="ctr"/>
              <a:r>
                <a:rPr lang="en-US" altLang="zh-CN" sz="2100" b="1" dirty="0">
                  <a:solidFill>
                    <a:srgbClr val="E5F5F7"/>
                  </a:solidFill>
                  <a:latin typeface="Adobe Myungjo Std M" panose="02020600000000000000" pitchFamily="18" charset="-128"/>
                  <a:ea typeface="Adobe Myungjo Std M" panose="02020600000000000000" pitchFamily="18" charset="-128"/>
                </a:rPr>
                <a:t>03</a:t>
              </a:r>
              <a:endParaRPr lang="zh-CN" altLang="en-US" sz="2100" b="1" dirty="0">
                <a:solidFill>
                  <a:srgbClr val="E5F5F7"/>
                </a:solidFill>
                <a:latin typeface="Adobe Myungjo Std M" panose="02020600000000000000" pitchFamily="18" charset="-128"/>
              </a:endParaRPr>
            </a:p>
          </p:txBody>
        </p:sp>
      </p:grpSp>
      <p:grpSp>
        <p:nvGrpSpPr>
          <p:cNvPr id="43" name="组合 42"/>
          <p:cNvGrpSpPr/>
          <p:nvPr/>
        </p:nvGrpSpPr>
        <p:grpSpPr>
          <a:xfrm>
            <a:off x="7002284" y="1810334"/>
            <a:ext cx="288132" cy="288132"/>
            <a:chOff x="8054974" y="1286036"/>
            <a:chExt cx="384176" cy="384176"/>
          </a:xfrm>
          <a:solidFill>
            <a:schemeClr val="accent1"/>
          </a:solidFill>
        </p:grpSpPr>
        <p:sp>
          <p:nvSpPr>
            <p:cNvPr id="44" name="椭圆 43"/>
            <p:cNvSpPr/>
            <p:nvPr/>
          </p:nvSpPr>
          <p:spPr>
            <a:xfrm>
              <a:off x="8054974" y="1286036"/>
              <a:ext cx="384176" cy="38417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5" name="图片 44"/>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8106402" y="1335489"/>
              <a:ext cx="281320" cy="281320"/>
            </a:xfrm>
            <a:prstGeom prst="rect">
              <a:avLst/>
            </a:prstGeom>
            <a:grpFill/>
          </p:spPr>
        </p:pic>
      </p:grpSp>
      <p:grpSp>
        <p:nvGrpSpPr>
          <p:cNvPr id="46" name="组合 45"/>
          <p:cNvGrpSpPr/>
          <p:nvPr/>
        </p:nvGrpSpPr>
        <p:grpSpPr>
          <a:xfrm>
            <a:off x="4455536" y="4190152"/>
            <a:ext cx="288132" cy="288132"/>
            <a:chOff x="4659311" y="4459126"/>
            <a:chExt cx="384176" cy="384176"/>
          </a:xfrm>
          <a:solidFill>
            <a:schemeClr val="accent1"/>
          </a:solidFill>
        </p:grpSpPr>
        <p:sp>
          <p:nvSpPr>
            <p:cNvPr id="47" name="椭圆 46"/>
            <p:cNvSpPr/>
            <p:nvPr/>
          </p:nvSpPr>
          <p:spPr>
            <a:xfrm>
              <a:off x="4659311" y="4459126"/>
              <a:ext cx="384176" cy="38417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8" name="图片 4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46409" y="4546224"/>
              <a:ext cx="209979" cy="209979"/>
            </a:xfrm>
            <a:prstGeom prst="rect">
              <a:avLst/>
            </a:prstGeom>
            <a:grpFill/>
          </p:spPr>
        </p:pic>
      </p:grpSp>
      <p:grpSp>
        <p:nvGrpSpPr>
          <p:cNvPr id="49" name="组合 48"/>
          <p:cNvGrpSpPr/>
          <p:nvPr/>
        </p:nvGrpSpPr>
        <p:grpSpPr>
          <a:xfrm>
            <a:off x="1908790" y="1810334"/>
            <a:ext cx="288132" cy="288132"/>
            <a:chOff x="1263649" y="1286036"/>
            <a:chExt cx="384176" cy="384176"/>
          </a:xfrm>
        </p:grpSpPr>
        <p:sp>
          <p:nvSpPr>
            <p:cNvPr id="50" name="椭圆 49"/>
            <p:cNvSpPr/>
            <p:nvPr/>
          </p:nvSpPr>
          <p:spPr>
            <a:xfrm>
              <a:off x="1263649" y="1286036"/>
              <a:ext cx="384176" cy="38417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1" name="图片 5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74035" y="1337329"/>
              <a:ext cx="342856" cy="277323"/>
            </a:xfrm>
            <a:prstGeom prst="rect">
              <a:avLst/>
            </a:prstGeom>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4"/>
                                        </p:tgtEl>
                                        <p:attrNameLst>
                                          <p:attrName>style.visibility</p:attrName>
                                        </p:attrNameLst>
                                      </p:cBhvr>
                                      <p:to>
                                        <p:strVal val="visible"/>
                                      </p:to>
                                    </p:set>
                                    <p:anim calcmode="lin" valueType="num">
                                      <p:cBhvr>
                                        <p:cTn id="7" dur="500" fill="hold"/>
                                        <p:tgtEl>
                                          <p:spTgt spid="34"/>
                                        </p:tgtEl>
                                        <p:attrNameLst>
                                          <p:attrName>ppt_w</p:attrName>
                                        </p:attrNameLst>
                                      </p:cBhvr>
                                      <p:tavLst>
                                        <p:tav tm="0">
                                          <p:val>
                                            <p:fltVal val="0"/>
                                          </p:val>
                                        </p:tav>
                                        <p:tav tm="100000">
                                          <p:val>
                                            <p:strVal val="#ppt_w"/>
                                          </p:val>
                                        </p:tav>
                                      </p:tavLst>
                                    </p:anim>
                                    <p:anim calcmode="lin" valueType="num">
                                      <p:cBhvr>
                                        <p:cTn id="8" dur="500" fill="hold"/>
                                        <p:tgtEl>
                                          <p:spTgt spid="34"/>
                                        </p:tgtEl>
                                        <p:attrNameLst>
                                          <p:attrName>ppt_h</p:attrName>
                                        </p:attrNameLst>
                                      </p:cBhvr>
                                      <p:tavLst>
                                        <p:tav tm="0">
                                          <p:val>
                                            <p:fltVal val="0"/>
                                          </p:val>
                                        </p:tav>
                                        <p:tav tm="100000">
                                          <p:val>
                                            <p:strVal val="#ppt_h"/>
                                          </p:val>
                                        </p:tav>
                                      </p:tavLst>
                                    </p:anim>
                                    <p:animEffect transition="in" filter="fade">
                                      <p:cBhvr>
                                        <p:cTn id="9" dur="500"/>
                                        <p:tgtEl>
                                          <p:spTgt spid="34"/>
                                        </p:tgtEl>
                                      </p:cBhvr>
                                    </p:animEffect>
                                  </p:childTnLst>
                                </p:cTn>
                              </p:par>
                              <p:par>
                                <p:cTn id="10" presetID="26" presetClass="emph" presetSubtype="0" fill="hold" nodeType="withEffect">
                                  <p:stCondLst>
                                    <p:cond delay="500"/>
                                  </p:stCondLst>
                                  <p:childTnLst>
                                    <p:animEffect transition="out" filter="fade">
                                      <p:cBhvr>
                                        <p:cTn id="11" dur="500" tmFilter="0, 0; .2, .5; .8, .5; 1, 0"/>
                                        <p:tgtEl>
                                          <p:spTgt spid="34"/>
                                        </p:tgtEl>
                                      </p:cBhvr>
                                    </p:animEffect>
                                    <p:animScale>
                                      <p:cBhvr>
                                        <p:cTn id="12" dur="250" autoRev="1" fill="hold"/>
                                        <p:tgtEl>
                                          <p:spTgt spid="34"/>
                                        </p:tgtEl>
                                      </p:cBhvr>
                                      <p:by x="105000" y="105000"/>
                                    </p:animScale>
                                  </p:childTnLst>
                                </p:cTn>
                              </p:par>
                              <p:par>
                                <p:cTn id="13" presetID="10" presetClass="entr" presetSubtype="0" fill="hold" nodeType="withEffect">
                                  <p:stCondLst>
                                    <p:cond delay="0"/>
                                  </p:stCondLst>
                                  <p:childTnLst>
                                    <p:set>
                                      <p:cBhvr>
                                        <p:cTn id="14" dur="1" fill="hold">
                                          <p:stCondLst>
                                            <p:cond delay="0"/>
                                          </p:stCondLst>
                                        </p:cTn>
                                        <p:tgtEl>
                                          <p:spTgt spid="49"/>
                                        </p:tgtEl>
                                        <p:attrNameLst>
                                          <p:attrName>style.visibility</p:attrName>
                                        </p:attrNameLst>
                                      </p:cBhvr>
                                      <p:to>
                                        <p:strVal val="visible"/>
                                      </p:to>
                                    </p:set>
                                    <p:animEffect transition="in" filter="fade">
                                      <p:cBhvr>
                                        <p:cTn id="15" dur="250"/>
                                        <p:tgtEl>
                                          <p:spTgt spid="49"/>
                                        </p:tgtEl>
                                      </p:cBhvr>
                                    </p:animEffect>
                                  </p:childTnLst>
                                </p:cTn>
                              </p:par>
                              <p:par>
                                <p:cTn id="16" presetID="26" presetClass="emph" presetSubtype="0" fill="hold" nodeType="withEffect">
                                  <p:stCondLst>
                                    <p:cond delay="250"/>
                                  </p:stCondLst>
                                  <p:childTnLst>
                                    <p:animEffect transition="out" filter="fade">
                                      <p:cBhvr>
                                        <p:cTn id="17" dur="500" tmFilter="0, 0; .2, .5; .8, .5; 1, 0"/>
                                        <p:tgtEl>
                                          <p:spTgt spid="49"/>
                                        </p:tgtEl>
                                      </p:cBhvr>
                                    </p:animEffect>
                                    <p:animScale>
                                      <p:cBhvr>
                                        <p:cTn id="18" dur="250" autoRev="1" fill="hold"/>
                                        <p:tgtEl>
                                          <p:spTgt spid="49"/>
                                        </p:tgtEl>
                                      </p:cBhvr>
                                      <p:by x="105000" y="105000"/>
                                    </p:animScale>
                                  </p:childTnLst>
                                </p:cTn>
                              </p:par>
                              <p:par>
                                <p:cTn id="19" presetID="22" presetClass="entr" presetSubtype="1" fill="hold" nodeType="withEffect">
                                  <p:stCondLst>
                                    <p:cond delay="250"/>
                                  </p:stCondLst>
                                  <p:childTnLst>
                                    <p:set>
                                      <p:cBhvr>
                                        <p:cTn id="20" dur="1" fill="hold">
                                          <p:stCondLst>
                                            <p:cond delay="0"/>
                                          </p:stCondLst>
                                        </p:cTn>
                                        <p:tgtEl>
                                          <p:spTgt spid="10"/>
                                        </p:tgtEl>
                                        <p:attrNameLst>
                                          <p:attrName>style.visibility</p:attrName>
                                        </p:attrNameLst>
                                      </p:cBhvr>
                                      <p:to>
                                        <p:strVal val="visible"/>
                                      </p:to>
                                    </p:set>
                                    <p:animEffect transition="in" filter="wipe(up)">
                                      <p:cBhvr>
                                        <p:cTn id="21" dur="250"/>
                                        <p:tgtEl>
                                          <p:spTgt spid="10"/>
                                        </p:tgtEl>
                                      </p:cBhvr>
                                    </p:animEffect>
                                  </p:childTnLst>
                                </p:cTn>
                              </p:par>
                              <p:par>
                                <p:cTn id="22" presetID="22" presetClass="entr" presetSubtype="1" fill="hold" grpId="0" nodeType="withEffect">
                                  <p:stCondLst>
                                    <p:cond delay="500"/>
                                  </p:stCondLst>
                                  <p:childTnLst>
                                    <p:set>
                                      <p:cBhvr>
                                        <p:cTn id="23" dur="1" fill="hold">
                                          <p:stCondLst>
                                            <p:cond delay="0"/>
                                          </p:stCondLst>
                                        </p:cTn>
                                        <p:tgtEl>
                                          <p:spTgt spid="4"/>
                                        </p:tgtEl>
                                        <p:attrNameLst>
                                          <p:attrName>style.visibility</p:attrName>
                                        </p:attrNameLst>
                                      </p:cBhvr>
                                      <p:to>
                                        <p:strVal val="visible"/>
                                      </p:to>
                                    </p:set>
                                    <p:animEffect transition="in" filter="wipe(up)">
                                      <p:cBhvr>
                                        <p:cTn id="24" dur="250"/>
                                        <p:tgtEl>
                                          <p:spTgt spid="4"/>
                                        </p:tgtEl>
                                      </p:cBhvr>
                                    </p:animEffect>
                                  </p:childTnLst>
                                </p:cTn>
                              </p:par>
                              <p:par>
                                <p:cTn id="25" presetID="22" presetClass="entr" presetSubtype="8" fill="hold" nodeType="withEffect">
                                  <p:stCondLst>
                                    <p:cond delay="750"/>
                                  </p:stCondLst>
                                  <p:childTnLst>
                                    <p:set>
                                      <p:cBhvr>
                                        <p:cTn id="26" dur="1" fill="hold">
                                          <p:stCondLst>
                                            <p:cond delay="0"/>
                                          </p:stCondLst>
                                        </p:cTn>
                                        <p:tgtEl>
                                          <p:spTgt spid="7"/>
                                        </p:tgtEl>
                                        <p:attrNameLst>
                                          <p:attrName>style.visibility</p:attrName>
                                        </p:attrNameLst>
                                      </p:cBhvr>
                                      <p:to>
                                        <p:strVal val="visible"/>
                                      </p:to>
                                    </p:set>
                                    <p:animEffect transition="in" filter="wipe(left)">
                                      <p:cBhvr>
                                        <p:cTn id="27" dur="250"/>
                                        <p:tgtEl>
                                          <p:spTgt spid="7"/>
                                        </p:tgtEl>
                                      </p:cBhvr>
                                    </p:animEffect>
                                  </p:childTnLst>
                                </p:cTn>
                              </p:par>
                            </p:childTnLst>
                          </p:cTn>
                        </p:par>
                        <p:par>
                          <p:cTn id="28" fill="hold">
                            <p:stCondLst>
                              <p:cond delay="500"/>
                            </p:stCondLst>
                            <p:childTnLst>
                              <p:par>
                                <p:cTn id="29" presetID="10" presetClass="entr" presetSubtype="0" fill="hold" nodeType="after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fade">
                                      <p:cBhvr>
                                        <p:cTn id="31" dur="500"/>
                                        <p:tgtEl>
                                          <p:spTgt spid="37"/>
                                        </p:tgtEl>
                                      </p:cBhvr>
                                    </p:animEffect>
                                  </p:childTnLst>
                                </p:cTn>
                              </p:par>
                              <p:par>
                                <p:cTn id="32" presetID="26" presetClass="emph" presetSubtype="0" fill="hold" nodeType="withEffect">
                                  <p:stCondLst>
                                    <p:cond delay="500"/>
                                  </p:stCondLst>
                                  <p:childTnLst>
                                    <p:animEffect transition="out" filter="fade">
                                      <p:cBhvr>
                                        <p:cTn id="33" dur="500" tmFilter="0, 0; .2, .5; .8, .5; 1, 0"/>
                                        <p:tgtEl>
                                          <p:spTgt spid="37"/>
                                        </p:tgtEl>
                                      </p:cBhvr>
                                    </p:animEffect>
                                    <p:animScale>
                                      <p:cBhvr>
                                        <p:cTn id="34" dur="250" autoRev="1" fill="hold"/>
                                        <p:tgtEl>
                                          <p:spTgt spid="37"/>
                                        </p:tgtEl>
                                      </p:cBhvr>
                                      <p:by x="105000" y="105000"/>
                                    </p:animScale>
                                  </p:childTnLst>
                                </p:cTn>
                              </p:par>
                              <p:par>
                                <p:cTn id="35" presetID="10" presetClass="entr" presetSubtype="0" fill="hold" nodeType="withEffect">
                                  <p:stCondLst>
                                    <p:cond delay="0"/>
                                  </p:stCondLst>
                                  <p:childTnLst>
                                    <p:set>
                                      <p:cBhvr>
                                        <p:cTn id="36" dur="1" fill="hold">
                                          <p:stCondLst>
                                            <p:cond delay="0"/>
                                          </p:stCondLst>
                                        </p:cTn>
                                        <p:tgtEl>
                                          <p:spTgt spid="46"/>
                                        </p:tgtEl>
                                        <p:attrNameLst>
                                          <p:attrName>style.visibility</p:attrName>
                                        </p:attrNameLst>
                                      </p:cBhvr>
                                      <p:to>
                                        <p:strVal val="visible"/>
                                      </p:to>
                                    </p:set>
                                    <p:animEffect transition="in" filter="fade">
                                      <p:cBhvr>
                                        <p:cTn id="37" dur="500"/>
                                        <p:tgtEl>
                                          <p:spTgt spid="46"/>
                                        </p:tgtEl>
                                      </p:cBhvr>
                                    </p:animEffect>
                                  </p:childTnLst>
                                </p:cTn>
                              </p:par>
                              <p:par>
                                <p:cTn id="38" presetID="26" presetClass="emph" presetSubtype="0" fill="hold" nodeType="withEffect">
                                  <p:stCondLst>
                                    <p:cond delay="500"/>
                                  </p:stCondLst>
                                  <p:childTnLst>
                                    <p:animEffect transition="out" filter="fade">
                                      <p:cBhvr>
                                        <p:cTn id="39" dur="500" tmFilter="0, 0; .2, .5; .8, .5; 1, 0"/>
                                        <p:tgtEl>
                                          <p:spTgt spid="46"/>
                                        </p:tgtEl>
                                      </p:cBhvr>
                                    </p:animEffect>
                                    <p:animScale>
                                      <p:cBhvr>
                                        <p:cTn id="40" dur="250" autoRev="1" fill="hold"/>
                                        <p:tgtEl>
                                          <p:spTgt spid="46"/>
                                        </p:tgtEl>
                                      </p:cBhvr>
                                      <p:by x="105000" y="105000"/>
                                    </p:animScale>
                                  </p:childTnLst>
                                </p:cTn>
                              </p:par>
                              <p:par>
                                <p:cTn id="41" presetID="22" presetClass="entr" presetSubtype="4" fill="hold" nodeType="with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wipe(down)">
                                      <p:cBhvr>
                                        <p:cTn id="43" dur="250"/>
                                        <p:tgtEl>
                                          <p:spTgt spid="12"/>
                                        </p:tgtEl>
                                      </p:cBhvr>
                                    </p:animEffect>
                                  </p:childTnLst>
                                </p:cTn>
                              </p:par>
                              <p:par>
                                <p:cTn id="44" presetID="22" presetClass="entr" presetSubtype="4" fill="hold" grpId="0" nodeType="withEffect">
                                  <p:stCondLst>
                                    <p:cond delay="250"/>
                                  </p:stCondLst>
                                  <p:childTnLst>
                                    <p:set>
                                      <p:cBhvr>
                                        <p:cTn id="45" dur="1" fill="hold">
                                          <p:stCondLst>
                                            <p:cond delay="0"/>
                                          </p:stCondLst>
                                        </p:cTn>
                                        <p:tgtEl>
                                          <p:spTgt spid="5"/>
                                        </p:tgtEl>
                                        <p:attrNameLst>
                                          <p:attrName>style.visibility</p:attrName>
                                        </p:attrNameLst>
                                      </p:cBhvr>
                                      <p:to>
                                        <p:strVal val="visible"/>
                                      </p:to>
                                    </p:set>
                                    <p:animEffect transition="in" filter="wipe(down)">
                                      <p:cBhvr>
                                        <p:cTn id="46" dur="250"/>
                                        <p:tgtEl>
                                          <p:spTgt spid="5"/>
                                        </p:tgtEl>
                                      </p:cBhvr>
                                    </p:animEffect>
                                  </p:childTnLst>
                                </p:cTn>
                              </p:par>
                              <p:par>
                                <p:cTn id="47" presetID="22" presetClass="entr" presetSubtype="8" fill="hold" nodeType="withEffect">
                                  <p:stCondLst>
                                    <p:cond delay="500"/>
                                  </p:stCondLst>
                                  <p:childTnLst>
                                    <p:set>
                                      <p:cBhvr>
                                        <p:cTn id="48" dur="1" fill="hold">
                                          <p:stCondLst>
                                            <p:cond delay="0"/>
                                          </p:stCondLst>
                                        </p:cTn>
                                        <p:tgtEl>
                                          <p:spTgt spid="8"/>
                                        </p:tgtEl>
                                        <p:attrNameLst>
                                          <p:attrName>style.visibility</p:attrName>
                                        </p:attrNameLst>
                                      </p:cBhvr>
                                      <p:to>
                                        <p:strVal val="visible"/>
                                      </p:to>
                                    </p:set>
                                    <p:animEffect transition="in" filter="wipe(left)">
                                      <p:cBhvr>
                                        <p:cTn id="49" dur="250"/>
                                        <p:tgtEl>
                                          <p:spTgt spid="8"/>
                                        </p:tgtEl>
                                      </p:cBhvr>
                                    </p:animEffect>
                                  </p:childTnLst>
                                </p:cTn>
                              </p:par>
                            </p:childTnLst>
                          </p:cTn>
                        </p:par>
                        <p:par>
                          <p:cTn id="50" fill="hold">
                            <p:stCondLst>
                              <p:cond delay="1000"/>
                            </p:stCondLst>
                            <p:childTnLst>
                              <p:par>
                                <p:cTn id="51" presetID="53" presetClass="entr" presetSubtype="16" fill="hold" nodeType="afterEffect">
                                  <p:stCondLst>
                                    <p:cond delay="0"/>
                                  </p:stCondLst>
                                  <p:childTnLst>
                                    <p:set>
                                      <p:cBhvr>
                                        <p:cTn id="52" dur="1" fill="hold">
                                          <p:stCondLst>
                                            <p:cond delay="0"/>
                                          </p:stCondLst>
                                        </p:cTn>
                                        <p:tgtEl>
                                          <p:spTgt spid="40"/>
                                        </p:tgtEl>
                                        <p:attrNameLst>
                                          <p:attrName>style.visibility</p:attrName>
                                        </p:attrNameLst>
                                      </p:cBhvr>
                                      <p:to>
                                        <p:strVal val="visible"/>
                                      </p:to>
                                    </p:set>
                                    <p:anim calcmode="lin" valueType="num">
                                      <p:cBhvr>
                                        <p:cTn id="53" dur="500" fill="hold"/>
                                        <p:tgtEl>
                                          <p:spTgt spid="40"/>
                                        </p:tgtEl>
                                        <p:attrNameLst>
                                          <p:attrName>ppt_w</p:attrName>
                                        </p:attrNameLst>
                                      </p:cBhvr>
                                      <p:tavLst>
                                        <p:tav tm="0">
                                          <p:val>
                                            <p:fltVal val="0"/>
                                          </p:val>
                                        </p:tav>
                                        <p:tav tm="100000">
                                          <p:val>
                                            <p:strVal val="#ppt_w"/>
                                          </p:val>
                                        </p:tav>
                                      </p:tavLst>
                                    </p:anim>
                                    <p:anim calcmode="lin" valueType="num">
                                      <p:cBhvr>
                                        <p:cTn id="54" dur="500" fill="hold"/>
                                        <p:tgtEl>
                                          <p:spTgt spid="40"/>
                                        </p:tgtEl>
                                        <p:attrNameLst>
                                          <p:attrName>ppt_h</p:attrName>
                                        </p:attrNameLst>
                                      </p:cBhvr>
                                      <p:tavLst>
                                        <p:tav tm="0">
                                          <p:val>
                                            <p:fltVal val="0"/>
                                          </p:val>
                                        </p:tav>
                                        <p:tav tm="100000">
                                          <p:val>
                                            <p:strVal val="#ppt_h"/>
                                          </p:val>
                                        </p:tav>
                                      </p:tavLst>
                                    </p:anim>
                                    <p:animEffect transition="in" filter="fade">
                                      <p:cBhvr>
                                        <p:cTn id="55" dur="500"/>
                                        <p:tgtEl>
                                          <p:spTgt spid="40"/>
                                        </p:tgtEl>
                                      </p:cBhvr>
                                    </p:animEffect>
                                  </p:childTnLst>
                                </p:cTn>
                              </p:par>
                              <p:par>
                                <p:cTn id="56" presetID="26" presetClass="emph" presetSubtype="0" fill="hold" nodeType="withEffect">
                                  <p:stCondLst>
                                    <p:cond delay="500"/>
                                  </p:stCondLst>
                                  <p:childTnLst>
                                    <p:animEffect transition="out" filter="fade">
                                      <p:cBhvr>
                                        <p:cTn id="57" dur="500" tmFilter="0, 0; .2, .5; .8, .5; 1, 0"/>
                                        <p:tgtEl>
                                          <p:spTgt spid="40"/>
                                        </p:tgtEl>
                                      </p:cBhvr>
                                    </p:animEffect>
                                    <p:animScale>
                                      <p:cBhvr>
                                        <p:cTn id="58" dur="250" autoRev="1" fill="hold"/>
                                        <p:tgtEl>
                                          <p:spTgt spid="40"/>
                                        </p:tgtEl>
                                      </p:cBhvr>
                                      <p:by x="105000" y="105000"/>
                                    </p:animScale>
                                  </p:childTnLst>
                                </p:cTn>
                              </p:par>
                              <p:par>
                                <p:cTn id="59" presetID="10" presetClass="entr" presetSubtype="0" fill="hold" nodeType="withEffect">
                                  <p:stCondLst>
                                    <p:cond delay="0"/>
                                  </p:stCondLst>
                                  <p:childTnLst>
                                    <p:set>
                                      <p:cBhvr>
                                        <p:cTn id="60" dur="1" fill="hold">
                                          <p:stCondLst>
                                            <p:cond delay="0"/>
                                          </p:stCondLst>
                                        </p:cTn>
                                        <p:tgtEl>
                                          <p:spTgt spid="43"/>
                                        </p:tgtEl>
                                        <p:attrNameLst>
                                          <p:attrName>style.visibility</p:attrName>
                                        </p:attrNameLst>
                                      </p:cBhvr>
                                      <p:to>
                                        <p:strVal val="visible"/>
                                      </p:to>
                                    </p:set>
                                    <p:animEffect transition="in" filter="fade">
                                      <p:cBhvr>
                                        <p:cTn id="61" dur="250"/>
                                        <p:tgtEl>
                                          <p:spTgt spid="43"/>
                                        </p:tgtEl>
                                      </p:cBhvr>
                                    </p:animEffect>
                                  </p:childTnLst>
                                </p:cTn>
                              </p:par>
                              <p:par>
                                <p:cTn id="62" presetID="26" presetClass="emph" presetSubtype="0" fill="hold" nodeType="withEffect">
                                  <p:stCondLst>
                                    <p:cond delay="250"/>
                                  </p:stCondLst>
                                  <p:childTnLst>
                                    <p:animEffect transition="out" filter="fade">
                                      <p:cBhvr>
                                        <p:cTn id="63" dur="500" tmFilter="0, 0; .2, .5; .8, .5; 1, 0"/>
                                        <p:tgtEl>
                                          <p:spTgt spid="43"/>
                                        </p:tgtEl>
                                      </p:cBhvr>
                                    </p:animEffect>
                                    <p:animScale>
                                      <p:cBhvr>
                                        <p:cTn id="64" dur="250" autoRev="1" fill="hold"/>
                                        <p:tgtEl>
                                          <p:spTgt spid="43"/>
                                        </p:tgtEl>
                                      </p:cBhvr>
                                      <p:by x="105000" y="105000"/>
                                    </p:animScale>
                                  </p:childTnLst>
                                </p:cTn>
                              </p:par>
                              <p:par>
                                <p:cTn id="65" presetID="22" presetClass="entr" presetSubtype="1" fill="hold" nodeType="withEffect">
                                  <p:stCondLst>
                                    <p:cond delay="0"/>
                                  </p:stCondLst>
                                  <p:childTnLst>
                                    <p:set>
                                      <p:cBhvr>
                                        <p:cTn id="66" dur="1" fill="hold">
                                          <p:stCondLst>
                                            <p:cond delay="0"/>
                                          </p:stCondLst>
                                        </p:cTn>
                                        <p:tgtEl>
                                          <p:spTgt spid="11"/>
                                        </p:tgtEl>
                                        <p:attrNameLst>
                                          <p:attrName>style.visibility</p:attrName>
                                        </p:attrNameLst>
                                      </p:cBhvr>
                                      <p:to>
                                        <p:strVal val="visible"/>
                                      </p:to>
                                    </p:set>
                                    <p:animEffect transition="in" filter="wipe(up)">
                                      <p:cBhvr>
                                        <p:cTn id="67" dur="250"/>
                                        <p:tgtEl>
                                          <p:spTgt spid="11"/>
                                        </p:tgtEl>
                                      </p:cBhvr>
                                    </p:animEffect>
                                  </p:childTnLst>
                                </p:cTn>
                              </p:par>
                              <p:par>
                                <p:cTn id="68" presetID="22" presetClass="entr" presetSubtype="1" fill="hold" grpId="0" nodeType="withEffect">
                                  <p:stCondLst>
                                    <p:cond delay="250"/>
                                  </p:stCondLst>
                                  <p:childTnLst>
                                    <p:set>
                                      <p:cBhvr>
                                        <p:cTn id="69" dur="1" fill="hold">
                                          <p:stCondLst>
                                            <p:cond delay="0"/>
                                          </p:stCondLst>
                                        </p:cTn>
                                        <p:tgtEl>
                                          <p:spTgt spid="6"/>
                                        </p:tgtEl>
                                        <p:attrNameLst>
                                          <p:attrName>style.visibility</p:attrName>
                                        </p:attrNameLst>
                                      </p:cBhvr>
                                      <p:to>
                                        <p:strVal val="visible"/>
                                      </p:to>
                                    </p:set>
                                    <p:animEffect transition="in" filter="wipe(up)">
                                      <p:cBhvr>
                                        <p:cTn id="70" dur="250"/>
                                        <p:tgtEl>
                                          <p:spTgt spid="6"/>
                                        </p:tgtEl>
                                      </p:cBhvr>
                                    </p:animEffect>
                                  </p:childTnLst>
                                </p:cTn>
                              </p:par>
                              <p:par>
                                <p:cTn id="71" presetID="22" presetClass="entr" presetSubtype="8" fill="hold" nodeType="withEffect">
                                  <p:stCondLst>
                                    <p:cond delay="500"/>
                                  </p:stCondLst>
                                  <p:childTnLst>
                                    <p:set>
                                      <p:cBhvr>
                                        <p:cTn id="72" dur="1" fill="hold">
                                          <p:stCondLst>
                                            <p:cond delay="0"/>
                                          </p:stCondLst>
                                        </p:cTn>
                                        <p:tgtEl>
                                          <p:spTgt spid="9"/>
                                        </p:tgtEl>
                                        <p:attrNameLst>
                                          <p:attrName>style.visibility</p:attrName>
                                        </p:attrNameLst>
                                      </p:cBhvr>
                                      <p:to>
                                        <p:strVal val="visible"/>
                                      </p:to>
                                    </p:set>
                                    <p:animEffect transition="in" filter="wipe(left)">
                                      <p:cBhvr>
                                        <p:cTn id="73" dur="2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11091" y="-35304"/>
            <a:ext cx="12179342" cy="68924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400"/>
          </a:p>
        </p:txBody>
      </p:sp>
      <p:sp>
        <p:nvSpPr>
          <p:cNvPr id="7" name="矩形 6"/>
          <p:cNvSpPr/>
          <p:nvPr/>
        </p:nvSpPr>
        <p:spPr>
          <a:xfrm>
            <a:off x="2203" y="2587208"/>
            <a:ext cx="12188229" cy="123729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4843467" y="1400698"/>
            <a:ext cx="2504431" cy="761804"/>
          </a:xfrm>
          <a:prstGeom prst="rect">
            <a:avLst/>
          </a:prstGeom>
        </p:spPr>
      </p:pic>
      <p:sp>
        <p:nvSpPr>
          <p:cNvPr id="5" name="文本框 4"/>
          <p:cNvSpPr txBox="1"/>
          <p:nvPr/>
        </p:nvSpPr>
        <p:spPr>
          <a:xfrm>
            <a:off x="4201012" y="4134306"/>
            <a:ext cx="3799497"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5"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grpSp>
        <p:nvGrpSpPr>
          <p:cNvPr id="6" name="组合 5"/>
          <p:cNvGrpSpPr/>
          <p:nvPr/>
        </p:nvGrpSpPr>
        <p:grpSpPr>
          <a:xfrm>
            <a:off x="3012583" y="1688903"/>
            <a:ext cx="2013686" cy="1068427"/>
            <a:chOff x="1547850" y="1248636"/>
            <a:chExt cx="2013686" cy="1068427"/>
          </a:xfrm>
        </p:grpSpPr>
        <p:grpSp>
          <p:nvGrpSpPr>
            <p:cNvPr id="7" name="组合 6"/>
            <p:cNvGrpSpPr/>
            <p:nvPr/>
          </p:nvGrpSpPr>
          <p:grpSpPr>
            <a:xfrm flipH="1">
              <a:off x="1547850" y="1248636"/>
              <a:ext cx="2013686" cy="1068427"/>
              <a:chOff x="5947699" y="828177"/>
              <a:chExt cx="2684915" cy="1424564"/>
            </a:xfrm>
          </p:grpSpPr>
          <p:grpSp>
            <p:nvGrpSpPr>
              <p:cNvPr id="13" name="组合 12"/>
              <p:cNvGrpSpPr/>
              <p:nvPr/>
            </p:nvGrpSpPr>
            <p:grpSpPr>
              <a:xfrm flipV="1">
                <a:off x="5947699" y="1317986"/>
                <a:ext cx="2684915" cy="333365"/>
                <a:chOff x="5272248" y="4626108"/>
                <a:chExt cx="2684915" cy="333365"/>
              </a:xfrm>
            </p:grpSpPr>
            <p:sp>
              <p:nvSpPr>
                <p:cNvPr id="16" name="椭圆 15"/>
                <p:cNvSpPr/>
                <p:nvPr/>
              </p:nvSpPr>
              <p:spPr>
                <a:xfrm>
                  <a:off x="5272248" y="4626108"/>
                  <a:ext cx="81021" cy="81021"/>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a:solidFill>
                      <a:prstClr val="white"/>
                    </a:solidFill>
                    <a:latin typeface="+mn-ea"/>
                    <a:sym typeface="Arial" panose="020B0604020202020204" pitchFamily="34" charset="0"/>
                  </a:endParaRPr>
                </a:p>
              </p:txBody>
            </p:sp>
            <p:sp>
              <p:nvSpPr>
                <p:cNvPr id="17" name="任意多边形 16"/>
                <p:cNvSpPr/>
                <p:nvPr/>
              </p:nvSpPr>
              <p:spPr>
                <a:xfrm>
                  <a:off x="5335428" y="4686869"/>
                  <a:ext cx="2621735" cy="272604"/>
                </a:xfrm>
                <a:custGeom>
                  <a:avLst/>
                  <a:gdLst>
                    <a:gd name="connsiteX0" fmla="*/ 0 w 2815771"/>
                    <a:gd name="connsiteY0" fmla="*/ 0 h 638628"/>
                    <a:gd name="connsiteX1" fmla="*/ 725714 w 2815771"/>
                    <a:gd name="connsiteY1" fmla="*/ 638628 h 638628"/>
                    <a:gd name="connsiteX2" fmla="*/ 2815771 w 2815771"/>
                    <a:gd name="connsiteY2" fmla="*/ 638628 h 638628"/>
                    <a:gd name="connsiteX0-1" fmla="*/ 0 w 2815771"/>
                    <a:gd name="connsiteY0-2" fmla="*/ 0 h 649982"/>
                    <a:gd name="connsiteX1-3" fmla="*/ 254183 w 2815771"/>
                    <a:gd name="connsiteY1-4" fmla="*/ 649982 h 649982"/>
                    <a:gd name="connsiteX2-5" fmla="*/ 2815771 w 2815771"/>
                    <a:gd name="connsiteY2-6" fmla="*/ 638628 h 649982"/>
                  </a:gdLst>
                  <a:ahLst/>
                  <a:cxnLst>
                    <a:cxn ang="0">
                      <a:pos x="connsiteX0-1" y="connsiteY0-2"/>
                    </a:cxn>
                    <a:cxn ang="0">
                      <a:pos x="connsiteX1-3" y="connsiteY1-4"/>
                    </a:cxn>
                    <a:cxn ang="0">
                      <a:pos x="connsiteX2-5" y="connsiteY2-6"/>
                    </a:cxn>
                  </a:cxnLst>
                  <a:rect l="l" t="t" r="r" b="b"/>
                  <a:pathLst>
                    <a:path w="2815771" h="649982">
                      <a:moveTo>
                        <a:pt x="0" y="0"/>
                      </a:moveTo>
                      <a:lnTo>
                        <a:pt x="254183" y="649982"/>
                      </a:lnTo>
                      <a:lnTo>
                        <a:pt x="2815771" y="638628"/>
                      </a:lnTo>
                    </a:path>
                  </a:pathLst>
                </a:custGeom>
                <a:no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a:solidFill>
                      <a:prstClr val="white"/>
                    </a:solidFill>
                    <a:latin typeface="+mn-ea"/>
                    <a:sym typeface="Arial" panose="020B0604020202020204" pitchFamily="34" charset="0"/>
                  </a:endParaRPr>
                </a:p>
              </p:txBody>
            </p:sp>
          </p:grpSp>
          <p:sp>
            <p:nvSpPr>
              <p:cNvPr id="14" name="文本框 94"/>
              <p:cNvSpPr txBox="1"/>
              <p:nvPr/>
            </p:nvSpPr>
            <p:spPr>
              <a:xfrm>
                <a:off x="6852147" y="828177"/>
                <a:ext cx="1780467" cy="430885"/>
              </a:xfrm>
              <a:prstGeom prst="rect">
                <a:avLst/>
              </a:prstGeom>
              <a:noFill/>
            </p:spPr>
            <p:txBody>
              <a:bodyPr wrap="square" rtlCol="0">
                <a:spAutoFit/>
              </a:bodyPr>
              <a:lstStyle/>
              <a:p>
                <a:pPr>
                  <a:defRPr/>
                </a:pPr>
                <a:r>
                  <a:rPr lang="zh-CN" altLang="en-US" sz="1500" b="1" dirty="0">
                    <a:solidFill>
                      <a:schemeClr val="accent1"/>
                    </a:solidFill>
                    <a:latin typeface="+mn-ea"/>
                  </a:rPr>
                  <a:t>在此添加标题</a:t>
                </a:r>
                <a:endParaRPr lang="zh-CN" altLang="en-US" sz="1500" b="1" dirty="0">
                  <a:solidFill>
                    <a:schemeClr val="accent1"/>
                  </a:solidFill>
                  <a:latin typeface="+mn-ea"/>
                </a:endParaRPr>
              </a:p>
            </p:txBody>
          </p:sp>
          <p:sp>
            <p:nvSpPr>
              <p:cNvPr id="15" name="文本框 95"/>
              <p:cNvSpPr txBox="1"/>
              <p:nvPr/>
            </p:nvSpPr>
            <p:spPr>
              <a:xfrm>
                <a:off x="6290683" y="1331295"/>
                <a:ext cx="2341931" cy="921446"/>
              </a:xfrm>
              <a:prstGeom prst="rect">
                <a:avLst/>
              </a:prstGeom>
              <a:noFill/>
            </p:spPr>
            <p:txBody>
              <a:bodyPr wrap="square" rtlCol="0">
                <a:spAutoFit/>
              </a:bodyPr>
              <a:lstStyle/>
              <a:p>
                <a:pPr>
                  <a:lnSpc>
                    <a:spcPct val="150000"/>
                  </a:lnSpc>
                  <a:defRPr/>
                </a:pPr>
                <a:r>
                  <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rPr>
                  <a:t>点击输入本栏的具体文字，简明扼要的说明分项内容，请根据您的具体内容酌情修改。</a:t>
                </a:r>
                <a:endParaRPr lang="zh-CN" altLang="en-US" sz="900" spc="75" dirty="0">
                  <a:solidFill>
                    <a:schemeClr val="tx1">
                      <a:lumMod val="65000"/>
                      <a:lumOff val="35000"/>
                    </a:schemeClr>
                  </a:solidFill>
                  <a:latin typeface="+mn-ea"/>
                </a:endParaRPr>
              </a:p>
            </p:txBody>
          </p:sp>
        </p:grpSp>
        <p:grpSp>
          <p:nvGrpSpPr>
            <p:cNvPr id="8" name="Group 36"/>
            <p:cNvGrpSpPr>
              <a:grpSpLocks noChangeAspect="1"/>
            </p:cNvGrpSpPr>
            <p:nvPr/>
          </p:nvGrpSpPr>
          <p:grpSpPr bwMode="auto">
            <a:xfrm>
              <a:off x="2893692" y="1286138"/>
              <a:ext cx="326696" cy="282176"/>
              <a:chOff x="3321" y="1710"/>
              <a:chExt cx="1042" cy="900"/>
            </a:xfrm>
            <a:solidFill>
              <a:schemeClr val="tx1">
                <a:lumMod val="50000"/>
                <a:lumOff val="50000"/>
                <a:alpha val="40000"/>
              </a:schemeClr>
            </a:solidFill>
          </p:grpSpPr>
          <p:sp>
            <p:nvSpPr>
              <p:cNvPr id="9" name="Freeform 37"/>
              <p:cNvSpPr>
                <a:spLocks noEditPoints="1"/>
              </p:cNvSpPr>
              <p:nvPr/>
            </p:nvSpPr>
            <p:spPr bwMode="auto">
              <a:xfrm>
                <a:off x="3321" y="1710"/>
                <a:ext cx="1042" cy="745"/>
              </a:xfrm>
              <a:custGeom>
                <a:avLst/>
                <a:gdLst>
                  <a:gd name="T0" fmla="*/ 37 w 438"/>
                  <a:gd name="T1" fmla="*/ 255 h 313"/>
                  <a:gd name="T2" fmla="*/ 20 w 438"/>
                  <a:gd name="T3" fmla="*/ 237 h 313"/>
                  <a:gd name="T4" fmla="*/ 20 w 438"/>
                  <a:gd name="T5" fmla="*/ 42 h 313"/>
                  <a:gd name="T6" fmla="*/ 37 w 438"/>
                  <a:gd name="T7" fmla="*/ 25 h 313"/>
                  <a:gd name="T8" fmla="*/ 401 w 438"/>
                  <a:gd name="T9" fmla="*/ 25 h 313"/>
                  <a:gd name="T10" fmla="*/ 418 w 438"/>
                  <a:gd name="T11" fmla="*/ 42 h 313"/>
                  <a:gd name="T12" fmla="*/ 418 w 438"/>
                  <a:gd name="T13" fmla="*/ 237 h 313"/>
                  <a:gd name="T14" fmla="*/ 401 w 438"/>
                  <a:gd name="T15" fmla="*/ 255 h 313"/>
                  <a:gd name="T16" fmla="*/ 37 w 438"/>
                  <a:gd name="T17" fmla="*/ 255 h 313"/>
                  <a:gd name="T18" fmla="*/ 424 w 438"/>
                  <a:gd name="T19" fmla="*/ 0 h 313"/>
                  <a:gd name="T20" fmla="*/ 14 w 438"/>
                  <a:gd name="T21" fmla="*/ 0 h 313"/>
                  <a:gd name="T22" fmla="*/ 0 w 438"/>
                  <a:gd name="T23" fmla="*/ 14 h 313"/>
                  <a:gd name="T24" fmla="*/ 0 w 438"/>
                  <a:gd name="T25" fmla="*/ 298 h 313"/>
                  <a:gd name="T26" fmla="*/ 14 w 438"/>
                  <a:gd name="T27" fmla="*/ 313 h 313"/>
                  <a:gd name="T28" fmla="*/ 424 w 438"/>
                  <a:gd name="T29" fmla="*/ 313 h 313"/>
                  <a:gd name="T30" fmla="*/ 438 w 438"/>
                  <a:gd name="T31" fmla="*/ 298 h 313"/>
                  <a:gd name="T32" fmla="*/ 438 w 438"/>
                  <a:gd name="T33" fmla="*/ 14 h 313"/>
                  <a:gd name="T34" fmla="*/ 424 w 438"/>
                  <a:gd name="T35" fmla="*/ 0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38" h="313">
                    <a:moveTo>
                      <a:pt x="37" y="255"/>
                    </a:moveTo>
                    <a:cubicBezTo>
                      <a:pt x="28" y="255"/>
                      <a:pt x="20" y="247"/>
                      <a:pt x="20" y="237"/>
                    </a:cubicBezTo>
                    <a:cubicBezTo>
                      <a:pt x="20" y="42"/>
                      <a:pt x="20" y="42"/>
                      <a:pt x="20" y="42"/>
                    </a:cubicBezTo>
                    <a:cubicBezTo>
                      <a:pt x="20" y="33"/>
                      <a:pt x="28" y="25"/>
                      <a:pt x="37" y="25"/>
                    </a:cubicBezTo>
                    <a:cubicBezTo>
                      <a:pt x="401" y="25"/>
                      <a:pt x="401" y="25"/>
                      <a:pt x="401" y="25"/>
                    </a:cubicBezTo>
                    <a:cubicBezTo>
                      <a:pt x="410" y="25"/>
                      <a:pt x="418" y="33"/>
                      <a:pt x="418" y="42"/>
                    </a:cubicBezTo>
                    <a:cubicBezTo>
                      <a:pt x="418" y="237"/>
                      <a:pt x="418" y="237"/>
                      <a:pt x="418" y="237"/>
                    </a:cubicBezTo>
                    <a:cubicBezTo>
                      <a:pt x="418" y="247"/>
                      <a:pt x="410" y="255"/>
                      <a:pt x="401" y="255"/>
                    </a:cubicBezTo>
                    <a:cubicBezTo>
                      <a:pt x="37" y="255"/>
                      <a:pt x="37" y="255"/>
                      <a:pt x="37" y="255"/>
                    </a:cubicBezTo>
                    <a:moveTo>
                      <a:pt x="424" y="0"/>
                    </a:moveTo>
                    <a:cubicBezTo>
                      <a:pt x="14" y="0"/>
                      <a:pt x="14" y="0"/>
                      <a:pt x="14" y="0"/>
                    </a:cubicBezTo>
                    <a:cubicBezTo>
                      <a:pt x="6" y="0"/>
                      <a:pt x="0" y="6"/>
                      <a:pt x="0" y="14"/>
                    </a:cubicBezTo>
                    <a:cubicBezTo>
                      <a:pt x="0" y="298"/>
                      <a:pt x="0" y="298"/>
                      <a:pt x="0" y="298"/>
                    </a:cubicBezTo>
                    <a:cubicBezTo>
                      <a:pt x="0" y="306"/>
                      <a:pt x="6" y="313"/>
                      <a:pt x="14" y="313"/>
                    </a:cubicBezTo>
                    <a:cubicBezTo>
                      <a:pt x="424" y="313"/>
                      <a:pt x="424" y="313"/>
                      <a:pt x="424" y="313"/>
                    </a:cubicBezTo>
                    <a:cubicBezTo>
                      <a:pt x="432" y="313"/>
                      <a:pt x="438" y="306"/>
                      <a:pt x="438" y="298"/>
                    </a:cubicBezTo>
                    <a:cubicBezTo>
                      <a:pt x="438" y="14"/>
                      <a:pt x="438" y="14"/>
                      <a:pt x="438" y="14"/>
                    </a:cubicBezTo>
                    <a:cubicBezTo>
                      <a:pt x="438" y="6"/>
                      <a:pt x="432" y="0"/>
                      <a:pt x="424"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a:defRPr/>
                </a:pPr>
                <a:endParaRPr lang="zh-CN" altLang="en-US">
                  <a:solidFill>
                    <a:prstClr val="black"/>
                  </a:solidFill>
                  <a:latin typeface="Calibri" panose="020F0502020204030204"/>
                  <a:ea typeface="宋体" panose="02010600030101010101" pitchFamily="2" charset="-122"/>
                </a:endParaRPr>
              </a:p>
            </p:txBody>
          </p:sp>
          <p:sp>
            <p:nvSpPr>
              <p:cNvPr id="10" name="Rectangle 38"/>
              <p:cNvSpPr>
                <a:spLocks noChangeArrowheads="1"/>
              </p:cNvSpPr>
              <p:nvPr/>
            </p:nvSpPr>
            <p:spPr bwMode="auto">
              <a:xfrm>
                <a:off x="3716" y="2465"/>
                <a:ext cx="252" cy="9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a:defRPr/>
                </a:pPr>
                <a:endParaRPr lang="zh-CN" altLang="en-US">
                  <a:solidFill>
                    <a:prstClr val="black"/>
                  </a:solidFill>
                  <a:latin typeface="Calibri" panose="020F0502020204030204"/>
                  <a:ea typeface="宋体" panose="02010600030101010101" pitchFamily="2" charset="-122"/>
                </a:endParaRPr>
              </a:p>
            </p:txBody>
          </p:sp>
          <p:sp>
            <p:nvSpPr>
              <p:cNvPr id="11" name="Rectangle 40"/>
              <p:cNvSpPr>
                <a:spLocks noChangeArrowheads="1"/>
              </p:cNvSpPr>
              <p:nvPr/>
            </p:nvSpPr>
            <p:spPr bwMode="auto">
              <a:xfrm>
                <a:off x="3595" y="2570"/>
                <a:ext cx="495" cy="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a:defRPr/>
                </a:pPr>
                <a:endParaRPr lang="zh-CN" altLang="en-US">
                  <a:solidFill>
                    <a:prstClr val="black"/>
                  </a:solidFill>
                  <a:latin typeface="Calibri" panose="020F0502020204030204"/>
                  <a:ea typeface="宋体" panose="02010600030101010101" pitchFamily="2" charset="-122"/>
                </a:endParaRPr>
              </a:p>
            </p:txBody>
          </p:sp>
          <p:sp>
            <p:nvSpPr>
              <p:cNvPr id="12" name="Freeform 42"/>
              <p:cNvSpPr/>
              <p:nvPr/>
            </p:nvSpPr>
            <p:spPr bwMode="auto">
              <a:xfrm>
                <a:off x="3433" y="1853"/>
                <a:ext cx="771" cy="400"/>
              </a:xfrm>
              <a:custGeom>
                <a:avLst/>
                <a:gdLst>
                  <a:gd name="T0" fmla="*/ 761 w 771"/>
                  <a:gd name="T1" fmla="*/ 0 h 400"/>
                  <a:gd name="T2" fmla="*/ 657 w 771"/>
                  <a:gd name="T3" fmla="*/ 9 h 400"/>
                  <a:gd name="T4" fmla="*/ 697 w 771"/>
                  <a:gd name="T5" fmla="*/ 43 h 400"/>
                  <a:gd name="T6" fmla="*/ 557 w 771"/>
                  <a:gd name="T7" fmla="*/ 212 h 400"/>
                  <a:gd name="T8" fmla="*/ 419 w 771"/>
                  <a:gd name="T9" fmla="*/ 105 h 400"/>
                  <a:gd name="T10" fmla="*/ 286 w 771"/>
                  <a:gd name="T11" fmla="*/ 278 h 400"/>
                  <a:gd name="T12" fmla="*/ 152 w 771"/>
                  <a:gd name="T13" fmla="*/ 190 h 400"/>
                  <a:gd name="T14" fmla="*/ 0 w 771"/>
                  <a:gd name="T15" fmla="*/ 369 h 400"/>
                  <a:gd name="T16" fmla="*/ 36 w 771"/>
                  <a:gd name="T17" fmla="*/ 400 h 400"/>
                  <a:gd name="T18" fmla="*/ 162 w 771"/>
                  <a:gd name="T19" fmla="*/ 252 h 400"/>
                  <a:gd name="T20" fmla="*/ 298 w 771"/>
                  <a:gd name="T21" fmla="*/ 343 h 400"/>
                  <a:gd name="T22" fmla="*/ 428 w 771"/>
                  <a:gd name="T23" fmla="*/ 171 h 400"/>
                  <a:gd name="T24" fmla="*/ 564 w 771"/>
                  <a:gd name="T25" fmla="*/ 278 h 400"/>
                  <a:gd name="T26" fmla="*/ 733 w 771"/>
                  <a:gd name="T27" fmla="*/ 71 h 400"/>
                  <a:gd name="T28" fmla="*/ 771 w 771"/>
                  <a:gd name="T29" fmla="*/ 105 h 400"/>
                  <a:gd name="T30" fmla="*/ 761 w 771"/>
                  <a:gd name="T31" fmla="*/ 0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71" h="400">
                    <a:moveTo>
                      <a:pt x="761" y="0"/>
                    </a:moveTo>
                    <a:lnTo>
                      <a:pt x="657" y="9"/>
                    </a:lnTo>
                    <a:lnTo>
                      <a:pt x="697" y="43"/>
                    </a:lnTo>
                    <a:lnTo>
                      <a:pt x="557" y="212"/>
                    </a:lnTo>
                    <a:lnTo>
                      <a:pt x="419" y="105"/>
                    </a:lnTo>
                    <a:lnTo>
                      <a:pt x="286" y="278"/>
                    </a:lnTo>
                    <a:lnTo>
                      <a:pt x="152" y="190"/>
                    </a:lnTo>
                    <a:lnTo>
                      <a:pt x="0" y="369"/>
                    </a:lnTo>
                    <a:lnTo>
                      <a:pt x="36" y="400"/>
                    </a:lnTo>
                    <a:lnTo>
                      <a:pt x="162" y="252"/>
                    </a:lnTo>
                    <a:lnTo>
                      <a:pt x="298" y="343"/>
                    </a:lnTo>
                    <a:lnTo>
                      <a:pt x="428" y="171"/>
                    </a:lnTo>
                    <a:lnTo>
                      <a:pt x="564" y="278"/>
                    </a:lnTo>
                    <a:lnTo>
                      <a:pt x="733" y="71"/>
                    </a:lnTo>
                    <a:lnTo>
                      <a:pt x="771" y="105"/>
                    </a:lnTo>
                    <a:lnTo>
                      <a:pt x="761"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a:defRPr/>
                </a:pPr>
                <a:endParaRPr lang="zh-CN" altLang="en-US">
                  <a:solidFill>
                    <a:prstClr val="black"/>
                  </a:solidFill>
                  <a:latin typeface="Calibri" panose="020F0502020204030204"/>
                  <a:ea typeface="宋体" panose="02010600030101010101" pitchFamily="2" charset="-122"/>
                </a:endParaRPr>
              </a:p>
            </p:txBody>
          </p:sp>
        </p:grpSp>
      </p:grpSp>
      <p:grpSp>
        <p:nvGrpSpPr>
          <p:cNvPr id="18" name="组合 17"/>
          <p:cNvGrpSpPr/>
          <p:nvPr/>
        </p:nvGrpSpPr>
        <p:grpSpPr>
          <a:xfrm>
            <a:off x="2102662" y="3828791"/>
            <a:ext cx="2013686" cy="1024995"/>
            <a:chOff x="637929" y="3388524"/>
            <a:chExt cx="2013686" cy="1024995"/>
          </a:xfrm>
        </p:grpSpPr>
        <p:grpSp>
          <p:nvGrpSpPr>
            <p:cNvPr id="19" name="组合 18"/>
            <p:cNvGrpSpPr/>
            <p:nvPr/>
          </p:nvGrpSpPr>
          <p:grpSpPr>
            <a:xfrm flipH="1" flipV="1">
              <a:off x="637929" y="3388524"/>
              <a:ext cx="2013686" cy="1024995"/>
              <a:chOff x="5947699" y="414315"/>
              <a:chExt cx="2684915" cy="1366654"/>
            </a:xfrm>
          </p:grpSpPr>
          <p:grpSp>
            <p:nvGrpSpPr>
              <p:cNvPr id="21" name="组合 20"/>
              <p:cNvGrpSpPr/>
              <p:nvPr/>
            </p:nvGrpSpPr>
            <p:grpSpPr>
              <a:xfrm flipV="1">
                <a:off x="5947699" y="1317986"/>
                <a:ext cx="2684915" cy="333365"/>
                <a:chOff x="5272248" y="4626108"/>
                <a:chExt cx="2684915" cy="333365"/>
              </a:xfrm>
            </p:grpSpPr>
            <p:sp>
              <p:nvSpPr>
                <p:cNvPr id="24" name="椭圆 23"/>
                <p:cNvSpPr/>
                <p:nvPr/>
              </p:nvSpPr>
              <p:spPr>
                <a:xfrm>
                  <a:off x="5272248" y="4626108"/>
                  <a:ext cx="81021" cy="81021"/>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a:solidFill>
                      <a:prstClr val="white"/>
                    </a:solidFill>
                    <a:latin typeface="+mn-ea"/>
                    <a:sym typeface="Arial" panose="020B0604020202020204" pitchFamily="34" charset="0"/>
                  </a:endParaRPr>
                </a:p>
              </p:txBody>
            </p:sp>
            <p:sp>
              <p:nvSpPr>
                <p:cNvPr id="25" name="任意多边形 24"/>
                <p:cNvSpPr/>
                <p:nvPr/>
              </p:nvSpPr>
              <p:spPr>
                <a:xfrm>
                  <a:off x="5335428" y="4686869"/>
                  <a:ext cx="2621735" cy="272604"/>
                </a:xfrm>
                <a:custGeom>
                  <a:avLst/>
                  <a:gdLst>
                    <a:gd name="connsiteX0" fmla="*/ 0 w 2815771"/>
                    <a:gd name="connsiteY0" fmla="*/ 0 h 638628"/>
                    <a:gd name="connsiteX1" fmla="*/ 725714 w 2815771"/>
                    <a:gd name="connsiteY1" fmla="*/ 638628 h 638628"/>
                    <a:gd name="connsiteX2" fmla="*/ 2815771 w 2815771"/>
                    <a:gd name="connsiteY2" fmla="*/ 638628 h 638628"/>
                    <a:gd name="connsiteX0-1" fmla="*/ 0 w 2815771"/>
                    <a:gd name="connsiteY0-2" fmla="*/ 0 h 649982"/>
                    <a:gd name="connsiteX1-3" fmla="*/ 254183 w 2815771"/>
                    <a:gd name="connsiteY1-4" fmla="*/ 649982 h 649982"/>
                    <a:gd name="connsiteX2-5" fmla="*/ 2815771 w 2815771"/>
                    <a:gd name="connsiteY2-6" fmla="*/ 638628 h 649982"/>
                  </a:gdLst>
                  <a:ahLst/>
                  <a:cxnLst>
                    <a:cxn ang="0">
                      <a:pos x="connsiteX0-1" y="connsiteY0-2"/>
                    </a:cxn>
                    <a:cxn ang="0">
                      <a:pos x="connsiteX1-3" y="connsiteY1-4"/>
                    </a:cxn>
                    <a:cxn ang="0">
                      <a:pos x="connsiteX2-5" y="connsiteY2-6"/>
                    </a:cxn>
                  </a:cxnLst>
                  <a:rect l="l" t="t" r="r" b="b"/>
                  <a:pathLst>
                    <a:path w="2815771" h="649982">
                      <a:moveTo>
                        <a:pt x="0" y="0"/>
                      </a:moveTo>
                      <a:lnTo>
                        <a:pt x="254183" y="649982"/>
                      </a:lnTo>
                      <a:lnTo>
                        <a:pt x="2815771" y="638628"/>
                      </a:lnTo>
                    </a:path>
                  </a:pathLst>
                </a:custGeom>
                <a:no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a:solidFill>
                      <a:prstClr val="white"/>
                    </a:solidFill>
                    <a:latin typeface="+mn-ea"/>
                    <a:sym typeface="Arial" panose="020B0604020202020204" pitchFamily="34" charset="0"/>
                  </a:endParaRPr>
                </a:p>
              </p:txBody>
            </p:sp>
          </p:grpSp>
          <p:sp>
            <p:nvSpPr>
              <p:cNvPr id="22" name="文本框 106"/>
              <p:cNvSpPr txBox="1"/>
              <p:nvPr/>
            </p:nvSpPr>
            <p:spPr>
              <a:xfrm flipV="1">
                <a:off x="6852147" y="1350084"/>
                <a:ext cx="1780467" cy="430885"/>
              </a:xfrm>
              <a:prstGeom prst="rect">
                <a:avLst/>
              </a:prstGeom>
              <a:noFill/>
            </p:spPr>
            <p:txBody>
              <a:bodyPr wrap="square" rtlCol="0">
                <a:spAutoFit/>
              </a:bodyPr>
              <a:lstStyle/>
              <a:p>
                <a:pPr>
                  <a:defRPr/>
                </a:pPr>
                <a:r>
                  <a:rPr lang="zh-CN" altLang="en-US" sz="1500" b="1" dirty="0">
                    <a:solidFill>
                      <a:schemeClr val="accent3"/>
                    </a:solidFill>
                    <a:latin typeface="+mn-ea"/>
                  </a:rPr>
                  <a:t>在此添加标题</a:t>
                </a:r>
                <a:endParaRPr lang="zh-CN" altLang="en-US" sz="1500" b="1" dirty="0">
                  <a:solidFill>
                    <a:schemeClr val="accent3"/>
                  </a:solidFill>
                  <a:latin typeface="+mn-ea"/>
                </a:endParaRPr>
              </a:p>
            </p:txBody>
          </p:sp>
          <p:sp>
            <p:nvSpPr>
              <p:cNvPr id="23" name="文本框 107"/>
              <p:cNvSpPr txBox="1"/>
              <p:nvPr/>
            </p:nvSpPr>
            <p:spPr>
              <a:xfrm flipV="1">
                <a:off x="6290683" y="414315"/>
                <a:ext cx="2341931" cy="921446"/>
              </a:xfrm>
              <a:prstGeom prst="rect">
                <a:avLst/>
              </a:prstGeom>
              <a:noFill/>
            </p:spPr>
            <p:txBody>
              <a:bodyPr wrap="square" rtlCol="0">
                <a:spAutoFit/>
              </a:bodyPr>
              <a:lstStyle/>
              <a:p>
                <a:pPr>
                  <a:lnSpc>
                    <a:spcPct val="150000"/>
                  </a:lnSpc>
                  <a:defRPr/>
                </a:pPr>
                <a:r>
                  <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rPr>
                  <a:t>点击输入本栏的具体文字，简明扼要的说明分项内容，请根据您的具体内容酌情修改。</a:t>
                </a:r>
                <a:endParaRPr lang="zh-CN" altLang="en-US" sz="900" spc="75" dirty="0">
                  <a:solidFill>
                    <a:schemeClr val="tx1">
                      <a:lumMod val="65000"/>
                      <a:lumOff val="35000"/>
                    </a:schemeClr>
                  </a:solidFill>
                  <a:latin typeface="+mn-ea"/>
                </a:endParaRPr>
              </a:p>
            </p:txBody>
          </p:sp>
        </p:grpSp>
        <p:sp>
          <p:nvSpPr>
            <p:cNvPr id="20" name="Freeform 53"/>
            <p:cNvSpPr>
              <a:spLocks noEditPoints="1"/>
            </p:cNvSpPr>
            <p:nvPr/>
          </p:nvSpPr>
          <p:spPr bwMode="auto">
            <a:xfrm>
              <a:off x="1951673" y="3404111"/>
              <a:ext cx="304408" cy="304408"/>
            </a:xfrm>
            <a:custGeom>
              <a:avLst/>
              <a:gdLst>
                <a:gd name="T0" fmla="*/ 166 w 449"/>
                <a:gd name="T1" fmla="*/ 362 h 449"/>
                <a:gd name="T2" fmla="*/ 211 w 449"/>
                <a:gd name="T3" fmla="*/ 317 h 449"/>
                <a:gd name="T4" fmla="*/ 237 w 449"/>
                <a:gd name="T5" fmla="*/ 407 h 449"/>
                <a:gd name="T6" fmla="*/ 302 w 449"/>
                <a:gd name="T7" fmla="*/ 313 h 449"/>
                <a:gd name="T8" fmla="*/ 294 w 449"/>
                <a:gd name="T9" fmla="*/ 393 h 449"/>
                <a:gd name="T10" fmla="*/ 395 w 449"/>
                <a:gd name="T11" fmla="*/ 289 h 449"/>
                <a:gd name="T12" fmla="*/ 294 w 449"/>
                <a:gd name="T13" fmla="*/ 393 h 449"/>
                <a:gd name="T14" fmla="*/ 95 w 449"/>
                <a:gd name="T15" fmla="*/ 353 h 449"/>
                <a:gd name="T16" fmla="*/ 121 w 449"/>
                <a:gd name="T17" fmla="*/ 309 h 449"/>
                <a:gd name="T18" fmla="*/ 237 w 449"/>
                <a:gd name="T19" fmla="*/ 293 h 449"/>
                <a:gd name="T20" fmla="*/ 311 w 449"/>
                <a:gd name="T21" fmla="*/ 191 h 449"/>
                <a:gd name="T22" fmla="*/ 307 w 449"/>
                <a:gd name="T23" fmla="*/ 287 h 449"/>
                <a:gd name="T24" fmla="*/ 211 w 449"/>
                <a:gd name="T25" fmla="*/ 293 h 449"/>
                <a:gd name="T26" fmla="*/ 137 w 449"/>
                <a:gd name="T27" fmla="*/ 226 h 449"/>
                <a:gd name="T28" fmla="*/ 211 w 449"/>
                <a:gd name="T29" fmla="*/ 196 h 449"/>
                <a:gd name="T30" fmla="*/ 333 w 449"/>
                <a:gd name="T31" fmla="*/ 282 h 449"/>
                <a:gd name="T32" fmla="*/ 335 w 449"/>
                <a:gd name="T33" fmla="*/ 188 h 449"/>
                <a:gd name="T34" fmla="*/ 407 w 449"/>
                <a:gd name="T35" fmla="*/ 224 h 449"/>
                <a:gd name="T36" fmla="*/ 116 w 449"/>
                <a:gd name="T37" fmla="*/ 281 h 449"/>
                <a:gd name="T38" fmla="*/ 41 w 449"/>
                <a:gd name="T39" fmla="*/ 224 h 449"/>
                <a:gd name="T40" fmla="*/ 114 w 449"/>
                <a:gd name="T41" fmla="*/ 188 h 449"/>
                <a:gd name="T42" fmla="*/ 116 w 449"/>
                <a:gd name="T43" fmla="*/ 281 h 449"/>
                <a:gd name="T44" fmla="*/ 59 w 449"/>
                <a:gd name="T45" fmla="*/ 146 h 449"/>
                <a:gd name="T46" fmla="*/ 158 w 449"/>
                <a:gd name="T47" fmla="*/ 55 h 449"/>
                <a:gd name="T48" fmla="*/ 331 w 449"/>
                <a:gd name="T49" fmla="*/ 164 h 449"/>
                <a:gd name="T50" fmla="*/ 390 w 449"/>
                <a:gd name="T51" fmla="*/ 147 h 449"/>
                <a:gd name="T52" fmla="*/ 211 w 449"/>
                <a:gd name="T53" fmla="*/ 171 h 449"/>
                <a:gd name="T54" fmla="*/ 210 w 449"/>
                <a:gd name="T55" fmla="*/ 43 h 449"/>
                <a:gd name="T56" fmla="*/ 211 w 449"/>
                <a:gd name="T57" fmla="*/ 171 h 449"/>
                <a:gd name="T58" fmla="*/ 237 w 449"/>
                <a:gd name="T59" fmla="*/ 43 h 449"/>
                <a:gd name="T60" fmla="*/ 308 w 449"/>
                <a:gd name="T61" fmla="*/ 167 h 449"/>
                <a:gd name="T62" fmla="*/ 225 w 449"/>
                <a:gd name="T63" fmla="*/ 0 h 449"/>
                <a:gd name="T64" fmla="*/ 225 w 449"/>
                <a:gd name="T65" fmla="*/ 449 h 449"/>
                <a:gd name="T66" fmla="*/ 225 w 449"/>
                <a:gd name="T67"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49" h="449">
                  <a:moveTo>
                    <a:pt x="211" y="407"/>
                  </a:moveTo>
                  <a:cubicBezTo>
                    <a:pt x="192" y="407"/>
                    <a:pt x="176" y="387"/>
                    <a:pt x="166" y="362"/>
                  </a:cubicBezTo>
                  <a:cubicBezTo>
                    <a:pt x="158" y="347"/>
                    <a:pt x="151" y="331"/>
                    <a:pt x="147" y="313"/>
                  </a:cubicBezTo>
                  <a:cubicBezTo>
                    <a:pt x="168" y="315"/>
                    <a:pt x="189" y="317"/>
                    <a:pt x="211" y="317"/>
                  </a:cubicBezTo>
                  <a:cubicBezTo>
                    <a:pt x="211" y="407"/>
                    <a:pt x="211" y="407"/>
                    <a:pt x="211" y="407"/>
                  </a:cubicBezTo>
                  <a:moveTo>
                    <a:pt x="237" y="407"/>
                  </a:moveTo>
                  <a:cubicBezTo>
                    <a:pt x="237" y="317"/>
                    <a:pt x="237" y="317"/>
                    <a:pt x="237" y="317"/>
                  </a:cubicBezTo>
                  <a:cubicBezTo>
                    <a:pt x="259" y="317"/>
                    <a:pt x="280" y="315"/>
                    <a:pt x="302" y="313"/>
                  </a:cubicBezTo>
                  <a:cubicBezTo>
                    <a:pt x="293" y="344"/>
                    <a:pt x="273" y="407"/>
                    <a:pt x="237" y="407"/>
                  </a:cubicBezTo>
                  <a:moveTo>
                    <a:pt x="294" y="393"/>
                  </a:moveTo>
                  <a:cubicBezTo>
                    <a:pt x="311" y="370"/>
                    <a:pt x="320" y="343"/>
                    <a:pt x="328" y="310"/>
                  </a:cubicBezTo>
                  <a:cubicBezTo>
                    <a:pt x="354" y="304"/>
                    <a:pt x="377" y="297"/>
                    <a:pt x="395" y="289"/>
                  </a:cubicBezTo>
                  <a:cubicBezTo>
                    <a:pt x="386" y="313"/>
                    <a:pt x="373" y="335"/>
                    <a:pt x="354" y="353"/>
                  </a:cubicBezTo>
                  <a:cubicBezTo>
                    <a:pt x="337" y="371"/>
                    <a:pt x="315" y="384"/>
                    <a:pt x="294" y="393"/>
                  </a:cubicBezTo>
                  <a:moveTo>
                    <a:pt x="154" y="393"/>
                  </a:moveTo>
                  <a:cubicBezTo>
                    <a:pt x="133" y="384"/>
                    <a:pt x="112" y="371"/>
                    <a:pt x="95" y="353"/>
                  </a:cubicBezTo>
                  <a:cubicBezTo>
                    <a:pt x="75" y="335"/>
                    <a:pt x="62" y="312"/>
                    <a:pt x="52" y="286"/>
                  </a:cubicBezTo>
                  <a:cubicBezTo>
                    <a:pt x="68" y="295"/>
                    <a:pt x="93" y="303"/>
                    <a:pt x="121" y="309"/>
                  </a:cubicBezTo>
                  <a:cubicBezTo>
                    <a:pt x="128" y="342"/>
                    <a:pt x="138" y="371"/>
                    <a:pt x="154" y="393"/>
                  </a:cubicBezTo>
                  <a:moveTo>
                    <a:pt x="237" y="293"/>
                  </a:moveTo>
                  <a:cubicBezTo>
                    <a:pt x="237" y="196"/>
                    <a:pt x="237" y="196"/>
                    <a:pt x="237" y="196"/>
                  </a:cubicBezTo>
                  <a:cubicBezTo>
                    <a:pt x="263" y="195"/>
                    <a:pt x="287" y="193"/>
                    <a:pt x="311" y="191"/>
                  </a:cubicBezTo>
                  <a:cubicBezTo>
                    <a:pt x="311" y="203"/>
                    <a:pt x="311" y="214"/>
                    <a:pt x="311" y="226"/>
                  </a:cubicBezTo>
                  <a:cubicBezTo>
                    <a:pt x="311" y="247"/>
                    <a:pt x="311" y="268"/>
                    <a:pt x="307" y="287"/>
                  </a:cubicBezTo>
                  <a:cubicBezTo>
                    <a:pt x="284" y="290"/>
                    <a:pt x="261" y="292"/>
                    <a:pt x="237" y="293"/>
                  </a:cubicBezTo>
                  <a:moveTo>
                    <a:pt x="211" y="293"/>
                  </a:moveTo>
                  <a:cubicBezTo>
                    <a:pt x="187" y="292"/>
                    <a:pt x="165" y="290"/>
                    <a:pt x="141" y="286"/>
                  </a:cubicBezTo>
                  <a:cubicBezTo>
                    <a:pt x="138" y="268"/>
                    <a:pt x="137" y="246"/>
                    <a:pt x="137" y="226"/>
                  </a:cubicBezTo>
                  <a:cubicBezTo>
                    <a:pt x="137" y="214"/>
                    <a:pt x="138" y="203"/>
                    <a:pt x="138" y="191"/>
                  </a:cubicBezTo>
                  <a:cubicBezTo>
                    <a:pt x="161" y="193"/>
                    <a:pt x="186" y="195"/>
                    <a:pt x="211" y="196"/>
                  </a:cubicBezTo>
                  <a:cubicBezTo>
                    <a:pt x="211" y="293"/>
                    <a:pt x="211" y="293"/>
                    <a:pt x="211" y="293"/>
                  </a:cubicBezTo>
                  <a:moveTo>
                    <a:pt x="333" y="282"/>
                  </a:moveTo>
                  <a:cubicBezTo>
                    <a:pt x="335" y="265"/>
                    <a:pt x="336" y="245"/>
                    <a:pt x="336" y="226"/>
                  </a:cubicBezTo>
                  <a:cubicBezTo>
                    <a:pt x="336" y="212"/>
                    <a:pt x="336" y="201"/>
                    <a:pt x="335" y="188"/>
                  </a:cubicBezTo>
                  <a:cubicBezTo>
                    <a:pt x="363" y="185"/>
                    <a:pt x="386" y="177"/>
                    <a:pt x="399" y="171"/>
                  </a:cubicBezTo>
                  <a:cubicBezTo>
                    <a:pt x="405" y="188"/>
                    <a:pt x="407" y="207"/>
                    <a:pt x="407" y="224"/>
                  </a:cubicBezTo>
                  <a:cubicBezTo>
                    <a:pt x="407" y="254"/>
                    <a:pt x="405" y="270"/>
                    <a:pt x="333" y="282"/>
                  </a:cubicBezTo>
                  <a:moveTo>
                    <a:pt x="116" y="281"/>
                  </a:moveTo>
                  <a:cubicBezTo>
                    <a:pt x="75" y="274"/>
                    <a:pt x="52" y="260"/>
                    <a:pt x="43" y="250"/>
                  </a:cubicBezTo>
                  <a:cubicBezTo>
                    <a:pt x="41" y="242"/>
                    <a:pt x="41" y="233"/>
                    <a:pt x="41" y="224"/>
                  </a:cubicBezTo>
                  <a:cubicBezTo>
                    <a:pt x="41" y="206"/>
                    <a:pt x="44" y="187"/>
                    <a:pt x="49" y="171"/>
                  </a:cubicBezTo>
                  <a:cubicBezTo>
                    <a:pt x="64" y="177"/>
                    <a:pt x="82" y="182"/>
                    <a:pt x="114" y="188"/>
                  </a:cubicBezTo>
                  <a:cubicBezTo>
                    <a:pt x="113" y="201"/>
                    <a:pt x="112" y="212"/>
                    <a:pt x="112" y="226"/>
                  </a:cubicBezTo>
                  <a:cubicBezTo>
                    <a:pt x="112" y="245"/>
                    <a:pt x="113" y="264"/>
                    <a:pt x="116" y="281"/>
                  </a:cubicBezTo>
                  <a:moveTo>
                    <a:pt x="117" y="164"/>
                  </a:moveTo>
                  <a:cubicBezTo>
                    <a:pt x="76" y="153"/>
                    <a:pt x="65" y="152"/>
                    <a:pt x="59" y="146"/>
                  </a:cubicBezTo>
                  <a:cubicBezTo>
                    <a:pt x="68" y="128"/>
                    <a:pt x="79" y="110"/>
                    <a:pt x="95" y="96"/>
                  </a:cubicBezTo>
                  <a:cubicBezTo>
                    <a:pt x="114" y="76"/>
                    <a:pt x="135" y="66"/>
                    <a:pt x="158" y="55"/>
                  </a:cubicBezTo>
                  <a:cubicBezTo>
                    <a:pt x="138" y="83"/>
                    <a:pt x="124" y="119"/>
                    <a:pt x="117" y="164"/>
                  </a:cubicBezTo>
                  <a:moveTo>
                    <a:pt x="331" y="164"/>
                  </a:moveTo>
                  <a:cubicBezTo>
                    <a:pt x="324" y="119"/>
                    <a:pt x="311" y="81"/>
                    <a:pt x="291" y="54"/>
                  </a:cubicBezTo>
                  <a:cubicBezTo>
                    <a:pt x="333" y="69"/>
                    <a:pt x="370" y="104"/>
                    <a:pt x="390" y="147"/>
                  </a:cubicBezTo>
                  <a:cubicBezTo>
                    <a:pt x="384" y="151"/>
                    <a:pt x="369" y="157"/>
                    <a:pt x="331" y="164"/>
                  </a:cubicBezTo>
                  <a:moveTo>
                    <a:pt x="211" y="171"/>
                  </a:moveTo>
                  <a:cubicBezTo>
                    <a:pt x="187" y="171"/>
                    <a:pt x="164" y="169"/>
                    <a:pt x="141" y="167"/>
                  </a:cubicBezTo>
                  <a:cubicBezTo>
                    <a:pt x="152" y="104"/>
                    <a:pt x="178" y="55"/>
                    <a:pt x="210" y="43"/>
                  </a:cubicBezTo>
                  <a:cubicBezTo>
                    <a:pt x="210" y="43"/>
                    <a:pt x="211" y="43"/>
                    <a:pt x="211" y="43"/>
                  </a:cubicBezTo>
                  <a:cubicBezTo>
                    <a:pt x="211" y="171"/>
                    <a:pt x="211" y="171"/>
                    <a:pt x="211" y="171"/>
                  </a:cubicBezTo>
                  <a:moveTo>
                    <a:pt x="237" y="171"/>
                  </a:moveTo>
                  <a:cubicBezTo>
                    <a:pt x="237" y="43"/>
                    <a:pt x="237" y="43"/>
                    <a:pt x="237" y="43"/>
                  </a:cubicBezTo>
                  <a:cubicBezTo>
                    <a:pt x="242" y="43"/>
                    <a:pt x="249" y="48"/>
                    <a:pt x="255" y="52"/>
                  </a:cubicBezTo>
                  <a:cubicBezTo>
                    <a:pt x="279" y="74"/>
                    <a:pt x="299" y="117"/>
                    <a:pt x="308" y="167"/>
                  </a:cubicBezTo>
                  <a:cubicBezTo>
                    <a:pt x="284" y="169"/>
                    <a:pt x="261" y="171"/>
                    <a:pt x="237" y="171"/>
                  </a:cubicBezTo>
                  <a:moveTo>
                    <a:pt x="225" y="0"/>
                  </a:moveTo>
                  <a:cubicBezTo>
                    <a:pt x="100" y="0"/>
                    <a:pt x="0" y="100"/>
                    <a:pt x="0" y="224"/>
                  </a:cubicBezTo>
                  <a:cubicBezTo>
                    <a:pt x="0" y="349"/>
                    <a:pt x="100" y="449"/>
                    <a:pt x="225" y="449"/>
                  </a:cubicBezTo>
                  <a:cubicBezTo>
                    <a:pt x="350" y="449"/>
                    <a:pt x="449" y="349"/>
                    <a:pt x="449" y="224"/>
                  </a:cubicBezTo>
                  <a:cubicBezTo>
                    <a:pt x="449" y="100"/>
                    <a:pt x="350" y="0"/>
                    <a:pt x="225" y="0"/>
                  </a:cubicBezTo>
                </a:path>
              </a:pathLst>
            </a:custGeom>
            <a:solidFill>
              <a:schemeClr val="tx1">
                <a:lumMod val="50000"/>
                <a:lumOff val="50000"/>
                <a:alpha val="40000"/>
              </a:schemeClr>
            </a:solidFill>
            <a:ln>
              <a:noFill/>
            </a:ln>
          </p:spPr>
          <p:txBody>
            <a:bodyPr vert="horz" wrap="square" lIns="68580" tIns="34290" rIns="68580" bIns="34290" numCol="1" anchor="t" anchorCtr="0" compatLnSpc="1"/>
            <a:lstStyle/>
            <a:p>
              <a:pPr>
                <a:defRPr/>
              </a:pPr>
              <a:endParaRPr lang="zh-CN" altLang="en-US">
                <a:solidFill>
                  <a:prstClr val="black"/>
                </a:solidFill>
                <a:latin typeface="Calibri" panose="020F0502020204030204"/>
                <a:ea typeface="宋体" panose="02010600030101010101" pitchFamily="2" charset="-122"/>
              </a:endParaRPr>
            </a:p>
          </p:txBody>
        </p:sp>
      </p:grpSp>
      <p:grpSp>
        <p:nvGrpSpPr>
          <p:cNvPr id="26" name="组合 25"/>
          <p:cNvGrpSpPr/>
          <p:nvPr/>
        </p:nvGrpSpPr>
        <p:grpSpPr>
          <a:xfrm>
            <a:off x="7669610" y="1882546"/>
            <a:ext cx="2094378" cy="1075151"/>
            <a:chOff x="6204877" y="1442279"/>
            <a:chExt cx="2094378" cy="1075151"/>
          </a:xfrm>
        </p:grpSpPr>
        <p:grpSp>
          <p:nvGrpSpPr>
            <p:cNvPr id="27" name="组合 26"/>
            <p:cNvGrpSpPr/>
            <p:nvPr/>
          </p:nvGrpSpPr>
          <p:grpSpPr>
            <a:xfrm>
              <a:off x="6204877" y="1442279"/>
              <a:ext cx="2094378" cy="1075151"/>
              <a:chOff x="5947699" y="819212"/>
              <a:chExt cx="2792499" cy="1433529"/>
            </a:xfrm>
          </p:grpSpPr>
          <p:grpSp>
            <p:nvGrpSpPr>
              <p:cNvPr id="32" name="组合 31"/>
              <p:cNvGrpSpPr/>
              <p:nvPr/>
            </p:nvGrpSpPr>
            <p:grpSpPr>
              <a:xfrm flipV="1">
                <a:off x="5947699" y="1317986"/>
                <a:ext cx="2684915" cy="333365"/>
                <a:chOff x="5272248" y="4626108"/>
                <a:chExt cx="2684915" cy="333365"/>
              </a:xfrm>
            </p:grpSpPr>
            <p:sp>
              <p:nvSpPr>
                <p:cNvPr id="35" name="椭圆 34"/>
                <p:cNvSpPr/>
                <p:nvPr/>
              </p:nvSpPr>
              <p:spPr>
                <a:xfrm>
                  <a:off x="5272248" y="4626108"/>
                  <a:ext cx="81021" cy="81021"/>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a:solidFill>
                      <a:prstClr val="white"/>
                    </a:solidFill>
                    <a:latin typeface="+mn-ea"/>
                    <a:sym typeface="Arial" panose="020B0604020202020204" pitchFamily="34" charset="0"/>
                  </a:endParaRPr>
                </a:p>
              </p:txBody>
            </p:sp>
            <p:sp>
              <p:nvSpPr>
                <p:cNvPr id="36" name="任意多边形 35"/>
                <p:cNvSpPr/>
                <p:nvPr/>
              </p:nvSpPr>
              <p:spPr>
                <a:xfrm>
                  <a:off x="5335428" y="4686869"/>
                  <a:ext cx="2621735" cy="272604"/>
                </a:xfrm>
                <a:custGeom>
                  <a:avLst/>
                  <a:gdLst>
                    <a:gd name="connsiteX0" fmla="*/ 0 w 2815771"/>
                    <a:gd name="connsiteY0" fmla="*/ 0 h 638628"/>
                    <a:gd name="connsiteX1" fmla="*/ 725714 w 2815771"/>
                    <a:gd name="connsiteY1" fmla="*/ 638628 h 638628"/>
                    <a:gd name="connsiteX2" fmla="*/ 2815771 w 2815771"/>
                    <a:gd name="connsiteY2" fmla="*/ 638628 h 638628"/>
                    <a:gd name="connsiteX0-1" fmla="*/ 0 w 2815771"/>
                    <a:gd name="connsiteY0-2" fmla="*/ 0 h 649982"/>
                    <a:gd name="connsiteX1-3" fmla="*/ 254183 w 2815771"/>
                    <a:gd name="connsiteY1-4" fmla="*/ 649982 h 649982"/>
                    <a:gd name="connsiteX2-5" fmla="*/ 2815771 w 2815771"/>
                    <a:gd name="connsiteY2-6" fmla="*/ 638628 h 649982"/>
                  </a:gdLst>
                  <a:ahLst/>
                  <a:cxnLst>
                    <a:cxn ang="0">
                      <a:pos x="connsiteX0-1" y="connsiteY0-2"/>
                    </a:cxn>
                    <a:cxn ang="0">
                      <a:pos x="connsiteX1-3" y="connsiteY1-4"/>
                    </a:cxn>
                    <a:cxn ang="0">
                      <a:pos x="connsiteX2-5" y="connsiteY2-6"/>
                    </a:cxn>
                  </a:cxnLst>
                  <a:rect l="l" t="t" r="r" b="b"/>
                  <a:pathLst>
                    <a:path w="2815771" h="649982">
                      <a:moveTo>
                        <a:pt x="0" y="0"/>
                      </a:moveTo>
                      <a:lnTo>
                        <a:pt x="254183" y="649982"/>
                      </a:lnTo>
                      <a:lnTo>
                        <a:pt x="2815771" y="638628"/>
                      </a:lnTo>
                    </a:path>
                  </a:pathLst>
                </a:custGeom>
                <a:no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a:solidFill>
                      <a:prstClr val="white"/>
                    </a:solidFill>
                    <a:latin typeface="+mn-ea"/>
                    <a:sym typeface="Arial" panose="020B0604020202020204" pitchFamily="34" charset="0"/>
                  </a:endParaRPr>
                </a:p>
              </p:txBody>
            </p:sp>
          </p:grpSp>
          <p:sp>
            <p:nvSpPr>
              <p:cNvPr id="33" name="文本框 82"/>
              <p:cNvSpPr txBox="1"/>
              <p:nvPr/>
            </p:nvSpPr>
            <p:spPr>
              <a:xfrm>
                <a:off x="6852147" y="819212"/>
                <a:ext cx="1780467" cy="430885"/>
              </a:xfrm>
              <a:prstGeom prst="rect">
                <a:avLst/>
              </a:prstGeom>
              <a:noFill/>
            </p:spPr>
            <p:txBody>
              <a:bodyPr wrap="square" rtlCol="0">
                <a:spAutoFit/>
              </a:bodyPr>
              <a:lstStyle/>
              <a:p>
                <a:pPr>
                  <a:defRPr/>
                </a:pPr>
                <a:r>
                  <a:rPr lang="zh-CN" altLang="en-US" sz="1500" b="1" dirty="0">
                    <a:solidFill>
                      <a:schemeClr val="accent2"/>
                    </a:solidFill>
                    <a:latin typeface="+mn-ea"/>
                  </a:rPr>
                  <a:t>在此添加标题</a:t>
                </a:r>
                <a:endParaRPr lang="zh-CN" altLang="en-US" sz="1500" b="1" dirty="0">
                  <a:solidFill>
                    <a:schemeClr val="accent2"/>
                  </a:solidFill>
                  <a:latin typeface="+mn-ea"/>
                </a:endParaRPr>
              </a:p>
            </p:txBody>
          </p:sp>
          <p:sp>
            <p:nvSpPr>
              <p:cNvPr id="34" name="文本框 83"/>
              <p:cNvSpPr txBox="1"/>
              <p:nvPr/>
            </p:nvSpPr>
            <p:spPr>
              <a:xfrm>
                <a:off x="6398266" y="1331295"/>
                <a:ext cx="2341932" cy="921446"/>
              </a:xfrm>
              <a:prstGeom prst="rect">
                <a:avLst/>
              </a:prstGeom>
              <a:noFill/>
            </p:spPr>
            <p:txBody>
              <a:bodyPr wrap="square" rtlCol="0">
                <a:spAutoFit/>
              </a:bodyPr>
              <a:lstStyle/>
              <a:p>
                <a:pPr>
                  <a:lnSpc>
                    <a:spcPct val="150000"/>
                  </a:lnSpc>
                  <a:defRPr/>
                </a:pPr>
                <a:r>
                  <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rPr>
                  <a:t>点击输入本栏的具体文字，简明扼要的说明分项内容，请根据您的具体内容酌情修改。</a:t>
                </a:r>
                <a:endParaRPr lang="zh-CN" altLang="en-US" sz="900" spc="75" dirty="0">
                  <a:solidFill>
                    <a:schemeClr val="tx1">
                      <a:lumMod val="65000"/>
                      <a:lumOff val="35000"/>
                    </a:schemeClr>
                  </a:solidFill>
                  <a:latin typeface="+mn-ea"/>
                </a:endParaRPr>
              </a:p>
            </p:txBody>
          </p:sp>
        </p:grpSp>
        <p:grpSp>
          <p:nvGrpSpPr>
            <p:cNvPr id="28" name="Group 46"/>
            <p:cNvGrpSpPr>
              <a:grpSpLocks noChangeAspect="1"/>
            </p:cNvGrpSpPr>
            <p:nvPr/>
          </p:nvGrpSpPr>
          <p:grpSpPr bwMode="auto">
            <a:xfrm>
              <a:off x="6475053" y="1518993"/>
              <a:ext cx="385045" cy="238385"/>
              <a:chOff x="3098" y="1701"/>
              <a:chExt cx="1486" cy="920"/>
            </a:xfrm>
            <a:solidFill>
              <a:schemeClr val="tx1">
                <a:lumMod val="50000"/>
                <a:lumOff val="50000"/>
                <a:alpha val="40000"/>
              </a:schemeClr>
            </a:solidFill>
          </p:grpSpPr>
          <p:sp>
            <p:nvSpPr>
              <p:cNvPr id="29" name="Freeform 47"/>
              <p:cNvSpPr/>
              <p:nvPr/>
            </p:nvSpPr>
            <p:spPr bwMode="auto">
              <a:xfrm>
                <a:off x="3468" y="1701"/>
                <a:ext cx="746" cy="920"/>
              </a:xfrm>
              <a:custGeom>
                <a:avLst/>
                <a:gdLst>
                  <a:gd name="T0" fmla="*/ 157 w 314"/>
                  <a:gd name="T1" fmla="*/ 0 h 386"/>
                  <a:gd name="T2" fmla="*/ 68 w 314"/>
                  <a:gd name="T3" fmla="*/ 89 h 386"/>
                  <a:gd name="T4" fmla="*/ 127 w 314"/>
                  <a:gd name="T5" fmla="*/ 172 h 386"/>
                  <a:gd name="T6" fmla="*/ 103 w 314"/>
                  <a:gd name="T7" fmla="*/ 172 h 386"/>
                  <a:gd name="T8" fmla="*/ 16 w 314"/>
                  <a:gd name="T9" fmla="*/ 320 h 386"/>
                  <a:gd name="T10" fmla="*/ 28 w 314"/>
                  <a:gd name="T11" fmla="*/ 386 h 386"/>
                  <a:gd name="T12" fmla="*/ 132 w 314"/>
                  <a:gd name="T13" fmla="*/ 386 h 386"/>
                  <a:gd name="T14" fmla="*/ 154 w 314"/>
                  <a:gd name="T15" fmla="*/ 203 h 386"/>
                  <a:gd name="T16" fmla="*/ 132 w 314"/>
                  <a:gd name="T17" fmla="*/ 180 h 386"/>
                  <a:gd name="T18" fmla="*/ 182 w 314"/>
                  <a:gd name="T19" fmla="*/ 180 h 386"/>
                  <a:gd name="T20" fmla="*/ 160 w 314"/>
                  <a:gd name="T21" fmla="*/ 203 h 386"/>
                  <a:gd name="T22" fmla="*/ 182 w 314"/>
                  <a:gd name="T23" fmla="*/ 386 h 386"/>
                  <a:gd name="T24" fmla="*/ 286 w 314"/>
                  <a:gd name="T25" fmla="*/ 386 h 386"/>
                  <a:gd name="T26" fmla="*/ 298 w 314"/>
                  <a:gd name="T27" fmla="*/ 320 h 386"/>
                  <a:gd name="T28" fmla="*/ 211 w 314"/>
                  <a:gd name="T29" fmla="*/ 172 h 386"/>
                  <a:gd name="T30" fmla="*/ 187 w 314"/>
                  <a:gd name="T31" fmla="*/ 172 h 386"/>
                  <a:gd name="T32" fmla="*/ 246 w 314"/>
                  <a:gd name="T33" fmla="*/ 89 h 386"/>
                  <a:gd name="T34" fmla="*/ 157 w 314"/>
                  <a:gd name="T35" fmla="*/ 0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14" h="386">
                    <a:moveTo>
                      <a:pt x="157" y="0"/>
                    </a:moveTo>
                    <a:cubicBezTo>
                      <a:pt x="108" y="0"/>
                      <a:pt x="68" y="40"/>
                      <a:pt x="68" y="89"/>
                    </a:cubicBezTo>
                    <a:cubicBezTo>
                      <a:pt x="68" y="127"/>
                      <a:pt x="93" y="160"/>
                      <a:pt x="127" y="172"/>
                    </a:cubicBezTo>
                    <a:cubicBezTo>
                      <a:pt x="103" y="172"/>
                      <a:pt x="103" y="172"/>
                      <a:pt x="103" y="172"/>
                    </a:cubicBezTo>
                    <a:cubicBezTo>
                      <a:pt x="55" y="172"/>
                      <a:pt x="26" y="291"/>
                      <a:pt x="16" y="320"/>
                    </a:cubicBezTo>
                    <a:cubicBezTo>
                      <a:pt x="0" y="363"/>
                      <a:pt x="28" y="386"/>
                      <a:pt x="28" y="386"/>
                    </a:cubicBezTo>
                    <a:cubicBezTo>
                      <a:pt x="132" y="386"/>
                      <a:pt x="132" y="386"/>
                      <a:pt x="132" y="386"/>
                    </a:cubicBezTo>
                    <a:cubicBezTo>
                      <a:pt x="154" y="203"/>
                      <a:pt x="154" y="203"/>
                      <a:pt x="154" y="203"/>
                    </a:cubicBezTo>
                    <a:cubicBezTo>
                      <a:pt x="132" y="180"/>
                      <a:pt x="132" y="180"/>
                      <a:pt x="132" y="180"/>
                    </a:cubicBezTo>
                    <a:cubicBezTo>
                      <a:pt x="182" y="180"/>
                      <a:pt x="182" y="180"/>
                      <a:pt x="182" y="180"/>
                    </a:cubicBezTo>
                    <a:cubicBezTo>
                      <a:pt x="160" y="203"/>
                      <a:pt x="160" y="203"/>
                      <a:pt x="160" y="203"/>
                    </a:cubicBezTo>
                    <a:cubicBezTo>
                      <a:pt x="182" y="386"/>
                      <a:pt x="182" y="386"/>
                      <a:pt x="182" y="386"/>
                    </a:cubicBezTo>
                    <a:cubicBezTo>
                      <a:pt x="286" y="386"/>
                      <a:pt x="286" y="386"/>
                      <a:pt x="286" y="386"/>
                    </a:cubicBezTo>
                    <a:cubicBezTo>
                      <a:pt x="286" y="386"/>
                      <a:pt x="314" y="363"/>
                      <a:pt x="298" y="320"/>
                    </a:cubicBezTo>
                    <a:cubicBezTo>
                      <a:pt x="288" y="291"/>
                      <a:pt x="259" y="172"/>
                      <a:pt x="211" y="172"/>
                    </a:cubicBezTo>
                    <a:cubicBezTo>
                      <a:pt x="187" y="172"/>
                      <a:pt x="187" y="172"/>
                      <a:pt x="187" y="172"/>
                    </a:cubicBezTo>
                    <a:cubicBezTo>
                      <a:pt x="221" y="160"/>
                      <a:pt x="246" y="127"/>
                      <a:pt x="246" y="89"/>
                    </a:cubicBezTo>
                    <a:cubicBezTo>
                      <a:pt x="246" y="40"/>
                      <a:pt x="206" y="0"/>
                      <a:pt x="157"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a:defRPr/>
                </a:pPr>
                <a:endParaRPr lang="zh-CN" altLang="en-US">
                  <a:solidFill>
                    <a:prstClr val="black"/>
                  </a:solidFill>
                  <a:latin typeface="Calibri" panose="020F0502020204030204"/>
                  <a:ea typeface="宋体" panose="02010600030101010101" pitchFamily="2" charset="-122"/>
                </a:endParaRPr>
              </a:p>
            </p:txBody>
          </p:sp>
          <p:sp>
            <p:nvSpPr>
              <p:cNvPr id="30" name="Freeform 48"/>
              <p:cNvSpPr/>
              <p:nvPr/>
            </p:nvSpPr>
            <p:spPr bwMode="auto">
              <a:xfrm>
                <a:off x="3098" y="1871"/>
                <a:ext cx="475" cy="750"/>
              </a:xfrm>
              <a:custGeom>
                <a:avLst/>
                <a:gdLst>
                  <a:gd name="T0" fmla="*/ 128 w 200"/>
                  <a:gd name="T1" fmla="*/ 0 h 315"/>
                  <a:gd name="T2" fmla="*/ 55 w 200"/>
                  <a:gd name="T3" fmla="*/ 73 h 315"/>
                  <a:gd name="T4" fmla="*/ 103 w 200"/>
                  <a:gd name="T5" fmla="*/ 141 h 315"/>
                  <a:gd name="T6" fmla="*/ 84 w 200"/>
                  <a:gd name="T7" fmla="*/ 141 h 315"/>
                  <a:gd name="T8" fmla="*/ 13 w 200"/>
                  <a:gd name="T9" fmla="*/ 261 h 315"/>
                  <a:gd name="T10" fmla="*/ 23 w 200"/>
                  <a:gd name="T11" fmla="*/ 315 h 315"/>
                  <a:gd name="T12" fmla="*/ 108 w 200"/>
                  <a:gd name="T13" fmla="*/ 315 h 315"/>
                  <a:gd name="T14" fmla="*/ 126 w 200"/>
                  <a:gd name="T15" fmla="*/ 166 h 315"/>
                  <a:gd name="T16" fmla="*/ 107 w 200"/>
                  <a:gd name="T17" fmla="*/ 147 h 315"/>
                  <a:gd name="T18" fmla="*/ 149 w 200"/>
                  <a:gd name="T19" fmla="*/ 147 h 315"/>
                  <a:gd name="T20" fmla="*/ 130 w 200"/>
                  <a:gd name="T21" fmla="*/ 166 h 315"/>
                  <a:gd name="T22" fmla="*/ 148 w 200"/>
                  <a:gd name="T23" fmla="*/ 315 h 315"/>
                  <a:gd name="T24" fmla="*/ 168 w 200"/>
                  <a:gd name="T25" fmla="*/ 315 h 315"/>
                  <a:gd name="T26" fmla="*/ 161 w 200"/>
                  <a:gd name="T27" fmla="*/ 245 h 315"/>
                  <a:gd name="T28" fmla="*/ 166 w 200"/>
                  <a:gd name="T29" fmla="*/ 228 h 315"/>
                  <a:gd name="T30" fmla="*/ 194 w 200"/>
                  <a:gd name="T31" fmla="*/ 152 h 315"/>
                  <a:gd name="T32" fmla="*/ 172 w 200"/>
                  <a:gd name="T33" fmla="*/ 141 h 315"/>
                  <a:gd name="T34" fmla="*/ 152 w 200"/>
                  <a:gd name="T35" fmla="*/ 141 h 315"/>
                  <a:gd name="T36" fmla="*/ 200 w 200"/>
                  <a:gd name="T37" fmla="*/ 73 h 315"/>
                  <a:gd name="T38" fmla="*/ 128 w 200"/>
                  <a:gd name="T39" fmla="*/ 0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00" h="315">
                    <a:moveTo>
                      <a:pt x="128" y="0"/>
                    </a:moveTo>
                    <a:cubicBezTo>
                      <a:pt x="88" y="0"/>
                      <a:pt x="55" y="33"/>
                      <a:pt x="55" y="73"/>
                    </a:cubicBezTo>
                    <a:cubicBezTo>
                      <a:pt x="55" y="104"/>
                      <a:pt x="76" y="131"/>
                      <a:pt x="103" y="141"/>
                    </a:cubicBezTo>
                    <a:cubicBezTo>
                      <a:pt x="84" y="141"/>
                      <a:pt x="84" y="141"/>
                      <a:pt x="84" y="141"/>
                    </a:cubicBezTo>
                    <a:cubicBezTo>
                      <a:pt x="45" y="141"/>
                      <a:pt x="21" y="238"/>
                      <a:pt x="13" y="261"/>
                    </a:cubicBezTo>
                    <a:cubicBezTo>
                      <a:pt x="0" y="296"/>
                      <a:pt x="23" y="315"/>
                      <a:pt x="23" y="315"/>
                    </a:cubicBezTo>
                    <a:cubicBezTo>
                      <a:pt x="108" y="315"/>
                      <a:pt x="108" y="315"/>
                      <a:pt x="108" y="315"/>
                    </a:cubicBezTo>
                    <a:cubicBezTo>
                      <a:pt x="126" y="166"/>
                      <a:pt x="126" y="166"/>
                      <a:pt x="126" y="166"/>
                    </a:cubicBezTo>
                    <a:cubicBezTo>
                      <a:pt x="107" y="147"/>
                      <a:pt x="107" y="147"/>
                      <a:pt x="107" y="147"/>
                    </a:cubicBezTo>
                    <a:cubicBezTo>
                      <a:pt x="149" y="147"/>
                      <a:pt x="149" y="147"/>
                      <a:pt x="149" y="147"/>
                    </a:cubicBezTo>
                    <a:cubicBezTo>
                      <a:pt x="130" y="166"/>
                      <a:pt x="130" y="166"/>
                      <a:pt x="130" y="166"/>
                    </a:cubicBezTo>
                    <a:cubicBezTo>
                      <a:pt x="148" y="315"/>
                      <a:pt x="148" y="315"/>
                      <a:pt x="148" y="315"/>
                    </a:cubicBezTo>
                    <a:cubicBezTo>
                      <a:pt x="168" y="315"/>
                      <a:pt x="168" y="315"/>
                      <a:pt x="168" y="315"/>
                    </a:cubicBezTo>
                    <a:cubicBezTo>
                      <a:pt x="160" y="303"/>
                      <a:pt x="149" y="279"/>
                      <a:pt x="161" y="245"/>
                    </a:cubicBezTo>
                    <a:cubicBezTo>
                      <a:pt x="162" y="241"/>
                      <a:pt x="164" y="235"/>
                      <a:pt x="166" y="228"/>
                    </a:cubicBezTo>
                    <a:cubicBezTo>
                      <a:pt x="173" y="207"/>
                      <a:pt x="182" y="178"/>
                      <a:pt x="194" y="152"/>
                    </a:cubicBezTo>
                    <a:cubicBezTo>
                      <a:pt x="188" y="145"/>
                      <a:pt x="180" y="141"/>
                      <a:pt x="172" y="141"/>
                    </a:cubicBezTo>
                    <a:cubicBezTo>
                      <a:pt x="152" y="141"/>
                      <a:pt x="152" y="141"/>
                      <a:pt x="152" y="141"/>
                    </a:cubicBezTo>
                    <a:cubicBezTo>
                      <a:pt x="180" y="131"/>
                      <a:pt x="200" y="104"/>
                      <a:pt x="200" y="73"/>
                    </a:cubicBezTo>
                    <a:cubicBezTo>
                      <a:pt x="200" y="33"/>
                      <a:pt x="168" y="0"/>
                      <a:pt x="128"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a:defRPr/>
                </a:pPr>
                <a:endParaRPr lang="zh-CN" altLang="en-US">
                  <a:solidFill>
                    <a:prstClr val="black"/>
                  </a:solidFill>
                  <a:latin typeface="Calibri" panose="020F0502020204030204"/>
                  <a:ea typeface="宋体" panose="02010600030101010101" pitchFamily="2" charset="-122"/>
                </a:endParaRPr>
              </a:p>
            </p:txBody>
          </p:sp>
          <p:sp>
            <p:nvSpPr>
              <p:cNvPr id="31" name="Freeform 49"/>
              <p:cNvSpPr/>
              <p:nvPr/>
            </p:nvSpPr>
            <p:spPr bwMode="auto">
              <a:xfrm>
                <a:off x="4110" y="1871"/>
                <a:ext cx="474" cy="750"/>
              </a:xfrm>
              <a:custGeom>
                <a:avLst/>
                <a:gdLst>
                  <a:gd name="T0" fmla="*/ 72 w 200"/>
                  <a:gd name="T1" fmla="*/ 0 h 315"/>
                  <a:gd name="T2" fmla="*/ 0 w 200"/>
                  <a:gd name="T3" fmla="*/ 73 h 315"/>
                  <a:gd name="T4" fmla="*/ 48 w 200"/>
                  <a:gd name="T5" fmla="*/ 141 h 315"/>
                  <a:gd name="T6" fmla="*/ 28 w 200"/>
                  <a:gd name="T7" fmla="*/ 141 h 315"/>
                  <a:gd name="T8" fmla="*/ 6 w 200"/>
                  <a:gd name="T9" fmla="*/ 152 h 315"/>
                  <a:gd name="T10" fmla="*/ 34 w 200"/>
                  <a:gd name="T11" fmla="*/ 228 h 315"/>
                  <a:gd name="T12" fmla="*/ 39 w 200"/>
                  <a:gd name="T13" fmla="*/ 245 h 315"/>
                  <a:gd name="T14" fmla="*/ 32 w 200"/>
                  <a:gd name="T15" fmla="*/ 315 h 315"/>
                  <a:gd name="T16" fmla="*/ 52 w 200"/>
                  <a:gd name="T17" fmla="*/ 315 h 315"/>
                  <a:gd name="T18" fmla="*/ 70 w 200"/>
                  <a:gd name="T19" fmla="*/ 166 h 315"/>
                  <a:gd name="T20" fmla="*/ 52 w 200"/>
                  <a:gd name="T21" fmla="*/ 147 h 315"/>
                  <a:gd name="T22" fmla="*/ 93 w 200"/>
                  <a:gd name="T23" fmla="*/ 147 h 315"/>
                  <a:gd name="T24" fmla="*/ 74 w 200"/>
                  <a:gd name="T25" fmla="*/ 166 h 315"/>
                  <a:gd name="T26" fmla="*/ 92 w 200"/>
                  <a:gd name="T27" fmla="*/ 315 h 315"/>
                  <a:gd name="T28" fmla="*/ 178 w 200"/>
                  <a:gd name="T29" fmla="*/ 315 h 315"/>
                  <a:gd name="T30" fmla="*/ 187 w 200"/>
                  <a:gd name="T31" fmla="*/ 261 h 315"/>
                  <a:gd name="T32" fmla="*/ 116 w 200"/>
                  <a:gd name="T33" fmla="*/ 141 h 315"/>
                  <a:gd name="T34" fmla="*/ 97 w 200"/>
                  <a:gd name="T35" fmla="*/ 141 h 315"/>
                  <a:gd name="T36" fmla="*/ 145 w 200"/>
                  <a:gd name="T37" fmla="*/ 73 h 315"/>
                  <a:gd name="T38" fmla="*/ 72 w 200"/>
                  <a:gd name="T39" fmla="*/ 0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00" h="315">
                    <a:moveTo>
                      <a:pt x="72" y="0"/>
                    </a:moveTo>
                    <a:cubicBezTo>
                      <a:pt x="32" y="0"/>
                      <a:pt x="0" y="33"/>
                      <a:pt x="0" y="73"/>
                    </a:cubicBezTo>
                    <a:cubicBezTo>
                      <a:pt x="0" y="104"/>
                      <a:pt x="20" y="131"/>
                      <a:pt x="48" y="141"/>
                    </a:cubicBezTo>
                    <a:cubicBezTo>
                      <a:pt x="28" y="141"/>
                      <a:pt x="28" y="141"/>
                      <a:pt x="28" y="141"/>
                    </a:cubicBezTo>
                    <a:cubicBezTo>
                      <a:pt x="20" y="141"/>
                      <a:pt x="13" y="145"/>
                      <a:pt x="6" y="152"/>
                    </a:cubicBezTo>
                    <a:cubicBezTo>
                      <a:pt x="18" y="178"/>
                      <a:pt x="27" y="207"/>
                      <a:pt x="34" y="228"/>
                    </a:cubicBezTo>
                    <a:cubicBezTo>
                      <a:pt x="36" y="235"/>
                      <a:pt x="38" y="241"/>
                      <a:pt x="39" y="245"/>
                    </a:cubicBezTo>
                    <a:cubicBezTo>
                      <a:pt x="52" y="279"/>
                      <a:pt x="40" y="303"/>
                      <a:pt x="32" y="315"/>
                    </a:cubicBezTo>
                    <a:cubicBezTo>
                      <a:pt x="52" y="315"/>
                      <a:pt x="52" y="315"/>
                      <a:pt x="52" y="315"/>
                    </a:cubicBezTo>
                    <a:cubicBezTo>
                      <a:pt x="70" y="166"/>
                      <a:pt x="70" y="166"/>
                      <a:pt x="70" y="166"/>
                    </a:cubicBezTo>
                    <a:cubicBezTo>
                      <a:pt x="52" y="147"/>
                      <a:pt x="52" y="147"/>
                      <a:pt x="52" y="147"/>
                    </a:cubicBezTo>
                    <a:cubicBezTo>
                      <a:pt x="93" y="147"/>
                      <a:pt x="93" y="147"/>
                      <a:pt x="93" y="147"/>
                    </a:cubicBezTo>
                    <a:cubicBezTo>
                      <a:pt x="74" y="166"/>
                      <a:pt x="74" y="166"/>
                      <a:pt x="74" y="166"/>
                    </a:cubicBezTo>
                    <a:cubicBezTo>
                      <a:pt x="92" y="315"/>
                      <a:pt x="92" y="315"/>
                      <a:pt x="92" y="315"/>
                    </a:cubicBezTo>
                    <a:cubicBezTo>
                      <a:pt x="178" y="315"/>
                      <a:pt x="178" y="315"/>
                      <a:pt x="178" y="315"/>
                    </a:cubicBezTo>
                    <a:cubicBezTo>
                      <a:pt x="178" y="315"/>
                      <a:pt x="200" y="296"/>
                      <a:pt x="187" y="261"/>
                    </a:cubicBezTo>
                    <a:cubicBezTo>
                      <a:pt x="179" y="238"/>
                      <a:pt x="156" y="141"/>
                      <a:pt x="116" y="141"/>
                    </a:cubicBezTo>
                    <a:cubicBezTo>
                      <a:pt x="97" y="141"/>
                      <a:pt x="97" y="141"/>
                      <a:pt x="97" y="141"/>
                    </a:cubicBezTo>
                    <a:cubicBezTo>
                      <a:pt x="125" y="131"/>
                      <a:pt x="145" y="104"/>
                      <a:pt x="145" y="73"/>
                    </a:cubicBezTo>
                    <a:cubicBezTo>
                      <a:pt x="145" y="33"/>
                      <a:pt x="112" y="0"/>
                      <a:pt x="72"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a:defRPr/>
                </a:pPr>
                <a:endParaRPr lang="zh-CN" altLang="en-US">
                  <a:solidFill>
                    <a:prstClr val="black"/>
                  </a:solidFill>
                  <a:latin typeface="Calibri" panose="020F0502020204030204"/>
                  <a:ea typeface="宋体" panose="02010600030101010101" pitchFamily="2" charset="-122"/>
                </a:endParaRPr>
              </a:p>
            </p:txBody>
          </p:sp>
        </p:grpSp>
      </p:grpSp>
      <p:grpSp>
        <p:nvGrpSpPr>
          <p:cNvPr id="37" name="组合 36"/>
          <p:cNvGrpSpPr/>
          <p:nvPr/>
        </p:nvGrpSpPr>
        <p:grpSpPr>
          <a:xfrm>
            <a:off x="6522125" y="3847421"/>
            <a:ext cx="2094378" cy="1024995"/>
            <a:chOff x="5057392" y="3407154"/>
            <a:chExt cx="2094378" cy="1024995"/>
          </a:xfrm>
        </p:grpSpPr>
        <p:grpSp>
          <p:nvGrpSpPr>
            <p:cNvPr id="38" name="组合 37"/>
            <p:cNvGrpSpPr/>
            <p:nvPr/>
          </p:nvGrpSpPr>
          <p:grpSpPr>
            <a:xfrm flipV="1">
              <a:off x="5057392" y="3407154"/>
              <a:ext cx="2094378" cy="1024995"/>
              <a:chOff x="5947699" y="405349"/>
              <a:chExt cx="2792499" cy="1366655"/>
            </a:xfrm>
          </p:grpSpPr>
          <p:grpSp>
            <p:nvGrpSpPr>
              <p:cNvPr id="40" name="组合 39"/>
              <p:cNvGrpSpPr/>
              <p:nvPr/>
            </p:nvGrpSpPr>
            <p:grpSpPr>
              <a:xfrm flipV="1">
                <a:off x="5947699" y="1317986"/>
                <a:ext cx="2684915" cy="333365"/>
                <a:chOff x="5272248" y="4626108"/>
                <a:chExt cx="2684915" cy="333365"/>
              </a:xfrm>
            </p:grpSpPr>
            <p:sp>
              <p:nvSpPr>
                <p:cNvPr id="43" name="椭圆 42"/>
                <p:cNvSpPr/>
                <p:nvPr/>
              </p:nvSpPr>
              <p:spPr>
                <a:xfrm>
                  <a:off x="5272248" y="4626108"/>
                  <a:ext cx="81021" cy="81021"/>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a:solidFill>
                      <a:prstClr val="white"/>
                    </a:solidFill>
                    <a:latin typeface="+mn-ea"/>
                    <a:sym typeface="Arial" panose="020B0604020202020204" pitchFamily="34" charset="0"/>
                  </a:endParaRPr>
                </a:p>
              </p:txBody>
            </p:sp>
            <p:sp>
              <p:nvSpPr>
                <p:cNvPr id="44" name="任意多边形 43"/>
                <p:cNvSpPr/>
                <p:nvPr/>
              </p:nvSpPr>
              <p:spPr>
                <a:xfrm>
                  <a:off x="5335428" y="4686869"/>
                  <a:ext cx="2621735" cy="272604"/>
                </a:xfrm>
                <a:custGeom>
                  <a:avLst/>
                  <a:gdLst>
                    <a:gd name="connsiteX0" fmla="*/ 0 w 2815771"/>
                    <a:gd name="connsiteY0" fmla="*/ 0 h 638628"/>
                    <a:gd name="connsiteX1" fmla="*/ 725714 w 2815771"/>
                    <a:gd name="connsiteY1" fmla="*/ 638628 h 638628"/>
                    <a:gd name="connsiteX2" fmla="*/ 2815771 w 2815771"/>
                    <a:gd name="connsiteY2" fmla="*/ 638628 h 638628"/>
                    <a:gd name="connsiteX0-1" fmla="*/ 0 w 2815771"/>
                    <a:gd name="connsiteY0-2" fmla="*/ 0 h 649982"/>
                    <a:gd name="connsiteX1-3" fmla="*/ 254183 w 2815771"/>
                    <a:gd name="connsiteY1-4" fmla="*/ 649982 h 649982"/>
                    <a:gd name="connsiteX2-5" fmla="*/ 2815771 w 2815771"/>
                    <a:gd name="connsiteY2-6" fmla="*/ 638628 h 649982"/>
                  </a:gdLst>
                  <a:ahLst/>
                  <a:cxnLst>
                    <a:cxn ang="0">
                      <a:pos x="connsiteX0-1" y="connsiteY0-2"/>
                    </a:cxn>
                    <a:cxn ang="0">
                      <a:pos x="connsiteX1-3" y="connsiteY1-4"/>
                    </a:cxn>
                    <a:cxn ang="0">
                      <a:pos x="connsiteX2-5" y="connsiteY2-6"/>
                    </a:cxn>
                  </a:cxnLst>
                  <a:rect l="l" t="t" r="r" b="b"/>
                  <a:pathLst>
                    <a:path w="2815771" h="649982">
                      <a:moveTo>
                        <a:pt x="0" y="0"/>
                      </a:moveTo>
                      <a:lnTo>
                        <a:pt x="254183" y="649982"/>
                      </a:lnTo>
                      <a:lnTo>
                        <a:pt x="2815771" y="638628"/>
                      </a:lnTo>
                    </a:path>
                  </a:pathLst>
                </a:custGeom>
                <a:no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a:solidFill>
                      <a:prstClr val="white"/>
                    </a:solidFill>
                    <a:latin typeface="+mn-ea"/>
                    <a:sym typeface="Arial" panose="020B0604020202020204" pitchFamily="34" charset="0"/>
                  </a:endParaRPr>
                </a:p>
              </p:txBody>
            </p:sp>
          </p:grpSp>
          <p:sp>
            <p:nvSpPr>
              <p:cNvPr id="41" name="文本框 88"/>
              <p:cNvSpPr txBox="1"/>
              <p:nvPr/>
            </p:nvSpPr>
            <p:spPr>
              <a:xfrm flipV="1">
                <a:off x="6852147" y="1341119"/>
                <a:ext cx="1780467" cy="430885"/>
              </a:xfrm>
              <a:prstGeom prst="rect">
                <a:avLst/>
              </a:prstGeom>
              <a:noFill/>
            </p:spPr>
            <p:txBody>
              <a:bodyPr wrap="square" rtlCol="0">
                <a:spAutoFit/>
              </a:bodyPr>
              <a:lstStyle/>
              <a:p>
                <a:pPr>
                  <a:defRPr/>
                </a:pPr>
                <a:r>
                  <a:rPr lang="zh-CN" altLang="en-US" sz="1500" b="1" dirty="0">
                    <a:solidFill>
                      <a:schemeClr val="accent4"/>
                    </a:solidFill>
                    <a:latin typeface="+mn-ea"/>
                  </a:rPr>
                  <a:t>在此添加标题</a:t>
                </a:r>
                <a:endParaRPr lang="zh-CN" altLang="en-US" sz="1500" b="1" dirty="0">
                  <a:solidFill>
                    <a:schemeClr val="accent4"/>
                  </a:solidFill>
                  <a:latin typeface="+mn-ea"/>
                </a:endParaRPr>
              </a:p>
            </p:txBody>
          </p:sp>
          <p:sp>
            <p:nvSpPr>
              <p:cNvPr id="42" name="文本框 89"/>
              <p:cNvSpPr txBox="1"/>
              <p:nvPr/>
            </p:nvSpPr>
            <p:spPr>
              <a:xfrm flipV="1">
                <a:off x="6398266" y="405349"/>
                <a:ext cx="2341932" cy="921446"/>
              </a:xfrm>
              <a:prstGeom prst="rect">
                <a:avLst/>
              </a:prstGeom>
              <a:noFill/>
            </p:spPr>
            <p:txBody>
              <a:bodyPr wrap="square" rtlCol="0">
                <a:spAutoFit/>
              </a:bodyPr>
              <a:lstStyle/>
              <a:p>
                <a:pPr>
                  <a:lnSpc>
                    <a:spcPct val="150000"/>
                  </a:lnSpc>
                  <a:defRPr/>
                </a:pPr>
                <a:r>
                  <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rPr>
                  <a:t>点击输入本栏的具体文字，简明扼要的说明分项内容，请根据您的具体内容酌情修改。</a:t>
                </a:r>
                <a:endParaRPr lang="zh-CN" altLang="en-US" sz="900" spc="75" dirty="0">
                  <a:solidFill>
                    <a:schemeClr val="tx1">
                      <a:lumMod val="65000"/>
                      <a:lumOff val="35000"/>
                    </a:schemeClr>
                  </a:solidFill>
                  <a:latin typeface="+mn-ea"/>
                </a:endParaRPr>
              </a:p>
            </p:txBody>
          </p:sp>
        </p:grpSp>
        <p:sp>
          <p:nvSpPr>
            <p:cNvPr id="39" name="Freeform 57"/>
            <p:cNvSpPr>
              <a:spLocks noEditPoints="1"/>
            </p:cNvSpPr>
            <p:nvPr/>
          </p:nvSpPr>
          <p:spPr bwMode="auto">
            <a:xfrm>
              <a:off x="5436854" y="3425800"/>
              <a:ext cx="268961" cy="269479"/>
            </a:xfrm>
            <a:custGeom>
              <a:avLst/>
              <a:gdLst>
                <a:gd name="T0" fmla="*/ 145 w 437"/>
                <a:gd name="T1" fmla="*/ 119 h 437"/>
                <a:gd name="T2" fmla="*/ 126 w 437"/>
                <a:gd name="T3" fmla="*/ 159 h 437"/>
                <a:gd name="T4" fmla="*/ 197 w 437"/>
                <a:gd name="T5" fmla="*/ 237 h 437"/>
                <a:gd name="T6" fmla="*/ 214 w 437"/>
                <a:gd name="T7" fmla="*/ 245 h 437"/>
                <a:gd name="T8" fmla="*/ 276 w 437"/>
                <a:gd name="T9" fmla="*/ 245 h 437"/>
                <a:gd name="T10" fmla="*/ 276 w 437"/>
                <a:gd name="T11" fmla="*/ 196 h 437"/>
                <a:gd name="T12" fmla="*/ 225 w 437"/>
                <a:gd name="T13" fmla="*/ 196 h 437"/>
                <a:gd name="T14" fmla="*/ 161 w 437"/>
                <a:gd name="T15" fmla="*/ 126 h 437"/>
                <a:gd name="T16" fmla="*/ 145 w 437"/>
                <a:gd name="T17" fmla="*/ 119 h 437"/>
                <a:gd name="T18" fmla="*/ 219 w 437"/>
                <a:gd name="T19" fmla="*/ 388 h 437"/>
                <a:gd name="T20" fmla="*/ 48 w 437"/>
                <a:gd name="T21" fmla="*/ 218 h 437"/>
                <a:gd name="T22" fmla="*/ 219 w 437"/>
                <a:gd name="T23" fmla="*/ 48 h 437"/>
                <a:gd name="T24" fmla="*/ 388 w 437"/>
                <a:gd name="T25" fmla="*/ 218 h 437"/>
                <a:gd name="T26" fmla="*/ 219 w 437"/>
                <a:gd name="T27" fmla="*/ 388 h 437"/>
                <a:gd name="T28" fmla="*/ 219 w 437"/>
                <a:gd name="T29" fmla="*/ 0 h 437"/>
                <a:gd name="T30" fmla="*/ 0 w 437"/>
                <a:gd name="T31" fmla="*/ 218 h 437"/>
                <a:gd name="T32" fmla="*/ 219 w 437"/>
                <a:gd name="T33" fmla="*/ 437 h 437"/>
                <a:gd name="T34" fmla="*/ 437 w 437"/>
                <a:gd name="T35" fmla="*/ 218 h 437"/>
                <a:gd name="T36" fmla="*/ 219 w 437"/>
                <a:gd name="T37" fmla="*/ 0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37" h="437">
                  <a:moveTo>
                    <a:pt x="145" y="119"/>
                  </a:moveTo>
                  <a:cubicBezTo>
                    <a:pt x="127" y="119"/>
                    <a:pt x="110" y="142"/>
                    <a:pt x="126" y="159"/>
                  </a:cubicBezTo>
                  <a:cubicBezTo>
                    <a:pt x="197" y="237"/>
                    <a:pt x="197" y="237"/>
                    <a:pt x="197" y="237"/>
                  </a:cubicBezTo>
                  <a:cubicBezTo>
                    <a:pt x="201" y="242"/>
                    <a:pt x="207" y="245"/>
                    <a:pt x="214" y="245"/>
                  </a:cubicBezTo>
                  <a:cubicBezTo>
                    <a:pt x="276" y="245"/>
                    <a:pt x="276" y="245"/>
                    <a:pt x="276" y="245"/>
                  </a:cubicBezTo>
                  <a:cubicBezTo>
                    <a:pt x="306" y="245"/>
                    <a:pt x="309" y="196"/>
                    <a:pt x="276" y="196"/>
                  </a:cubicBezTo>
                  <a:cubicBezTo>
                    <a:pt x="225" y="196"/>
                    <a:pt x="225" y="196"/>
                    <a:pt x="225" y="196"/>
                  </a:cubicBezTo>
                  <a:cubicBezTo>
                    <a:pt x="161" y="126"/>
                    <a:pt x="161" y="126"/>
                    <a:pt x="161" y="126"/>
                  </a:cubicBezTo>
                  <a:cubicBezTo>
                    <a:pt x="156" y="121"/>
                    <a:pt x="151" y="119"/>
                    <a:pt x="145" y="119"/>
                  </a:cubicBezTo>
                  <a:moveTo>
                    <a:pt x="219" y="388"/>
                  </a:moveTo>
                  <a:cubicBezTo>
                    <a:pt x="124" y="388"/>
                    <a:pt x="48" y="312"/>
                    <a:pt x="48" y="218"/>
                  </a:cubicBezTo>
                  <a:cubicBezTo>
                    <a:pt x="48" y="124"/>
                    <a:pt x="124" y="48"/>
                    <a:pt x="219" y="48"/>
                  </a:cubicBezTo>
                  <a:cubicBezTo>
                    <a:pt x="313" y="48"/>
                    <a:pt x="388" y="124"/>
                    <a:pt x="388" y="218"/>
                  </a:cubicBezTo>
                  <a:cubicBezTo>
                    <a:pt x="388" y="312"/>
                    <a:pt x="313" y="388"/>
                    <a:pt x="219" y="388"/>
                  </a:cubicBezTo>
                  <a:moveTo>
                    <a:pt x="219" y="0"/>
                  </a:moveTo>
                  <a:cubicBezTo>
                    <a:pt x="98" y="0"/>
                    <a:pt x="0" y="97"/>
                    <a:pt x="0" y="218"/>
                  </a:cubicBezTo>
                  <a:cubicBezTo>
                    <a:pt x="0" y="339"/>
                    <a:pt x="98" y="437"/>
                    <a:pt x="219" y="437"/>
                  </a:cubicBezTo>
                  <a:cubicBezTo>
                    <a:pt x="339" y="437"/>
                    <a:pt x="437" y="339"/>
                    <a:pt x="437" y="218"/>
                  </a:cubicBezTo>
                  <a:cubicBezTo>
                    <a:pt x="437" y="97"/>
                    <a:pt x="339" y="0"/>
                    <a:pt x="219" y="0"/>
                  </a:cubicBezTo>
                </a:path>
              </a:pathLst>
            </a:custGeom>
            <a:solidFill>
              <a:schemeClr val="tx1">
                <a:lumMod val="50000"/>
                <a:lumOff val="50000"/>
                <a:alpha val="40000"/>
              </a:schemeClr>
            </a:solidFill>
            <a:ln>
              <a:noFill/>
            </a:ln>
          </p:spPr>
          <p:txBody>
            <a:bodyPr vert="horz" wrap="square" lIns="68580" tIns="34290" rIns="68580" bIns="34290" numCol="1" anchor="t" anchorCtr="0" compatLnSpc="1"/>
            <a:lstStyle/>
            <a:p>
              <a:pPr>
                <a:defRPr/>
              </a:pPr>
              <a:endParaRPr lang="zh-CN" altLang="en-US" dirty="0">
                <a:solidFill>
                  <a:prstClr val="black"/>
                </a:solidFill>
                <a:latin typeface="Calibri" panose="020F0502020204030204"/>
                <a:ea typeface="宋体" panose="02010600030101010101" pitchFamily="2" charset="-122"/>
              </a:endParaRPr>
            </a:p>
          </p:txBody>
        </p:sp>
      </p:grpSp>
      <p:grpSp>
        <p:nvGrpSpPr>
          <p:cNvPr id="45" name="组合 44"/>
          <p:cNvGrpSpPr/>
          <p:nvPr/>
        </p:nvGrpSpPr>
        <p:grpSpPr>
          <a:xfrm>
            <a:off x="3731097" y="2852972"/>
            <a:ext cx="1242073" cy="1242074"/>
            <a:chOff x="2266364" y="2412705"/>
            <a:chExt cx="1242073" cy="1242074"/>
          </a:xfrm>
        </p:grpSpPr>
        <p:grpSp>
          <p:nvGrpSpPr>
            <p:cNvPr id="46" name="组合 45"/>
            <p:cNvGrpSpPr/>
            <p:nvPr/>
          </p:nvGrpSpPr>
          <p:grpSpPr>
            <a:xfrm>
              <a:off x="2266364" y="2412705"/>
              <a:ext cx="1242073" cy="1242074"/>
              <a:chOff x="4993868" y="2326868"/>
              <a:chExt cx="2204265" cy="2204265"/>
            </a:xfrm>
            <a:effectLst>
              <a:outerShdw blurRad="292100" dist="114300" dir="2700000" algn="tl" rotWithShape="0">
                <a:prstClr val="black">
                  <a:alpha val="25000"/>
                </a:prstClr>
              </a:outerShdw>
            </a:effectLst>
          </p:grpSpPr>
          <p:sp>
            <p:nvSpPr>
              <p:cNvPr id="50" name="任意多边形 49"/>
              <p:cNvSpPr/>
              <p:nvPr/>
            </p:nvSpPr>
            <p:spPr>
              <a:xfrm>
                <a:off x="4993868" y="2326868"/>
                <a:ext cx="2204265" cy="2204265"/>
              </a:xfrm>
              <a:custGeom>
                <a:avLst/>
                <a:gdLst>
                  <a:gd name="connsiteX0" fmla="*/ 1102132 w 2204265"/>
                  <a:gd name="connsiteY0" fmla="*/ 321083 h 2204265"/>
                  <a:gd name="connsiteX1" fmla="*/ 311557 w 2204265"/>
                  <a:gd name="connsiteY1" fmla="*/ 1111658 h 2204265"/>
                  <a:gd name="connsiteX2" fmla="*/ 1102132 w 2204265"/>
                  <a:gd name="connsiteY2" fmla="*/ 1902233 h 2204265"/>
                  <a:gd name="connsiteX3" fmla="*/ 1892707 w 2204265"/>
                  <a:gd name="connsiteY3" fmla="*/ 1111658 h 2204265"/>
                  <a:gd name="connsiteX4" fmla="*/ 1102132 w 2204265"/>
                  <a:gd name="connsiteY4" fmla="*/ 321083 h 2204265"/>
                  <a:gd name="connsiteX5" fmla="*/ 977042 w 2204265"/>
                  <a:gd name="connsiteY5" fmla="*/ 0 h 2204265"/>
                  <a:gd name="connsiteX6" fmla="*/ 1227224 w 2204265"/>
                  <a:gd name="connsiteY6" fmla="*/ 0 h 2204265"/>
                  <a:gd name="connsiteX7" fmla="*/ 1276006 w 2204265"/>
                  <a:gd name="connsiteY7" fmla="*/ 227584 h 2204265"/>
                  <a:gd name="connsiteX8" fmla="*/ 1287791 w 2204265"/>
                  <a:gd name="connsiteY8" fmla="*/ 229382 h 2204265"/>
                  <a:gd name="connsiteX9" fmla="*/ 1387705 w 2204265"/>
                  <a:gd name="connsiteY9" fmla="*/ 259057 h 2204265"/>
                  <a:gd name="connsiteX10" fmla="*/ 1544868 w 2204265"/>
                  <a:gd name="connsiteY10" fmla="*/ 85113 h 2204265"/>
                  <a:gd name="connsiteX11" fmla="*/ 1761531 w 2204265"/>
                  <a:gd name="connsiteY11" fmla="*/ 210203 h 2204265"/>
                  <a:gd name="connsiteX12" fmla="*/ 1691902 w 2204265"/>
                  <a:gd name="connsiteY12" fmla="*/ 425756 h 2204265"/>
                  <a:gd name="connsiteX13" fmla="*/ 1705003 w 2204265"/>
                  <a:gd name="connsiteY13" fmla="*/ 435309 h 2204265"/>
                  <a:gd name="connsiteX14" fmla="*/ 1774668 w 2204265"/>
                  <a:gd name="connsiteY14" fmla="*/ 502325 h 2204265"/>
                  <a:gd name="connsiteX15" fmla="*/ 1782142 w 2204265"/>
                  <a:gd name="connsiteY15" fmla="*/ 511190 h 2204265"/>
                  <a:gd name="connsiteX16" fmla="*/ 1994063 w 2204265"/>
                  <a:gd name="connsiteY16" fmla="*/ 442735 h 2204265"/>
                  <a:gd name="connsiteX17" fmla="*/ 2119154 w 2204265"/>
                  <a:gd name="connsiteY17" fmla="*/ 659399 h 2204265"/>
                  <a:gd name="connsiteX18" fmla="*/ 1961265 w 2204265"/>
                  <a:gd name="connsiteY18" fmla="*/ 802053 h 2204265"/>
                  <a:gd name="connsiteX19" fmla="*/ 1974042 w 2204265"/>
                  <a:gd name="connsiteY19" fmla="*/ 833752 h 2204265"/>
                  <a:gd name="connsiteX20" fmla="*/ 1999140 w 2204265"/>
                  <a:gd name="connsiteY20" fmla="*/ 933073 h 2204265"/>
                  <a:gd name="connsiteX21" fmla="*/ 2204265 w 2204265"/>
                  <a:gd name="connsiteY21" fmla="*/ 977042 h 2204265"/>
                  <a:gd name="connsiteX22" fmla="*/ 2204265 w 2204265"/>
                  <a:gd name="connsiteY22" fmla="*/ 1227224 h 2204265"/>
                  <a:gd name="connsiteX23" fmla="*/ 2012137 w 2204265"/>
                  <a:gd name="connsiteY23" fmla="*/ 1268406 h 2204265"/>
                  <a:gd name="connsiteX24" fmla="*/ 2004638 w 2204265"/>
                  <a:gd name="connsiteY24" fmla="*/ 1317545 h 2204265"/>
                  <a:gd name="connsiteX25" fmla="*/ 1985237 w 2204265"/>
                  <a:gd name="connsiteY25" fmla="*/ 1394985 h 2204265"/>
                  <a:gd name="connsiteX26" fmla="*/ 1977636 w 2204265"/>
                  <a:gd name="connsiteY26" fmla="*/ 1417004 h 2204265"/>
                  <a:gd name="connsiteX27" fmla="*/ 2119154 w 2204265"/>
                  <a:gd name="connsiteY27" fmla="*/ 1544868 h 2204265"/>
                  <a:gd name="connsiteX28" fmla="*/ 1994063 w 2204265"/>
                  <a:gd name="connsiteY28" fmla="*/ 1761531 h 2204265"/>
                  <a:gd name="connsiteX29" fmla="*/ 1820151 w 2204265"/>
                  <a:gd name="connsiteY29" fmla="*/ 1705353 h 2204265"/>
                  <a:gd name="connsiteX30" fmla="*/ 1798711 w 2204265"/>
                  <a:gd name="connsiteY30" fmla="*/ 1734758 h 2204265"/>
                  <a:gd name="connsiteX31" fmla="*/ 1731696 w 2204265"/>
                  <a:gd name="connsiteY31" fmla="*/ 1804423 h 2204265"/>
                  <a:gd name="connsiteX32" fmla="*/ 1706998 w 2204265"/>
                  <a:gd name="connsiteY32" fmla="*/ 1825242 h 2204265"/>
                  <a:gd name="connsiteX33" fmla="*/ 1761531 w 2204265"/>
                  <a:gd name="connsiteY33" fmla="*/ 1994062 h 2204265"/>
                  <a:gd name="connsiteX34" fmla="*/ 1544868 w 2204265"/>
                  <a:gd name="connsiteY34" fmla="*/ 2119153 h 2204265"/>
                  <a:gd name="connsiteX35" fmla="*/ 1429863 w 2204265"/>
                  <a:gd name="connsiteY35" fmla="*/ 1991868 h 2204265"/>
                  <a:gd name="connsiteX36" fmla="*/ 1400268 w 2204265"/>
                  <a:gd name="connsiteY36" fmla="*/ 2003797 h 2204265"/>
                  <a:gd name="connsiteX37" fmla="*/ 1262745 w 2204265"/>
                  <a:gd name="connsiteY37" fmla="*/ 2038549 h 2204265"/>
                  <a:gd name="connsiteX38" fmla="*/ 1227224 w 2204265"/>
                  <a:gd name="connsiteY38" fmla="*/ 2204265 h 2204265"/>
                  <a:gd name="connsiteX39" fmla="*/ 977042 w 2204265"/>
                  <a:gd name="connsiteY39" fmla="*/ 2204265 h 2204265"/>
                  <a:gd name="connsiteX40" fmla="*/ 941447 w 2204265"/>
                  <a:gd name="connsiteY40" fmla="*/ 2038203 h 2204265"/>
                  <a:gd name="connsiteX41" fmla="*/ 916475 w 2204265"/>
                  <a:gd name="connsiteY41" fmla="*/ 2034392 h 2204265"/>
                  <a:gd name="connsiteX42" fmla="*/ 774169 w 2204265"/>
                  <a:gd name="connsiteY42" fmla="*/ 1992127 h 2204265"/>
                  <a:gd name="connsiteX43" fmla="*/ 659399 w 2204265"/>
                  <a:gd name="connsiteY43" fmla="*/ 2119153 h 2204265"/>
                  <a:gd name="connsiteX44" fmla="*/ 442735 w 2204265"/>
                  <a:gd name="connsiteY44" fmla="*/ 1994062 h 2204265"/>
                  <a:gd name="connsiteX45" fmla="*/ 496981 w 2204265"/>
                  <a:gd name="connsiteY45" fmla="*/ 1826130 h 2204265"/>
                  <a:gd name="connsiteX46" fmla="*/ 391274 w 2204265"/>
                  <a:gd name="connsiteY46" fmla="*/ 1717869 h 2204265"/>
                  <a:gd name="connsiteX47" fmla="*/ 382878 w 2204265"/>
                  <a:gd name="connsiteY47" fmla="*/ 1705753 h 2204265"/>
                  <a:gd name="connsiteX48" fmla="*/ 210204 w 2204265"/>
                  <a:gd name="connsiteY48" fmla="*/ 1761531 h 2204265"/>
                  <a:gd name="connsiteX49" fmla="*/ 85113 w 2204265"/>
                  <a:gd name="connsiteY49" fmla="*/ 1544868 h 2204265"/>
                  <a:gd name="connsiteX50" fmla="*/ 226733 w 2204265"/>
                  <a:gd name="connsiteY50" fmla="*/ 1416912 h 2204265"/>
                  <a:gd name="connsiteX51" fmla="*/ 212821 w 2204265"/>
                  <a:gd name="connsiteY51" fmla="*/ 1373126 h 2204265"/>
                  <a:gd name="connsiteX52" fmla="*/ 191748 w 2204265"/>
                  <a:gd name="connsiteY52" fmla="*/ 1268325 h 2204265"/>
                  <a:gd name="connsiteX53" fmla="*/ 0 w 2204265"/>
                  <a:gd name="connsiteY53" fmla="*/ 1227224 h 2204265"/>
                  <a:gd name="connsiteX54" fmla="*/ 0 w 2204265"/>
                  <a:gd name="connsiteY54" fmla="*/ 977042 h 2204265"/>
                  <a:gd name="connsiteX55" fmla="*/ 203220 w 2204265"/>
                  <a:gd name="connsiteY55" fmla="*/ 933481 h 2204265"/>
                  <a:gd name="connsiteX56" fmla="*/ 212821 w 2204265"/>
                  <a:gd name="connsiteY56" fmla="*/ 890649 h 2204265"/>
                  <a:gd name="connsiteX57" fmla="*/ 243470 w 2204265"/>
                  <a:gd name="connsiteY57" fmla="*/ 802476 h 2204265"/>
                  <a:gd name="connsiteX58" fmla="*/ 85113 w 2204265"/>
                  <a:gd name="connsiteY58" fmla="*/ 659399 h 2204265"/>
                  <a:gd name="connsiteX59" fmla="*/ 210204 w 2204265"/>
                  <a:gd name="connsiteY59" fmla="*/ 442735 h 2204265"/>
                  <a:gd name="connsiteX60" fmla="*/ 423776 w 2204265"/>
                  <a:gd name="connsiteY60" fmla="*/ 511723 h 2204265"/>
                  <a:gd name="connsiteX61" fmla="*/ 470557 w 2204265"/>
                  <a:gd name="connsiteY61" fmla="*/ 461243 h 2204265"/>
                  <a:gd name="connsiteX62" fmla="*/ 512656 w 2204265"/>
                  <a:gd name="connsiteY62" fmla="*/ 426662 h 2204265"/>
                  <a:gd name="connsiteX63" fmla="*/ 442735 w 2204265"/>
                  <a:gd name="connsiteY63" fmla="*/ 210203 h 2204265"/>
                  <a:gd name="connsiteX64" fmla="*/ 659399 w 2204265"/>
                  <a:gd name="connsiteY64" fmla="*/ 85113 h 2204265"/>
                  <a:gd name="connsiteX65" fmla="*/ 815299 w 2204265"/>
                  <a:gd name="connsiteY65" fmla="*/ 257661 h 2204265"/>
                  <a:gd name="connsiteX66" fmla="*/ 916475 w 2204265"/>
                  <a:gd name="connsiteY66" fmla="*/ 229382 h 2204265"/>
                  <a:gd name="connsiteX67" fmla="*/ 928259 w 2204265"/>
                  <a:gd name="connsiteY67" fmla="*/ 227584 h 2204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2204265" h="2204265">
                    <a:moveTo>
                      <a:pt x="1102132" y="321083"/>
                    </a:moveTo>
                    <a:cubicBezTo>
                      <a:pt x="665509" y="321083"/>
                      <a:pt x="311557" y="675035"/>
                      <a:pt x="311557" y="1111658"/>
                    </a:cubicBezTo>
                    <a:cubicBezTo>
                      <a:pt x="311557" y="1548281"/>
                      <a:pt x="665509" y="1902233"/>
                      <a:pt x="1102132" y="1902233"/>
                    </a:cubicBezTo>
                    <a:cubicBezTo>
                      <a:pt x="1538755" y="1902233"/>
                      <a:pt x="1892707" y="1548281"/>
                      <a:pt x="1892707" y="1111658"/>
                    </a:cubicBezTo>
                    <a:cubicBezTo>
                      <a:pt x="1892707" y="675035"/>
                      <a:pt x="1538755" y="321083"/>
                      <a:pt x="1102132" y="321083"/>
                    </a:cubicBezTo>
                    <a:close/>
                    <a:moveTo>
                      <a:pt x="977042" y="0"/>
                    </a:moveTo>
                    <a:lnTo>
                      <a:pt x="1227224" y="0"/>
                    </a:lnTo>
                    <a:lnTo>
                      <a:pt x="1276006" y="227584"/>
                    </a:lnTo>
                    <a:lnTo>
                      <a:pt x="1287791" y="229382"/>
                    </a:lnTo>
                    <a:lnTo>
                      <a:pt x="1387705" y="259057"/>
                    </a:lnTo>
                    <a:lnTo>
                      <a:pt x="1544868" y="85113"/>
                    </a:lnTo>
                    <a:lnTo>
                      <a:pt x="1761531" y="210203"/>
                    </a:lnTo>
                    <a:lnTo>
                      <a:pt x="1691902" y="425756"/>
                    </a:lnTo>
                    <a:lnTo>
                      <a:pt x="1705003" y="435309"/>
                    </a:lnTo>
                    <a:cubicBezTo>
                      <a:pt x="1729378" y="456423"/>
                      <a:pt x="1752634" y="478795"/>
                      <a:pt x="1774668" y="502325"/>
                    </a:cubicBezTo>
                    <a:lnTo>
                      <a:pt x="1782142" y="511190"/>
                    </a:lnTo>
                    <a:lnTo>
                      <a:pt x="1994063" y="442735"/>
                    </a:lnTo>
                    <a:lnTo>
                      <a:pt x="2119154" y="659399"/>
                    </a:lnTo>
                    <a:lnTo>
                      <a:pt x="1961265" y="802053"/>
                    </a:lnTo>
                    <a:lnTo>
                      <a:pt x="1974042" y="833752"/>
                    </a:lnTo>
                    <a:lnTo>
                      <a:pt x="1999140" y="933073"/>
                    </a:lnTo>
                    <a:lnTo>
                      <a:pt x="2204265" y="977042"/>
                    </a:lnTo>
                    <a:lnTo>
                      <a:pt x="2204265" y="1227224"/>
                    </a:lnTo>
                    <a:lnTo>
                      <a:pt x="2012137" y="1268406"/>
                    </a:lnTo>
                    <a:lnTo>
                      <a:pt x="2004638" y="1317545"/>
                    </a:lnTo>
                    <a:cubicBezTo>
                      <a:pt x="1999269" y="1343782"/>
                      <a:pt x="1992785" y="1369612"/>
                      <a:pt x="1985237" y="1394985"/>
                    </a:cubicBezTo>
                    <a:lnTo>
                      <a:pt x="1977636" y="1417004"/>
                    </a:lnTo>
                    <a:lnTo>
                      <a:pt x="2119154" y="1544868"/>
                    </a:lnTo>
                    <a:lnTo>
                      <a:pt x="1994063" y="1761531"/>
                    </a:lnTo>
                    <a:lnTo>
                      <a:pt x="1820151" y="1705353"/>
                    </a:lnTo>
                    <a:lnTo>
                      <a:pt x="1798711" y="1734758"/>
                    </a:lnTo>
                    <a:cubicBezTo>
                      <a:pt x="1777597" y="1759133"/>
                      <a:pt x="1755225" y="1782388"/>
                      <a:pt x="1731696" y="1804423"/>
                    </a:cubicBezTo>
                    <a:lnTo>
                      <a:pt x="1706998" y="1825242"/>
                    </a:lnTo>
                    <a:lnTo>
                      <a:pt x="1761531" y="1994062"/>
                    </a:lnTo>
                    <a:lnTo>
                      <a:pt x="1544868" y="2119153"/>
                    </a:lnTo>
                    <a:lnTo>
                      <a:pt x="1429863" y="1991868"/>
                    </a:lnTo>
                    <a:lnTo>
                      <a:pt x="1400268" y="2003797"/>
                    </a:lnTo>
                    <a:lnTo>
                      <a:pt x="1262745" y="2038549"/>
                    </a:lnTo>
                    <a:lnTo>
                      <a:pt x="1227224" y="2204265"/>
                    </a:lnTo>
                    <a:lnTo>
                      <a:pt x="977042" y="2204265"/>
                    </a:lnTo>
                    <a:lnTo>
                      <a:pt x="941447" y="2038203"/>
                    </a:lnTo>
                    <a:lnTo>
                      <a:pt x="916475" y="2034392"/>
                    </a:lnTo>
                    <a:lnTo>
                      <a:pt x="774169" y="1992127"/>
                    </a:lnTo>
                    <a:lnTo>
                      <a:pt x="659399" y="2119153"/>
                    </a:lnTo>
                    <a:lnTo>
                      <a:pt x="442735" y="1994062"/>
                    </a:lnTo>
                    <a:lnTo>
                      <a:pt x="496981" y="1826130"/>
                    </a:lnTo>
                    <a:lnTo>
                      <a:pt x="391274" y="1717869"/>
                    </a:lnTo>
                    <a:lnTo>
                      <a:pt x="382878" y="1705753"/>
                    </a:lnTo>
                    <a:lnTo>
                      <a:pt x="210204" y="1761531"/>
                    </a:lnTo>
                    <a:lnTo>
                      <a:pt x="85113" y="1544868"/>
                    </a:lnTo>
                    <a:lnTo>
                      <a:pt x="226733" y="1416912"/>
                    </a:lnTo>
                    <a:lnTo>
                      <a:pt x="212821" y="1373126"/>
                    </a:lnTo>
                    <a:lnTo>
                      <a:pt x="191748" y="1268325"/>
                    </a:lnTo>
                    <a:lnTo>
                      <a:pt x="0" y="1227224"/>
                    </a:lnTo>
                    <a:lnTo>
                      <a:pt x="0" y="977042"/>
                    </a:lnTo>
                    <a:lnTo>
                      <a:pt x="203220" y="933481"/>
                    </a:lnTo>
                    <a:lnTo>
                      <a:pt x="212821" y="890649"/>
                    </a:lnTo>
                    <a:lnTo>
                      <a:pt x="243470" y="802476"/>
                    </a:lnTo>
                    <a:lnTo>
                      <a:pt x="85113" y="659399"/>
                    </a:lnTo>
                    <a:lnTo>
                      <a:pt x="210204" y="442735"/>
                    </a:lnTo>
                    <a:lnTo>
                      <a:pt x="423776" y="511723"/>
                    </a:lnTo>
                    <a:lnTo>
                      <a:pt x="470557" y="461243"/>
                    </a:lnTo>
                    <a:lnTo>
                      <a:pt x="512656" y="426662"/>
                    </a:lnTo>
                    <a:lnTo>
                      <a:pt x="442735" y="210203"/>
                    </a:lnTo>
                    <a:lnTo>
                      <a:pt x="659399" y="85113"/>
                    </a:lnTo>
                    <a:lnTo>
                      <a:pt x="815299" y="257661"/>
                    </a:lnTo>
                    <a:lnTo>
                      <a:pt x="916475" y="229382"/>
                    </a:lnTo>
                    <a:lnTo>
                      <a:pt x="928259" y="227584"/>
                    </a:lnTo>
                    <a:close/>
                  </a:path>
                </a:pathLst>
              </a:custGeom>
              <a:gradFill>
                <a:gsLst>
                  <a:gs pos="0">
                    <a:schemeClr val="bg1"/>
                  </a:gs>
                  <a:gs pos="100000">
                    <a:srgbClr val="E2E2E2"/>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a:solidFill>
                    <a:prstClr val="white"/>
                  </a:solidFill>
                  <a:latin typeface="Calibri" panose="020F0502020204030204"/>
                  <a:ea typeface="宋体" panose="02010600030101010101" pitchFamily="2" charset="-122"/>
                </a:endParaRPr>
              </a:p>
            </p:txBody>
          </p:sp>
          <p:sp>
            <p:nvSpPr>
              <p:cNvPr id="51" name="椭圆 50"/>
              <p:cNvSpPr/>
              <p:nvPr/>
            </p:nvSpPr>
            <p:spPr>
              <a:xfrm>
                <a:off x="5305425" y="2638425"/>
                <a:ext cx="1581150" cy="1581150"/>
              </a:xfrm>
              <a:prstGeom prst="ellipse">
                <a:avLst/>
              </a:prstGeom>
              <a:noFill/>
              <a:ln>
                <a:gradFill flip="none" rotWithShape="1">
                  <a:gsLst>
                    <a:gs pos="0">
                      <a:schemeClr val="bg1">
                        <a:lumMod val="85000"/>
                      </a:schemeClr>
                    </a:gs>
                    <a:gs pos="100000">
                      <a:schemeClr val="bg1"/>
                    </a:gs>
                  </a:gsLst>
                  <a:lin ang="2700000" scaled="1"/>
                  <a:tileRect/>
                </a:gra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a:solidFill>
                    <a:prstClr val="white"/>
                  </a:solidFill>
                  <a:latin typeface="Calibri" panose="020F0502020204030204"/>
                  <a:ea typeface="宋体" panose="02010600030101010101" pitchFamily="2" charset="-122"/>
                </a:endParaRPr>
              </a:p>
            </p:txBody>
          </p:sp>
          <p:sp>
            <p:nvSpPr>
              <p:cNvPr id="52" name="椭圆 51"/>
              <p:cNvSpPr/>
              <p:nvPr/>
            </p:nvSpPr>
            <p:spPr>
              <a:xfrm>
                <a:off x="5370108" y="2708871"/>
                <a:ext cx="1451783" cy="1451783"/>
              </a:xfrm>
              <a:prstGeom prst="ellipse">
                <a:avLst/>
              </a:prstGeom>
              <a:gradFill>
                <a:gsLst>
                  <a:gs pos="0">
                    <a:schemeClr val="bg1">
                      <a:lumMod val="85000"/>
                    </a:schemeClr>
                  </a:gs>
                  <a:gs pos="100000">
                    <a:schemeClr val="bg1"/>
                  </a:gs>
                </a:gsLst>
                <a:lin ang="2700000" scaled="1"/>
              </a:gradFill>
              <a:ln w="19050">
                <a:gradFill flip="none" rotWithShape="1">
                  <a:gsLst>
                    <a:gs pos="100000">
                      <a:schemeClr val="bg1">
                        <a:lumMod val="85000"/>
                      </a:schemeClr>
                    </a:gs>
                    <a:gs pos="0">
                      <a:schemeClr val="bg1"/>
                    </a:gs>
                  </a:gsLst>
                  <a:lin ang="2700000" scaled="1"/>
                  <a:tileRect/>
                </a:gra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a:solidFill>
                    <a:prstClr val="white"/>
                  </a:solidFill>
                  <a:latin typeface="Calibri" panose="020F0502020204030204"/>
                  <a:ea typeface="宋体" panose="02010600030101010101" pitchFamily="2" charset="-122"/>
                </a:endParaRPr>
              </a:p>
            </p:txBody>
          </p:sp>
        </p:grpSp>
        <p:grpSp>
          <p:nvGrpSpPr>
            <p:cNvPr id="47" name="组合 46"/>
            <p:cNvGrpSpPr/>
            <p:nvPr/>
          </p:nvGrpSpPr>
          <p:grpSpPr>
            <a:xfrm>
              <a:off x="2501338" y="2761460"/>
              <a:ext cx="750088" cy="598500"/>
              <a:chOff x="4123036" y="1197871"/>
              <a:chExt cx="1000117" cy="798000"/>
            </a:xfrm>
          </p:grpSpPr>
          <p:sp>
            <p:nvSpPr>
              <p:cNvPr id="48" name="文本框 122"/>
              <p:cNvSpPr txBox="1"/>
              <p:nvPr/>
            </p:nvSpPr>
            <p:spPr>
              <a:xfrm>
                <a:off x="4123036" y="1197871"/>
                <a:ext cx="1000117" cy="738664"/>
              </a:xfrm>
              <a:prstGeom prst="rect">
                <a:avLst/>
              </a:prstGeom>
              <a:noFill/>
            </p:spPr>
            <p:txBody>
              <a:bodyPr wrap="square" rtlCol="0">
                <a:spAutoFit/>
              </a:bodyPr>
              <a:lstStyle/>
              <a:p>
                <a:pPr algn="ctr">
                  <a:defRPr/>
                </a:pPr>
                <a:r>
                  <a:rPr lang="en-US" altLang="zh-CN" sz="3000" dirty="0">
                    <a:solidFill>
                      <a:schemeClr val="accent3"/>
                    </a:solidFill>
                    <a:latin typeface="Impact" panose="020B0806030902050204" pitchFamily="34" charset="0"/>
                    <a:ea typeface="宋体" panose="02010600030101010101" pitchFamily="2" charset="-122"/>
                  </a:rPr>
                  <a:t>01</a:t>
                </a:r>
                <a:endParaRPr lang="zh-CN" altLang="en-US" sz="3000" dirty="0">
                  <a:solidFill>
                    <a:schemeClr val="accent3"/>
                  </a:solidFill>
                  <a:latin typeface="Impact" panose="020B0806030902050204" pitchFamily="34" charset="0"/>
                  <a:ea typeface="宋体" panose="02010600030101010101" pitchFamily="2" charset="-122"/>
                </a:endParaRPr>
              </a:p>
            </p:txBody>
          </p:sp>
          <p:sp>
            <p:nvSpPr>
              <p:cNvPr id="49" name="文本框 123"/>
              <p:cNvSpPr txBox="1"/>
              <p:nvPr/>
            </p:nvSpPr>
            <p:spPr>
              <a:xfrm>
                <a:off x="4266701" y="1688095"/>
                <a:ext cx="740410" cy="307776"/>
              </a:xfrm>
              <a:prstGeom prst="rect">
                <a:avLst/>
              </a:prstGeom>
              <a:noFill/>
            </p:spPr>
            <p:txBody>
              <a:bodyPr wrap="square" rtlCol="0">
                <a:spAutoFit/>
              </a:bodyPr>
              <a:lstStyle/>
              <a:p>
                <a:pPr algn="ctr">
                  <a:defRPr/>
                </a:pPr>
                <a:endParaRPr lang="zh-CN" altLang="en-US" sz="900" dirty="0">
                  <a:solidFill>
                    <a:prstClr val="black">
                      <a:lumMod val="50000"/>
                      <a:lumOff val="50000"/>
                    </a:prstClr>
                  </a:solidFill>
                  <a:latin typeface="LiHei Pro" panose="020B0500000000000000" pitchFamily="34" charset="-122"/>
                  <a:ea typeface="LiHei Pro" panose="020B0500000000000000" pitchFamily="34" charset="-122"/>
                </a:endParaRPr>
              </a:p>
            </p:txBody>
          </p:sp>
        </p:grpSp>
      </p:grpSp>
      <p:grpSp>
        <p:nvGrpSpPr>
          <p:cNvPr id="53" name="组合 52"/>
          <p:cNvGrpSpPr/>
          <p:nvPr/>
        </p:nvGrpSpPr>
        <p:grpSpPr>
          <a:xfrm>
            <a:off x="4662309" y="2144157"/>
            <a:ext cx="1242073" cy="1242074"/>
            <a:chOff x="3197576" y="1703890"/>
            <a:chExt cx="1242073" cy="1242074"/>
          </a:xfrm>
        </p:grpSpPr>
        <p:grpSp>
          <p:nvGrpSpPr>
            <p:cNvPr id="54" name="组合 53"/>
            <p:cNvGrpSpPr/>
            <p:nvPr/>
          </p:nvGrpSpPr>
          <p:grpSpPr>
            <a:xfrm>
              <a:off x="3197576" y="1703890"/>
              <a:ext cx="1242073" cy="1242074"/>
              <a:chOff x="4993868" y="2326868"/>
              <a:chExt cx="2204265" cy="2204265"/>
            </a:xfrm>
            <a:effectLst>
              <a:outerShdw blurRad="292100" dist="114300" dir="2700000" algn="tl" rotWithShape="0">
                <a:prstClr val="black">
                  <a:alpha val="25000"/>
                </a:prstClr>
              </a:outerShdw>
            </a:effectLst>
          </p:grpSpPr>
          <p:sp>
            <p:nvSpPr>
              <p:cNvPr id="58" name="任意多边形 57"/>
              <p:cNvSpPr/>
              <p:nvPr/>
            </p:nvSpPr>
            <p:spPr>
              <a:xfrm>
                <a:off x="4993868" y="2326868"/>
                <a:ext cx="2204265" cy="2204265"/>
              </a:xfrm>
              <a:custGeom>
                <a:avLst/>
                <a:gdLst>
                  <a:gd name="connsiteX0" fmla="*/ 1102132 w 2204265"/>
                  <a:gd name="connsiteY0" fmla="*/ 321083 h 2204265"/>
                  <a:gd name="connsiteX1" fmla="*/ 311557 w 2204265"/>
                  <a:gd name="connsiteY1" fmla="*/ 1111658 h 2204265"/>
                  <a:gd name="connsiteX2" fmla="*/ 1102132 w 2204265"/>
                  <a:gd name="connsiteY2" fmla="*/ 1902233 h 2204265"/>
                  <a:gd name="connsiteX3" fmla="*/ 1892707 w 2204265"/>
                  <a:gd name="connsiteY3" fmla="*/ 1111658 h 2204265"/>
                  <a:gd name="connsiteX4" fmla="*/ 1102132 w 2204265"/>
                  <a:gd name="connsiteY4" fmla="*/ 321083 h 2204265"/>
                  <a:gd name="connsiteX5" fmla="*/ 977042 w 2204265"/>
                  <a:gd name="connsiteY5" fmla="*/ 0 h 2204265"/>
                  <a:gd name="connsiteX6" fmla="*/ 1227224 w 2204265"/>
                  <a:gd name="connsiteY6" fmla="*/ 0 h 2204265"/>
                  <a:gd name="connsiteX7" fmla="*/ 1276006 w 2204265"/>
                  <a:gd name="connsiteY7" fmla="*/ 227584 h 2204265"/>
                  <a:gd name="connsiteX8" fmla="*/ 1287791 w 2204265"/>
                  <a:gd name="connsiteY8" fmla="*/ 229382 h 2204265"/>
                  <a:gd name="connsiteX9" fmla="*/ 1387705 w 2204265"/>
                  <a:gd name="connsiteY9" fmla="*/ 259057 h 2204265"/>
                  <a:gd name="connsiteX10" fmla="*/ 1544868 w 2204265"/>
                  <a:gd name="connsiteY10" fmla="*/ 85113 h 2204265"/>
                  <a:gd name="connsiteX11" fmla="*/ 1761531 w 2204265"/>
                  <a:gd name="connsiteY11" fmla="*/ 210203 h 2204265"/>
                  <a:gd name="connsiteX12" fmla="*/ 1691902 w 2204265"/>
                  <a:gd name="connsiteY12" fmla="*/ 425756 h 2204265"/>
                  <a:gd name="connsiteX13" fmla="*/ 1705003 w 2204265"/>
                  <a:gd name="connsiteY13" fmla="*/ 435309 h 2204265"/>
                  <a:gd name="connsiteX14" fmla="*/ 1774668 w 2204265"/>
                  <a:gd name="connsiteY14" fmla="*/ 502325 h 2204265"/>
                  <a:gd name="connsiteX15" fmla="*/ 1782142 w 2204265"/>
                  <a:gd name="connsiteY15" fmla="*/ 511190 h 2204265"/>
                  <a:gd name="connsiteX16" fmla="*/ 1994063 w 2204265"/>
                  <a:gd name="connsiteY16" fmla="*/ 442735 h 2204265"/>
                  <a:gd name="connsiteX17" fmla="*/ 2119154 w 2204265"/>
                  <a:gd name="connsiteY17" fmla="*/ 659399 h 2204265"/>
                  <a:gd name="connsiteX18" fmla="*/ 1961265 w 2204265"/>
                  <a:gd name="connsiteY18" fmla="*/ 802053 h 2204265"/>
                  <a:gd name="connsiteX19" fmla="*/ 1974042 w 2204265"/>
                  <a:gd name="connsiteY19" fmla="*/ 833752 h 2204265"/>
                  <a:gd name="connsiteX20" fmla="*/ 1999140 w 2204265"/>
                  <a:gd name="connsiteY20" fmla="*/ 933073 h 2204265"/>
                  <a:gd name="connsiteX21" fmla="*/ 2204265 w 2204265"/>
                  <a:gd name="connsiteY21" fmla="*/ 977042 h 2204265"/>
                  <a:gd name="connsiteX22" fmla="*/ 2204265 w 2204265"/>
                  <a:gd name="connsiteY22" fmla="*/ 1227224 h 2204265"/>
                  <a:gd name="connsiteX23" fmla="*/ 2012137 w 2204265"/>
                  <a:gd name="connsiteY23" fmla="*/ 1268406 h 2204265"/>
                  <a:gd name="connsiteX24" fmla="*/ 2004638 w 2204265"/>
                  <a:gd name="connsiteY24" fmla="*/ 1317545 h 2204265"/>
                  <a:gd name="connsiteX25" fmla="*/ 1985237 w 2204265"/>
                  <a:gd name="connsiteY25" fmla="*/ 1394985 h 2204265"/>
                  <a:gd name="connsiteX26" fmla="*/ 1977636 w 2204265"/>
                  <a:gd name="connsiteY26" fmla="*/ 1417004 h 2204265"/>
                  <a:gd name="connsiteX27" fmla="*/ 2119154 w 2204265"/>
                  <a:gd name="connsiteY27" fmla="*/ 1544868 h 2204265"/>
                  <a:gd name="connsiteX28" fmla="*/ 1994063 w 2204265"/>
                  <a:gd name="connsiteY28" fmla="*/ 1761531 h 2204265"/>
                  <a:gd name="connsiteX29" fmla="*/ 1820151 w 2204265"/>
                  <a:gd name="connsiteY29" fmla="*/ 1705353 h 2204265"/>
                  <a:gd name="connsiteX30" fmla="*/ 1798711 w 2204265"/>
                  <a:gd name="connsiteY30" fmla="*/ 1734758 h 2204265"/>
                  <a:gd name="connsiteX31" fmla="*/ 1731696 w 2204265"/>
                  <a:gd name="connsiteY31" fmla="*/ 1804423 h 2204265"/>
                  <a:gd name="connsiteX32" fmla="*/ 1706998 w 2204265"/>
                  <a:gd name="connsiteY32" fmla="*/ 1825242 h 2204265"/>
                  <a:gd name="connsiteX33" fmla="*/ 1761531 w 2204265"/>
                  <a:gd name="connsiteY33" fmla="*/ 1994062 h 2204265"/>
                  <a:gd name="connsiteX34" fmla="*/ 1544868 w 2204265"/>
                  <a:gd name="connsiteY34" fmla="*/ 2119153 h 2204265"/>
                  <a:gd name="connsiteX35" fmla="*/ 1429863 w 2204265"/>
                  <a:gd name="connsiteY35" fmla="*/ 1991868 h 2204265"/>
                  <a:gd name="connsiteX36" fmla="*/ 1400268 w 2204265"/>
                  <a:gd name="connsiteY36" fmla="*/ 2003797 h 2204265"/>
                  <a:gd name="connsiteX37" fmla="*/ 1262745 w 2204265"/>
                  <a:gd name="connsiteY37" fmla="*/ 2038549 h 2204265"/>
                  <a:gd name="connsiteX38" fmla="*/ 1227224 w 2204265"/>
                  <a:gd name="connsiteY38" fmla="*/ 2204265 h 2204265"/>
                  <a:gd name="connsiteX39" fmla="*/ 977042 w 2204265"/>
                  <a:gd name="connsiteY39" fmla="*/ 2204265 h 2204265"/>
                  <a:gd name="connsiteX40" fmla="*/ 941447 w 2204265"/>
                  <a:gd name="connsiteY40" fmla="*/ 2038203 h 2204265"/>
                  <a:gd name="connsiteX41" fmla="*/ 916475 w 2204265"/>
                  <a:gd name="connsiteY41" fmla="*/ 2034392 h 2204265"/>
                  <a:gd name="connsiteX42" fmla="*/ 774169 w 2204265"/>
                  <a:gd name="connsiteY42" fmla="*/ 1992127 h 2204265"/>
                  <a:gd name="connsiteX43" fmla="*/ 659399 w 2204265"/>
                  <a:gd name="connsiteY43" fmla="*/ 2119153 h 2204265"/>
                  <a:gd name="connsiteX44" fmla="*/ 442735 w 2204265"/>
                  <a:gd name="connsiteY44" fmla="*/ 1994062 h 2204265"/>
                  <a:gd name="connsiteX45" fmla="*/ 496981 w 2204265"/>
                  <a:gd name="connsiteY45" fmla="*/ 1826130 h 2204265"/>
                  <a:gd name="connsiteX46" fmla="*/ 391274 w 2204265"/>
                  <a:gd name="connsiteY46" fmla="*/ 1717869 h 2204265"/>
                  <a:gd name="connsiteX47" fmla="*/ 382878 w 2204265"/>
                  <a:gd name="connsiteY47" fmla="*/ 1705753 h 2204265"/>
                  <a:gd name="connsiteX48" fmla="*/ 210204 w 2204265"/>
                  <a:gd name="connsiteY48" fmla="*/ 1761531 h 2204265"/>
                  <a:gd name="connsiteX49" fmla="*/ 85113 w 2204265"/>
                  <a:gd name="connsiteY49" fmla="*/ 1544868 h 2204265"/>
                  <a:gd name="connsiteX50" fmla="*/ 226733 w 2204265"/>
                  <a:gd name="connsiteY50" fmla="*/ 1416912 h 2204265"/>
                  <a:gd name="connsiteX51" fmla="*/ 212821 w 2204265"/>
                  <a:gd name="connsiteY51" fmla="*/ 1373126 h 2204265"/>
                  <a:gd name="connsiteX52" fmla="*/ 191748 w 2204265"/>
                  <a:gd name="connsiteY52" fmla="*/ 1268325 h 2204265"/>
                  <a:gd name="connsiteX53" fmla="*/ 0 w 2204265"/>
                  <a:gd name="connsiteY53" fmla="*/ 1227224 h 2204265"/>
                  <a:gd name="connsiteX54" fmla="*/ 0 w 2204265"/>
                  <a:gd name="connsiteY54" fmla="*/ 977042 h 2204265"/>
                  <a:gd name="connsiteX55" fmla="*/ 203220 w 2204265"/>
                  <a:gd name="connsiteY55" fmla="*/ 933481 h 2204265"/>
                  <a:gd name="connsiteX56" fmla="*/ 212821 w 2204265"/>
                  <a:gd name="connsiteY56" fmla="*/ 890649 h 2204265"/>
                  <a:gd name="connsiteX57" fmla="*/ 243470 w 2204265"/>
                  <a:gd name="connsiteY57" fmla="*/ 802476 h 2204265"/>
                  <a:gd name="connsiteX58" fmla="*/ 85113 w 2204265"/>
                  <a:gd name="connsiteY58" fmla="*/ 659399 h 2204265"/>
                  <a:gd name="connsiteX59" fmla="*/ 210204 w 2204265"/>
                  <a:gd name="connsiteY59" fmla="*/ 442735 h 2204265"/>
                  <a:gd name="connsiteX60" fmla="*/ 423776 w 2204265"/>
                  <a:gd name="connsiteY60" fmla="*/ 511723 h 2204265"/>
                  <a:gd name="connsiteX61" fmla="*/ 470557 w 2204265"/>
                  <a:gd name="connsiteY61" fmla="*/ 461243 h 2204265"/>
                  <a:gd name="connsiteX62" fmla="*/ 512656 w 2204265"/>
                  <a:gd name="connsiteY62" fmla="*/ 426662 h 2204265"/>
                  <a:gd name="connsiteX63" fmla="*/ 442735 w 2204265"/>
                  <a:gd name="connsiteY63" fmla="*/ 210203 h 2204265"/>
                  <a:gd name="connsiteX64" fmla="*/ 659399 w 2204265"/>
                  <a:gd name="connsiteY64" fmla="*/ 85113 h 2204265"/>
                  <a:gd name="connsiteX65" fmla="*/ 815299 w 2204265"/>
                  <a:gd name="connsiteY65" fmla="*/ 257661 h 2204265"/>
                  <a:gd name="connsiteX66" fmla="*/ 916475 w 2204265"/>
                  <a:gd name="connsiteY66" fmla="*/ 229382 h 2204265"/>
                  <a:gd name="connsiteX67" fmla="*/ 928259 w 2204265"/>
                  <a:gd name="connsiteY67" fmla="*/ 227584 h 2204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2204265" h="2204265">
                    <a:moveTo>
                      <a:pt x="1102132" y="321083"/>
                    </a:moveTo>
                    <a:cubicBezTo>
                      <a:pt x="665509" y="321083"/>
                      <a:pt x="311557" y="675035"/>
                      <a:pt x="311557" y="1111658"/>
                    </a:cubicBezTo>
                    <a:cubicBezTo>
                      <a:pt x="311557" y="1548281"/>
                      <a:pt x="665509" y="1902233"/>
                      <a:pt x="1102132" y="1902233"/>
                    </a:cubicBezTo>
                    <a:cubicBezTo>
                      <a:pt x="1538755" y="1902233"/>
                      <a:pt x="1892707" y="1548281"/>
                      <a:pt x="1892707" y="1111658"/>
                    </a:cubicBezTo>
                    <a:cubicBezTo>
                      <a:pt x="1892707" y="675035"/>
                      <a:pt x="1538755" y="321083"/>
                      <a:pt x="1102132" y="321083"/>
                    </a:cubicBezTo>
                    <a:close/>
                    <a:moveTo>
                      <a:pt x="977042" y="0"/>
                    </a:moveTo>
                    <a:lnTo>
                      <a:pt x="1227224" y="0"/>
                    </a:lnTo>
                    <a:lnTo>
                      <a:pt x="1276006" y="227584"/>
                    </a:lnTo>
                    <a:lnTo>
                      <a:pt x="1287791" y="229382"/>
                    </a:lnTo>
                    <a:lnTo>
                      <a:pt x="1387705" y="259057"/>
                    </a:lnTo>
                    <a:lnTo>
                      <a:pt x="1544868" y="85113"/>
                    </a:lnTo>
                    <a:lnTo>
                      <a:pt x="1761531" y="210203"/>
                    </a:lnTo>
                    <a:lnTo>
                      <a:pt x="1691902" y="425756"/>
                    </a:lnTo>
                    <a:lnTo>
                      <a:pt x="1705003" y="435309"/>
                    </a:lnTo>
                    <a:cubicBezTo>
                      <a:pt x="1729378" y="456423"/>
                      <a:pt x="1752634" y="478795"/>
                      <a:pt x="1774668" y="502325"/>
                    </a:cubicBezTo>
                    <a:lnTo>
                      <a:pt x="1782142" y="511190"/>
                    </a:lnTo>
                    <a:lnTo>
                      <a:pt x="1994063" y="442735"/>
                    </a:lnTo>
                    <a:lnTo>
                      <a:pt x="2119154" y="659399"/>
                    </a:lnTo>
                    <a:lnTo>
                      <a:pt x="1961265" y="802053"/>
                    </a:lnTo>
                    <a:lnTo>
                      <a:pt x="1974042" y="833752"/>
                    </a:lnTo>
                    <a:lnTo>
                      <a:pt x="1999140" y="933073"/>
                    </a:lnTo>
                    <a:lnTo>
                      <a:pt x="2204265" y="977042"/>
                    </a:lnTo>
                    <a:lnTo>
                      <a:pt x="2204265" y="1227224"/>
                    </a:lnTo>
                    <a:lnTo>
                      <a:pt x="2012137" y="1268406"/>
                    </a:lnTo>
                    <a:lnTo>
                      <a:pt x="2004638" y="1317545"/>
                    </a:lnTo>
                    <a:cubicBezTo>
                      <a:pt x="1999269" y="1343782"/>
                      <a:pt x="1992785" y="1369612"/>
                      <a:pt x="1985237" y="1394985"/>
                    </a:cubicBezTo>
                    <a:lnTo>
                      <a:pt x="1977636" y="1417004"/>
                    </a:lnTo>
                    <a:lnTo>
                      <a:pt x="2119154" y="1544868"/>
                    </a:lnTo>
                    <a:lnTo>
                      <a:pt x="1994063" y="1761531"/>
                    </a:lnTo>
                    <a:lnTo>
                      <a:pt x="1820151" y="1705353"/>
                    </a:lnTo>
                    <a:lnTo>
                      <a:pt x="1798711" y="1734758"/>
                    </a:lnTo>
                    <a:cubicBezTo>
                      <a:pt x="1777597" y="1759133"/>
                      <a:pt x="1755225" y="1782388"/>
                      <a:pt x="1731696" y="1804423"/>
                    </a:cubicBezTo>
                    <a:lnTo>
                      <a:pt x="1706998" y="1825242"/>
                    </a:lnTo>
                    <a:lnTo>
                      <a:pt x="1761531" y="1994062"/>
                    </a:lnTo>
                    <a:lnTo>
                      <a:pt x="1544868" y="2119153"/>
                    </a:lnTo>
                    <a:lnTo>
                      <a:pt x="1429863" y="1991868"/>
                    </a:lnTo>
                    <a:lnTo>
                      <a:pt x="1400268" y="2003797"/>
                    </a:lnTo>
                    <a:lnTo>
                      <a:pt x="1262745" y="2038549"/>
                    </a:lnTo>
                    <a:lnTo>
                      <a:pt x="1227224" y="2204265"/>
                    </a:lnTo>
                    <a:lnTo>
                      <a:pt x="977042" y="2204265"/>
                    </a:lnTo>
                    <a:lnTo>
                      <a:pt x="941447" y="2038203"/>
                    </a:lnTo>
                    <a:lnTo>
                      <a:pt x="916475" y="2034392"/>
                    </a:lnTo>
                    <a:lnTo>
                      <a:pt x="774169" y="1992127"/>
                    </a:lnTo>
                    <a:lnTo>
                      <a:pt x="659399" y="2119153"/>
                    </a:lnTo>
                    <a:lnTo>
                      <a:pt x="442735" y="1994062"/>
                    </a:lnTo>
                    <a:lnTo>
                      <a:pt x="496981" y="1826130"/>
                    </a:lnTo>
                    <a:lnTo>
                      <a:pt x="391274" y="1717869"/>
                    </a:lnTo>
                    <a:lnTo>
                      <a:pt x="382878" y="1705753"/>
                    </a:lnTo>
                    <a:lnTo>
                      <a:pt x="210204" y="1761531"/>
                    </a:lnTo>
                    <a:lnTo>
                      <a:pt x="85113" y="1544868"/>
                    </a:lnTo>
                    <a:lnTo>
                      <a:pt x="226733" y="1416912"/>
                    </a:lnTo>
                    <a:lnTo>
                      <a:pt x="212821" y="1373126"/>
                    </a:lnTo>
                    <a:lnTo>
                      <a:pt x="191748" y="1268325"/>
                    </a:lnTo>
                    <a:lnTo>
                      <a:pt x="0" y="1227224"/>
                    </a:lnTo>
                    <a:lnTo>
                      <a:pt x="0" y="977042"/>
                    </a:lnTo>
                    <a:lnTo>
                      <a:pt x="203220" y="933481"/>
                    </a:lnTo>
                    <a:lnTo>
                      <a:pt x="212821" y="890649"/>
                    </a:lnTo>
                    <a:lnTo>
                      <a:pt x="243470" y="802476"/>
                    </a:lnTo>
                    <a:lnTo>
                      <a:pt x="85113" y="659399"/>
                    </a:lnTo>
                    <a:lnTo>
                      <a:pt x="210204" y="442735"/>
                    </a:lnTo>
                    <a:lnTo>
                      <a:pt x="423776" y="511723"/>
                    </a:lnTo>
                    <a:lnTo>
                      <a:pt x="470557" y="461243"/>
                    </a:lnTo>
                    <a:lnTo>
                      <a:pt x="512656" y="426662"/>
                    </a:lnTo>
                    <a:lnTo>
                      <a:pt x="442735" y="210203"/>
                    </a:lnTo>
                    <a:lnTo>
                      <a:pt x="659399" y="85113"/>
                    </a:lnTo>
                    <a:lnTo>
                      <a:pt x="815299" y="257661"/>
                    </a:lnTo>
                    <a:lnTo>
                      <a:pt x="916475" y="229382"/>
                    </a:lnTo>
                    <a:lnTo>
                      <a:pt x="928259" y="227584"/>
                    </a:lnTo>
                    <a:close/>
                  </a:path>
                </a:pathLst>
              </a:custGeom>
              <a:gradFill>
                <a:gsLst>
                  <a:gs pos="0">
                    <a:schemeClr val="bg1"/>
                  </a:gs>
                  <a:gs pos="100000">
                    <a:srgbClr val="E2E2E2"/>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a:solidFill>
                    <a:prstClr val="white"/>
                  </a:solidFill>
                  <a:latin typeface="Calibri" panose="020F0502020204030204"/>
                  <a:ea typeface="宋体" panose="02010600030101010101" pitchFamily="2" charset="-122"/>
                </a:endParaRPr>
              </a:p>
            </p:txBody>
          </p:sp>
          <p:sp>
            <p:nvSpPr>
              <p:cNvPr id="59" name="椭圆 58"/>
              <p:cNvSpPr/>
              <p:nvPr/>
            </p:nvSpPr>
            <p:spPr>
              <a:xfrm>
                <a:off x="5305425" y="2638425"/>
                <a:ext cx="1581150" cy="1581150"/>
              </a:xfrm>
              <a:prstGeom prst="ellipse">
                <a:avLst/>
              </a:prstGeom>
              <a:noFill/>
              <a:ln>
                <a:gradFill flip="none" rotWithShape="1">
                  <a:gsLst>
                    <a:gs pos="0">
                      <a:schemeClr val="bg1">
                        <a:lumMod val="85000"/>
                      </a:schemeClr>
                    </a:gs>
                    <a:gs pos="100000">
                      <a:schemeClr val="bg1"/>
                    </a:gs>
                  </a:gsLst>
                  <a:lin ang="2700000" scaled="1"/>
                  <a:tileRect/>
                </a:gra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a:solidFill>
                    <a:prstClr val="white"/>
                  </a:solidFill>
                  <a:latin typeface="Calibri" panose="020F0502020204030204"/>
                  <a:ea typeface="宋体" panose="02010600030101010101" pitchFamily="2" charset="-122"/>
                </a:endParaRPr>
              </a:p>
            </p:txBody>
          </p:sp>
          <p:sp>
            <p:nvSpPr>
              <p:cNvPr id="60" name="椭圆 59"/>
              <p:cNvSpPr/>
              <p:nvPr/>
            </p:nvSpPr>
            <p:spPr>
              <a:xfrm>
                <a:off x="5370108" y="2708871"/>
                <a:ext cx="1451783" cy="1451783"/>
              </a:xfrm>
              <a:prstGeom prst="ellipse">
                <a:avLst/>
              </a:prstGeom>
              <a:gradFill>
                <a:gsLst>
                  <a:gs pos="0">
                    <a:schemeClr val="bg1">
                      <a:lumMod val="85000"/>
                    </a:schemeClr>
                  </a:gs>
                  <a:gs pos="100000">
                    <a:schemeClr val="bg1"/>
                  </a:gs>
                </a:gsLst>
                <a:lin ang="2700000" scaled="1"/>
              </a:gradFill>
              <a:ln w="19050">
                <a:gradFill flip="none" rotWithShape="1">
                  <a:gsLst>
                    <a:gs pos="100000">
                      <a:schemeClr val="bg1">
                        <a:lumMod val="85000"/>
                      </a:schemeClr>
                    </a:gs>
                    <a:gs pos="0">
                      <a:schemeClr val="bg1"/>
                    </a:gs>
                  </a:gsLst>
                  <a:lin ang="2700000" scaled="1"/>
                  <a:tileRect/>
                </a:gra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a:solidFill>
                    <a:prstClr val="white"/>
                  </a:solidFill>
                  <a:latin typeface="Calibri" panose="020F0502020204030204"/>
                  <a:ea typeface="宋体" panose="02010600030101010101" pitchFamily="2" charset="-122"/>
                </a:endParaRPr>
              </a:p>
            </p:txBody>
          </p:sp>
        </p:grpSp>
        <p:grpSp>
          <p:nvGrpSpPr>
            <p:cNvPr id="55" name="组合 54"/>
            <p:cNvGrpSpPr/>
            <p:nvPr/>
          </p:nvGrpSpPr>
          <p:grpSpPr>
            <a:xfrm>
              <a:off x="3438874" y="2064094"/>
              <a:ext cx="750088" cy="598500"/>
              <a:chOff x="4123036" y="1197871"/>
              <a:chExt cx="1000117" cy="798000"/>
            </a:xfrm>
          </p:grpSpPr>
          <p:sp>
            <p:nvSpPr>
              <p:cNvPr id="56" name="文本框 125"/>
              <p:cNvSpPr txBox="1"/>
              <p:nvPr/>
            </p:nvSpPr>
            <p:spPr>
              <a:xfrm>
                <a:off x="4123036" y="1197871"/>
                <a:ext cx="1000117" cy="738664"/>
              </a:xfrm>
              <a:prstGeom prst="rect">
                <a:avLst/>
              </a:prstGeom>
              <a:noFill/>
            </p:spPr>
            <p:txBody>
              <a:bodyPr wrap="square" rtlCol="0">
                <a:spAutoFit/>
              </a:bodyPr>
              <a:lstStyle/>
              <a:p>
                <a:pPr algn="ctr">
                  <a:defRPr/>
                </a:pPr>
                <a:r>
                  <a:rPr lang="en-US" altLang="zh-CN" sz="3000" dirty="0">
                    <a:solidFill>
                      <a:schemeClr val="accent1"/>
                    </a:solidFill>
                    <a:latin typeface="Impact" panose="020B0806030902050204" pitchFamily="34" charset="0"/>
                    <a:ea typeface="宋体" panose="02010600030101010101" pitchFamily="2" charset="-122"/>
                  </a:rPr>
                  <a:t>02</a:t>
                </a:r>
                <a:endParaRPr lang="zh-CN" altLang="en-US" sz="3000" dirty="0">
                  <a:solidFill>
                    <a:schemeClr val="accent1"/>
                  </a:solidFill>
                  <a:latin typeface="Impact" panose="020B0806030902050204" pitchFamily="34" charset="0"/>
                  <a:ea typeface="宋体" panose="02010600030101010101" pitchFamily="2" charset="-122"/>
                </a:endParaRPr>
              </a:p>
            </p:txBody>
          </p:sp>
          <p:sp>
            <p:nvSpPr>
              <p:cNvPr id="57" name="文本框 126"/>
              <p:cNvSpPr txBox="1"/>
              <p:nvPr/>
            </p:nvSpPr>
            <p:spPr>
              <a:xfrm>
                <a:off x="4266701" y="1688095"/>
                <a:ext cx="740410" cy="307776"/>
              </a:xfrm>
              <a:prstGeom prst="rect">
                <a:avLst/>
              </a:prstGeom>
              <a:noFill/>
            </p:spPr>
            <p:txBody>
              <a:bodyPr wrap="square" rtlCol="0">
                <a:spAutoFit/>
              </a:bodyPr>
              <a:lstStyle/>
              <a:p>
                <a:pPr algn="ctr">
                  <a:defRPr/>
                </a:pPr>
                <a:endParaRPr lang="zh-CN" altLang="en-US" sz="900" dirty="0">
                  <a:solidFill>
                    <a:prstClr val="black">
                      <a:lumMod val="50000"/>
                      <a:lumOff val="50000"/>
                    </a:prstClr>
                  </a:solidFill>
                  <a:latin typeface="LiHei Pro" panose="020B0500000000000000" pitchFamily="34" charset="-122"/>
                  <a:ea typeface="LiHei Pro" panose="020B0500000000000000" pitchFamily="34" charset="-122"/>
                </a:endParaRPr>
              </a:p>
            </p:txBody>
          </p:sp>
        </p:grpSp>
      </p:grpSp>
      <p:grpSp>
        <p:nvGrpSpPr>
          <p:cNvPr id="61" name="组合 60"/>
          <p:cNvGrpSpPr/>
          <p:nvPr/>
        </p:nvGrpSpPr>
        <p:grpSpPr>
          <a:xfrm>
            <a:off x="6585915" y="2144157"/>
            <a:ext cx="1242073" cy="1242074"/>
            <a:chOff x="5121182" y="1703890"/>
            <a:chExt cx="1242073" cy="1242074"/>
          </a:xfrm>
        </p:grpSpPr>
        <p:grpSp>
          <p:nvGrpSpPr>
            <p:cNvPr id="62" name="组合 61"/>
            <p:cNvGrpSpPr/>
            <p:nvPr/>
          </p:nvGrpSpPr>
          <p:grpSpPr>
            <a:xfrm>
              <a:off x="5121182" y="1703890"/>
              <a:ext cx="1242073" cy="1242074"/>
              <a:chOff x="4993868" y="2326868"/>
              <a:chExt cx="2204265" cy="2204265"/>
            </a:xfrm>
            <a:effectLst>
              <a:outerShdw blurRad="292100" dist="114300" dir="2700000" algn="tl" rotWithShape="0">
                <a:prstClr val="black">
                  <a:alpha val="25000"/>
                </a:prstClr>
              </a:outerShdw>
            </a:effectLst>
          </p:grpSpPr>
          <p:sp>
            <p:nvSpPr>
              <p:cNvPr id="66" name="任意多边形 65"/>
              <p:cNvSpPr/>
              <p:nvPr/>
            </p:nvSpPr>
            <p:spPr>
              <a:xfrm>
                <a:off x="4993868" y="2326868"/>
                <a:ext cx="2204265" cy="2204265"/>
              </a:xfrm>
              <a:custGeom>
                <a:avLst/>
                <a:gdLst>
                  <a:gd name="connsiteX0" fmla="*/ 1102132 w 2204265"/>
                  <a:gd name="connsiteY0" fmla="*/ 321083 h 2204265"/>
                  <a:gd name="connsiteX1" fmla="*/ 311557 w 2204265"/>
                  <a:gd name="connsiteY1" fmla="*/ 1111658 h 2204265"/>
                  <a:gd name="connsiteX2" fmla="*/ 1102132 w 2204265"/>
                  <a:gd name="connsiteY2" fmla="*/ 1902233 h 2204265"/>
                  <a:gd name="connsiteX3" fmla="*/ 1892707 w 2204265"/>
                  <a:gd name="connsiteY3" fmla="*/ 1111658 h 2204265"/>
                  <a:gd name="connsiteX4" fmla="*/ 1102132 w 2204265"/>
                  <a:gd name="connsiteY4" fmla="*/ 321083 h 2204265"/>
                  <a:gd name="connsiteX5" fmla="*/ 977042 w 2204265"/>
                  <a:gd name="connsiteY5" fmla="*/ 0 h 2204265"/>
                  <a:gd name="connsiteX6" fmla="*/ 1227224 w 2204265"/>
                  <a:gd name="connsiteY6" fmla="*/ 0 h 2204265"/>
                  <a:gd name="connsiteX7" fmla="*/ 1276006 w 2204265"/>
                  <a:gd name="connsiteY7" fmla="*/ 227584 h 2204265"/>
                  <a:gd name="connsiteX8" fmla="*/ 1287791 w 2204265"/>
                  <a:gd name="connsiteY8" fmla="*/ 229382 h 2204265"/>
                  <a:gd name="connsiteX9" fmla="*/ 1387705 w 2204265"/>
                  <a:gd name="connsiteY9" fmla="*/ 259057 h 2204265"/>
                  <a:gd name="connsiteX10" fmla="*/ 1544868 w 2204265"/>
                  <a:gd name="connsiteY10" fmla="*/ 85113 h 2204265"/>
                  <a:gd name="connsiteX11" fmla="*/ 1761531 w 2204265"/>
                  <a:gd name="connsiteY11" fmla="*/ 210203 h 2204265"/>
                  <a:gd name="connsiteX12" fmla="*/ 1691902 w 2204265"/>
                  <a:gd name="connsiteY12" fmla="*/ 425756 h 2204265"/>
                  <a:gd name="connsiteX13" fmla="*/ 1705003 w 2204265"/>
                  <a:gd name="connsiteY13" fmla="*/ 435309 h 2204265"/>
                  <a:gd name="connsiteX14" fmla="*/ 1774668 w 2204265"/>
                  <a:gd name="connsiteY14" fmla="*/ 502325 h 2204265"/>
                  <a:gd name="connsiteX15" fmla="*/ 1782142 w 2204265"/>
                  <a:gd name="connsiteY15" fmla="*/ 511190 h 2204265"/>
                  <a:gd name="connsiteX16" fmla="*/ 1994063 w 2204265"/>
                  <a:gd name="connsiteY16" fmla="*/ 442735 h 2204265"/>
                  <a:gd name="connsiteX17" fmla="*/ 2119154 w 2204265"/>
                  <a:gd name="connsiteY17" fmla="*/ 659399 h 2204265"/>
                  <a:gd name="connsiteX18" fmla="*/ 1961265 w 2204265"/>
                  <a:gd name="connsiteY18" fmla="*/ 802053 h 2204265"/>
                  <a:gd name="connsiteX19" fmla="*/ 1974042 w 2204265"/>
                  <a:gd name="connsiteY19" fmla="*/ 833752 h 2204265"/>
                  <a:gd name="connsiteX20" fmla="*/ 1999140 w 2204265"/>
                  <a:gd name="connsiteY20" fmla="*/ 933073 h 2204265"/>
                  <a:gd name="connsiteX21" fmla="*/ 2204265 w 2204265"/>
                  <a:gd name="connsiteY21" fmla="*/ 977042 h 2204265"/>
                  <a:gd name="connsiteX22" fmla="*/ 2204265 w 2204265"/>
                  <a:gd name="connsiteY22" fmla="*/ 1227224 h 2204265"/>
                  <a:gd name="connsiteX23" fmla="*/ 2012137 w 2204265"/>
                  <a:gd name="connsiteY23" fmla="*/ 1268406 h 2204265"/>
                  <a:gd name="connsiteX24" fmla="*/ 2004638 w 2204265"/>
                  <a:gd name="connsiteY24" fmla="*/ 1317545 h 2204265"/>
                  <a:gd name="connsiteX25" fmla="*/ 1985237 w 2204265"/>
                  <a:gd name="connsiteY25" fmla="*/ 1394985 h 2204265"/>
                  <a:gd name="connsiteX26" fmla="*/ 1977636 w 2204265"/>
                  <a:gd name="connsiteY26" fmla="*/ 1417004 h 2204265"/>
                  <a:gd name="connsiteX27" fmla="*/ 2119154 w 2204265"/>
                  <a:gd name="connsiteY27" fmla="*/ 1544868 h 2204265"/>
                  <a:gd name="connsiteX28" fmla="*/ 1994063 w 2204265"/>
                  <a:gd name="connsiteY28" fmla="*/ 1761531 h 2204265"/>
                  <a:gd name="connsiteX29" fmla="*/ 1820151 w 2204265"/>
                  <a:gd name="connsiteY29" fmla="*/ 1705353 h 2204265"/>
                  <a:gd name="connsiteX30" fmla="*/ 1798711 w 2204265"/>
                  <a:gd name="connsiteY30" fmla="*/ 1734758 h 2204265"/>
                  <a:gd name="connsiteX31" fmla="*/ 1731696 w 2204265"/>
                  <a:gd name="connsiteY31" fmla="*/ 1804423 h 2204265"/>
                  <a:gd name="connsiteX32" fmla="*/ 1706998 w 2204265"/>
                  <a:gd name="connsiteY32" fmla="*/ 1825242 h 2204265"/>
                  <a:gd name="connsiteX33" fmla="*/ 1761531 w 2204265"/>
                  <a:gd name="connsiteY33" fmla="*/ 1994062 h 2204265"/>
                  <a:gd name="connsiteX34" fmla="*/ 1544868 w 2204265"/>
                  <a:gd name="connsiteY34" fmla="*/ 2119153 h 2204265"/>
                  <a:gd name="connsiteX35" fmla="*/ 1429863 w 2204265"/>
                  <a:gd name="connsiteY35" fmla="*/ 1991868 h 2204265"/>
                  <a:gd name="connsiteX36" fmla="*/ 1400268 w 2204265"/>
                  <a:gd name="connsiteY36" fmla="*/ 2003797 h 2204265"/>
                  <a:gd name="connsiteX37" fmla="*/ 1262745 w 2204265"/>
                  <a:gd name="connsiteY37" fmla="*/ 2038549 h 2204265"/>
                  <a:gd name="connsiteX38" fmla="*/ 1227224 w 2204265"/>
                  <a:gd name="connsiteY38" fmla="*/ 2204265 h 2204265"/>
                  <a:gd name="connsiteX39" fmla="*/ 977042 w 2204265"/>
                  <a:gd name="connsiteY39" fmla="*/ 2204265 h 2204265"/>
                  <a:gd name="connsiteX40" fmla="*/ 941447 w 2204265"/>
                  <a:gd name="connsiteY40" fmla="*/ 2038203 h 2204265"/>
                  <a:gd name="connsiteX41" fmla="*/ 916475 w 2204265"/>
                  <a:gd name="connsiteY41" fmla="*/ 2034392 h 2204265"/>
                  <a:gd name="connsiteX42" fmla="*/ 774169 w 2204265"/>
                  <a:gd name="connsiteY42" fmla="*/ 1992127 h 2204265"/>
                  <a:gd name="connsiteX43" fmla="*/ 659399 w 2204265"/>
                  <a:gd name="connsiteY43" fmla="*/ 2119153 h 2204265"/>
                  <a:gd name="connsiteX44" fmla="*/ 442735 w 2204265"/>
                  <a:gd name="connsiteY44" fmla="*/ 1994062 h 2204265"/>
                  <a:gd name="connsiteX45" fmla="*/ 496981 w 2204265"/>
                  <a:gd name="connsiteY45" fmla="*/ 1826130 h 2204265"/>
                  <a:gd name="connsiteX46" fmla="*/ 391274 w 2204265"/>
                  <a:gd name="connsiteY46" fmla="*/ 1717869 h 2204265"/>
                  <a:gd name="connsiteX47" fmla="*/ 382878 w 2204265"/>
                  <a:gd name="connsiteY47" fmla="*/ 1705753 h 2204265"/>
                  <a:gd name="connsiteX48" fmla="*/ 210204 w 2204265"/>
                  <a:gd name="connsiteY48" fmla="*/ 1761531 h 2204265"/>
                  <a:gd name="connsiteX49" fmla="*/ 85113 w 2204265"/>
                  <a:gd name="connsiteY49" fmla="*/ 1544868 h 2204265"/>
                  <a:gd name="connsiteX50" fmla="*/ 226733 w 2204265"/>
                  <a:gd name="connsiteY50" fmla="*/ 1416912 h 2204265"/>
                  <a:gd name="connsiteX51" fmla="*/ 212821 w 2204265"/>
                  <a:gd name="connsiteY51" fmla="*/ 1373126 h 2204265"/>
                  <a:gd name="connsiteX52" fmla="*/ 191748 w 2204265"/>
                  <a:gd name="connsiteY52" fmla="*/ 1268325 h 2204265"/>
                  <a:gd name="connsiteX53" fmla="*/ 0 w 2204265"/>
                  <a:gd name="connsiteY53" fmla="*/ 1227224 h 2204265"/>
                  <a:gd name="connsiteX54" fmla="*/ 0 w 2204265"/>
                  <a:gd name="connsiteY54" fmla="*/ 977042 h 2204265"/>
                  <a:gd name="connsiteX55" fmla="*/ 203220 w 2204265"/>
                  <a:gd name="connsiteY55" fmla="*/ 933481 h 2204265"/>
                  <a:gd name="connsiteX56" fmla="*/ 212821 w 2204265"/>
                  <a:gd name="connsiteY56" fmla="*/ 890649 h 2204265"/>
                  <a:gd name="connsiteX57" fmla="*/ 243470 w 2204265"/>
                  <a:gd name="connsiteY57" fmla="*/ 802476 h 2204265"/>
                  <a:gd name="connsiteX58" fmla="*/ 85113 w 2204265"/>
                  <a:gd name="connsiteY58" fmla="*/ 659399 h 2204265"/>
                  <a:gd name="connsiteX59" fmla="*/ 210204 w 2204265"/>
                  <a:gd name="connsiteY59" fmla="*/ 442735 h 2204265"/>
                  <a:gd name="connsiteX60" fmla="*/ 423776 w 2204265"/>
                  <a:gd name="connsiteY60" fmla="*/ 511723 h 2204265"/>
                  <a:gd name="connsiteX61" fmla="*/ 470557 w 2204265"/>
                  <a:gd name="connsiteY61" fmla="*/ 461243 h 2204265"/>
                  <a:gd name="connsiteX62" fmla="*/ 512656 w 2204265"/>
                  <a:gd name="connsiteY62" fmla="*/ 426662 h 2204265"/>
                  <a:gd name="connsiteX63" fmla="*/ 442735 w 2204265"/>
                  <a:gd name="connsiteY63" fmla="*/ 210203 h 2204265"/>
                  <a:gd name="connsiteX64" fmla="*/ 659399 w 2204265"/>
                  <a:gd name="connsiteY64" fmla="*/ 85113 h 2204265"/>
                  <a:gd name="connsiteX65" fmla="*/ 815299 w 2204265"/>
                  <a:gd name="connsiteY65" fmla="*/ 257661 h 2204265"/>
                  <a:gd name="connsiteX66" fmla="*/ 916475 w 2204265"/>
                  <a:gd name="connsiteY66" fmla="*/ 229382 h 2204265"/>
                  <a:gd name="connsiteX67" fmla="*/ 928259 w 2204265"/>
                  <a:gd name="connsiteY67" fmla="*/ 227584 h 2204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2204265" h="2204265">
                    <a:moveTo>
                      <a:pt x="1102132" y="321083"/>
                    </a:moveTo>
                    <a:cubicBezTo>
                      <a:pt x="665509" y="321083"/>
                      <a:pt x="311557" y="675035"/>
                      <a:pt x="311557" y="1111658"/>
                    </a:cubicBezTo>
                    <a:cubicBezTo>
                      <a:pt x="311557" y="1548281"/>
                      <a:pt x="665509" y="1902233"/>
                      <a:pt x="1102132" y="1902233"/>
                    </a:cubicBezTo>
                    <a:cubicBezTo>
                      <a:pt x="1538755" y="1902233"/>
                      <a:pt x="1892707" y="1548281"/>
                      <a:pt x="1892707" y="1111658"/>
                    </a:cubicBezTo>
                    <a:cubicBezTo>
                      <a:pt x="1892707" y="675035"/>
                      <a:pt x="1538755" y="321083"/>
                      <a:pt x="1102132" y="321083"/>
                    </a:cubicBezTo>
                    <a:close/>
                    <a:moveTo>
                      <a:pt x="977042" y="0"/>
                    </a:moveTo>
                    <a:lnTo>
                      <a:pt x="1227224" y="0"/>
                    </a:lnTo>
                    <a:lnTo>
                      <a:pt x="1276006" y="227584"/>
                    </a:lnTo>
                    <a:lnTo>
                      <a:pt x="1287791" y="229382"/>
                    </a:lnTo>
                    <a:lnTo>
                      <a:pt x="1387705" y="259057"/>
                    </a:lnTo>
                    <a:lnTo>
                      <a:pt x="1544868" y="85113"/>
                    </a:lnTo>
                    <a:lnTo>
                      <a:pt x="1761531" y="210203"/>
                    </a:lnTo>
                    <a:lnTo>
                      <a:pt x="1691902" y="425756"/>
                    </a:lnTo>
                    <a:lnTo>
                      <a:pt x="1705003" y="435309"/>
                    </a:lnTo>
                    <a:cubicBezTo>
                      <a:pt x="1729378" y="456423"/>
                      <a:pt x="1752634" y="478795"/>
                      <a:pt x="1774668" y="502325"/>
                    </a:cubicBezTo>
                    <a:lnTo>
                      <a:pt x="1782142" y="511190"/>
                    </a:lnTo>
                    <a:lnTo>
                      <a:pt x="1994063" y="442735"/>
                    </a:lnTo>
                    <a:lnTo>
                      <a:pt x="2119154" y="659399"/>
                    </a:lnTo>
                    <a:lnTo>
                      <a:pt x="1961265" y="802053"/>
                    </a:lnTo>
                    <a:lnTo>
                      <a:pt x="1974042" y="833752"/>
                    </a:lnTo>
                    <a:lnTo>
                      <a:pt x="1999140" y="933073"/>
                    </a:lnTo>
                    <a:lnTo>
                      <a:pt x="2204265" y="977042"/>
                    </a:lnTo>
                    <a:lnTo>
                      <a:pt x="2204265" y="1227224"/>
                    </a:lnTo>
                    <a:lnTo>
                      <a:pt x="2012137" y="1268406"/>
                    </a:lnTo>
                    <a:lnTo>
                      <a:pt x="2004638" y="1317545"/>
                    </a:lnTo>
                    <a:cubicBezTo>
                      <a:pt x="1999269" y="1343782"/>
                      <a:pt x="1992785" y="1369612"/>
                      <a:pt x="1985237" y="1394985"/>
                    </a:cubicBezTo>
                    <a:lnTo>
                      <a:pt x="1977636" y="1417004"/>
                    </a:lnTo>
                    <a:lnTo>
                      <a:pt x="2119154" y="1544868"/>
                    </a:lnTo>
                    <a:lnTo>
                      <a:pt x="1994063" y="1761531"/>
                    </a:lnTo>
                    <a:lnTo>
                      <a:pt x="1820151" y="1705353"/>
                    </a:lnTo>
                    <a:lnTo>
                      <a:pt x="1798711" y="1734758"/>
                    </a:lnTo>
                    <a:cubicBezTo>
                      <a:pt x="1777597" y="1759133"/>
                      <a:pt x="1755225" y="1782388"/>
                      <a:pt x="1731696" y="1804423"/>
                    </a:cubicBezTo>
                    <a:lnTo>
                      <a:pt x="1706998" y="1825242"/>
                    </a:lnTo>
                    <a:lnTo>
                      <a:pt x="1761531" y="1994062"/>
                    </a:lnTo>
                    <a:lnTo>
                      <a:pt x="1544868" y="2119153"/>
                    </a:lnTo>
                    <a:lnTo>
                      <a:pt x="1429863" y="1991868"/>
                    </a:lnTo>
                    <a:lnTo>
                      <a:pt x="1400268" y="2003797"/>
                    </a:lnTo>
                    <a:lnTo>
                      <a:pt x="1262745" y="2038549"/>
                    </a:lnTo>
                    <a:lnTo>
                      <a:pt x="1227224" y="2204265"/>
                    </a:lnTo>
                    <a:lnTo>
                      <a:pt x="977042" y="2204265"/>
                    </a:lnTo>
                    <a:lnTo>
                      <a:pt x="941447" y="2038203"/>
                    </a:lnTo>
                    <a:lnTo>
                      <a:pt x="916475" y="2034392"/>
                    </a:lnTo>
                    <a:lnTo>
                      <a:pt x="774169" y="1992127"/>
                    </a:lnTo>
                    <a:lnTo>
                      <a:pt x="659399" y="2119153"/>
                    </a:lnTo>
                    <a:lnTo>
                      <a:pt x="442735" y="1994062"/>
                    </a:lnTo>
                    <a:lnTo>
                      <a:pt x="496981" y="1826130"/>
                    </a:lnTo>
                    <a:lnTo>
                      <a:pt x="391274" y="1717869"/>
                    </a:lnTo>
                    <a:lnTo>
                      <a:pt x="382878" y="1705753"/>
                    </a:lnTo>
                    <a:lnTo>
                      <a:pt x="210204" y="1761531"/>
                    </a:lnTo>
                    <a:lnTo>
                      <a:pt x="85113" y="1544868"/>
                    </a:lnTo>
                    <a:lnTo>
                      <a:pt x="226733" y="1416912"/>
                    </a:lnTo>
                    <a:lnTo>
                      <a:pt x="212821" y="1373126"/>
                    </a:lnTo>
                    <a:lnTo>
                      <a:pt x="191748" y="1268325"/>
                    </a:lnTo>
                    <a:lnTo>
                      <a:pt x="0" y="1227224"/>
                    </a:lnTo>
                    <a:lnTo>
                      <a:pt x="0" y="977042"/>
                    </a:lnTo>
                    <a:lnTo>
                      <a:pt x="203220" y="933481"/>
                    </a:lnTo>
                    <a:lnTo>
                      <a:pt x="212821" y="890649"/>
                    </a:lnTo>
                    <a:lnTo>
                      <a:pt x="243470" y="802476"/>
                    </a:lnTo>
                    <a:lnTo>
                      <a:pt x="85113" y="659399"/>
                    </a:lnTo>
                    <a:lnTo>
                      <a:pt x="210204" y="442735"/>
                    </a:lnTo>
                    <a:lnTo>
                      <a:pt x="423776" y="511723"/>
                    </a:lnTo>
                    <a:lnTo>
                      <a:pt x="470557" y="461243"/>
                    </a:lnTo>
                    <a:lnTo>
                      <a:pt x="512656" y="426662"/>
                    </a:lnTo>
                    <a:lnTo>
                      <a:pt x="442735" y="210203"/>
                    </a:lnTo>
                    <a:lnTo>
                      <a:pt x="659399" y="85113"/>
                    </a:lnTo>
                    <a:lnTo>
                      <a:pt x="815299" y="257661"/>
                    </a:lnTo>
                    <a:lnTo>
                      <a:pt x="916475" y="229382"/>
                    </a:lnTo>
                    <a:lnTo>
                      <a:pt x="928259" y="227584"/>
                    </a:lnTo>
                    <a:close/>
                  </a:path>
                </a:pathLst>
              </a:custGeom>
              <a:gradFill>
                <a:gsLst>
                  <a:gs pos="0">
                    <a:schemeClr val="bg1"/>
                  </a:gs>
                  <a:gs pos="100000">
                    <a:srgbClr val="E2E2E2"/>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a:solidFill>
                    <a:prstClr val="white"/>
                  </a:solidFill>
                  <a:latin typeface="Calibri" panose="020F0502020204030204"/>
                  <a:ea typeface="宋体" panose="02010600030101010101" pitchFamily="2" charset="-122"/>
                </a:endParaRPr>
              </a:p>
            </p:txBody>
          </p:sp>
          <p:sp>
            <p:nvSpPr>
              <p:cNvPr id="67" name="椭圆 66"/>
              <p:cNvSpPr/>
              <p:nvPr/>
            </p:nvSpPr>
            <p:spPr>
              <a:xfrm>
                <a:off x="5305425" y="2638425"/>
                <a:ext cx="1581150" cy="1581150"/>
              </a:xfrm>
              <a:prstGeom prst="ellipse">
                <a:avLst/>
              </a:prstGeom>
              <a:noFill/>
              <a:ln>
                <a:gradFill flip="none" rotWithShape="1">
                  <a:gsLst>
                    <a:gs pos="0">
                      <a:schemeClr val="bg1">
                        <a:lumMod val="85000"/>
                      </a:schemeClr>
                    </a:gs>
                    <a:gs pos="100000">
                      <a:schemeClr val="bg1"/>
                    </a:gs>
                  </a:gsLst>
                  <a:lin ang="2700000" scaled="1"/>
                  <a:tileRect/>
                </a:gra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a:solidFill>
                    <a:prstClr val="white"/>
                  </a:solidFill>
                  <a:latin typeface="Calibri" panose="020F0502020204030204"/>
                  <a:ea typeface="宋体" panose="02010600030101010101" pitchFamily="2" charset="-122"/>
                </a:endParaRPr>
              </a:p>
            </p:txBody>
          </p:sp>
          <p:sp>
            <p:nvSpPr>
              <p:cNvPr id="68" name="椭圆 67"/>
              <p:cNvSpPr/>
              <p:nvPr/>
            </p:nvSpPr>
            <p:spPr>
              <a:xfrm>
                <a:off x="5370108" y="2708871"/>
                <a:ext cx="1451783" cy="1451783"/>
              </a:xfrm>
              <a:prstGeom prst="ellipse">
                <a:avLst/>
              </a:prstGeom>
              <a:gradFill>
                <a:gsLst>
                  <a:gs pos="0">
                    <a:schemeClr val="bg1">
                      <a:lumMod val="85000"/>
                    </a:schemeClr>
                  </a:gs>
                  <a:gs pos="100000">
                    <a:schemeClr val="bg1"/>
                  </a:gs>
                </a:gsLst>
                <a:lin ang="2700000" scaled="1"/>
              </a:gradFill>
              <a:ln w="19050">
                <a:gradFill flip="none" rotWithShape="1">
                  <a:gsLst>
                    <a:gs pos="100000">
                      <a:schemeClr val="bg1">
                        <a:lumMod val="85000"/>
                      </a:schemeClr>
                    </a:gs>
                    <a:gs pos="0">
                      <a:schemeClr val="bg1"/>
                    </a:gs>
                  </a:gsLst>
                  <a:lin ang="2700000" scaled="1"/>
                  <a:tileRect/>
                </a:gra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a:solidFill>
                    <a:prstClr val="white"/>
                  </a:solidFill>
                  <a:latin typeface="Calibri" panose="020F0502020204030204"/>
                  <a:ea typeface="宋体" panose="02010600030101010101" pitchFamily="2" charset="-122"/>
                </a:endParaRPr>
              </a:p>
            </p:txBody>
          </p:sp>
        </p:grpSp>
        <p:grpSp>
          <p:nvGrpSpPr>
            <p:cNvPr id="63" name="组合 62"/>
            <p:cNvGrpSpPr/>
            <p:nvPr/>
          </p:nvGrpSpPr>
          <p:grpSpPr>
            <a:xfrm>
              <a:off x="5368281" y="2064094"/>
              <a:ext cx="750088" cy="598500"/>
              <a:chOff x="4123036" y="1197871"/>
              <a:chExt cx="1000117" cy="798000"/>
            </a:xfrm>
          </p:grpSpPr>
          <p:sp>
            <p:nvSpPr>
              <p:cNvPr id="64" name="文本框 128"/>
              <p:cNvSpPr txBox="1"/>
              <p:nvPr/>
            </p:nvSpPr>
            <p:spPr>
              <a:xfrm>
                <a:off x="4123036" y="1197871"/>
                <a:ext cx="1000117" cy="738664"/>
              </a:xfrm>
              <a:prstGeom prst="rect">
                <a:avLst/>
              </a:prstGeom>
              <a:noFill/>
            </p:spPr>
            <p:txBody>
              <a:bodyPr wrap="square" rtlCol="0">
                <a:spAutoFit/>
              </a:bodyPr>
              <a:lstStyle/>
              <a:p>
                <a:pPr algn="ctr">
                  <a:defRPr/>
                </a:pPr>
                <a:r>
                  <a:rPr lang="en-US" altLang="zh-CN" sz="3000" dirty="0">
                    <a:solidFill>
                      <a:schemeClr val="accent2"/>
                    </a:solidFill>
                    <a:latin typeface="Impact" panose="020B0806030902050204" pitchFamily="34" charset="0"/>
                    <a:ea typeface="宋体" panose="02010600030101010101" pitchFamily="2" charset="-122"/>
                  </a:rPr>
                  <a:t>04</a:t>
                </a:r>
                <a:endParaRPr lang="zh-CN" altLang="en-US" sz="3000" dirty="0">
                  <a:solidFill>
                    <a:schemeClr val="accent2"/>
                  </a:solidFill>
                  <a:latin typeface="Impact" panose="020B0806030902050204" pitchFamily="34" charset="0"/>
                  <a:ea typeface="宋体" panose="02010600030101010101" pitchFamily="2" charset="-122"/>
                </a:endParaRPr>
              </a:p>
            </p:txBody>
          </p:sp>
          <p:sp>
            <p:nvSpPr>
              <p:cNvPr id="65" name="文本框 129"/>
              <p:cNvSpPr txBox="1"/>
              <p:nvPr/>
            </p:nvSpPr>
            <p:spPr>
              <a:xfrm>
                <a:off x="4266701" y="1688095"/>
                <a:ext cx="740410" cy="307776"/>
              </a:xfrm>
              <a:prstGeom prst="rect">
                <a:avLst/>
              </a:prstGeom>
              <a:noFill/>
            </p:spPr>
            <p:txBody>
              <a:bodyPr wrap="square" rtlCol="0">
                <a:spAutoFit/>
              </a:bodyPr>
              <a:lstStyle/>
              <a:p>
                <a:pPr algn="ctr">
                  <a:defRPr/>
                </a:pPr>
                <a:endParaRPr lang="zh-CN" altLang="en-US" sz="900" dirty="0">
                  <a:solidFill>
                    <a:prstClr val="black">
                      <a:lumMod val="50000"/>
                      <a:lumOff val="50000"/>
                    </a:prstClr>
                  </a:solidFill>
                  <a:latin typeface="LiHei Pro" panose="020B0500000000000000" pitchFamily="34" charset="-122"/>
                  <a:ea typeface="LiHei Pro" panose="020B0500000000000000" pitchFamily="34" charset="-122"/>
                </a:endParaRPr>
              </a:p>
            </p:txBody>
          </p:sp>
        </p:grpSp>
      </p:grpSp>
      <p:grpSp>
        <p:nvGrpSpPr>
          <p:cNvPr id="69" name="组合 68"/>
          <p:cNvGrpSpPr/>
          <p:nvPr/>
        </p:nvGrpSpPr>
        <p:grpSpPr>
          <a:xfrm>
            <a:off x="5637171" y="2852972"/>
            <a:ext cx="1242073" cy="1242074"/>
            <a:chOff x="4172438" y="2412705"/>
            <a:chExt cx="1242073" cy="1242074"/>
          </a:xfrm>
        </p:grpSpPr>
        <p:grpSp>
          <p:nvGrpSpPr>
            <p:cNvPr id="70" name="组合 69"/>
            <p:cNvGrpSpPr/>
            <p:nvPr/>
          </p:nvGrpSpPr>
          <p:grpSpPr>
            <a:xfrm>
              <a:off x="4172438" y="2412705"/>
              <a:ext cx="1242073" cy="1242074"/>
              <a:chOff x="4993868" y="2326868"/>
              <a:chExt cx="2204265" cy="2204265"/>
            </a:xfrm>
            <a:effectLst>
              <a:outerShdw blurRad="292100" dist="114300" dir="2700000" algn="tl" rotWithShape="0">
                <a:prstClr val="black">
                  <a:alpha val="25000"/>
                </a:prstClr>
              </a:outerShdw>
            </a:effectLst>
          </p:grpSpPr>
          <p:sp>
            <p:nvSpPr>
              <p:cNvPr id="74" name="任意多边形 73"/>
              <p:cNvSpPr/>
              <p:nvPr/>
            </p:nvSpPr>
            <p:spPr>
              <a:xfrm>
                <a:off x="4993868" y="2326868"/>
                <a:ext cx="2204265" cy="2204265"/>
              </a:xfrm>
              <a:custGeom>
                <a:avLst/>
                <a:gdLst>
                  <a:gd name="connsiteX0" fmla="*/ 1102132 w 2204265"/>
                  <a:gd name="connsiteY0" fmla="*/ 321083 h 2204265"/>
                  <a:gd name="connsiteX1" fmla="*/ 311557 w 2204265"/>
                  <a:gd name="connsiteY1" fmla="*/ 1111658 h 2204265"/>
                  <a:gd name="connsiteX2" fmla="*/ 1102132 w 2204265"/>
                  <a:gd name="connsiteY2" fmla="*/ 1902233 h 2204265"/>
                  <a:gd name="connsiteX3" fmla="*/ 1892707 w 2204265"/>
                  <a:gd name="connsiteY3" fmla="*/ 1111658 h 2204265"/>
                  <a:gd name="connsiteX4" fmla="*/ 1102132 w 2204265"/>
                  <a:gd name="connsiteY4" fmla="*/ 321083 h 2204265"/>
                  <a:gd name="connsiteX5" fmla="*/ 977042 w 2204265"/>
                  <a:gd name="connsiteY5" fmla="*/ 0 h 2204265"/>
                  <a:gd name="connsiteX6" fmla="*/ 1227224 w 2204265"/>
                  <a:gd name="connsiteY6" fmla="*/ 0 h 2204265"/>
                  <a:gd name="connsiteX7" fmla="*/ 1276006 w 2204265"/>
                  <a:gd name="connsiteY7" fmla="*/ 227584 h 2204265"/>
                  <a:gd name="connsiteX8" fmla="*/ 1287791 w 2204265"/>
                  <a:gd name="connsiteY8" fmla="*/ 229382 h 2204265"/>
                  <a:gd name="connsiteX9" fmla="*/ 1387705 w 2204265"/>
                  <a:gd name="connsiteY9" fmla="*/ 259057 h 2204265"/>
                  <a:gd name="connsiteX10" fmla="*/ 1544868 w 2204265"/>
                  <a:gd name="connsiteY10" fmla="*/ 85113 h 2204265"/>
                  <a:gd name="connsiteX11" fmla="*/ 1761531 w 2204265"/>
                  <a:gd name="connsiteY11" fmla="*/ 210203 h 2204265"/>
                  <a:gd name="connsiteX12" fmla="*/ 1691902 w 2204265"/>
                  <a:gd name="connsiteY12" fmla="*/ 425756 h 2204265"/>
                  <a:gd name="connsiteX13" fmla="*/ 1705003 w 2204265"/>
                  <a:gd name="connsiteY13" fmla="*/ 435309 h 2204265"/>
                  <a:gd name="connsiteX14" fmla="*/ 1774668 w 2204265"/>
                  <a:gd name="connsiteY14" fmla="*/ 502325 h 2204265"/>
                  <a:gd name="connsiteX15" fmla="*/ 1782142 w 2204265"/>
                  <a:gd name="connsiteY15" fmla="*/ 511190 h 2204265"/>
                  <a:gd name="connsiteX16" fmla="*/ 1994063 w 2204265"/>
                  <a:gd name="connsiteY16" fmla="*/ 442735 h 2204265"/>
                  <a:gd name="connsiteX17" fmla="*/ 2119154 w 2204265"/>
                  <a:gd name="connsiteY17" fmla="*/ 659399 h 2204265"/>
                  <a:gd name="connsiteX18" fmla="*/ 1961265 w 2204265"/>
                  <a:gd name="connsiteY18" fmla="*/ 802053 h 2204265"/>
                  <a:gd name="connsiteX19" fmla="*/ 1974042 w 2204265"/>
                  <a:gd name="connsiteY19" fmla="*/ 833752 h 2204265"/>
                  <a:gd name="connsiteX20" fmla="*/ 1999140 w 2204265"/>
                  <a:gd name="connsiteY20" fmla="*/ 933073 h 2204265"/>
                  <a:gd name="connsiteX21" fmla="*/ 2204265 w 2204265"/>
                  <a:gd name="connsiteY21" fmla="*/ 977042 h 2204265"/>
                  <a:gd name="connsiteX22" fmla="*/ 2204265 w 2204265"/>
                  <a:gd name="connsiteY22" fmla="*/ 1227224 h 2204265"/>
                  <a:gd name="connsiteX23" fmla="*/ 2012137 w 2204265"/>
                  <a:gd name="connsiteY23" fmla="*/ 1268406 h 2204265"/>
                  <a:gd name="connsiteX24" fmla="*/ 2004638 w 2204265"/>
                  <a:gd name="connsiteY24" fmla="*/ 1317545 h 2204265"/>
                  <a:gd name="connsiteX25" fmla="*/ 1985237 w 2204265"/>
                  <a:gd name="connsiteY25" fmla="*/ 1394985 h 2204265"/>
                  <a:gd name="connsiteX26" fmla="*/ 1977636 w 2204265"/>
                  <a:gd name="connsiteY26" fmla="*/ 1417004 h 2204265"/>
                  <a:gd name="connsiteX27" fmla="*/ 2119154 w 2204265"/>
                  <a:gd name="connsiteY27" fmla="*/ 1544868 h 2204265"/>
                  <a:gd name="connsiteX28" fmla="*/ 1994063 w 2204265"/>
                  <a:gd name="connsiteY28" fmla="*/ 1761531 h 2204265"/>
                  <a:gd name="connsiteX29" fmla="*/ 1820151 w 2204265"/>
                  <a:gd name="connsiteY29" fmla="*/ 1705353 h 2204265"/>
                  <a:gd name="connsiteX30" fmla="*/ 1798711 w 2204265"/>
                  <a:gd name="connsiteY30" fmla="*/ 1734758 h 2204265"/>
                  <a:gd name="connsiteX31" fmla="*/ 1731696 w 2204265"/>
                  <a:gd name="connsiteY31" fmla="*/ 1804423 h 2204265"/>
                  <a:gd name="connsiteX32" fmla="*/ 1706998 w 2204265"/>
                  <a:gd name="connsiteY32" fmla="*/ 1825242 h 2204265"/>
                  <a:gd name="connsiteX33" fmla="*/ 1761531 w 2204265"/>
                  <a:gd name="connsiteY33" fmla="*/ 1994062 h 2204265"/>
                  <a:gd name="connsiteX34" fmla="*/ 1544868 w 2204265"/>
                  <a:gd name="connsiteY34" fmla="*/ 2119153 h 2204265"/>
                  <a:gd name="connsiteX35" fmla="*/ 1429863 w 2204265"/>
                  <a:gd name="connsiteY35" fmla="*/ 1991868 h 2204265"/>
                  <a:gd name="connsiteX36" fmla="*/ 1400268 w 2204265"/>
                  <a:gd name="connsiteY36" fmla="*/ 2003797 h 2204265"/>
                  <a:gd name="connsiteX37" fmla="*/ 1262745 w 2204265"/>
                  <a:gd name="connsiteY37" fmla="*/ 2038549 h 2204265"/>
                  <a:gd name="connsiteX38" fmla="*/ 1227224 w 2204265"/>
                  <a:gd name="connsiteY38" fmla="*/ 2204265 h 2204265"/>
                  <a:gd name="connsiteX39" fmla="*/ 977042 w 2204265"/>
                  <a:gd name="connsiteY39" fmla="*/ 2204265 h 2204265"/>
                  <a:gd name="connsiteX40" fmla="*/ 941447 w 2204265"/>
                  <a:gd name="connsiteY40" fmla="*/ 2038203 h 2204265"/>
                  <a:gd name="connsiteX41" fmla="*/ 916475 w 2204265"/>
                  <a:gd name="connsiteY41" fmla="*/ 2034392 h 2204265"/>
                  <a:gd name="connsiteX42" fmla="*/ 774169 w 2204265"/>
                  <a:gd name="connsiteY42" fmla="*/ 1992127 h 2204265"/>
                  <a:gd name="connsiteX43" fmla="*/ 659399 w 2204265"/>
                  <a:gd name="connsiteY43" fmla="*/ 2119153 h 2204265"/>
                  <a:gd name="connsiteX44" fmla="*/ 442735 w 2204265"/>
                  <a:gd name="connsiteY44" fmla="*/ 1994062 h 2204265"/>
                  <a:gd name="connsiteX45" fmla="*/ 496981 w 2204265"/>
                  <a:gd name="connsiteY45" fmla="*/ 1826130 h 2204265"/>
                  <a:gd name="connsiteX46" fmla="*/ 391274 w 2204265"/>
                  <a:gd name="connsiteY46" fmla="*/ 1717869 h 2204265"/>
                  <a:gd name="connsiteX47" fmla="*/ 382878 w 2204265"/>
                  <a:gd name="connsiteY47" fmla="*/ 1705753 h 2204265"/>
                  <a:gd name="connsiteX48" fmla="*/ 210204 w 2204265"/>
                  <a:gd name="connsiteY48" fmla="*/ 1761531 h 2204265"/>
                  <a:gd name="connsiteX49" fmla="*/ 85113 w 2204265"/>
                  <a:gd name="connsiteY49" fmla="*/ 1544868 h 2204265"/>
                  <a:gd name="connsiteX50" fmla="*/ 226733 w 2204265"/>
                  <a:gd name="connsiteY50" fmla="*/ 1416912 h 2204265"/>
                  <a:gd name="connsiteX51" fmla="*/ 212821 w 2204265"/>
                  <a:gd name="connsiteY51" fmla="*/ 1373126 h 2204265"/>
                  <a:gd name="connsiteX52" fmla="*/ 191748 w 2204265"/>
                  <a:gd name="connsiteY52" fmla="*/ 1268325 h 2204265"/>
                  <a:gd name="connsiteX53" fmla="*/ 0 w 2204265"/>
                  <a:gd name="connsiteY53" fmla="*/ 1227224 h 2204265"/>
                  <a:gd name="connsiteX54" fmla="*/ 0 w 2204265"/>
                  <a:gd name="connsiteY54" fmla="*/ 977042 h 2204265"/>
                  <a:gd name="connsiteX55" fmla="*/ 203220 w 2204265"/>
                  <a:gd name="connsiteY55" fmla="*/ 933481 h 2204265"/>
                  <a:gd name="connsiteX56" fmla="*/ 212821 w 2204265"/>
                  <a:gd name="connsiteY56" fmla="*/ 890649 h 2204265"/>
                  <a:gd name="connsiteX57" fmla="*/ 243470 w 2204265"/>
                  <a:gd name="connsiteY57" fmla="*/ 802476 h 2204265"/>
                  <a:gd name="connsiteX58" fmla="*/ 85113 w 2204265"/>
                  <a:gd name="connsiteY58" fmla="*/ 659399 h 2204265"/>
                  <a:gd name="connsiteX59" fmla="*/ 210204 w 2204265"/>
                  <a:gd name="connsiteY59" fmla="*/ 442735 h 2204265"/>
                  <a:gd name="connsiteX60" fmla="*/ 423776 w 2204265"/>
                  <a:gd name="connsiteY60" fmla="*/ 511723 h 2204265"/>
                  <a:gd name="connsiteX61" fmla="*/ 470557 w 2204265"/>
                  <a:gd name="connsiteY61" fmla="*/ 461243 h 2204265"/>
                  <a:gd name="connsiteX62" fmla="*/ 512656 w 2204265"/>
                  <a:gd name="connsiteY62" fmla="*/ 426662 h 2204265"/>
                  <a:gd name="connsiteX63" fmla="*/ 442735 w 2204265"/>
                  <a:gd name="connsiteY63" fmla="*/ 210203 h 2204265"/>
                  <a:gd name="connsiteX64" fmla="*/ 659399 w 2204265"/>
                  <a:gd name="connsiteY64" fmla="*/ 85113 h 2204265"/>
                  <a:gd name="connsiteX65" fmla="*/ 815299 w 2204265"/>
                  <a:gd name="connsiteY65" fmla="*/ 257661 h 2204265"/>
                  <a:gd name="connsiteX66" fmla="*/ 916475 w 2204265"/>
                  <a:gd name="connsiteY66" fmla="*/ 229382 h 2204265"/>
                  <a:gd name="connsiteX67" fmla="*/ 928259 w 2204265"/>
                  <a:gd name="connsiteY67" fmla="*/ 227584 h 2204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2204265" h="2204265">
                    <a:moveTo>
                      <a:pt x="1102132" y="321083"/>
                    </a:moveTo>
                    <a:cubicBezTo>
                      <a:pt x="665509" y="321083"/>
                      <a:pt x="311557" y="675035"/>
                      <a:pt x="311557" y="1111658"/>
                    </a:cubicBezTo>
                    <a:cubicBezTo>
                      <a:pt x="311557" y="1548281"/>
                      <a:pt x="665509" y="1902233"/>
                      <a:pt x="1102132" y="1902233"/>
                    </a:cubicBezTo>
                    <a:cubicBezTo>
                      <a:pt x="1538755" y="1902233"/>
                      <a:pt x="1892707" y="1548281"/>
                      <a:pt x="1892707" y="1111658"/>
                    </a:cubicBezTo>
                    <a:cubicBezTo>
                      <a:pt x="1892707" y="675035"/>
                      <a:pt x="1538755" y="321083"/>
                      <a:pt x="1102132" y="321083"/>
                    </a:cubicBezTo>
                    <a:close/>
                    <a:moveTo>
                      <a:pt x="977042" y="0"/>
                    </a:moveTo>
                    <a:lnTo>
                      <a:pt x="1227224" y="0"/>
                    </a:lnTo>
                    <a:lnTo>
                      <a:pt x="1276006" y="227584"/>
                    </a:lnTo>
                    <a:lnTo>
                      <a:pt x="1287791" y="229382"/>
                    </a:lnTo>
                    <a:lnTo>
                      <a:pt x="1387705" y="259057"/>
                    </a:lnTo>
                    <a:lnTo>
                      <a:pt x="1544868" y="85113"/>
                    </a:lnTo>
                    <a:lnTo>
                      <a:pt x="1761531" y="210203"/>
                    </a:lnTo>
                    <a:lnTo>
                      <a:pt x="1691902" y="425756"/>
                    </a:lnTo>
                    <a:lnTo>
                      <a:pt x="1705003" y="435309"/>
                    </a:lnTo>
                    <a:cubicBezTo>
                      <a:pt x="1729378" y="456423"/>
                      <a:pt x="1752634" y="478795"/>
                      <a:pt x="1774668" y="502325"/>
                    </a:cubicBezTo>
                    <a:lnTo>
                      <a:pt x="1782142" y="511190"/>
                    </a:lnTo>
                    <a:lnTo>
                      <a:pt x="1994063" y="442735"/>
                    </a:lnTo>
                    <a:lnTo>
                      <a:pt x="2119154" y="659399"/>
                    </a:lnTo>
                    <a:lnTo>
                      <a:pt x="1961265" y="802053"/>
                    </a:lnTo>
                    <a:lnTo>
                      <a:pt x="1974042" y="833752"/>
                    </a:lnTo>
                    <a:lnTo>
                      <a:pt x="1999140" y="933073"/>
                    </a:lnTo>
                    <a:lnTo>
                      <a:pt x="2204265" y="977042"/>
                    </a:lnTo>
                    <a:lnTo>
                      <a:pt x="2204265" y="1227224"/>
                    </a:lnTo>
                    <a:lnTo>
                      <a:pt x="2012137" y="1268406"/>
                    </a:lnTo>
                    <a:lnTo>
                      <a:pt x="2004638" y="1317545"/>
                    </a:lnTo>
                    <a:cubicBezTo>
                      <a:pt x="1999269" y="1343782"/>
                      <a:pt x="1992785" y="1369612"/>
                      <a:pt x="1985237" y="1394985"/>
                    </a:cubicBezTo>
                    <a:lnTo>
                      <a:pt x="1977636" y="1417004"/>
                    </a:lnTo>
                    <a:lnTo>
                      <a:pt x="2119154" y="1544868"/>
                    </a:lnTo>
                    <a:lnTo>
                      <a:pt x="1994063" y="1761531"/>
                    </a:lnTo>
                    <a:lnTo>
                      <a:pt x="1820151" y="1705353"/>
                    </a:lnTo>
                    <a:lnTo>
                      <a:pt x="1798711" y="1734758"/>
                    </a:lnTo>
                    <a:cubicBezTo>
                      <a:pt x="1777597" y="1759133"/>
                      <a:pt x="1755225" y="1782388"/>
                      <a:pt x="1731696" y="1804423"/>
                    </a:cubicBezTo>
                    <a:lnTo>
                      <a:pt x="1706998" y="1825242"/>
                    </a:lnTo>
                    <a:lnTo>
                      <a:pt x="1761531" y="1994062"/>
                    </a:lnTo>
                    <a:lnTo>
                      <a:pt x="1544868" y="2119153"/>
                    </a:lnTo>
                    <a:lnTo>
                      <a:pt x="1429863" y="1991868"/>
                    </a:lnTo>
                    <a:lnTo>
                      <a:pt x="1400268" y="2003797"/>
                    </a:lnTo>
                    <a:lnTo>
                      <a:pt x="1262745" y="2038549"/>
                    </a:lnTo>
                    <a:lnTo>
                      <a:pt x="1227224" y="2204265"/>
                    </a:lnTo>
                    <a:lnTo>
                      <a:pt x="977042" y="2204265"/>
                    </a:lnTo>
                    <a:lnTo>
                      <a:pt x="941447" y="2038203"/>
                    </a:lnTo>
                    <a:lnTo>
                      <a:pt x="916475" y="2034392"/>
                    </a:lnTo>
                    <a:lnTo>
                      <a:pt x="774169" y="1992127"/>
                    </a:lnTo>
                    <a:lnTo>
                      <a:pt x="659399" y="2119153"/>
                    </a:lnTo>
                    <a:lnTo>
                      <a:pt x="442735" y="1994062"/>
                    </a:lnTo>
                    <a:lnTo>
                      <a:pt x="496981" y="1826130"/>
                    </a:lnTo>
                    <a:lnTo>
                      <a:pt x="391274" y="1717869"/>
                    </a:lnTo>
                    <a:lnTo>
                      <a:pt x="382878" y="1705753"/>
                    </a:lnTo>
                    <a:lnTo>
                      <a:pt x="210204" y="1761531"/>
                    </a:lnTo>
                    <a:lnTo>
                      <a:pt x="85113" y="1544868"/>
                    </a:lnTo>
                    <a:lnTo>
                      <a:pt x="226733" y="1416912"/>
                    </a:lnTo>
                    <a:lnTo>
                      <a:pt x="212821" y="1373126"/>
                    </a:lnTo>
                    <a:lnTo>
                      <a:pt x="191748" y="1268325"/>
                    </a:lnTo>
                    <a:lnTo>
                      <a:pt x="0" y="1227224"/>
                    </a:lnTo>
                    <a:lnTo>
                      <a:pt x="0" y="977042"/>
                    </a:lnTo>
                    <a:lnTo>
                      <a:pt x="203220" y="933481"/>
                    </a:lnTo>
                    <a:lnTo>
                      <a:pt x="212821" y="890649"/>
                    </a:lnTo>
                    <a:lnTo>
                      <a:pt x="243470" y="802476"/>
                    </a:lnTo>
                    <a:lnTo>
                      <a:pt x="85113" y="659399"/>
                    </a:lnTo>
                    <a:lnTo>
                      <a:pt x="210204" y="442735"/>
                    </a:lnTo>
                    <a:lnTo>
                      <a:pt x="423776" y="511723"/>
                    </a:lnTo>
                    <a:lnTo>
                      <a:pt x="470557" y="461243"/>
                    </a:lnTo>
                    <a:lnTo>
                      <a:pt x="512656" y="426662"/>
                    </a:lnTo>
                    <a:lnTo>
                      <a:pt x="442735" y="210203"/>
                    </a:lnTo>
                    <a:lnTo>
                      <a:pt x="659399" y="85113"/>
                    </a:lnTo>
                    <a:lnTo>
                      <a:pt x="815299" y="257661"/>
                    </a:lnTo>
                    <a:lnTo>
                      <a:pt x="916475" y="229382"/>
                    </a:lnTo>
                    <a:lnTo>
                      <a:pt x="928259" y="227584"/>
                    </a:lnTo>
                    <a:close/>
                  </a:path>
                </a:pathLst>
              </a:custGeom>
              <a:gradFill>
                <a:gsLst>
                  <a:gs pos="0">
                    <a:schemeClr val="bg1"/>
                  </a:gs>
                  <a:gs pos="100000">
                    <a:srgbClr val="E2E2E2"/>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a:solidFill>
                    <a:prstClr val="white"/>
                  </a:solidFill>
                  <a:latin typeface="Calibri" panose="020F0502020204030204"/>
                  <a:ea typeface="宋体" panose="02010600030101010101" pitchFamily="2" charset="-122"/>
                </a:endParaRPr>
              </a:p>
            </p:txBody>
          </p:sp>
          <p:sp>
            <p:nvSpPr>
              <p:cNvPr id="75" name="椭圆 74"/>
              <p:cNvSpPr/>
              <p:nvPr/>
            </p:nvSpPr>
            <p:spPr>
              <a:xfrm>
                <a:off x="5305425" y="2638425"/>
                <a:ext cx="1581150" cy="1581150"/>
              </a:xfrm>
              <a:prstGeom prst="ellipse">
                <a:avLst/>
              </a:prstGeom>
              <a:noFill/>
              <a:ln>
                <a:gradFill flip="none" rotWithShape="1">
                  <a:gsLst>
                    <a:gs pos="0">
                      <a:schemeClr val="bg1">
                        <a:lumMod val="85000"/>
                      </a:schemeClr>
                    </a:gs>
                    <a:gs pos="100000">
                      <a:schemeClr val="bg1"/>
                    </a:gs>
                  </a:gsLst>
                  <a:lin ang="2700000" scaled="1"/>
                  <a:tileRect/>
                </a:gra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a:solidFill>
                    <a:prstClr val="white"/>
                  </a:solidFill>
                  <a:latin typeface="Calibri" panose="020F0502020204030204"/>
                  <a:ea typeface="宋体" panose="02010600030101010101" pitchFamily="2" charset="-122"/>
                </a:endParaRPr>
              </a:p>
            </p:txBody>
          </p:sp>
          <p:sp>
            <p:nvSpPr>
              <p:cNvPr id="76" name="椭圆 75"/>
              <p:cNvSpPr/>
              <p:nvPr/>
            </p:nvSpPr>
            <p:spPr>
              <a:xfrm>
                <a:off x="5370108" y="2708871"/>
                <a:ext cx="1451783" cy="1451783"/>
              </a:xfrm>
              <a:prstGeom prst="ellipse">
                <a:avLst/>
              </a:prstGeom>
              <a:gradFill>
                <a:gsLst>
                  <a:gs pos="0">
                    <a:schemeClr val="bg1">
                      <a:lumMod val="85000"/>
                    </a:schemeClr>
                  </a:gs>
                  <a:gs pos="100000">
                    <a:schemeClr val="bg1"/>
                  </a:gs>
                </a:gsLst>
                <a:lin ang="2700000" scaled="1"/>
              </a:gradFill>
              <a:ln w="19050">
                <a:gradFill flip="none" rotWithShape="1">
                  <a:gsLst>
                    <a:gs pos="100000">
                      <a:schemeClr val="bg1">
                        <a:lumMod val="85000"/>
                      </a:schemeClr>
                    </a:gs>
                    <a:gs pos="0">
                      <a:schemeClr val="bg1"/>
                    </a:gs>
                  </a:gsLst>
                  <a:lin ang="2700000" scaled="1"/>
                  <a:tileRect/>
                </a:gra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a:solidFill>
                    <a:prstClr val="white"/>
                  </a:solidFill>
                  <a:latin typeface="Calibri" panose="020F0502020204030204"/>
                  <a:ea typeface="宋体" panose="02010600030101010101" pitchFamily="2" charset="-122"/>
                </a:endParaRPr>
              </a:p>
            </p:txBody>
          </p:sp>
        </p:grpSp>
        <p:grpSp>
          <p:nvGrpSpPr>
            <p:cNvPr id="71" name="组合 70"/>
            <p:cNvGrpSpPr/>
            <p:nvPr/>
          </p:nvGrpSpPr>
          <p:grpSpPr>
            <a:xfrm>
              <a:off x="4411705" y="2761460"/>
              <a:ext cx="750088" cy="598500"/>
              <a:chOff x="4123036" y="1197871"/>
              <a:chExt cx="1000117" cy="798000"/>
            </a:xfrm>
          </p:grpSpPr>
          <p:sp>
            <p:nvSpPr>
              <p:cNvPr id="72" name="文本框 131"/>
              <p:cNvSpPr txBox="1"/>
              <p:nvPr/>
            </p:nvSpPr>
            <p:spPr>
              <a:xfrm>
                <a:off x="4123036" y="1197871"/>
                <a:ext cx="1000117" cy="738664"/>
              </a:xfrm>
              <a:prstGeom prst="rect">
                <a:avLst/>
              </a:prstGeom>
              <a:noFill/>
            </p:spPr>
            <p:txBody>
              <a:bodyPr wrap="square" rtlCol="0">
                <a:spAutoFit/>
              </a:bodyPr>
              <a:lstStyle/>
              <a:p>
                <a:pPr algn="ctr">
                  <a:defRPr/>
                </a:pPr>
                <a:r>
                  <a:rPr lang="en-US" altLang="zh-CN" sz="3000" dirty="0">
                    <a:solidFill>
                      <a:schemeClr val="accent4"/>
                    </a:solidFill>
                    <a:latin typeface="Impact" panose="020B0806030902050204" pitchFamily="34" charset="0"/>
                    <a:ea typeface="宋体" panose="02010600030101010101" pitchFamily="2" charset="-122"/>
                  </a:rPr>
                  <a:t>03</a:t>
                </a:r>
                <a:endParaRPr lang="zh-CN" altLang="en-US" sz="3000" dirty="0">
                  <a:solidFill>
                    <a:schemeClr val="accent4"/>
                  </a:solidFill>
                  <a:latin typeface="Impact" panose="020B0806030902050204" pitchFamily="34" charset="0"/>
                  <a:ea typeface="宋体" panose="02010600030101010101" pitchFamily="2" charset="-122"/>
                </a:endParaRPr>
              </a:p>
            </p:txBody>
          </p:sp>
          <p:sp>
            <p:nvSpPr>
              <p:cNvPr id="73" name="文本框 132"/>
              <p:cNvSpPr txBox="1"/>
              <p:nvPr/>
            </p:nvSpPr>
            <p:spPr>
              <a:xfrm>
                <a:off x="4266701" y="1688095"/>
                <a:ext cx="740410" cy="307776"/>
              </a:xfrm>
              <a:prstGeom prst="rect">
                <a:avLst/>
              </a:prstGeom>
              <a:noFill/>
            </p:spPr>
            <p:txBody>
              <a:bodyPr wrap="square" rtlCol="0">
                <a:spAutoFit/>
              </a:bodyPr>
              <a:lstStyle/>
              <a:p>
                <a:pPr algn="ctr">
                  <a:defRPr/>
                </a:pPr>
                <a:endParaRPr lang="zh-CN" altLang="en-US" sz="900" dirty="0">
                  <a:solidFill>
                    <a:prstClr val="black">
                      <a:lumMod val="50000"/>
                      <a:lumOff val="50000"/>
                    </a:prstClr>
                  </a:solidFill>
                  <a:latin typeface="LiHei Pro" panose="020B0500000000000000" pitchFamily="34" charset="-122"/>
                  <a:ea typeface="LiHei Pro" panose="020B0500000000000000" pitchFamily="34" charset="-122"/>
                </a:endParaRP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afterEffect">
                                  <p:stCondLst>
                                    <p:cond delay="0"/>
                                  </p:stCondLst>
                                  <p:childTnLst>
                                    <p:set>
                                      <p:cBhvr>
                                        <p:cTn id="6" dur="1" fill="hold">
                                          <p:stCondLst>
                                            <p:cond delay="0"/>
                                          </p:stCondLst>
                                        </p:cTn>
                                        <p:tgtEl>
                                          <p:spTgt spid="45"/>
                                        </p:tgtEl>
                                        <p:attrNameLst>
                                          <p:attrName>style.visibility</p:attrName>
                                        </p:attrNameLst>
                                      </p:cBhvr>
                                      <p:to>
                                        <p:strVal val="visible"/>
                                      </p:to>
                                    </p:set>
                                    <p:anim calcmode="lin" valueType="num">
                                      <p:cBhvr>
                                        <p:cTn id="7" dur="500" fill="hold"/>
                                        <p:tgtEl>
                                          <p:spTgt spid="45"/>
                                        </p:tgtEl>
                                        <p:attrNameLst>
                                          <p:attrName>ppt_w</p:attrName>
                                        </p:attrNameLst>
                                      </p:cBhvr>
                                      <p:tavLst>
                                        <p:tav tm="0">
                                          <p:val>
                                            <p:fltVal val="0"/>
                                          </p:val>
                                        </p:tav>
                                        <p:tav tm="100000">
                                          <p:val>
                                            <p:strVal val="#ppt_w"/>
                                          </p:val>
                                        </p:tav>
                                      </p:tavLst>
                                    </p:anim>
                                    <p:anim calcmode="lin" valueType="num">
                                      <p:cBhvr>
                                        <p:cTn id="8" dur="500" fill="hold"/>
                                        <p:tgtEl>
                                          <p:spTgt spid="45"/>
                                        </p:tgtEl>
                                        <p:attrNameLst>
                                          <p:attrName>ppt_h</p:attrName>
                                        </p:attrNameLst>
                                      </p:cBhvr>
                                      <p:tavLst>
                                        <p:tav tm="0">
                                          <p:val>
                                            <p:fltVal val="0"/>
                                          </p:val>
                                        </p:tav>
                                        <p:tav tm="100000">
                                          <p:val>
                                            <p:strVal val="#ppt_h"/>
                                          </p:val>
                                        </p:tav>
                                      </p:tavLst>
                                    </p:anim>
                                    <p:anim calcmode="lin" valueType="num">
                                      <p:cBhvr>
                                        <p:cTn id="9" dur="500" fill="hold"/>
                                        <p:tgtEl>
                                          <p:spTgt spid="45"/>
                                        </p:tgtEl>
                                        <p:attrNameLst>
                                          <p:attrName>style.rotation</p:attrName>
                                        </p:attrNameLst>
                                      </p:cBhvr>
                                      <p:tavLst>
                                        <p:tav tm="0">
                                          <p:val>
                                            <p:fltVal val="360"/>
                                          </p:val>
                                        </p:tav>
                                        <p:tav tm="100000">
                                          <p:val>
                                            <p:fltVal val="0"/>
                                          </p:val>
                                        </p:tav>
                                      </p:tavLst>
                                    </p:anim>
                                    <p:animEffect transition="in" filter="fade">
                                      <p:cBhvr>
                                        <p:cTn id="10" dur="500"/>
                                        <p:tgtEl>
                                          <p:spTgt spid="45"/>
                                        </p:tgtEl>
                                      </p:cBhvr>
                                    </p:animEffect>
                                  </p:childTnLst>
                                </p:cTn>
                              </p:par>
                            </p:childTnLst>
                          </p:cTn>
                        </p:par>
                        <p:par>
                          <p:cTn id="11" fill="hold">
                            <p:stCondLst>
                              <p:cond delay="500"/>
                            </p:stCondLst>
                            <p:childTnLst>
                              <p:par>
                                <p:cTn id="12" presetID="14" presetClass="entr" presetSubtype="10" fill="hold" nodeType="after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randombar(horizontal)">
                                      <p:cBhvr>
                                        <p:cTn id="14" dur="500"/>
                                        <p:tgtEl>
                                          <p:spTgt spid="18"/>
                                        </p:tgtEl>
                                      </p:cBhvr>
                                    </p:animEffect>
                                  </p:childTnLst>
                                </p:cTn>
                              </p:par>
                            </p:childTnLst>
                          </p:cTn>
                        </p:par>
                        <p:par>
                          <p:cTn id="15" fill="hold">
                            <p:stCondLst>
                              <p:cond delay="1000"/>
                            </p:stCondLst>
                            <p:childTnLst>
                              <p:par>
                                <p:cTn id="16" presetID="49" presetClass="entr" presetSubtype="0" decel="100000" fill="hold" nodeType="afterEffect">
                                  <p:stCondLst>
                                    <p:cond delay="0"/>
                                  </p:stCondLst>
                                  <p:childTnLst>
                                    <p:set>
                                      <p:cBhvr>
                                        <p:cTn id="17" dur="1" fill="hold">
                                          <p:stCondLst>
                                            <p:cond delay="0"/>
                                          </p:stCondLst>
                                        </p:cTn>
                                        <p:tgtEl>
                                          <p:spTgt spid="53"/>
                                        </p:tgtEl>
                                        <p:attrNameLst>
                                          <p:attrName>style.visibility</p:attrName>
                                        </p:attrNameLst>
                                      </p:cBhvr>
                                      <p:to>
                                        <p:strVal val="visible"/>
                                      </p:to>
                                    </p:set>
                                    <p:anim calcmode="lin" valueType="num">
                                      <p:cBhvr>
                                        <p:cTn id="18" dur="500" fill="hold"/>
                                        <p:tgtEl>
                                          <p:spTgt spid="53"/>
                                        </p:tgtEl>
                                        <p:attrNameLst>
                                          <p:attrName>ppt_w</p:attrName>
                                        </p:attrNameLst>
                                      </p:cBhvr>
                                      <p:tavLst>
                                        <p:tav tm="0">
                                          <p:val>
                                            <p:fltVal val="0"/>
                                          </p:val>
                                        </p:tav>
                                        <p:tav tm="100000">
                                          <p:val>
                                            <p:strVal val="#ppt_w"/>
                                          </p:val>
                                        </p:tav>
                                      </p:tavLst>
                                    </p:anim>
                                    <p:anim calcmode="lin" valueType="num">
                                      <p:cBhvr>
                                        <p:cTn id="19" dur="500" fill="hold"/>
                                        <p:tgtEl>
                                          <p:spTgt spid="53"/>
                                        </p:tgtEl>
                                        <p:attrNameLst>
                                          <p:attrName>ppt_h</p:attrName>
                                        </p:attrNameLst>
                                      </p:cBhvr>
                                      <p:tavLst>
                                        <p:tav tm="0">
                                          <p:val>
                                            <p:fltVal val="0"/>
                                          </p:val>
                                        </p:tav>
                                        <p:tav tm="100000">
                                          <p:val>
                                            <p:strVal val="#ppt_h"/>
                                          </p:val>
                                        </p:tav>
                                      </p:tavLst>
                                    </p:anim>
                                    <p:anim calcmode="lin" valueType="num">
                                      <p:cBhvr>
                                        <p:cTn id="20" dur="500" fill="hold"/>
                                        <p:tgtEl>
                                          <p:spTgt spid="53"/>
                                        </p:tgtEl>
                                        <p:attrNameLst>
                                          <p:attrName>style.rotation</p:attrName>
                                        </p:attrNameLst>
                                      </p:cBhvr>
                                      <p:tavLst>
                                        <p:tav tm="0">
                                          <p:val>
                                            <p:fltVal val="360"/>
                                          </p:val>
                                        </p:tav>
                                        <p:tav tm="100000">
                                          <p:val>
                                            <p:fltVal val="0"/>
                                          </p:val>
                                        </p:tav>
                                      </p:tavLst>
                                    </p:anim>
                                    <p:animEffect transition="in" filter="fade">
                                      <p:cBhvr>
                                        <p:cTn id="21" dur="500"/>
                                        <p:tgtEl>
                                          <p:spTgt spid="53"/>
                                        </p:tgtEl>
                                      </p:cBhvr>
                                    </p:animEffect>
                                  </p:childTnLst>
                                </p:cTn>
                              </p:par>
                            </p:childTnLst>
                          </p:cTn>
                        </p:par>
                        <p:par>
                          <p:cTn id="22" fill="hold">
                            <p:stCondLst>
                              <p:cond delay="1500"/>
                            </p:stCondLst>
                            <p:childTnLst>
                              <p:par>
                                <p:cTn id="23" presetID="14" presetClass="entr" presetSubtype="10"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randombar(horizontal)">
                                      <p:cBhvr>
                                        <p:cTn id="25" dur="500"/>
                                        <p:tgtEl>
                                          <p:spTgt spid="6"/>
                                        </p:tgtEl>
                                      </p:cBhvr>
                                    </p:animEffect>
                                  </p:childTnLst>
                                </p:cTn>
                              </p:par>
                            </p:childTnLst>
                          </p:cTn>
                        </p:par>
                        <p:par>
                          <p:cTn id="26" fill="hold">
                            <p:stCondLst>
                              <p:cond delay="2000"/>
                            </p:stCondLst>
                            <p:childTnLst>
                              <p:par>
                                <p:cTn id="27" presetID="49" presetClass="entr" presetSubtype="0" decel="100000" fill="hold" nodeType="afterEffect">
                                  <p:stCondLst>
                                    <p:cond delay="0"/>
                                  </p:stCondLst>
                                  <p:childTnLst>
                                    <p:set>
                                      <p:cBhvr>
                                        <p:cTn id="28" dur="1" fill="hold">
                                          <p:stCondLst>
                                            <p:cond delay="0"/>
                                          </p:stCondLst>
                                        </p:cTn>
                                        <p:tgtEl>
                                          <p:spTgt spid="69"/>
                                        </p:tgtEl>
                                        <p:attrNameLst>
                                          <p:attrName>style.visibility</p:attrName>
                                        </p:attrNameLst>
                                      </p:cBhvr>
                                      <p:to>
                                        <p:strVal val="visible"/>
                                      </p:to>
                                    </p:set>
                                    <p:anim calcmode="lin" valueType="num">
                                      <p:cBhvr>
                                        <p:cTn id="29" dur="500" fill="hold"/>
                                        <p:tgtEl>
                                          <p:spTgt spid="69"/>
                                        </p:tgtEl>
                                        <p:attrNameLst>
                                          <p:attrName>ppt_w</p:attrName>
                                        </p:attrNameLst>
                                      </p:cBhvr>
                                      <p:tavLst>
                                        <p:tav tm="0">
                                          <p:val>
                                            <p:fltVal val="0"/>
                                          </p:val>
                                        </p:tav>
                                        <p:tav tm="100000">
                                          <p:val>
                                            <p:strVal val="#ppt_w"/>
                                          </p:val>
                                        </p:tav>
                                      </p:tavLst>
                                    </p:anim>
                                    <p:anim calcmode="lin" valueType="num">
                                      <p:cBhvr>
                                        <p:cTn id="30" dur="500" fill="hold"/>
                                        <p:tgtEl>
                                          <p:spTgt spid="69"/>
                                        </p:tgtEl>
                                        <p:attrNameLst>
                                          <p:attrName>ppt_h</p:attrName>
                                        </p:attrNameLst>
                                      </p:cBhvr>
                                      <p:tavLst>
                                        <p:tav tm="0">
                                          <p:val>
                                            <p:fltVal val="0"/>
                                          </p:val>
                                        </p:tav>
                                        <p:tav tm="100000">
                                          <p:val>
                                            <p:strVal val="#ppt_h"/>
                                          </p:val>
                                        </p:tav>
                                      </p:tavLst>
                                    </p:anim>
                                    <p:anim calcmode="lin" valueType="num">
                                      <p:cBhvr>
                                        <p:cTn id="31" dur="500" fill="hold"/>
                                        <p:tgtEl>
                                          <p:spTgt spid="69"/>
                                        </p:tgtEl>
                                        <p:attrNameLst>
                                          <p:attrName>style.rotation</p:attrName>
                                        </p:attrNameLst>
                                      </p:cBhvr>
                                      <p:tavLst>
                                        <p:tav tm="0">
                                          <p:val>
                                            <p:fltVal val="360"/>
                                          </p:val>
                                        </p:tav>
                                        <p:tav tm="100000">
                                          <p:val>
                                            <p:fltVal val="0"/>
                                          </p:val>
                                        </p:tav>
                                      </p:tavLst>
                                    </p:anim>
                                    <p:animEffect transition="in" filter="fade">
                                      <p:cBhvr>
                                        <p:cTn id="32" dur="500"/>
                                        <p:tgtEl>
                                          <p:spTgt spid="69"/>
                                        </p:tgtEl>
                                      </p:cBhvr>
                                    </p:animEffect>
                                  </p:childTnLst>
                                </p:cTn>
                              </p:par>
                            </p:childTnLst>
                          </p:cTn>
                        </p:par>
                        <p:par>
                          <p:cTn id="33" fill="hold">
                            <p:stCondLst>
                              <p:cond delay="2500"/>
                            </p:stCondLst>
                            <p:childTnLst>
                              <p:par>
                                <p:cTn id="34" presetID="14" presetClass="entr" presetSubtype="10" fill="hold" nodeType="after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randombar(horizontal)">
                                      <p:cBhvr>
                                        <p:cTn id="36" dur="500"/>
                                        <p:tgtEl>
                                          <p:spTgt spid="37"/>
                                        </p:tgtEl>
                                      </p:cBhvr>
                                    </p:animEffect>
                                  </p:childTnLst>
                                </p:cTn>
                              </p:par>
                            </p:childTnLst>
                          </p:cTn>
                        </p:par>
                        <p:par>
                          <p:cTn id="37" fill="hold">
                            <p:stCondLst>
                              <p:cond delay="3000"/>
                            </p:stCondLst>
                            <p:childTnLst>
                              <p:par>
                                <p:cTn id="38" presetID="49" presetClass="entr" presetSubtype="0" decel="100000" fill="hold" nodeType="afterEffect">
                                  <p:stCondLst>
                                    <p:cond delay="0"/>
                                  </p:stCondLst>
                                  <p:childTnLst>
                                    <p:set>
                                      <p:cBhvr>
                                        <p:cTn id="39" dur="1" fill="hold">
                                          <p:stCondLst>
                                            <p:cond delay="0"/>
                                          </p:stCondLst>
                                        </p:cTn>
                                        <p:tgtEl>
                                          <p:spTgt spid="61"/>
                                        </p:tgtEl>
                                        <p:attrNameLst>
                                          <p:attrName>style.visibility</p:attrName>
                                        </p:attrNameLst>
                                      </p:cBhvr>
                                      <p:to>
                                        <p:strVal val="visible"/>
                                      </p:to>
                                    </p:set>
                                    <p:anim calcmode="lin" valueType="num">
                                      <p:cBhvr>
                                        <p:cTn id="40" dur="500" fill="hold"/>
                                        <p:tgtEl>
                                          <p:spTgt spid="61"/>
                                        </p:tgtEl>
                                        <p:attrNameLst>
                                          <p:attrName>ppt_w</p:attrName>
                                        </p:attrNameLst>
                                      </p:cBhvr>
                                      <p:tavLst>
                                        <p:tav tm="0">
                                          <p:val>
                                            <p:fltVal val="0"/>
                                          </p:val>
                                        </p:tav>
                                        <p:tav tm="100000">
                                          <p:val>
                                            <p:strVal val="#ppt_w"/>
                                          </p:val>
                                        </p:tav>
                                      </p:tavLst>
                                    </p:anim>
                                    <p:anim calcmode="lin" valueType="num">
                                      <p:cBhvr>
                                        <p:cTn id="41" dur="500" fill="hold"/>
                                        <p:tgtEl>
                                          <p:spTgt spid="61"/>
                                        </p:tgtEl>
                                        <p:attrNameLst>
                                          <p:attrName>ppt_h</p:attrName>
                                        </p:attrNameLst>
                                      </p:cBhvr>
                                      <p:tavLst>
                                        <p:tav tm="0">
                                          <p:val>
                                            <p:fltVal val="0"/>
                                          </p:val>
                                        </p:tav>
                                        <p:tav tm="100000">
                                          <p:val>
                                            <p:strVal val="#ppt_h"/>
                                          </p:val>
                                        </p:tav>
                                      </p:tavLst>
                                    </p:anim>
                                    <p:anim calcmode="lin" valueType="num">
                                      <p:cBhvr>
                                        <p:cTn id="42" dur="500" fill="hold"/>
                                        <p:tgtEl>
                                          <p:spTgt spid="61"/>
                                        </p:tgtEl>
                                        <p:attrNameLst>
                                          <p:attrName>style.rotation</p:attrName>
                                        </p:attrNameLst>
                                      </p:cBhvr>
                                      <p:tavLst>
                                        <p:tav tm="0">
                                          <p:val>
                                            <p:fltVal val="360"/>
                                          </p:val>
                                        </p:tav>
                                        <p:tav tm="100000">
                                          <p:val>
                                            <p:fltVal val="0"/>
                                          </p:val>
                                        </p:tav>
                                      </p:tavLst>
                                    </p:anim>
                                    <p:animEffect transition="in" filter="fade">
                                      <p:cBhvr>
                                        <p:cTn id="43" dur="500"/>
                                        <p:tgtEl>
                                          <p:spTgt spid="61"/>
                                        </p:tgtEl>
                                      </p:cBhvr>
                                    </p:animEffect>
                                  </p:childTnLst>
                                </p:cTn>
                              </p:par>
                            </p:childTnLst>
                          </p:cTn>
                        </p:par>
                        <p:par>
                          <p:cTn id="44" fill="hold">
                            <p:stCondLst>
                              <p:cond delay="3500"/>
                            </p:stCondLst>
                            <p:childTnLst>
                              <p:par>
                                <p:cTn id="45" presetID="14" presetClass="entr" presetSubtype="10" fill="hold" nodeType="after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randombar(horizontal)">
                                      <p:cBhvr>
                                        <p:cTn id="4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5"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6" name="Oval 12"/>
          <p:cNvSpPr/>
          <p:nvPr/>
        </p:nvSpPr>
        <p:spPr>
          <a:xfrm>
            <a:off x="1864570" y="2060674"/>
            <a:ext cx="1573212" cy="1573212"/>
          </a:xfrm>
          <a:prstGeom prst="ellipse">
            <a:avLst/>
          </a:prstGeom>
          <a:noFill/>
          <a:ln w="101600" cap="rnd" cmpd="sng">
            <a:solidFill>
              <a:schemeClr val="accent1">
                <a:lumMod val="75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endParaRPr lang="zh-CN" altLang="zh-CN">
              <a:solidFill>
                <a:srgbClr val="FFFFFF"/>
              </a:solidFill>
            </a:endParaRPr>
          </a:p>
        </p:txBody>
      </p:sp>
      <p:sp>
        <p:nvSpPr>
          <p:cNvPr id="7" name="Oval 13"/>
          <p:cNvSpPr/>
          <p:nvPr/>
        </p:nvSpPr>
        <p:spPr>
          <a:xfrm>
            <a:off x="2063007" y="2259111"/>
            <a:ext cx="1176338" cy="1176338"/>
          </a:xfrm>
          <a:prstGeom prst="ellipse">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400" b="1" dirty="0">
                <a:solidFill>
                  <a:schemeClr val="bg1"/>
                </a:solidFill>
                <a:latin typeface="Impact MT Std" pitchFamily="34" charset="0"/>
                <a:ea typeface="Open Sans" panose="020B0606030504020204" pitchFamily="34" charset="0"/>
                <a:cs typeface="Open Sans" panose="020B0606030504020204" pitchFamily="34" charset="0"/>
              </a:rPr>
              <a:t>80%</a:t>
            </a:r>
            <a:endParaRPr lang="en-US" sz="2400" b="1" dirty="0">
              <a:solidFill>
                <a:schemeClr val="bg1"/>
              </a:solidFill>
              <a:latin typeface="Impact MT Std" pitchFamily="34" charset="0"/>
              <a:ea typeface="Open Sans" panose="020B0606030504020204" pitchFamily="34" charset="0"/>
              <a:cs typeface="Open Sans" panose="020B0606030504020204" pitchFamily="34" charset="0"/>
            </a:endParaRPr>
          </a:p>
        </p:txBody>
      </p:sp>
      <p:sp>
        <p:nvSpPr>
          <p:cNvPr id="8" name="Arc 14"/>
          <p:cNvSpPr/>
          <p:nvPr/>
        </p:nvSpPr>
        <p:spPr>
          <a:xfrm>
            <a:off x="1864570" y="2060674"/>
            <a:ext cx="1573212" cy="1573212"/>
          </a:xfrm>
          <a:prstGeom prst="arc">
            <a:avLst>
              <a:gd name="adj1" fmla="val 16018236"/>
              <a:gd name="adj2" fmla="val 9832525"/>
            </a:avLst>
          </a:prstGeom>
          <a:noFill/>
          <a:ln w="101600" cap="rnd" cmpd="sng">
            <a:solidFill>
              <a:schemeClr val="accent1">
                <a:lumMod val="75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 name="Oval 18"/>
          <p:cNvSpPr/>
          <p:nvPr/>
        </p:nvSpPr>
        <p:spPr>
          <a:xfrm>
            <a:off x="4247879" y="2060674"/>
            <a:ext cx="1573212" cy="1573212"/>
          </a:xfrm>
          <a:prstGeom prst="ellipse">
            <a:avLst/>
          </a:prstGeom>
          <a:noFill/>
          <a:ln w="101600" cap="rnd" cmpd="sng">
            <a:solidFill>
              <a:schemeClr val="accent1">
                <a:lumMod val="75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endParaRPr lang="zh-CN" altLang="zh-CN">
              <a:solidFill>
                <a:srgbClr val="FFFFFF"/>
              </a:solidFill>
            </a:endParaRPr>
          </a:p>
        </p:txBody>
      </p:sp>
      <p:sp>
        <p:nvSpPr>
          <p:cNvPr id="10" name="Oval 19"/>
          <p:cNvSpPr/>
          <p:nvPr/>
        </p:nvSpPr>
        <p:spPr>
          <a:xfrm>
            <a:off x="4446316" y="2259111"/>
            <a:ext cx="1176338" cy="1176338"/>
          </a:xfrm>
          <a:prstGeom prst="ellipse">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400" b="1" dirty="0">
                <a:solidFill>
                  <a:schemeClr val="bg1"/>
                </a:solidFill>
                <a:latin typeface="Impact MT Std" pitchFamily="34" charset="0"/>
                <a:ea typeface="Open Sans" panose="020B0606030504020204" pitchFamily="34" charset="0"/>
                <a:cs typeface="Open Sans" panose="020B0606030504020204" pitchFamily="34" charset="0"/>
              </a:rPr>
              <a:t>50%</a:t>
            </a:r>
            <a:endParaRPr lang="en-US" sz="2400" b="1" dirty="0">
              <a:solidFill>
                <a:schemeClr val="bg1"/>
              </a:solidFill>
              <a:latin typeface="Impact MT Std" pitchFamily="34" charset="0"/>
              <a:ea typeface="Open Sans" panose="020B0606030504020204" pitchFamily="34" charset="0"/>
              <a:cs typeface="Open Sans" panose="020B0606030504020204" pitchFamily="34" charset="0"/>
            </a:endParaRPr>
          </a:p>
        </p:txBody>
      </p:sp>
      <p:sp>
        <p:nvSpPr>
          <p:cNvPr id="11" name="Arc 20"/>
          <p:cNvSpPr/>
          <p:nvPr/>
        </p:nvSpPr>
        <p:spPr>
          <a:xfrm>
            <a:off x="4247879" y="2060674"/>
            <a:ext cx="1573212" cy="1573212"/>
          </a:xfrm>
          <a:prstGeom prst="arc">
            <a:avLst>
              <a:gd name="adj1" fmla="val 16018236"/>
              <a:gd name="adj2" fmla="val 5788795"/>
            </a:avLst>
          </a:prstGeom>
          <a:noFill/>
          <a:ln w="101600" cap="rnd" cmpd="sng">
            <a:solidFill>
              <a:schemeClr val="accent1">
                <a:lumMod val="75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Oval 22"/>
          <p:cNvSpPr/>
          <p:nvPr/>
        </p:nvSpPr>
        <p:spPr>
          <a:xfrm>
            <a:off x="6624142" y="2060674"/>
            <a:ext cx="1573213" cy="1573212"/>
          </a:xfrm>
          <a:prstGeom prst="ellipse">
            <a:avLst/>
          </a:prstGeom>
          <a:noFill/>
          <a:ln w="101600" cap="rnd" cmpd="sng">
            <a:solidFill>
              <a:schemeClr val="accent1">
                <a:lumMod val="75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endParaRPr lang="zh-CN" altLang="zh-CN">
              <a:solidFill>
                <a:srgbClr val="FFFFFF"/>
              </a:solidFill>
            </a:endParaRPr>
          </a:p>
        </p:txBody>
      </p:sp>
      <p:sp>
        <p:nvSpPr>
          <p:cNvPr id="13" name="Oval 23"/>
          <p:cNvSpPr/>
          <p:nvPr/>
        </p:nvSpPr>
        <p:spPr>
          <a:xfrm>
            <a:off x="6822580" y="2259111"/>
            <a:ext cx="1176337" cy="1176338"/>
          </a:xfrm>
          <a:prstGeom prst="ellipse">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400" b="1" dirty="0">
                <a:solidFill>
                  <a:schemeClr val="bg1"/>
                </a:solidFill>
                <a:latin typeface="Impact MT Std" pitchFamily="34" charset="0"/>
                <a:ea typeface="Open Sans" panose="020B0606030504020204" pitchFamily="34" charset="0"/>
                <a:cs typeface="Open Sans" panose="020B0606030504020204" pitchFamily="34" charset="0"/>
              </a:rPr>
              <a:t>45%</a:t>
            </a:r>
            <a:endParaRPr lang="en-US" sz="2400" b="1" dirty="0">
              <a:solidFill>
                <a:schemeClr val="bg1"/>
              </a:solidFill>
              <a:latin typeface="Impact MT Std" pitchFamily="34" charset="0"/>
              <a:ea typeface="Open Sans" panose="020B0606030504020204" pitchFamily="34" charset="0"/>
              <a:cs typeface="Open Sans" panose="020B0606030504020204" pitchFamily="34" charset="0"/>
            </a:endParaRPr>
          </a:p>
        </p:txBody>
      </p:sp>
      <p:sp>
        <p:nvSpPr>
          <p:cNvPr id="14" name="Arc 24"/>
          <p:cNvSpPr/>
          <p:nvPr/>
        </p:nvSpPr>
        <p:spPr>
          <a:xfrm>
            <a:off x="6624142" y="2060674"/>
            <a:ext cx="1573213" cy="1573212"/>
          </a:xfrm>
          <a:prstGeom prst="arc">
            <a:avLst>
              <a:gd name="adj1" fmla="val 16018236"/>
              <a:gd name="adj2" fmla="val 3132458"/>
            </a:avLst>
          </a:prstGeom>
          <a:noFill/>
          <a:ln w="101600" cap="rnd" cmpd="sng">
            <a:solidFill>
              <a:schemeClr val="accent1">
                <a:lumMod val="75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Oval 26"/>
          <p:cNvSpPr/>
          <p:nvPr/>
        </p:nvSpPr>
        <p:spPr>
          <a:xfrm>
            <a:off x="8969873" y="2060674"/>
            <a:ext cx="1573213" cy="1573212"/>
          </a:xfrm>
          <a:prstGeom prst="ellipse">
            <a:avLst/>
          </a:prstGeom>
          <a:noFill/>
          <a:ln w="101600" cap="rnd" cmpd="sng">
            <a:solidFill>
              <a:schemeClr val="accent1">
                <a:lumMod val="75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endParaRPr lang="zh-CN" altLang="zh-CN">
              <a:solidFill>
                <a:srgbClr val="FFFFFF"/>
              </a:solidFill>
            </a:endParaRPr>
          </a:p>
        </p:txBody>
      </p:sp>
      <p:sp>
        <p:nvSpPr>
          <p:cNvPr id="16" name="Oval 27"/>
          <p:cNvSpPr/>
          <p:nvPr/>
        </p:nvSpPr>
        <p:spPr>
          <a:xfrm>
            <a:off x="9168311" y="2259111"/>
            <a:ext cx="1176337" cy="1176338"/>
          </a:xfrm>
          <a:prstGeom prst="ellipse">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400" b="1" dirty="0">
                <a:solidFill>
                  <a:schemeClr val="bg1"/>
                </a:solidFill>
                <a:latin typeface="Impact MT Std" pitchFamily="34" charset="0"/>
                <a:ea typeface="Open Sans" panose="020B0606030504020204" pitchFamily="34" charset="0"/>
                <a:cs typeface="Open Sans" panose="020B0606030504020204" pitchFamily="34" charset="0"/>
              </a:rPr>
              <a:t>90%</a:t>
            </a:r>
            <a:endParaRPr lang="en-US" sz="2400" b="1" dirty="0">
              <a:solidFill>
                <a:schemeClr val="bg1"/>
              </a:solidFill>
              <a:latin typeface="Impact MT Std" pitchFamily="34" charset="0"/>
              <a:ea typeface="Open Sans" panose="020B0606030504020204" pitchFamily="34" charset="0"/>
              <a:cs typeface="Open Sans" panose="020B0606030504020204" pitchFamily="34" charset="0"/>
            </a:endParaRPr>
          </a:p>
        </p:txBody>
      </p:sp>
      <p:sp>
        <p:nvSpPr>
          <p:cNvPr id="17" name="Arc 28"/>
          <p:cNvSpPr/>
          <p:nvPr/>
        </p:nvSpPr>
        <p:spPr>
          <a:xfrm>
            <a:off x="8969873" y="2060674"/>
            <a:ext cx="1573213" cy="1573212"/>
          </a:xfrm>
          <a:prstGeom prst="arc">
            <a:avLst>
              <a:gd name="adj1" fmla="val 16018236"/>
              <a:gd name="adj2" fmla="val 13285852"/>
            </a:avLst>
          </a:prstGeom>
          <a:noFill/>
          <a:ln w="101600" cap="rnd" cmpd="sng">
            <a:solidFill>
              <a:schemeClr val="accent1">
                <a:lumMod val="75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8" name="TextBox 30"/>
          <p:cNvSpPr txBox="1"/>
          <p:nvPr/>
        </p:nvSpPr>
        <p:spPr>
          <a:xfrm>
            <a:off x="1585519" y="3932882"/>
            <a:ext cx="2195512" cy="738664"/>
          </a:xfrm>
          <a:prstGeom prst="rect">
            <a:avLst/>
          </a:prstGeom>
          <a:noFill/>
        </p:spPr>
        <p:txBody>
          <a:bodyPr>
            <a:spAutoFit/>
          </a:bodyPr>
          <a:lstStyle/>
          <a:p>
            <a:r>
              <a:rPr lang="zh-CN" altLang="en-US" sz="1400" dirty="0">
                <a:solidFill>
                  <a:schemeClr val="tx1">
                    <a:lumMod val="65000"/>
                    <a:lumOff val="35000"/>
                  </a:schemeClr>
                </a:solidFill>
                <a:latin typeface="微软雅黑" panose="020B0503020204020204" pitchFamily="34" charset="-122"/>
                <a:ea typeface="微软雅黑" panose="020B0503020204020204" pitchFamily="34" charset="-122"/>
              </a:rPr>
              <a:t>请在此处输入详细的文字介绍信息和介表达图表的含义表达图表的含义</a:t>
            </a:r>
            <a:r>
              <a:rPr lang="en-US" altLang="zh-CN" sz="1400" dirty="0">
                <a:solidFill>
                  <a:schemeClr val="tx1">
                    <a:lumMod val="65000"/>
                    <a:lumOff val="35000"/>
                  </a:schemeClr>
                </a:solidFill>
                <a:latin typeface="微软雅黑" panose="020B0503020204020204" pitchFamily="34" charset="-122"/>
                <a:ea typeface="微软雅黑" panose="020B0503020204020204" pitchFamily="34" charset="-122"/>
              </a:rPr>
              <a:t>.</a:t>
            </a:r>
            <a:endParaRPr lang="zh-CN" altLang="en-US" sz="14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19" name="TextBox 31"/>
          <p:cNvSpPr txBox="1"/>
          <p:nvPr/>
        </p:nvSpPr>
        <p:spPr>
          <a:xfrm>
            <a:off x="3936729" y="3932882"/>
            <a:ext cx="2195512" cy="738664"/>
          </a:xfrm>
          <a:prstGeom prst="rect">
            <a:avLst/>
          </a:prstGeom>
          <a:noFill/>
        </p:spPr>
        <p:txBody>
          <a:bodyPr>
            <a:spAutoFit/>
          </a:bodyPr>
          <a:lstStyle/>
          <a:p>
            <a:r>
              <a:rPr lang="zh-CN" altLang="en-US" sz="1400" dirty="0">
                <a:solidFill>
                  <a:schemeClr val="tx1">
                    <a:lumMod val="65000"/>
                    <a:lumOff val="35000"/>
                  </a:schemeClr>
                </a:solidFill>
                <a:latin typeface="微软雅黑" panose="020B0503020204020204" pitchFamily="34" charset="-122"/>
                <a:ea typeface="微软雅黑" panose="020B0503020204020204" pitchFamily="34" charset="-122"/>
              </a:rPr>
              <a:t>请在此处输入详细的文字介绍信息和介表达图表的含义表达图表的含义</a:t>
            </a:r>
            <a:r>
              <a:rPr lang="en-US" altLang="zh-CN" sz="1400" dirty="0">
                <a:solidFill>
                  <a:schemeClr val="tx1">
                    <a:lumMod val="65000"/>
                    <a:lumOff val="35000"/>
                  </a:schemeClr>
                </a:solidFill>
                <a:latin typeface="微软雅黑" panose="020B0503020204020204" pitchFamily="34" charset="-122"/>
                <a:ea typeface="微软雅黑" panose="020B0503020204020204" pitchFamily="34" charset="-122"/>
              </a:rPr>
              <a:t>.</a:t>
            </a:r>
            <a:endParaRPr lang="zh-CN" altLang="en-US" sz="14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20" name="TextBox 32"/>
          <p:cNvSpPr txBox="1"/>
          <p:nvPr/>
        </p:nvSpPr>
        <p:spPr>
          <a:xfrm>
            <a:off x="6312992" y="3932882"/>
            <a:ext cx="2195513" cy="738664"/>
          </a:xfrm>
          <a:prstGeom prst="rect">
            <a:avLst/>
          </a:prstGeom>
          <a:noFill/>
        </p:spPr>
        <p:txBody>
          <a:bodyPr>
            <a:spAutoFit/>
          </a:bodyPr>
          <a:lstStyle/>
          <a:p>
            <a:r>
              <a:rPr lang="zh-CN" altLang="en-US" sz="1400" dirty="0">
                <a:solidFill>
                  <a:schemeClr val="tx1">
                    <a:lumMod val="65000"/>
                    <a:lumOff val="35000"/>
                  </a:schemeClr>
                </a:solidFill>
                <a:latin typeface="微软雅黑" panose="020B0503020204020204" pitchFamily="34" charset="-122"/>
                <a:ea typeface="微软雅黑" panose="020B0503020204020204" pitchFamily="34" charset="-122"/>
              </a:rPr>
              <a:t>请在此处输入详细的文字介绍信息和介表达图表的含义表达图表的含义</a:t>
            </a:r>
            <a:r>
              <a:rPr lang="en-US" altLang="zh-CN" sz="1400" dirty="0">
                <a:solidFill>
                  <a:schemeClr val="tx1">
                    <a:lumMod val="65000"/>
                    <a:lumOff val="35000"/>
                  </a:schemeClr>
                </a:solidFill>
                <a:latin typeface="微软雅黑" panose="020B0503020204020204" pitchFamily="34" charset="-122"/>
                <a:ea typeface="微软雅黑" panose="020B0503020204020204" pitchFamily="34" charset="-122"/>
              </a:rPr>
              <a:t>.</a:t>
            </a:r>
            <a:endParaRPr lang="zh-CN" altLang="en-US" sz="14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21" name="TextBox 33"/>
          <p:cNvSpPr txBox="1"/>
          <p:nvPr/>
        </p:nvSpPr>
        <p:spPr>
          <a:xfrm>
            <a:off x="8658723" y="3932882"/>
            <a:ext cx="2195513" cy="738664"/>
          </a:xfrm>
          <a:prstGeom prst="rect">
            <a:avLst/>
          </a:prstGeom>
          <a:noFill/>
        </p:spPr>
        <p:txBody>
          <a:bodyPr>
            <a:spAutoFit/>
          </a:bodyPr>
          <a:lstStyle/>
          <a:p>
            <a:r>
              <a:rPr lang="zh-CN" altLang="en-US" sz="1400" dirty="0">
                <a:solidFill>
                  <a:schemeClr val="tx1">
                    <a:lumMod val="65000"/>
                    <a:lumOff val="35000"/>
                  </a:schemeClr>
                </a:solidFill>
                <a:latin typeface="微软雅黑" panose="020B0503020204020204" pitchFamily="34" charset="-122"/>
                <a:ea typeface="微软雅黑" panose="020B0503020204020204" pitchFamily="34" charset="-122"/>
              </a:rPr>
              <a:t>请在此处输入详细的文字介绍信息和介表达图表的含义表达图表的含义</a:t>
            </a:r>
            <a:r>
              <a:rPr lang="en-US" altLang="zh-CN" sz="1400" dirty="0">
                <a:solidFill>
                  <a:schemeClr val="tx1">
                    <a:lumMod val="65000"/>
                    <a:lumOff val="35000"/>
                  </a:schemeClr>
                </a:solidFill>
                <a:latin typeface="微软雅黑" panose="020B0503020204020204" pitchFamily="34" charset="-122"/>
                <a:ea typeface="微软雅黑" panose="020B0503020204020204" pitchFamily="34" charset="-122"/>
              </a:rPr>
              <a:t>.</a:t>
            </a:r>
            <a:endParaRPr lang="zh-CN" altLang="en-US" sz="14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500" fill="hold"/>
                                        <p:tgtEl>
                                          <p:spTgt spid="8"/>
                                        </p:tgtEl>
                                        <p:attrNameLst>
                                          <p:attrName>ppt_w</p:attrName>
                                        </p:attrNameLst>
                                      </p:cBhvr>
                                      <p:tavLst>
                                        <p:tav tm="0">
                                          <p:val>
                                            <p:fltVal val="0"/>
                                          </p:val>
                                        </p:tav>
                                        <p:tav tm="100000">
                                          <p:val>
                                            <p:strVal val="#ppt_w"/>
                                          </p:val>
                                        </p:tav>
                                      </p:tavLst>
                                    </p:anim>
                                    <p:anim calcmode="lin" valueType="num">
                                      <p:cBhvr>
                                        <p:cTn id="18" dur="500" fill="hold"/>
                                        <p:tgtEl>
                                          <p:spTgt spid="8"/>
                                        </p:tgtEl>
                                        <p:attrNameLst>
                                          <p:attrName>ppt_h</p:attrName>
                                        </p:attrNameLst>
                                      </p:cBhvr>
                                      <p:tavLst>
                                        <p:tav tm="0">
                                          <p:val>
                                            <p:fltVal val="0"/>
                                          </p:val>
                                        </p:tav>
                                        <p:tav tm="100000">
                                          <p:val>
                                            <p:strVal val="#ppt_h"/>
                                          </p:val>
                                        </p:tav>
                                      </p:tavLst>
                                    </p:anim>
                                    <p:animEffect transition="in" filter="fade">
                                      <p:cBhvr>
                                        <p:cTn id="19" dur="500"/>
                                        <p:tgtEl>
                                          <p:spTgt spid="8"/>
                                        </p:tgtEl>
                                      </p:cBhvr>
                                    </p:animEffect>
                                  </p:childTnLst>
                                </p:cTn>
                              </p:par>
                              <p:par>
                                <p:cTn id="20" presetID="53" presetClass="entr" presetSubtype="16" fill="hold" grpId="0" nodeType="withEffect">
                                  <p:stCondLst>
                                    <p:cond delay="500"/>
                                  </p:stCondLst>
                                  <p:childTnLst>
                                    <p:set>
                                      <p:cBhvr>
                                        <p:cTn id="21" dur="1" fill="hold">
                                          <p:stCondLst>
                                            <p:cond delay="0"/>
                                          </p:stCondLst>
                                        </p:cTn>
                                        <p:tgtEl>
                                          <p:spTgt spid="9"/>
                                        </p:tgtEl>
                                        <p:attrNameLst>
                                          <p:attrName>style.visibility</p:attrName>
                                        </p:attrNameLst>
                                      </p:cBhvr>
                                      <p:to>
                                        <p:strVal val="visible"/>
                                      </p:to>
                                    </p:set>
                                    <p:anim calcmode="lin" valueType="num">
                                      <p:cBhvr>
                                        <p:cTn id="22" dur="500" fill="hold"/>
                                        <p:tgtEl>
                                          <p:spTgt spid="9"/>
                                        </p:tgtEl>
                                        <p:attrNameLst>
                                          <p:attrName>ppt_w</p:attrName>
                                        </p:attrNameLst>
                                      </p:cBhvr>
                                      <p:tavLst>
                                        <p:tav tm="0">
                                          <p:val>
                                            <p:fltVal val="0"/>
                                          </p:val>
                                        </p:tav>
                                        <p:tav tm="100000">
                                          <p:val>
                                            <p:strVal val="#ppt_w"/>
                                          </p:val>
                                        </p:tav>
                                      </p:tavLst>
                                    </p:anim>
                                    <p:anim calcmode="lin" valueType="num">
                                      <p:cBhvr>
                                        <p:cTn id="23" dur="500" fill="hold"/>
                                        <p:tgtEl>
                                          <p:spTgt spid="9"/>
                                        </p:tgtEl>
                                        <p:attrNameLst>
                                          <p:attrName>ppt_h</p:attrName>
                                        </p:attrNameLst>
                                      </p:cBhvr>
                                      <p:tavLst>
                                        <p:tav tm="0">
                                          <p:val>
                                            <p:fltVal val="0"/>
                                          </p:val>
                                        </p:tav>
                                        <p:tav tm="100000">
                                          <p:val>
                                            <p:strVal val="#ppt_h"/>
                                          </p:val>
                                        </p:tav>
                                      </p:tavLst>
                                    </p:anim>
                                    <p:animEffect transition="in" filter="fade">
                                      <p:cBhvr>
                                        <p:cTn id="24" dur="500"/>
                                        <p:tgtEl>
                                          <p:spTgt spid="9"/>
                                        </p:tgtEl>
                                      </p:cBhvr>
                                    </p:animEffect>
                                  </p:childTnLst>
                                </p:cTn>
                              </p:par>
                              <p:par>
                                <p:cTn id="25" presetID="53" presetClass="entr" presetSubtype="16" fill="hold" grpId="0" nodeType="withEffect">
                                  <p:stCondLst>
                                    <p:cond delay="500"/>
                                  </p:stCondLst>
                                  <p:childTnLst>
                                    <p:set>
                                      <p:cBhvr>
                                        <p:cTn id="26" dur="1" fill="hold">
                                          <p:stCondLst>
                                            <p:cond delay="0"/>
                                          </p:stCondLst>
                                        </p:cTn>
                                        <p:tgtEl>
                                          <p:spTgt spid="10"/>
                                        </p:tgtEl>
                                        <p:attrNameLst>
                                          <p:attrName>style.visibility</p:attrName>
                                        </p:attrNameLst>
                                      </p:cBhvr>
                                      <p:to>
                                        <p:strVal val="visible"/>
                                      </p:to>
                                    </p:set>
                                    <p:anim calcmode="lin" valueType="num">
                                      <p:cBhvr>
                                        <p:cTn id="27" dur="500" fill="hold"/>
                                        <p:tgtEl>
                                          <p:spTgt spid="10"/>
                                        </p:tgtEl>
                                        <p:attrNameLst>
                                          <p:attrName>ppt_w</p:attrName>
                                        </p:attrNameLst>
                                      </p:cBhvr>
                                      <p:tavLst>
                                        <p:tav tm="0">
                                          <p:val>
                                            <p:fltVal val="0"/>
                                          </p:val>
                                        </p:tav>
                                        <p:tav tm="100000">
                                          <p:val>
                                            <p:strVal val="#ppt_w"/>
                                          </p:val>
                                        </p:tav>
                                      </p:tavLst>
                                    </p:anim>
                                    <p:anim calcmode="lin" valueType="num">
                                      <p:cBhvr>
                                        <p:cTn id="28" dur="500" fill="hold"/>
                                        <p:tgtEl>
                                          <p:spTgt spid="10"/>
                                        </p:tgtEl>
                                        <p:attrNameLst>
                                          <p:attrName>ppt_h</p:attrName>
                                        </p:attrNameLst>
                                      </p:cBhvr>
                                      <p:tavLst>
                                        <p:tav tm="0">
                                          <p:val>
                                            <p:fltVal val="0"/>
                                          </p:val>
                                        </p:tav>
                                        <p:tav tm="100000">
                                          <p:val>
                                            <p:strVal val="#ppt_h"/>
                                          </p:val>
                                        </p:tav>
                                      </p:tavLst>
                                    </p:anim>
                                    <p:animEffect transition="in" filter="fade">
                                      <p:cBhvr>
                                        <p:cTn id="29" dur="500"/>
                                        <p:tgtEl>
                                          <p:spTgt spid="10"/>
                                        </p:tgtEl>
                                      </p:cBhvr>
                                    </p:animEffect>
                                  </p:childTnLst>
                                </p:cTn>
                              </p:par>
                              <p:par>
                                <p:cTn id="30" presetID="53" presetClass="entr" presetSubtype="16" fill="hold" grpId="0" nodeType="withEffect">
                                  <p:stCondLst>
                                    <p:cond delay="500"/>
                                  </p:stCondLst>
                                  <p:childTnLst>
                                    <p:set>
                                      <p:cBhvr>
                                        <p:cTn id="31" dur="1" fill="hold">
                                          <p:stCondLst>
                                            <p:cond delay="0"/>
                                          </p:stCondLst>
                                        </p:cTn>
                                        <p:tgtEl>
                                          <p:spTgt spid="11"/>
                                        </p:tgtEl>
                                        <p:attrNameLst>
                                          <p:attrName>style.visibility</p:attrName>
                                        </p:attrNameLst>
                                      </p:cBhvr>
                                      <p:to>
                                        <p:strVal val="visible"/>
                                      </p:to>
                                    </p:set>
                                    <p:anim calcmode="lin" valueType="num">
                                      <p:cBhvr>
                                        <p:cTn id="32" dur="500" fill="hold"/>
                                        <p:tgtEl>
                                          <p:spTgt spid="11"/>
                                        </p:tgtEl>
                                        <p:attrNameLst>
                                          <p:attrName>ppt_w</p:attrName>
                                        </p:attrNameLst>
                                      </p:cBhvr>
                                      <p:tavLst>
                                        <p:tav tm="0">
                                          <p:val>
                                            <p:fltVal val="0"/>
                                          </p:val>
                                        </p:tav>
                                        <p:tav tm="100000">
                                          <p:val>
                                            <p:strVal val="#ppt_w"/>
                                          </p:val>
                                        </p:tav>
                                      </p:tavLst>
                                    </p:anim>
                                    <p:anim calcmode="lin" valueType="num">
                                      <p:cBhvr>
                                        <p:cTn id="33" dur="500" fill="hold"/>
                                        <p:tgtEl>
                                          <p:spTgt spid="11"/>
                                        </p:tgtEl>
                                        <p:attrNameLst>
                                          <p:attrName>ppt_h</p:attrName>
                                        </p:attrNameLst>
                                      </p:cBhvr>
                                      <p:tavLst>
                                        <p:tav tm="0">
                                          <p:val>
                                            <p:fltVal val="0"/>
                                          </p:val>
                                        </p:tav>
                                        <p:tav tm="100000">
                                          <p:val>
                                            <p:strVal val="#ppt_h"/>
                                          </p:val>
                                        </p:tav>
                                      </p:tavLst>
                                    </p:anim>
                                    <p:animEffect transition="in" filter="fade">
                                      <p:cBhvr>
                                        <p:cTn id="34" dur="500"/>
                                        <p:tgtEl>
                                          <p:spTgt spid="11"/>
                                        </p:tgtEl>
                                      </p:cBhvr>
                                    </p:animEffect>
                                  </p:childTnLst>
                                </p:cTn>
                              </p:par>
                              <p:par>
                                <p:cTn id="35" presetID="53" presetClass="entr" presetSubtype="16" fill="hold" grpId="0" nodeType="withEffect">
                                  <p:stCondLst>
                                    <p:cond delay="1000"/>
                                  </p:stCondLst>
                                  <p:childTnLst>
                                    <p:set>
                                      <p:cBhvr>
                                        <p:cTn id="36" dur="1" fill="hold">
                                          <p:stCondLst>
                                            <p:cond delay="0"/>
                                          </p:stCondLst>
                                        </p:cTn>
                                        <p:tgtEl>
                                          <p:spTgt spid="12"/>
                                        </p:tgtEl>
                                        <p:attrNameLst>
                                          <p:attrName>style.visibility</p:attrName>
                                        </p:attrNameLst>
                                      </p:cBhvr>
                                      <p:to>
                                        <p:strVal val="visible"/>
                                      </p:to>
                                    </p:set>
                                    <p:anim calcmode="lin" valueType="num">
                                      <p:cBhvr>
                                        <p:cTn id="37" dur="500" fill="hold"/>
                                        <p:tgtEl>
                                          <p:spTgt spid="12"/>
                                        </p:tgtEl>
                                        <p:attrNameLst>
                                          <p:attrName>ppt_w</p:attrName>
                                        </p:attrNameLst>
                                      </p:cBhvr>
                                      <p:tavLst>
                                        <p:tav tm="0">
                                          <p:val>
                                            <p:fltVal val="0"/>
                                          </p:val>
                                        </p:tav>
                                        <p:tav tm="100000">
                                          <p:val>
                                            <p:strVal val="#ppt_w"/>
                                          </p:val>
                                        </p:tav>
                                      </p:tavLst>
                                    </p:anim>
                                    <p:anim calcmode="lin" valueType="num">
                                      <p:cBhvr>
                                        <p:cTn id="38" dur="500" fill="hold"/>
                                        <p:tgtEl>
                                          <p:spTgt spid="12"/>
                                        </p:tgtEl>
                                        <p:attrNameLst>
                                          <p:attrName>ppt_h</p:attrName>
                                        </p:attrNameLst>
                                      </p:cBhvr>
                                      <p:tavLst>
                                        <p:tav tm="0">
                                          <p:val>
                                            <p:fltVal val="0"/>
                                          </p:val>
                                        </p:tav>
                                        <p:tav tm="100000">
                                          <p:val>
                                            <p:strVal val="#ppt_h"/>
                                          </p:val>
                                        </p:tav>
                                      </p:tavLst>
                                    </p:anim>
                                    <p:animEffect transition="in" filter="fade">
                                      <p:cBhvr>
                                        <p:cTn id="39" dur="500"/>
                                        <p:tgtEl>
                                          <p:spTgt spid="12"/>
                                        </p:tgtEl>
                                      </p:cBhvr>
                                    </p:animEffect>
                                  </p:childTnLst>
                                </p:cTn>
                              </p:par>
                              <p:par>
                                <p:cTn id="40" presetID="53" presetClass="entr" presetSubtype="16" fill="hold" grpId="0" nodeType="withEffect">
                                  <p:stCondLst>
                                    <p:cond delay="1000"/>
                                  </p:stCondLst>
                                  <p:childTnLst>
                                    <p:set>
                                      <p:cBhvr>
                                        <p:cTn id="41" dur="1" fill="hold">
                                          <p:stCondLst>
                                            <p:cond delay="0"/>
                                          </p:stCondLst>
                                        </p:cTn>
                                        <p:tgtEl>
                                          <p:spTgt spid="13"/>
                                        </p:tgtEl>
                                        <p:attrNameLst>
                                          <p:attrName>style.visibility</p:attrName>
                                        </p:attrNameLst>
                                      </p:cBhvr>
                                      <p:to>
                                        <p:strVal val="visible"/>
                                      </p:to>
                                    </p:set>
                                    <p:anim calcmode="lin" valueType="num">
                                      <p:cBhvr>
                                        <p:cTn id="42" dur="500" fill="hold"/>
                                        <p:tgtEl>
                                          <p:spTgt spid="13"/>
                                        </p:tgtEl>
                                        <p:attrNameLst>
                                          <p:attrName>ppt_w</p:attrName>
                                        </p:attrNameLst>
                                      </p:cBhvr>
                                      <p:tavLst>
                                        <p:tav tm="0">
                                          <p:val>
                                            <p:fltVal val="0"/>
                                          </p:val>
                                        </p:tav>
                                        <p:tav tm="100000">
                                          <p:val>
                                            <p:strVal val="#ppt_w"/>
                                          </p:val>
                                        </p:tav>
                                      </p:tavLst>
                                    </p:anim>
                                    <p:anim calcmode="lin" valueType="num">
                                      <p:cBhvr>
                                        <p:cTn id="43" dur="500" fill="hold"/>
                                        <p:tgtEl>
                                          <p:spTgt spid="13"/>
                                        </p:tgtEl>
                                        <p:attrNameLst>
                                          <p:attrName>ppt_h</p:attrName>
                                        </p:attrNameLst>
                                      </p:cBhvr>
                                      <p:tavLst>
                                        <p:tav tm="0">
                                          <p:val>
                                            <p:fltVal val="0"/>
                                          </p:val>
                                        </p:tav>
                                        <p:tav tm="100000">
                                          <p:val>
                                            <p:strVal val="#ppt_h"/>
                                          </p:val>
                                        </p:tav>
                                      </p:tavLst>
                                    </p:anim>
                                    <p:animEffect transition="in" filter="fade">
                                      <p:cBhvr>
                                        <p:cTn id="44" dur="500"/>
                                        <p:tgtEl>
                                          <p:spTgt spid="13"/>
                                        </p:tgtEl>
                                      </p:cBhvr>
                                    </p:animEffect>
                                  </p:childTnLst>
                                </p:cTn>
                              </p:par>
                              <p:par>
                                <p:cTn id="45" presetID="53" presetClass="entr" presetSubtype="16" fill="hold" grpId="0" nodeType="withEffect">
                                  <p:stCondLst>
                                    <p:cond delay="1000"/>
                                  </p:stCondLst>
                                  <p:childTnLst>
                                    <p:set>
                                      <p:cBhvr>
                                        <p:cTn id="46" dur="1" fill="hold">
                                          <p:stCondLst>
                                            <p:cond delay="0"/>
                                          </p:stCondLst>
                                        </p:cTn>
                                        <p:tgtEl>
                                          <p:spTgt spid="14"/>
                                        </p:tgtEl>
                                        <p:attrNameLst>
                                          <p:attrName>style.visibility</p:attrName>
                                        </p:attrNameLst>
                                      </p:cBhvr>
                                      <p:to>
                                        <p:strVal val="visible"/>
                                      </p:to>
                                    </p:set>
                                    <p:anim calcmode="lin" valueType="num">
                                      <p:cBhvr>
                                        <p:cTn id="47" dur="500" fill="hold"/>
                                        <p:tgtEl>
                                          <p:spTgt spid="14"/>
                                        </p:tgtEl>
                                        <p:attrNameLst>
                                          <p:attrName>ppt_w</p:attrName>
                                        </p:attrNameLst>
                                      </p:cBhvr>
                                      <p:tavLst>
                                        <p:tav tm="0">
                                          <p:val>
                                            <p:fltVal val="0"/>
                                          </p:val>
                                        </p:tav>
                                        <p:tav tm="100000">
                                          <p:val>
                                            <p:strVal val="#ppt_w"/>
                                          </p:val>
                                        </p:tav>
                                      </p:tavLst>
                                    </p:anim>
                                    <p:anim calcmode="lin" valueType="num">
                                      <p:cBhvr>
                                        <p:cTn id="48" dur="500" fill="hold"/>
                                        <p:tgtEl>
                                          <p:spTgt spid="14"/>
                                        </p:tgtEl>
                                        <p:attrNameLst>
                                          <p:attrName>ppt_h</p:attrName>
                                        </p:attrNameLst>
                                      </p:cBhvr>
                                      <p:tavLst>
                                        <p:tav tm="0">
                                          <p:val>
                                            <p:fltVal val="0"/>
                                          </p:val>
                                        </p:tav>
                                        <p:tav tm="100000">
                                          <p:val>
                                            <p:strVal val="#ppt_h"/>
                                          </p:val>
                                        </p:tav>
                                      </p:tavLst>
                                    </p:anim>
                                    <p:animEffect transition="in" filter="fade">
                                      <p:cBhvr>
                                        <p:cTn id="49" dur="500"/>
                                        <p:tgtEl>
                                          <p:spTgt spid="14"/>
                                        </p:tgtEl>
                                      </p:cBhvr>
                                    </p:animEffect>
                                  </p:childTnLst>
                                </p:cTn>
                              </p:par>
                              <p:par>
                                <p:cTn id="50" presetID="53" presetClass="entr" presetSubtype="16" fill="hold" grpId="0" nodeType="withEffect">
                                  <p:stCondLst>
                                    <p:cond delay="1500"/>
                                  </p:stCondLst>
                                  <p:childTnLst>
                                    <p:set>
                                      <p:cBhvr>
                                        <p:cTn id="51" dur="1" fill="hold">
                                          <p:stCondLst>
                                            <p:cond delay="0"/>
                                          </p:stCondLst>
                                        </p:cTn>
                                        <p:tgtEl>
                                          <p:spTgt spid="15"/>
                                        </p:tgtEl>
                                        <p:attrNameLst>
                                          <p:attrName>style.visibility</p:attrName>
                                        </p:attrNameLst>
                                      </p:cBhvr>
                                      <p:to>
                                        <p:strVal val="visible"/>
                                      </p:to>
                                    </p:set>
                                    <p:anim calcmode="lin" valueType="num">
                                      <p:cBhvr>
                                        <p:cTn id="52" dur="500" fill="hold"/>
                                        <p:tgtEl>
                                          <p:spTgt spid="15"/>
                                        </p:tgtEl>
                                        <p:attrNameLst>
                                          <p:attrName>ppt_w</p:attrName>
                                        </p:attrNameLst>
                                      </p:cBhvr>
                                      <p:tavLst>
                                        <p:tav tm="0">
                                          <p:val>
                                            <p:fltVal val="0"/>
                                          </p:val>
                                        </p:tav>
                                        <p:tav tm="100000">
                                          <p:val>
                                            <p:strVal val="#ppt_w"/>
                                          </p:val>
                                        </p:tav>
                                      </p:tavLst>
                                    </p:anim>
                                    <p:anim calcmode="lin" valueType="num">
                                      <p:cBhvr>
                                        <p:cTn id="53" dur="500" fill="hold"/>
                                        <p:tgtEl>
                                          <p:spTgt spid="15"/>
                                        </p:tgtEl>
                                        <p:attrNameLst>
                                          <p:attrName>ppt_h</p:attrName>
                                        </p:attrNameLst>
                                      </p:cBhvr>
                                      <p:tavLst>
                                        <p:tav tm="0">
                                          <p:val>
                                            <p:fltVal val="0"/>
                                          </p:val>
                                        </p:tav>
                                        <p:tav tm="100000">
                                          <p:val>
                                            <p:strVal val="#ppt_h"/>
                                          </p:val>
                                        </p:tav>
                                      </p:tavLst>
                                    </p:anim>
                                    <p:animEffect transition="in" filter="fade">
                                      <p:cBhvr>
                                        <p:cTn id="54" dur="500"/>
                                        <p:tgtEl>
                                          <p:spTgt spid="15"/>
                                        </p:tgtEl>
                                      </p:cBhvr>
                                    </p:animEffect>
                                  </p:childTnLst>
                                </p:cTn>
                              </p:par>
                              <p:par>
                                <p:cTn id="55" presetID="53" presetClass="entr" presetSubtype="16" fill="hold" grpId="0" nodeType="withEffect">
                                  <p:stCondLst>
                                    <p:cond delay="1500"/>
                                  </p:stCondLst>
                                  <p:childTnLst>
                                    <p:set>
                                      <p:cBhvr>
                                        <p:cTn id="56" dur="1" fill="hold">
                                          <p:stCondLst>
                                            <p:cond delay="0"/>
                                          </p:stCondLst>
                                        </p:cTn>
                                        <p:tgtEl>
                                          <p:spTgt spid="16"/>
                                        </p:tgtEl>
                                        <p:attrNameLst>
                                          <p:attrName>style.visibility</p:attrName>
                                        </p:attrNameLst>
                                      </p:cBhvr>
                                      <p:to>
                                        <p:strVal val="visible"/>
                                      </p:to>
                                    </p:set>
                                    <p:anim calcmode="lin" valueType="num">
                                      <p:cBhvr>
                                        <p:cTn id="57" dur="500" fill="hold"/>
                                        <p:tgtEl>
                                          <p:spTgt spid="16"/>
                                        </p:tgtEl>
                                        <p:attrNameLst>
                                          <p:attrName>ppt_w</p:attrName>
                                        </p:attrNameLst>
                                      </p:cBhvr>
                                      <p:tavLst>
                                        <p:tav tm="0">
                                          <p:val>
                                            <p:fltVal val="0"/>
                                          </p:val>
                                        </p:tav>
                                        <p:tav tm="100000">
                                          <p:val>
                                            <p:strVal val="#ppt_w"/>
                                          </p:val>
                                        </p:tav>
                                      </p:tavLst>
                                    </p:anim>
                                    <p:anim calcmode="lin" valueType="num">
                                      <p:cBhvr>
                                        <p:cTn id="58" dur="500" fill="hold"/>
                                        <p:tgtEl>
                                          <p:spTgt spid="16"/>
                                        </p:tgtEl>
                                        <p:attrNameLst>
                                          <p:attrName>ppt_h</p:attrName>
                                        </p:attrNameLst>
                                      </p:cBhvr>
                                      <p:tavLst>
                                        <p:tav tm="0">
                                          <p:val>
                                            <p:fltVal val="0"/>
                                          </p:val>
                                        </p:tav>
                                        <p:tav tm="100000">
                                          <p:val>
                                            <p:strVal val="#ppt_h"/>
                                          </p:val>
                                        </p:tav>
                                      </p:tavLst>
                                    </p:anim>
                                    <p:animEffect transition="in" filter="fade">
                                      <p:cBhvr>
                                        <p:cTn id="59" dur="500"/>
                                        <p:tgtEl>
                                          <p:spTgt spid="16"/>
                                        </p:tgtEl>
                                      </p:cBhvr>
                                    </p:animEffect>
                                  </p:childTnLst>
                                </p:cTn>
                              </p:par>
                              <p:par>
                                <p:cTn id="60" presetID="53" presetClass="entr" presetSubtype="16" fill="hold" grpId="0" nodeType="withEffect">
                                  <p:stCondLst>
                                    <p:cond delay="1500"/>
                                  </p:stCondLst>
                                  <p:childTnLst>
                                    <p:set>
                                      <p:cBhvr>
                                        <p:cTn id="61" dur="1" fill="hold">
                                          <p:stCondLst>
                                            <p:cond delay="0"/>
                                          </p:stCondLst>
                                        </p:cTn>
                                        <p:tgtEl>
                                          <p:spTgt spid="17"/>
                                        </p:tgtEl>
                                        <p:attrNameLst>
                                          <p:attrName>style.visibility</p:attrName>
                                        </p:attrNameLst>
                                      </p:cBhvr>
                                      <p:to>
                                        <p:strVal val="visible"/>
                                      </p:to>
                                    </p:set>
                                    <p:anim calcmode="lin" valueType="num">
                                      <p:cBhvr>
                                        <p:cTn id="62" dur="500" fill="hold"/>
                                        <p:tgtEl>
                                          <p:spTgt spid="17"/>
                                        </p:tgtEl>
                                        <p:attrNameLst>
                                          <p:attrName>ppt_w</p:attrName>
                                        </p:attrNameLst>
                                      </p:cBhvr>
                                      <p:tavLst>
                                        <p:tav tm="0">
                                          <p:val>
                                            <p:fltVal val="0"/>
                                          </p:val>
                                        </p:tav>
                                        <p:tav tm="100000">
                                          <p:val>
                                            <p:strVal val="#ppt_w"/>
                                          </p:val>
                                        </p:tav>
                                      </p:tavLst>
                                    </p:anim>
                                    <p:anim calcmode="lin" valueType="num">
                                      <p:cBhvr>
                                        <p:cTn id="63" dur="500" fill="hold"/>
                                        <p:tgtEl>
                                          <p:spTgt spid="17"/>
                                        </p:tgtEl>
                                        <p:attrNameLst>
                                          <p:attrName>ppt_h</p:attrName>
                                        </p:attrNameLst>
                                      </p:cBhvr>
                                      <p:tavLst>
                                        <p:tav tm="0">
                                          <p:val>
                                            <p:fltVal val="0"/>
                                          </p:val>
                                        </p:tav>
                                        <p:tav tm="100000">
                                          <p:val>
                                            <p:strVal val="#ppt_h"/>
                                          </p:val>
                                        </p:tav>
                                      </p:tavLst>
                                    </p:anim>
                                    <p:animEffect transition="in" filter="fade">
                                      <p:cBhvr>
                                        <p:cTn id="64" dur="500"/>
                                        <p:tgtEl>
                                          <p:spTgt spid="17"/>
                                        </p:tgtEl>
                                      </p:cBhvr>
                                    </p:animEffect>
                                  </p:childTnLst>
                                </p:cTn>
                              </p:par>
                              <p:par>
                                <p:cTn id="65" presetID="2" presetClass="entr" presetSubtype="8" fill="hold" grpId="0" nodeType="withEffect">
                                  <p:stCondLst>
                                    <p:cond delay="2000"/>
                                  </p:stCondLst>
                                  <p:childTnLst>
                                    <p:set>
                                      <p:cBhvr>
                                        <p:cTn id="66" dur="1" fill="hold">
                                          <p:stCondLst>
                                            <p:cond delay="0"/>
                                          </p:stCondLst>
                                        </p:cTn>
                                        <p:tgtEl>
                                          <p:spTgt spid="18"/>
                                        </p:tgtEl>
                                        <p:attrNameLst>
                                          <p:attrName>style.visibility</p:attrName>
                                        </p:attrNameLst>
                                      </p:cBhvr>
                                      <p:to>
                                        <p:strVal val="visible"/>
                                      </p:to>
                                    </p:set>
                                    <p:anim calcmode="lin" valueType="num">
                                      <p:cBhvr additive="base">
                                        <p:cTn id="67" dur="500" fill="hold"/>
                                        <p:tgtEl>
                                          <p:spTgt spid="18"/>
                                        </p:tgtEl>
                                        <p:attrNameLst>
                                          <p:attrName>ppt_x</p:attrName>
                                        </p:attrNameLst>
                                      </p:cBhvr>
                                      <p:tavLst>
                                        <p:tav tm="0">
                                          <p:val>
                                            <p:strVal val="0-#ppt_w/2"/>
                                          </p:val>
                                        </p:tav>
                                        <p:tav tm="100000">
                                          <p:val>
                                            <p:strVal val="#ppt_x"/>
                                          </p:val>
                                        </p:tav>
                                      </p:tavLst>
                                    </p:anim>
                                    <p:anim calcmode="lin" valueType="num">
                                      <p:cBhvr additive="base">
                                        <p:cTn id="68" dur="500" fill="hold"/>
                                        <p:tgtEl>
                                          <p:spTgt spid="18"/>
                                        </p:tgtEl>
                                        <p:attrNameLst>
                                          <p:attrName>ppt_y</p:attrName>
                                        </p:attrNameLst>
                                      </p:cBhvr>
                                      <p:tavLst>
                                        <p:tav tm="0">
                                          <p:val>
                                            <p:strVal val="#ppt_y"/>
                                          </p:val>
                                        </p:tav>
                                        <p:tav tm="100000">
                                          <p:val>
                                            <p:strVal val="#ppt_y"/>
                                          </p:val>
                                        </p:tav>
                                      </p:tavLst>
                                    </p:anim>
                                  </p:childTnLst>
                                </p:cTn>
                              </p:par>
                              <p:par>
                                <p:cTn id="69" presetID="2" presetClass="entr" presetSubtype="8" fill="hold" grpId="0" nodeType="withEffect">
                                  <p:stCondLst>
                                    <p:cond delay="2000"/>
                                  </p:stCondLst>
                                  <p:childTnLst>
                                    <p:set>
                                      <p:cBhvr>
                                        <p:cTn id="70" dur="1" fill="hold">
                                          <p:stCondLst>
                                            <p:cond delay="0"/>
                                          </p:stCondLst>
                                        </p:cTn>
                                        <p:tgtEl>
                                          <p:spTgt spid="19"/>
                                        </p:tgtEl>
                                        <p:attrNameLst>
                                          <p:attrName>style.visibility</p:attrName>
                                        </p:attrNameLst>
                                      </p:cBhvr>
                                      <p:to>
                                        <p:strVal val="visible"/>
                                      </p:to>
                                    </p:set>
                                    <p:anim calcmode="lin" valueType="num">
                                      <p:cBhvr additive="base">
                                        <p:cTn id="71" dur="500" fill="hold"/>
                                        <p:tgtEl>
                                          <p:spTgt spid="19"/>
                                        </p:tgtEl>
                                        <p:attrNameLst>
                                          <p:attrName>ppt_x</p:attrName>
                                        </p:attrNameLst>
                                      </p:cBhvr>
                                      <p:tavLst>
                                        <p:tav tm="0">
                                          <p:val>
                                            <p:strVal val="0-#ppt_w/2"/>
                                          </p:val>
                                        </p:tav>
                                        <p:tav tm="100000">
                                          <p:val>
                                            <p:strVal val="#ppt_x"/>
                                          </p:val>
                                        </p:tav>
                                      </p:tavLst>
                                    </p:anim>
                                    <p:anim calcmode="lin" valueType="num">
                                      <p:cBhvr additive="base">
                                        <p:cTn id="72" dur="500" fill="hold"/>
                                        <p:tgtEl>
                                          <p:spTgt spid="19"/>
                                        </p:tgtEl>
                                        <p:attrNameLst>
                                          <p:attrName>ppt_y</p:attrName>
                                        </p:attrNameLst>
                                      </p:cBhvr>
                                      <p:tavLst>
                                        <p:tav tm="0">
                                          <p:val>
                                            <p:strVal val="#ppt_y"/>
                                          </p:val>
                                        </p:tav>
                                        <p:tav tm="100000">
                                          <p:val>
                                            <p:strVal val="#ppt_y"/>
                                          </p:val>
                                        </p:tav>
                                      </p:tavLst>
                                    </p:anim>
                                  </p:childTnLst>
                                </p:cTn>
                              </p:par>
                              <p:par>
                                <p:cTn id="73" presetID="2" presetClass="entr" presetSubtype="8" fill="hold" grpId="0" nodeType="withEffect">
                                  <p:stCondLst>
                                    <p:cond delay="2000"/>
                                  </p:stCondLst>
                                  <p:childTnLst>
                                    <p:set>
                                      <p:cBhvr>
                                        <p:cTn id="74" dur="1" fill="hold">
                                          <p:stCondLst>
                                            <p:cond delay="0"/>
                                          </p:stCondLst>
                                        </p:cTn>
                                        <p:tgtEl>
                                          <p:spTgt spid="20"/>
                                        </p:tgtEl>
                                        <p:attrNameLst>
                                          <p:attrName>style.visibility</p:attrName>
                                        </p:attrNameLst>
                                      </p:cBhvr>
                                      <p:to>
                                        <p:strVal val="visible"/>
                                      </p:to>
                                    </p:set>
                                    <p:anim calcmode="lin" valueType="num">
                                      <p:cBhvr additive="base">
                                        <p:cTn id="75" dur="500" fill="hold"/>
                                        <p:tgtEl>
                                          <p:spTgt spid="20"/>
                                        </p:tgtEl>
                                        <p:attrNameLst>
                                          <p:attrName>ppt_x</p:attrName>
                                        </p:attrNameLst>
                                      </p:cBhvr>
                                      <p:tavLst>
                                        <p:tav tm="0">
                                          <p:val>
                                            <p:strVal val="0-#ppt_w/2"/>
                                          </p:val>
                                        </p:tav>
                                        <p:tav tm="100000">
                                          <p:val>
                                            <p:strVal val="#ppt_x"/>
                                          </p:val>
                                        </p:tav>
                                      </p:tavLst>
                                    </p:anim>
                                    <p:anim calcmode="lin" valueType="num">
                                      <p:cBhvr additive="base">
                                        <p:cTn id="76" dur="500" fill="hold"/>
                                        <p:tgtEl>
                                          <p:spTgt spid="20"/>
                                        </p:tgtEl>
                                        <p:attrNameLst>
                                          <p:attrName>ppt_y</p:attrName>
                                        </p:attrNameLst>
                                      </p:cBhvr>
                                      <p:tavLst>
                                        <p:tav tm="0">
                                          <p:val>
                                            <p:strVal val="#ppt_y"/>
                                          </p:val>
                                        </p:tav>
                                        <p:tav tm="100000">
                                          <p:val>
                                            <p:strVal val="#ppt_y"/>
                                          </p:val>
                                        </p:tav>
                                      </p:tavLst>
                                    </p:anim>
                                  </p:childTnLst>
                                </p:cTn>
                              </p:par>
                              <p:par>
                                <p:cTn id="77" presetID="2" presetClass="entr" presetSubtype="8" fill="hold" grpId="0" nodeType="withEffect">
                                  <p:stCondLst>
                                    <p:cond delay="2000"/>
                                  </p:stCondLst>
                                  <p:childTnLst>
                                    <p:set>
                                      <p:cBhvr>
                                        <p:cTn id="78" dur="1" fill="hold">
                                          <p:stCondLst>
                                            <p:cond delay="0"/>
                                          </p:stCondLst>
                                        </p:cTn>
                                        <p:tgtEl>
                                          <p:spTgt spid="21"/>
                                        </p:tgtEl>
                                        <p:attrNameLst>
                                          <p:attrName>style.visibility</p:attrName>
                                        </p:attrNameLst>
                                      </p:cBhvr>
                                      <p:to>
                                        <p:strVal val="visible"/>
                                      </p:to>
                                    </p:set>
                                    <p:anim calcmode="lin" valueType="num">
                                      <p:cBhvr additive="base">
                                        <p:cTn id="79" dur="500" fill="hold"/>
                                        <p:tgtEl>
                                          <p:spTgt spid="21"/>
                                        </p:tgtEl>
                                        <p:attrNameLst>
                                          <p:attrName>ppt_x</p:attrName>
                                        </p:attrNameLst>
                                      </p:cBhvr>
                                      <p:tavLst>
                                        <p:tav tm="0">
                                          <p:val>
                                            <p:strVal val="0-#ppt_w/2"/>
                                          </p:val>
                                        </p:tav>
                                        <p:tav tm="100000">
                                          <p:val>
                                            <p:strVal val="#ppt_x"/>
                                          </p:val>
                                        </p:tav>
                                      </p:tavLst>
                                    </p:anim>
                                    <p:anim calcmode="lin" valueType="num">
                                      <p:cBhvr additive="base">
                                        <p:cTn id="80" dur="500" fill="hold"/>
                                        <p:tgtEl>
                                          <p:spTgt spid="2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p:bldP spid="19" grpId="0"/>
      <p:bldP spid="20" grpId="0"/>
      <p:bldP spid="2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5"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grpSp>
        <p:nvGrpSpPr>
          <p:cNvPr id="6" name="Group 3"/>
          <p:cNvGrpSpPr/>
          <p:nvPr/>
        </p:nvGrpSpPr>
        <p:grpSpPr>
          <a:xfrm>
            <a:off x="4334851" y="1794924"/>
            <a:ext cx="4332610" cy="4266143"/>
            <a:chOff x="3716515" y="2198268"/>
            <a:chExt cx="4730828" cy="4658251"/>
          </a:xfrm>
        </p:grpSpPr>
        <p:sp>
          <p:nvSpPr>
            <p:cNvPr id="7" name="Freeform 5"/>
            <p:cNvSpPr/>
            <p:nvPr/>
          </p:nvSpPr>
          <p:spPr bwMode="auto">
            <a:xfrm>
              <a:off x="4700746" y="2438216"/>
              <a:ext cx="2618693" cy="1561884"/>
            </a:xfrm>
            <a:custGeom>
              <a:avLst/>
              <a:gdLst>
                <a:gd name="T0" fmla="*/ 1495 w 1495"/>
                <a:gd name="T1" fmla="*/ 197 h 892"/>
                <a:gd name="T2" fmla="*/ 1475 w 1495"/>
                <a:gd name="T3" fmla="*/ 197 h 892"/>
                <a:gd name="T4" fmla="*/ 1475 w 1495"/>
                <a:gd name="T5" fmla="*/ 204 h 892"/>
                <a:gd name="T6" fmla="*/ 740 w 1495"/>
                <a:gd name="T7" fmla="*/ 0 h 892"/>
                <a:gd name="T8" fmla="*/ 32 w 1495"/>
                <a:gd name="T9" fmla="*/ 269 h 892"/>
                <a:gd name="T10" fmla="*/ 0 w 1495"/>
                <a:gd name="T11" fmla="*/ 269 h 892"/>
                <a:gd name="T12" fmla="*/ 0 w 1495"/>
                <a:gd name="T13" fmla="*/ 281 h 892"/>
                <a:gd name="T14" fmla="*/ 0 w 1495"/>
                <a:gd name="T15" fmla="*/ 281 h 892"/>
                <a:gd name="T16" fmla="*/ 0 w 1495"/>
                <a:gd name="T17" fmla="*/ 281 h 892"/>
                <a:gd name="T18" fmla="*/ 311 w 1495"/>
                <a:gd name="T19" fmla="*/ 392 h 892"/>
                <a:gd name="T20" fmla="*/ 311 w 1495"/>
                <a:gd name="T21" fmla="*/ 392 h 892"/>
                <a:gd name="T22" fmla="*/ 325 w 1495"/>
                <a:gd name="T23" fmla="*/ 685 h 892"/>
                <a:gd name="T24" fmla="*/ 1158 w 1495"/>
                <a:gd name="T25" fmla="*/ 641 h 892"/>
                <a:gd name="T26" fmla="*/ 1144 w 1495"/>
                <a:gd name="T27" fmla="*/ 360 h 892"/>
                <a:gd name="T28" fmla="*/ 1280 w 1495"/>
                <a:gd name="T29" fmla="*/ 302 h 892"/>
                <a:gd name="T30" fmla="*/ 1287 w 1495"/>
                <a:gd name="T31" fmla="*/ 451 h 892"/>
                <a:gd name="T32" fmla="*/ 1270 w 1495"/>
                <a:gd name="T33" fmla="*/ 477 h 892"/>
                <a:gd name="T34" fmla="*/ 1281 w 1495"/>
                <a:gd name="T35" fmla="*/ 497 h 892"/>
                <a:gd name="T36" fmla="*/ 1278 w 1495"/>
                <a:gd name="T37" fmla="*/ 635 h 892"/>
                <a:gd name="T38" fmla="*/ 1304 w 1495"/>
                <a:gd name="T39" fmla="*/ 633 h 892"/>
                <a:gd name="T40" fmla="*/ 1331 w 1495"/>
                <a:gd name="T41" fmla="*/ 632 h 892"/>
                <a:gd name="T42" fmla="*/ 1314 w 1495"/>
                <a:gd name="T43" fmla="*/ 495 h 892"/>
                <a:gd name="T44" fmla="*/ 1323 w 1495"/>
                <a:gd name="T45" fmla="*/ 474 h 892"/>
                <a:gd name="T46" fmla="*/ 1304 w 1495"/>
                <a:gd name="T47" fmla="*/ 450 h 892"/>
                <a:gd name="T48" fmla="*/ 1297 w 1495"/>
                <a:gd name="T49" fmla="*/ 294 h 892"/>
                <a:gd name="T50" fmla="*/ 1495 w 1495"/>
                <a:gd name="T51" fmla="*/ 209 h 892"/>
                <a:gd name="T52" fmla="*/ 1495 w 1495"/>
                <a:gd name="T53" fmla="*/ 197 h 8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95" h="892">
                  <a:moveTo>
                    <a:pt x="1495" y="197"/>
                  </a:moveTo>
                  <a:cubicBezTo>
                    <a:pt x="1475" y="197"/>
                    <a:pt x="1475" y="197"/>
                    <a:pt x="1475" y="197"/>
                  </a:cubicBezTo>
                  <a:cubicBezTo>
                    <a:pt x="1475" y="204"/>
                    <a:pt x="1475" y="204"/>
                    <a:pt x="1475" y="204"/>
                  </a:cubicBezTo>
                  <a:cubicBezTo>
                    <a:pt x="740" y="0"/>
                    <a:pt x="740" y="0"/>
                    <a:pt x="740" y="0"/>
                  </a:cubicBezTo>
                  <a:cubicBezTo>
                    <a:pt x="32" y="269"/>
                    <a:pt x="32" y="269"/>
                    <a:pt x="32" y="269"/>
                  </a:cubicBezTo>
                  <a:cubicBezTo>
                    <a:pt x="0" y="269"/>
                    <a:pt x="0" y="269"/>
                    <a:pt x="0" y="269"/>
                  </a:cubicBezTo>
                  <a:cubicBezTo>
                    <a:pt x="0" y="281"/>
                    <a:pt x="0" y="281"/>
                    <a:pt x="0" y="281"/>
                  </a:cubicBezTo>
                  <a:cubicBezTo>
                    <a:pt x="0" y="281"/>
                    <a:pt x="0" y="281"/>
                    <a:pt x="0" y="281"/>
                  </a:cubicBezTo>
                  <a:cubicBezTo>
                    <a:pt x="0" y="281"/>
                    <a:pt x="0" y="281"/>
                    <a:pt x="0" y="281"/>
                  </a:cubicBezTo>
                  <a:cubicBezTo>
                    <a:pt x="311" y="392"/>
                    <a:pt x="311" y="392"/>
                    <a:pt x="311" y="392"/>
                  </a:cubicBezTo>
                  <a:cubicBezTo>
                    <a:pt x="311" y="392"/>
                    <a:pt x="311" y="392"/>
                    <a:pt x="311" y="392"/>
                  </a:cubicBezTo>
                  <a:cubicBezTo>
                    <a:pt x="325" y="685"/>
                    <a:pt x="325" y="685"/>
                    <a:pt x="325" y="685"/>
                  </a:cubicBezTo>
                  <a:cubicBezTo>
                    <a:pt x="325" y="685"/>
                    <a:pt x="752" y="892"/>
                    <a:pt x="1158" y="641"/>
                  </a:cubicBezTo>
                  <a:cubicBezTo>
                    <a:pt x="1144" y="360"/>
                    <a:pt x="1144" y="360"/>
                    <a:pt x="1144" y="360"/>
                  </a:cubicBezTo>
                  <a:cubicBezTo>
                    <a:pt x="1280" y="302"/>
                    <a:pt x="1280" y="302"/>
                    <a:pt x="1280" y="302"/>
                  </a:cubicBezTo>
                  <a:cubicBezTo>
                    <a:pt x="1287" y="451"/>
                    <a:pt x="1287" y="451"/>
                    <a:pt x="1287" y="451"/>
                  </a:cubicBezTo>
                  <a:cubicBezTo>
                    <a:pt x="1277" y="455"/>
                    <a:pt x="1270" y="465"/>
                    <a:pt x="1270" y="477"/>
                  </a:cubicBezTo>
                  <a:cubicBezTo>
                    <a:pt x="1271" y="485"/>
                    <a:pt x="1275" y="492"/>
                    <a:pt x="1281" y="497"/>
                  </a:cubicBezTo>
                  <a:cubicBezTo>
                    <a:pt x="1264" y="533"/>
                    <a:pt x="1278" y="635"/>
                    <a:pt x="1278" y="635"/>
                  </a:cubicBezTo>
                  <a:cubicBezTo>
                    <a:pt x="1304" y="633"/>
                    <a:pt x="1304" y="633"/>
                    <a:pt x="1304" y="633"/>
                  </a:cubicBezTo>
                  <a:cubicBezTo>
                    <a:pt x="1331" y="632"/>
                    <a:pt x="1331" y="632"/>
                    <a:pt x="1331" y="632"/>
                  </a:cubicBezTo>
                  <a:cubicBezTo>
                    <a:pt x="1331" y="632"/>
                    <a:pt x="1335" y="529"/>
                    <a:pt x="1314" y="495"/>
                  </a:cubicBezTo>
                  <a:cubicBezTo>
                    <a:pt x="1320" y="490"/>
                    <a:pt x="1323" y="483"/>
                    <a:pt x="1323" y="474"/>
                  </a:cubicBezTo>
                  <a:cubicBezTo>
                    <a:pt x="1323" y="463"/>
                    <a:pt x="1315" y="453"/>
                    <a:pt x="1304" y="450"/>
                  </a:cubicBezTo>
                  <a:cubicBezTo>
                    <a:pt x="1297" y="294"/>
                    <a:pt x="1297" y="294"/>
                    <a:pt x="1297" y="294"/>
                  </a:cubicBezTo>
                  <a:cubicBezTo>
                    <a:pt x="1495" y="209"/>
                    <a:pt x="1495" y="209"/>
                    <a:pt x="1495" y="209"/>
                  </a:cubicBezTo>
                  <a:lnTo>
                    <a:pt x="1495" y="197"/>
                  </a:lnTo>
                  <a:close/>
                </a:path>
              </a:pathLst>
            </a:custGeom>
            <a:solidFill>
              <a:schemeClr val="accent1"/>
            </a:solidFill>
            <a:ln>
              <a:noFill/>
            </a:ln>
          </p:spPr>
          <p:txBody>
            <a:bodyPr vert="horz" wrap="square" lIns="83743" tIns="41872" rIns="83743" bIns="41872" numCol="1" anchor="t" anchorCtr="0" compatLnSpc="1"/>
            <a:lstStyle/>
            <a:p>
              <a:pPr algn="just">
                <a:lnSpc>
                  <a:spcPct val="120000"/>
                </a:lnSpc>
              </a:pPr>
              <a:endParaRPr lang="en-GB" sz="825">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8" name="Freeform 7"/>
            <p:cNvSpPr/>
            <p:nvPr/>
          </p:nvSpPr>
          <p:spPr bwMode="auto">
            <a:xfrm>
              <a:off x="4862193" y="4440005"/>
              <a:ext cx="1959576" cy="1293794"/>
            </a:xfrm>
            <a:custGeom>
              <a:avLst/>
              <a:gdLst>
                <a:gd name="T0" fmla="*/ 1119 w 1119"/>
                <a:gd name="T1" fmla="*/ 439 h 739"/>
                <a:gd name="T2" fmla="*/ 1092 w 1119"/>
                <a:gd name="T3" fmla="*/ 439 h 739"/>
                <a:gd name="T4" fmla="*/ 1065 w 1119"/>
                <a:gd name="T5" fmla="*/ 419 h 739"/>
                <a:gd name="T6" fmla="*/ 1011 w 1119"/>
                <a:gd name="T7" fmla="*/ 324 h 739"/>
                <a:gd name="T8" fmla="*/ 975 w 1119"/>
                <a:gd name="T9" fmla="*/ 262 h 739"/>
                <a:gd name="T10" fmla="*/ 974 w 1119"/>
                <a:gd name="T11" fmla="*/ 261 h 739"/>
                <a:gd name="T12" fmla="*/ 973 w 1119"/>
                <a:gd name="T13" fmla="*/ 252 h 739"/>
                <a:gd name="T14" fmla="*/ 973 w 1119"/>
                <a:gd name="T15" fmla="*/ 249 h 739"/>
                <a:gd name="T16" fmla="*/ 972 w 1119"/>
                <a:gd name="T17" fmla="*/ 240 h 739"/>
                <a:gd name="T18" fmla="*/ 972 w 1119"/>
                <a:gd name="T19" fmla="*/ 239 h 739"/>
                <a:gd name="T20" fmla="*/ 246 w 1119"/>
                <a:gd name="T21" fmla="*/ 17 h 739"/>
                <a:gd name="T22" fmla="*/ 237 w 1119"/>
                <a:gd name="T23" fmla="*/ 0 h 739"/>
                <a:gd name="T24" fmla="*/ 237 w 1119"/>
                <a:gd name="T25" fmla="*/ 12 h 739"/>
                <a:gd name="T26" fmla="*/ 348 w 1119"/>
                <a:gd name="T27" fmla="*/ 121 h 739"/>
                <a:gd name="T28" fmla="*/ 391 w 1119"/>
                <a:gd name="T29" fmla="*/ 242 h 739"/>
                <a:gd name="T30" fmla="*/ 424 w 1119"/>
                <a:gd name="T31" fmla="*/ 336 h 739"/>
                <a:gd name="T32" fmla="*/ 400 w 1119"/>
                <a:gd name="T33" fmla="*/ 399 h 739"/>
                <a:gd name="T34" fmla="*/ 378 w 1119"/>
                <a:gd name="T35" fmla="*/ 468 h 739"/>
                <a:gd name="T36" fmla="*/ 25 w 1119"/>
                <a:gd name="T37" fmla="*/ 629 h 739"/>
                <a:gd name="T38" fmla="*/ 0 w 1119"/>
                <a:gd name="T39" fmla="*/ 629 h 739"/>
                <a:gd name="T40" fmla="*/ 0 w 1119"/>
                <a:gd name="T41" fmla="*/ 641 h 739"/>
                <a:gd name="T42" fmla="*/ 961 w 1119"/>
                <a:gd name="T43" fmla="*/ 546 h 739"/>
                <a:gd name="T44" fmla="*/ 1119 w 1119"/>
                <a:gd name="T45" fmla="*/ 451 h 739"/>
                <a:gd name="T46" fmla="*/ 1119 w 1119"/>
                <a:gd name="T47" fmla="*/ 451 h 739"/>
                <a:gd name="T48" fmla="*/ 1119 w 1119"/>
                <a:gd name="T49" fmla="*/ 451 h 739"/>
                <a:gd name="T50" fmla="*/ 1119 w 1119"/>
                <a:gd name="T51" fmla="*/ 439 h 7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119" h="739">
                  <a:moveTo>
                    <a:pt x="1119" y="439"/>
                  </a:moveTo>
                  <a:cubicBezTo>
                    <a:pt x="1092" y="439"/>
                    <a:pt x="1092" y="439"/>
                    <a:pt x="1092" y="439"/>
                  </a:cubicBezTo>
                  <a:cubicBezTo>
                    <a:pt x="1080" y="432"/>
                    <a:pt x="1070" y="426"/>
                    <a:pt x="1065" y="419"/>
                  </a:cubicBezTo>
                  <a:cubicBezTo>
                    <a:pt x="1045" y="394"/>
                    <a:pt x="1021" y="351"/>
                    <a:pt x="1011" y="324"/>
                  </a:cubicBezTo>
                  <a:cubicBezTo>
                    <a:pt x="1000" y="296"/>
                    <a:pt x="980" y="297"/>
                    <a:pt x="975" y="262"/>
                  </a:cubicBezTo>
                  <a:cubicBezTo>
                    <a:pt x="975" y="262"/>
                    <a:pt x="974" y="261"/>
                    <a:pt x="974" y="261"/>
                  </a:cubicBezTo>
                  <a:cubicBezTo>
                    <a:pt x="974" y="258"/>
                    <a:pt x="974" y="255"/>
                    <a:pt x="973" y="252"/>
                  </a:cubicBezTo>
                  <a:cubicBezTo>
                    <a:pt x="973" y="251"/>
                    <a:pt x="973" y="250"/>
                    <a:pt x="973" y="249"/>
                  </a:cubicBezTo>
                  <a:cubicBezTo>
                    <a:pt x="972" y="246"/>
                    <a:pt x="972" y="243"/>
                    <a:pt x="972" y="240"/>
                  </a:cubicBezTo>
                  <a:cubicBezTo>
                    <a:pt x="972" y="240"/>
                    <a:pt x="972" y="240"/>
                    <a:pt x="972" y="239"/>
                  </a:cubicBezTo>
                  <a:cubicBezTo>
                    <a:pt x="670" y="187"/>
                    <a:pt x="407" y="87"/>
                    <a:pt x="246" y="17"/>
                  </a:cubicBezTo>
                  <a:cubicBezTo>
                    <a:pt x="237" y="0"/>
                    <a:pt x="237" y="0"/>
                    <a:pt x="237" y="0"/>
                  </a:cubicBezTo>
                  <a:cubicBezTo>
                    <a:pt x="237" y="12"/>
                    <a:pt x="237" y="12"/>
                    <a:pt x="237" y="12"/>
                  </a:cubicBezTo>
                  <a:cubicBezTo>
                    <a:pt x="254" y="73"/>
                    <a:pt x="275" y="134"/>
                    <a:pt x="348" y="121"/>
                  </a:cubicBezTo>
                  <a:cubicBezTo>
                    <a:pt x="348" y="121"/>
                    <a:pt x="378" y="210"/>
                    <a:pt x="391" y="242"/>
                  </a:cubicBezTo>
                  <a:cubicBezTo>
                    <a:pt x="404" y="273"/>
                    <a:pt x="424" y="336"/>
                    <a:pt x="424" y="336"/>
                  </a:cubicBezTo>
                  <a:cubicBezTo>
                    <a:pt x="424" y="336"/>
                    <a:pt x="409" y="341"/>
                    <a:pt x="400" y="399"/>
                  </a:cubicBezTo>
                  <a:cubicBezTo>
                    <a:pt x="391" y="458"/>
                    <a:pt x="378" y="468"/>
                    <a:pt x="378" y="468"/>
                  </a:cubicBezTo>
                  <a:cubicBezTo>
                    <a:pt x="378" y="468"/>
                    <a:pt x="169" y="560"/>
                    <a:pt x="25" y="629"/>
                  </a:cubicBezTo>
                  <a:cubicBezTo>
                    <a:pt x="0" y="629"/>
                    <a:pt x="0" y="629"/>
                    <a:pt x="0" y="629"/>
                  </a:cubicBezTo>
                  <a:cubicBezTo>
                    <a:pt x="0" y="641"/>
                    <a:pt x="0" y="641"/>
                    <a:pt x="0" y="641"/>
                  </a:cubicBezTo>
                  <a:cubicBezTo>
                    <a:pt x="438" y="739"/>
                    <a:pt x="760" y="648"/>
                    <a:pt x="961" y="546"/>
                  </a:cubicBezTo>
                  <a:cubicBezTo>
                    <a:pt x="1021" y="516"/>
                    <a:pt x="1074" y="483"/>
                    <a:pt x="1119" y="451"/>
                  </a:cubicBezTo>
                  <a:cubicBezTo>
                    <a:pt x="1119" y="451"/>
                    <a:pt x="1119" y="451"/>
                    <a:pt x="1119" y="451"/>
                  </a:cubicBezTo>
                  <a:cubicBezTo>
                    <a:pt x="1119" y="451"/>
                    <a:pt x="1119" y="451"/>
                    <a:pt x="1119" y="451"/>
                  </a:cubicBezTo>
                  <a:lnTo>
                    <a:pt x="1119" y="439"/>
                  </a:lnTo>
                  <a:close/>
                </a:path>
              </a:pathLst>
            </a:custGeom>
            <a:solidFill>
              <a:schemeClr val="accent3"/>
            </a:solidFill>
            <a:ln>
              <a:noFill/>
            </a:ln>
          </p:spPr>
          <p:txBody>
            <a:bodyPr vert="horz" wrap="square" lIns="83743" tIns="41872" rIns="83743" bIns="41872" numCol="1" anchor="t" anchorCtr="0" compatLnSpc="1"/>
            <a:lstStyle/>
            <a:p>
              <a:pPr algn="just">
                <a:lnSpc>
                  <a:spcPct val="120000"/>
                </a:lnSpc>
              </a:pPr>
              <a:endParaRPr lang="en-GB" sz="825">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9" name="Freeform 9"/>
            <p:cNvSpPr/>
            <p:nvPr/>
          </p:nvSpPr>
          <p:spPr bwMode="auto">
            <a:xfrm>
              <a:off x="4765917" y="5247238"/>
              <a:ext cx="2639429" cy="1609281"/>
            </a:xfrm>
            <a:custGeom>
              <a:avLst/>
              <a:gdLst>
                <a:gd name="T0" fmla="*/ 1467 w 1507"/>
                <a:gd name="T1" fmla="*/ 47 h 919"/>
                <a:gd name="T2" fmla="*/ 1467 w 1507"/>
                <a:gd name="T3" fmla="*/ 49 h 919"/>
                <a:gd name="T4" fmla="*/ 1326 w 1507"/>
                <a:gd name="T5" fmla="*/ 26 h 919"/>
                <a:gd name="T6" fmla="*/ 1202 w 1507"/>
                <a:gd name="T7" fmla="*/ 0 h 919"/>
                <a:gd name="T8" fmla="*/ 1027 w 1507"/>
                <a:gd name="T9" fmla="*/ 107 h 919"/>
                <a:gd name="T10" fmla="*/ 548 w 1507"/>
                <a:gd name="T11" fmla="*/ 241 h 919"/>
                <a:gd name="T12" fmla="*/ 21 w 1507"/>
                <a:gd name="T13" fmla="*/ 197 h 919"/>
                <a:gd name="T14" fmla="*/ 16 w 1507"/>
                <a:gd name="T15" fmla="*/ 199 h 919"/>
                <a:gd name="T16" fmla="*/ 16 w 1507"/>
                <a:gd name="T17" fmla="*/ 196 h 919"/>
                <a:gd name="T18" fmla="*/ 0 w 1507"/>
                <a:gd name="T19" fmla="*/ 196 h 919"/>
                <a:gd name="T20" fmla="*/ 0 w 1507"/>
                <a:gd name="T21" fmla="*/ 208 h 919"/>
                <a:gd name="T22" fmla="*/ 0 w 1507"/>
                <a:gd name="T23" fmla="*/ 208 h 919"/>
                <a:gd name="T24" fmla="*/ 0 w 1507"/>
                <a:gd name="T25" fmla="*/ 208 h 919"/>
                <a:gd name="T26" fmla="*/ 1110 w 1507"/>
                <a:gd name="T27" fmla="*/ 919 h 919"/>
                <a:gd name="T28" fmla="*/ 1293 w 1507"/>
                <a:gd name="T29" fmla="*/ 919 h 919"/>
                <a:gd name="T30" fmla="*/ 1507 w 1507"/>
                <a:gd name="T31" fmla="*/ 61 h 919"/>
                <a:gd name="T32" fmla="*/ 1507 w 1507"/>
                <a:gd name="T33" fmla="*/ 61 h 919"/>
                <a:gd name="T34" fmla="*/ 1507 w 1507"/>
                <a:gd name="T35" fmla="*/ 47 h 919"/>
                <a:gd name="T36" fmla="*/ 1467 w 1507"/>
                <a:gd name="T37" fmla="*/ 47 h 9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07" h="919">
                  <a:moveTo>
                    <a:pt x="1467" y="47"/>
                  </a:moveTo>
                  <a:cubicBezTo>
                    <a:pt x="1467" y="49"/>
                    <a:pt x="1467" y="49"/>
                    <a:pt x="1467" y="49"/>
                  </a:cubicBezTo>
                  <a:cubicBezTo>
                    <a:pt x="1423" y="38"/>
                    <a:pt x="1373" y="32"/>
                    <a:pt x="1326" y="26"/>
                  </a:cubicBezTo>
                  <a:cubicBezTo>
                    <a:pt x="1282" y="21"/>
                    <a:pt x="1239" y="11"/>
                    <a:pt x="1202" y="0"/>
                  </a:cubicBezTo>
                  <a:cubicBezTo>
                    <a:pt x="1153" y="36"/>
                    <a:pt x="1095" y="73"/>
                    <a:pt x="1027" y="107"/>
                  </a:cubicBezTo>
                  <a:cubicBezTo>
                    <a:pt x="880" y="181"/>
                    <a:pt x="719" y="226"/>
                    <a:pt x="548" y="241"/>
                  </a:cubicBezTo>
                  <a:cubicBezTo>
                    <a:pt x="381" y="256"/>
                    <a:pt x="204" y="241"/>
                    <a:pt x="21" y="197"/>
                  </a:cubicBezTo>
                  <a:cubicBezTo>
                    <a:pt x="20" y="198"/>
                    <a:pt x="18" y="198"/>
                    <a:pt x="16" y="199"/>
                  </a:cubicBezTo>
                  <a:cubicBezTo>
                    <a:pt x="16" y="196"/>
                    <a:pt x="16" y="196"/>
                    <a:pt x="16" y="196"/>
                  </a:cubicBezTo>
                  <a:cubicBezTo>
                    <a:pt x="0" y="196"/>
                    <a:pt x="0" y="196"/>
                    <a:pt x="0" y="196"/>
                  </a:cubicBezTo>
                  <a:cubicBezTo>
                    <a:pt x="0" y="208"/>
                    <a:pt x="0" y="208"/>
                    <a:pt x="0" y="208"/>
                  </a:cubicBezTo>
                  <a:cubicBezTo>
                    <a:pt x="0" y="208"/>
                    <a:pt x="0" y="208"/>
                    <a:pt x="0" y="208"/>
                  </a:cubicBezTo>
                  <a:cubicBezTo>
                    <a:pt x="0" y="208"/>
                    <a:pt x="0" y="208"/>
                    <a:pt x="0" y="208"/>
                  </a:cubicBezTo>
                  <a:cubicBezTo>
                    <a:pt x="1110" y="919"/>
                    <a:pt x="1110" y="919"/>
                    <a:pt x="1110" y="919"/>
                  </a:cubicBezTo>
                  <a:cubicBezTo>
                    <a:pt x="1293" y="919"/>
                    <a:pt x="1293" y="919"/>
                    <a:pt x="1293" y="919"/>
                  </a:cubicBezTo>
                  <a:cubicBezTo>
                    <a:pt x="1507" y="61"/>
                    <a:pt x="1507" y="61"/>
                    <a:pt x="1507" y="61"/>
                  </a:cubicBezTo>
                  <a:cubicBezTo>
                    <a:pt x="1507" y="61"/>
                    <a:pt x="1507" y="61"/>
                    <a:pt x="1507" y="61"/>
                  </a:cubicBezTo>
                  <a:cubicBezTo>
                    <a:pt x="1507" y="47"/>
                    <a:pt x="1507" y="47"/>
                    <a:pt x="1507" y="47"/>
                  </a:cubicBezTo>
                  <a:lnTo>
                    <a:pt x="1467" y="47"/>
                  </a:lnTo>
                  <a:close/>
                </a:path>
              </a:pathLst>
            </a:custGeom>
            <a:solidFill>
              <a:schemeClr val="tx2"/>
            </a:solidFill>
            <a:ln>
              <a:noFill/>
            </a:ln>
          </p:spPr>
          <p:txBody>
            <a:bodyPr vert="horz" wrap="square" lIns="83743" tIns="41872" rIns="83743" bIns="41872" numCol="1" anchor="t" anchorCtr="0" compatLnSpc="1"/>
            <a:lstStyle/>
            <a:p>
              <a:pPr algn="just">
                <a:lnSpc>
                  <a:spcPct val="120000"/>
                </a:lnSpc>
              </a:pPr>
              <a:endParaRPr lang="en-GB" sz="825">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0" name="Freeform 11"/>
            <p:cNvSpPr/>
            <p:nvPr/>
          </p:nvSpPr>
          <p:spPr bwMode="auto">
            <a:xfrm>
              <a:off x="7074307" y="5365730"/>
              <a:ext cx="1033110" cy="1490788"/>
            </a:xfrm>
            <a:custGeom>
              <a:avLst/>
              <a:gdLst>
                <a:gd name="T0" fmla="*/ 589 w 590"/>
                <a:gd name="T1" fmla="*/ 839 h 851"/>
                <a:gd name="T2" fmla="*/ 551 w 590"/>
                <a:gd name="T3" fmla="*/ 335 h 851"/>
                <a:gd name="T4" fmla="*/ 509 w 590"/>
                <a:gd name="T5" fmla="*/ 245 h 851"/>
                <a:gd name="T6" fmla="*/ 333 w 590"/>
                <a:gd name="T7" fmla="*/ 103 h 851"/>
                <a:gd name="T8" fmla="*/ 300 w 590"/>
                <a:gd name="T9" fmla="*/ 79 h 851"/>
                <a:gd name="T10" fmla="*/ 249 w 590"/>
                <a:gd name="T11" fmla="*/ 20 h 851"/>
                <a:gd name="T12" fmla="*/ 212 w 590"/>
                <a:gd name="T13" fmla="*/ 0 h 851"/>
                <a:gd name="T14" fmla="*/ 3 w 590"/>
                <a:gd name="T15" fmla="*/ 839 h 851"/>
                <a:gd name="T16" fmla="*/ 0 w 590"/>
                <a:gd name="T17" fmla="*/ 839 h 851"/>
                <a:gd name="T18" fmla="*/ 0 w 590"/>
                <a:gd name="T19" fmla="*/ 851 h 851"/>
                <a:gd name="T20" fmla="*/ 590 w 590"/>
                <a:gd name="T21" fmla="*/ 851 h 851"/>
                <a:gd name="T22" fmla="*/ 590 w 590"/>
                <a:gd name="T23" fmla="*/ 839 h 851"/>
                <a:gd name="T24" fmla="*/ 589 w 590"/>
                <a:gd name="T25" fmla="*/ 839 h 8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0" h="851">
                  <a:moveTo>
                    <a:pt x="589" y="839"/>
                  </a:moveTo>
                  <a:cubicBezTo>
                    <a:pt x="584" y="763"/>
                    <a:pt x="559" y="363"/>
                    <a:pt x="551" y="335"/>
                  </a:cubicBezTo>
                  <a:cubicBezTo>
                    <a:pt x="541" y="303"/>
                    <a:pt x="535" y="269"/>
                    <a:pt x="509" y="245"/>
                  </a:cubicBezTo>
                  <a:cubicBezTo>
                    <a:pt x="484" y="221"/>
                    <a:pt x="340" y="123"/>
                    <a:pt x="333" y="103"/>
                  </a:cubicBezTo>
                  <a:cubicBezTo>
                    <a:pt x="326" y="83"/>
                    <a:pt x="300" y="79"/>
                    <a:pt x="300" y="79"/>
                  </a:cubicBezTo>
                  <a:cubicBezTo>
                    <a:pt x="300" y="79"/>
                    <a:pt x="298" y="56"/>
                    <a:pt x="249" y="20"/>
                  </a:cubicBezTo>
                  <a:cubicBezTo>
                    <a:pt x="238" y="12"/>
                    <a:pt x="226" y="6"/>
                    <a:pt x="212" y="0"/>
                  </a:cubicBezTo>
                  <a:cubicBezTo>
                    <a:pt x="3" y="839"/>
                    <a:pt x="3" y="839"/>
                    <a:pt x="3" y="839"/>
                  </a:cubicBezTo>
                  <a:cubicBezTo>
                    <a:pt x="0" y="839"/>
                    <a:pt x="0" y="839"/>
                    <a:pt x="0" y="839"/>
                  </a:cubicBezTo>
                  <a:cubicBezTo>
                    <a:pt x="0" y="851"/>
                    <a:pt x="0" y="851"/>
                    <a:pt x="0" y="851"/>
                  </a:cubicBezTo>
                  <a:cubicBezTo>
                    <a:pt x="590" y="851"/>
                    <a:pt x="590" y="851"/>
                    <a:pt x="590" y="851"/>
                  </a:cubicBezTo>
                  <a:cubicBezTo>
                    <a:pt x="590" y="839"/>
                    <a:pt x="590" y="839"/>
                    <a:pt x="590" y="839"/>
                  </a:cubicBezTo>
                  <a:lnTo>
                    <a:pt x="589" y="839"/>
                  </a:lnTo>
                  <a:close/>
                </a:path>
              </a:pathLst>
            </a:custGeom>
            <a:solidFill>
              <a:schemeClr val="accent4"/>
            </a:solidFill>
            <a:ln>
              <a:noFill/>
            </a:ln>
          </p:spPr>
          <p:txBody>
            <a:bodyPr vert="horz" wrap="square" lIns="83743" tIns="41872" rIns="83743" bIns="41872" numCol="1" anchor="t" anchorCtr="0" compatLnSpc="1"/>
            <a:lstStyle/>
            <a:p>
              <a:pPr algn="just">
                <a:lnSpc>
                  <a:spcPct val="120000"/>
                </a:lnSpc>
              </a:pPr>
              <a:endParaRPr lang="en-GB" sz="825">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1" name="Freeform 13"/>
            <p:cNvSpPr/>
            <p:nvPr/>
          </p:nvSpPr>
          <p:spPr bwMode="auto">
            <a:xfrm>
              <a:off x="4159382" y="5633821"/>
              <a:ext cx="2472058" cy="1222698"/>
            </a:xfrm>
            <a:custGeom>
              <a:avLst/>
              <a:gdLst>
                <a:gd name="T0" fmla="*/ 1392 w 1411"/>
                <a:gd name="T1" fmla="*/ 686 h 698"/>
                <a:gd name="T2" fmla="*/ 321 w 1411"/>
                <a:gd name="T3" fmla="*/ 0 h 698"/>
                <a:gd name="T4" fmla="*/ 298 w 1411"/>
                <a:gd name="T5" fmla="*/ 16 h 698"/>
                <a:gd name="T6" fmla="*/ 115 w 1411"/>
                <a:gd name="T7" fmla="*/ 311 h 698"/>
                <a:gd name="T8" fmla="*/ 4 w 1411"/>
                <a:gd name="T9" fmla="*/ 686 h 698"/>
                <a:gd name="T10" fmla="*/ 0 w 1411"/>
                <a:gd name="T11" fmla="*/ 686 h 698"/>
                <a:gd name="T12" fmla="*/ 0 w 1411"/>
                <a:gd name="T13" fmla="*/ 698 h 698"/>
                <a:gd name="T14" fmla="*/ 1411 w 1411"/>
                <a:gd name="T15" fmla="*/ 698 h 698"/>
                <a:gd name="T16" fmla="*/ 1411 w 1411"/>
                <a:gd name="T17" fmla="*/ 686 h 698"/>
                <a:gd name="T18" fmla="*/ 1392 w 1411"/>
                <a:gd name="T19" fmla="*/ 686 h 6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11" h="698">
                  <a:moveTo>
                    <a:pt x="1392" y="686"/>
                  </a:moveTo>
                  <a:cubicBezTo>
                    <a:pt x="321" y="0"/>
                    <a:pt x="321" y="0"/>
                    <a:pt x="321" y="0"/>
                  </a:cubicBezTo>
                  <a:cubicBezTo>
                    <a:pt x="310" y="7"/>
                    <a:pt x="302" y="12"/>
                    <a:pt x="298" y="16"/>
                  </a:cubicBezTo>
                  <a:cubicBezTo>
                    <a:pt x="252" y="55"/>
                    <a:pt x="140" y="169"/>
                    <a:pt x="115" y="311"/>
                  </a:cubicBezTo>
                  <a:cubicBezTo>
                    <a:pt x="103" y="380"/>
                    <a:pt x="53" y="531"/>
                    <a:pt x="4" y="686"/>
                  </a:cubicBezTo>
                  <a:cubicBezTo>
                    <a:pt x="0" y="686"/>
                    <a:pt x="0" y="686"/>
                    <a:pt x="0" y="686"/>
                  </a:cubicBezTo>
                  <a:cubicBezTo>
                    <a:pt x="0" y="698"/>
                    <a:pt x="0" y="698"/>
                    <a:pt x="0" y="698"/>
                  </a:cubicBezTo>
                  <a:cubicBezTo>
                    <a:pt x="1411" y="698"/>
                    <a:pt x="1411" y="698"/>
                    <a:pt x="1411" y="698"/>
                  </a:cubicBezTo>
                  <a:cubicBezTo>
                    <a:pt x="1411" y="686"/>
                    <a:pt x="1411" y="686"/>
                    <a:pt x="1411" y="686"/>
                  </a:cubicBezTo>
                  <a:lnTo>
                    <a:pt x="1392" y="686"/>
                  </a:lnTo>
                  <a:close/>
                </a:path>
              </a:pathLst>
            </a:custGeom>
            <a:solidFill>
              <a:schemeClr val="accent1"/>
            </a:solidFill>
            <a:ln>
              <a:noFill/>
            </a:ln>
          </p:spPr>
          <p:txBody>
            <a:bodyPr vert="horz" wrap="square" lIns="83743" tIns="41872" rIns="83743" bIns="41872" numCol="1" anchor="t" anchorCtr="0" compatLnSpc="1"/>
            <a:lstStyle/>
            <a:p>
              <a:pPr algn="just">
                <a:lnSpc>
                  <a:spcPct val="120000"/>
                </a:lnSpc>
              </a:pPr>
              <a:endParaRPr lang="en-GB" sz="825">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2" name="Freeform 16"/>
            <p:cNvSpPr/>
            <p:nvPr/>
          </p:nvSpPr>
          <p:spPr bwMode="auto">
            <a:xfrm>
              <a:off x="5182864" y="3593522"/>
              <a:ext cx="1604097" cy="1201962"/>
            </a:xfrm>
            <a:custGeom>
              <a:avLst/>
              <a:gdLst>
                <a:gd name="T0" fmla="*/ 42 w 916"/>
                <a:gd name="T1" fmla="*/ 442 h 686"/>
                <a:gd name="T2" fmla="*/ 45 w 916"/>
                <a:gd name="T3" fmla="*/ 453 h 686"/>
                <a:gd name="T4" fmla="*/ 788 w 916"/>
                <a:gd name="T5" fmla="*/ 686 h 686"/>
                <a:gd name="T6" fmla="*/ 788 w 916"/>
                <a:gd name="T7" fmla="*/ 685 h 686"/>
                <a:gd name="T8" fmla="*/ 788 w 916"/>
                <a:gd name="T9" fmla="*/ 680 h 686"/>
                <a:gd name="T10" fmla="*/ 790 w 916"/>
                <a:gd name="T11" fmla="*/ 669 h 686"/>
                <a:gd name="T12" fmla="*/ 811 w 916"/>
                <a:gd name="T13" fmla="*/ 546 h 686"/>
                <a:gd name="T14" fmla="*/ 853 w 916"/>
                <a:gd name="T15" fmla="*/ 545 h 686"/>
                <a:gd name="T16" fmla="*/ 915 w 916"/>
                <a:gd name="T17" fmla="*/ 340 h 686"/>
                <a:gd name="T18" fmla="*/ 891 w 916"/>
                <a:gd name="T19" fmla="*/ 280 h 686"/>
                <a:gd name="T20" fmla="*/ 890 w 916"/>
                <a:gd name="T21" fmla="*/ 279 h 686"/>
                <a:gd name="T22" fmla="*/ 889 w 916"/>
                <a:gd name="T23" fmla="*/ 277 h 686"/>
                <a:gd name="T24" fmla="*/ 889 w 916"/>
                <a:gd name="T25" fmla="*/ 274 h 686"/>
                <a:gd name="T26" fmla="*/ 889 w 916"/>
                <a:gd name="T27" fmla="*/ 271 h 686"/>
                <a:gd name="T28" fmla="*/ 889 w 916"/>
                <a:gd name="T29" fmla="*/ 266 h 686"/>
                <a:gd name="T30" fmla="*/ 890 w 916"/>
                <a:gd name="T31" fmla="*/ 261 h 686"/>
                <a:gd name="T32" fmla="*/ 891 w 916"/>
                <a:gd name="T33" fmla="*/ 253 h 686"/>
                <a:gd name="T34" fmla="*/ 891 w 916"/>
                <a:gd name="T35" fmla="*/ 248 h 686"/>
                <a:gd name="T36" fmla="*/ 893 w 916"/>
                <a:gd name="T37" fmla="*/ 234 h 686"/>
                <a:gd name="T38" fmla="*/ 894 w 916"/>
                <a:gd name="T39" fmla="*/ 226 h 686"/>
                <a:gd name="T40" fmla="*/ 896 w 916"/>
                <a:gd name="T41" fmla="*/ 215 h 686"/>
                <a:gd name="T42" fmla="*/ 897 w 916"/>
                <a:gd name="T43" fmla="*/ 206 h 686"/>
                <a:gd name="T44" fmla="*/ 898 w 916"/>
                <a:gd name="T45" fmla="*/ 195 h 686"/>
                <a:gd name="T46" fmla="*/ 899 w 916"/>
                <a:gd name="T47" fmla="*/ 184 h 686"/>
                <a:gd name="T48" fmla="*/ 900 w 916"/>
                <a:gd name="T49" fmla="*/ 173 h 686"/>
                <a:gd name="T50" fmla="*/ 900 w 916"/>
                <a:gd name="T51" fmla="*/ 161 h 686"/>
                <a:gd name="T52" fmla="*/ 901 w 916"/>
                <a:gd name="T53" fmla="*/ 149 h 686"/>
                <a:gd name="T54" fmla="*/ 901 w 916"/>
                <a:gd name="T55" fmla="*/ 137 h 686"/>
                <a:gd name="T56" fmla="*/ 901 w 916"/>
                <a:gd name="T57" fmla="*/ 125 h 686"/>
                <a:gd name="T58" fmla="*/ 901 w 916"/>
                <a:gd name="T59" fmla="*/ 112 h 686"/>
                <a:gd name="T60" fmla="*/ 901 w 916"/>
                <a:gd name="T61" fmla="*/ 100 h 686"/>
                <a:gd name="T62" fmla="*/ 900 w 916"/>
                <a:gd name="T63" fmla="*/ 86 h 686"/>
                <a:gd name="T64" fmla="*/ 898 w 916"/>
                <a:gd name="T65" fmla="*/ 74 h 686"/>
                <a:gd name="T66" fmla="*/ 896 w 916"/>
                <a:gd name="T67" fmla="*/ 61 h 686"/>
                <a:gd name="T68" fmla="*/ 895 w 916"/>
                <a:gd name="T69" fmla="*/ 49 h 686"/>
                <a:gd name="T70" fmla="*/ 891 w 916"/>
                <a:gd name="T71" fmla="*/ 35 h 686"/>
                <a:gd name="T72" fmla="*/ 889 w 916"/>
                <a:gd name="T73" fmla="*/ 24 h 686"/>
                <a:gd name="T74" fmla="*/ 884 w 916"/>
                <a:gd name="T75" fmla="*/ 9 h 686"/>
                <a:gd name="T76" fmla="*/ 881 w 916"/>
                <a:gd name="T77" fmla="*/ 0 h 686"/>
                <a:gd name="T78" fmla="*/ 51 w 916"/>
                <a:gd name="T79" fmla="*/ 43 h 686"/>
                <a:gd name="T80" fmla="*/ 60 w 916"/>
                <a:gd name="T81" fmla="*/ 312 h 686"/>
                <a:gd name="T82" fmla="*/ 42 w 916"/>
                <a:gd name="T83" fmla="*/ 442 h 6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916" h="686">
                  <a:moveTo>
                    <a:pt x="42" y="442"/>
                  </a:moveTo>
                  <a:cubicBezTo>
                    <a:pt x="43" y="446"/>
                    <a:pt x="44" y="449"/>
                    <a:pt x="45" y="453"/>
                  </a:cubicBezTo>
                  <a:cubicBezTo>
                    <a:pt x="200" y="523"/>
                    <a:pt x="473" y="631"/>
                    <a:pt x="788" y="686"/>
                  </a:cubicBezTo>
                  <a:cubicBezTo>
                    <a:pt x="788" y="685"/>
                    <a:pt x="788" y="685"/>
                    <a:pt x="788" y="685"/>
                  </a:cubicBezTo>
                  <a:cubicBezTo>
                    <a:pt x="788" y="684"/>
                    <a:pt x="788" y="682"/>
                    <a:pt x="788" y="680"/>
                  </a:cubicBezTo>
                  <a:cubicBezTo>
                    <a:pt x="789" y="676"/>
                    <a:pt x="789" y="672"/>
                    <a:pt x="790" y="669"/>
                  </a:cubicBezTo>
                  <a:cubicBezTo>
                    <a:pt x="797" y="641"/>
                    <a:pt x="813" y="559"/>
                    <a:pt x="811" y="546"/>
                  </a:cubicBezTo>
                  <a:cubicBezTo>
                    <a:pt x="809" y="534"/>
                    <a:pt x="826" y="554"/>
                    <a:pt x="853" y="545"/>
                  </a:cubicBezTo>
                  <a:cubicBezTo>
                    <a:pt x="879" y="535"/>
                    <a:pt x="916" y="374"/>
                    <a:pt x="915" y="340"/>
                  </a:cubicBezTo>
                  <a:cubicBezTo>
                    <a:pt x="914" y="307"/>
                    <a:pt x="905" y="277"/>
                    <a:pt x="891" y="280"/>
                  </a:cubicBezTo>
                  <a:cubicBezTo>
                    <a:pt x="890" y="280"/>
                    <a:pt x="890" y="280"/>
                    <a:pt x="890" y="279"/>
                  </a:cubicBezTo>
                  <a:cubicBezTo>
                    <a:pt x="890" y="279"/>
                    <a:pt x="889" y="278"/>
                    <a:pt x="889" y="277"/>
                  </a:cubicBezTo>
                  <a:cubicBezTo>
                    <a:pt x="889" y="277"/>
                    <a:pt x="889" y="276"/>
                    <a:pt x="889" y="274"/>
                  </a:cubicBezTo>
                  <a:cubicBezTo>
                    <a:pt x="889" y="273"/>
                    <a:pt x="889" y="272"/>
                    <a:pt x="889" y="271"/>
                  </a:cubicBezTo>
                  <a:cubicBezTo>
                    <a:pt x="889" y="270"/>
                    <a:pt x="889" y="268"/>
                    <a:pt x="889" y="266"/>
                  </a:cubicBezTo>
                  <a:cubicBezTo>
                    <a:pt x="890" y="265"/>
                    <a:pt x="890" y="263"/>
                    <a:pt x="890" y="261"/>
                  </a:cubicBezTo>
                  <a:cubicBezTo>
                    <a:pt x="890" y="259"/>
                    <a:pt x="890" y="256"/>
                    <a:pt x="891" y="253"/>
                  </a:cubicBezTo>
                  <a:cubicBezTo>
                    <a:pt x="891" y="252"/>
                    <a:pt x="891" y="250"/>
                    <a:pt x="891" y="248"/>
                  </a:cubicBezTo>
                  <a:cubicBezTo>
                    <a:pt x="892" y="244"/>
                    <a:pt x="893" y="239"/>
                    <a:pt x="893" y="234"/>
                  </a:cubicBezTo>
                  <a:cubicBezTo>
                    <a:pt x="894" y="231"/>
                    <a:pt x="894" y="229"/>
                    <a:pt x="894" y="226"/>
                  </a:cubicBezTo>
                  <a:cubicBezTo>
                    <a:pt x="895" y="222"/>
                    <a:pt x="895" y="219"/>
                    <a:pt x="896" y="215"/>
                  </a:cubicBezTo>
                  <a:cubicBezTo>
                    <a:pt x="896" y="212"/>
                    <a:pt x="896" y="209"/>
                    <a:pt x="897" y="206"/>
                  </a:cubicBezTo>
                  <a:cubicBezTo>
                    <a:pt x="897" y="202"/>
                    <a:pt x="897" y="199"/>
                    <a:pt x="898" y="195"/>
                  </a:cubicBezTo>
                  <a:cubicBezTo>
                    <a:pt x="898" y="191"/>
                    <a:pt x="898" y="188"/>
                    <a:pt x="899" y="184"/>
                  </a:cubicBezTo>
                  <a:cubicBezTo>
                    <a:pt x="899" y="180"/>
                    <a:pt x="899" y="177"/>
                    <a:pt x="900" y="173"/>
                  </a:cubicBezTo>
                  <a:cubicBezTo>
                    <a:pt x="900" y="169"/>
                    <a:pt x="900" y="165"/>
                    <a:pt x="900" y="161"/>
                  </a:cubicBezTo>
                  <a:cubicBezTo>
                    <a:pt x="901" y="157"/>
                    <a:pt x="901" y="153"/>
                    <a:pt x="901" y="149"/>
                  </a:cubicBezTo>
                  <a:cubicBezTo>
                    <a:pt x="901" y="145"/>
                    <a:pt x="901" y="141"/>
                    <a:pt x="901" y="137"/>
                  </a:cubicBezTo>
                  <a:cubicBezTo>
                    <a:pt x="901" y="133"/>
                    <a:pt x="901" y="129"/>
                    <a:pt x="901" y="125"/>
                  </a:cubicBezTo>
                  <a:cubicBezTo>
                    <a:pt x="901" y="121"/>
                    <a:pt x="901" y="116"/>
                    <a:pt x="901" y="112"/>
                  </a:cubicBezTo>
                  <a:cubicBezTo>
                    <a:pt x="901" y="108"/>
                    <a:pt x="901" y="104"/>
                    <a:pt x="901" y="100"/>
                  </a:cubicBezTo>
                  <a:cubicBezTo>
                    <a:pt x="900" y="95"/>
                    <a:pt x="900" y="91"/>
                    <a:pt x="900" y="86"/>
                  </a:cubicBezTo>
                  <a:cubicBezTo>
                    <a:pt x="899" y="82"/>
                    <a:pt x="899" y="78"/>
                    <a:pt x="898" y="74"/>
                  </a:cubicBezTo>
                  <a:cubicBezTo>
                    <a:pt x="898" y="70"/>
                    <a:pt x="897" y="65"/>
                    <a:pt x="896" y="61"/>
                  </a:cubicBezTo>
                  <a:cubicBezTo>
                    <a:pt x="896" y="57"/>
                    <a:pt x="895" y="53"/>
                    <a:pt x="895" y="49"/>
                  </a:cubicBezTo>
                  <a:cubicBezTo>
                    <a:pt x="894" y="44"/>
                    <a:pt x="893" y="40"/>
                    <a:pt x="891" y="35"/>
                  </a:cubicBezTo>
                  <a:cubicBezTo>
                    <a:pt x="891" y="31"/>
                    <a:pt x="890" y="28"/>
                    <a:pt x="889" y="24"/>
                  </a:cubicBezTo>
                  <a:cubicBezTo>
                    <a:pt x="887" y="19"/>
                    <a:pt x="886" y="14"/>
                    <a:pt x="884" y="9"/>
                  </a:cubicBezTo>
                  <a:cubicBezTo>
                    <a:pt x="883" y="6"/>
                    <a:pt x="882" y="3"/>
                    <a:pt x="881" y="0"/>
                  </a:cubicBezTo>
                  <a:cubicBezTo>
                    <a:pt x="489" y="242"/>
                    <a:pt x="78" y="56"/>
                    <a:pt x="51" y="43"/>
                  </a:cubicBezTo>
                  <a:cubicBezTo>
                    <a:pt x="21" y="181"/>
                    <a:pt x="60" y="312"/>
                    <a:pt x="60" y="312"/>
                  </a:cubicBezTo>
                  <a:cubicBezTo>
                    <a:pt x="60" y="312"/>
                    <a:pt x="0" y="315"/>
                    <a:pt x="42" y="442"/>
                  </a:cubicBezTo>
                  <a:close/>
                </a:path>
              </a:pathLst>
            </a:custGeom>
            <a:solidFill>
              <a:schemeClr val="accent2"/>
            </a:solidFill>
            <a:ln>
              <a:noFill/>
            </a:ln>
          </p:spPr>
          <p:txBody>
            <a:bodyPr vert="horz" wrap="square" lIns="83743" tIns="41872" rIns="83743" bIns="41872" numCol="1" anchor="t" anchorCtr="0" compatLnSpc="1"/>
            <a:lstStyle/>
            <a:p>
              <a:pPr algn="just">
                <a:lnSpc>
                  <a:spcPct val="120000"/>
                </a:lnSpc>
              </a:pPr>
              <a:endParaRPr lang="en-GB" sz="825">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3" name="Freeform 17"/>
            <p:cNvSpPr>
              <a:spLocks noEditPoints="1"/>
            </p:cNvSpPr>
            <p:nvPr/>
          </p:nvSpPr>
          <p:spPr bwMode="auto">
            <a:xfrm>
              <a:off x="7913384" y="2198268"/>
              <a:ext cx="509519" cy="379918"/>
            </a:xfrm>
            <a:custGeom>
              <a:avLst/>
              <a:gdLst>
                <a:gd name="T0" fmla="*/ 67 w 291"/>
                <a:gd name="T1" fmla="*/ 2 h 217"/>
                <a:gd name="T2" fmla="*/ 17 w 291"/>
                <a:gd name="T3" fmla="*/ 11 h 217"/>
                <a:gd name="T4" fmla="*/ 14 w 291"/>
                <a:gd name="T5" fmla="*/ 12 h 217"/>
                <a:gd name="T6" fmla="*/ 15 w 291"/>
                <a:gd name="T7" fmla="*/ 29 h 217"/>
                <a:gd name="T8" fmla="*/ 1 w 291"/>
                <a:gd name="T9" fmla="*/ 38 h 217"/>
                <a:gd name="T10" fmla="*/ 2 w 291"/>
                <a:gd name="T11" fmla="*/ 212 h 217"/>
                <a:gd name="T12" fmla="*/ 130 w 291"/>
                <a:gd name="T13" fmla="*/ 211 h 217"/>
                <a:gd name="T14" fmla="*/ 148 w 291"/>
                <a:gd name="T15" fmla="*/ 217 h 217"/>
                <a:gd name="T16" fmla="*/ 166 w 291"/>
                <a:gd name="T17" fmla="*/ 211 h 217"/>
                <a:gd name="T18" fmla="*/ 291 w 291"/>
                <a:gd name="T19" fmla="*/ 209 h 217"/>
                <a:gd name="T20" fmla="*/ 289 w 291"/>
                <a:gd name="T21" fmla="*/ 36 h 217"/>
                <a:gd name="T22" fmla="*/ 278 w 291"/>
                <a:gd name="T23" fmla="*/ 28 h 217"/>
                <a:gd name="T24" fmla="*/ 278 w 291"/>
                <a:gd name="T25" fmla="*/ 10 h 217"/>
                <a:gd name="T26" fmla="*/ 275 w 291"/>
                <a:gd name="T27" fmla="*/ 9 h 217"/>
                <a:gd name="T28" fmla="*/ 224 w 291"/>
                <a:gd name="T29" fmla="*/ 0 h 217"/>
                <a:gd name="T30" fmla="*/ 146 w 291"/>
                <a:gd name="T31" fmla="*/ 29 h 217"/>
                <a:gd name="T32" fmla="*/ 67 w 291"/>
                <a:gd name="T33" fmla="*/ 2 h 217"/>
                <a:gd name="T34" fmla="*/ 62 w 291"/>
                <a:gd name="T35" fmla="*/ 180 h 217"/>
                <a:gd name="T36" fmla="*/ 24 w 291"/>
                <a:gd name="T37" fmla="*/ 186 h 217"/>
                <a:gd name="T38" fmla="*/ 23 w 291"/>
                <a:gd name="T39" fmla="*/ 18 h 217"/>
                <a:gd name="T40" fmla="*/ 68 w 291"/>
                <a:gd name="T41" fmla="*/ 10 h 217"/>
                <a:gd name="T42" fmla="*/ 140 w 291"/>
                <a:gd name="T43" fmla="*/ 35 h 217"/>
                <a:gd name="T44" fmla="*/ 141 w 291"/>
                <a:gd name="T45" fmla="*/ 136 h 217"/>
                <a:gd name="T46" fmla="*/ 145 w 291"/>
                <a:gd name="T47" fmla="*/ 130 h 217"/>
                <a:gd name="T48" fmla="*/ 146 w 291"/>
                <a:gd name="T49" fmla="*/ 197 h 217"/>
                <a:gd name="T50" fmla="*/ 62 w 291"/>
                <a:gd name="T51" fmla="*/ 180 h 217"/>
                <a:gd name="T52" fmla="*/ 152 w 291"/>
                <a:gd name="T53" fmla="*/ 35 h 217"/>
                <a:gd name="T54" fmla="*/ 224 w 291"/>
                <a:gd name="T55" fmla="*/ 9 h 217"/>
                <a:gd name="T56" fmla="*/ 270 w 291"/>
                <a:gd name="T57" fmla="*/ 15 h 217"/>
                <a:gd name="T58" fmla="*/ 271 w 291"/>
                <a:gd name="T59" fmla="*/ 184 h 217"/>
                <a:gd name="T60" fmla="*/ 231 w 291"/>
                <a:gd name="T61" fmla="*/ 177 h 217"/>
                <a:gd name="T62" fmla="*/ 149 w 291"/>
                <a:gd name="T63" fmla="*/ 197 h 217"/>
                <a:gd name="T64" fmla="*/ 148 w 291"/>
                <a:gd name="T65" fmla="*/ 130 h 217"/>
                <a:gd name="T66" fmla="*/ 153 w 291"/>
                <a:gd name="T67" fmla="*/ 135 h 217"/>
                <a:gd name="T68" fmla="*/ 152 w 291"/>
                <a:gd name="T69" fmla="*/ 35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91" h="217">
                  <a:moveTo>
                    <a:pt x="67" y="2"/>
                  </a:moveTo>
                  <a:cubicBezTo>
                    <a:pt x="39" y="2"/>
                    <a:pt x="18" y="11"/>
                    <a:pt x="17" y="11"/>
                  </a:cubicBezTo>
                  <a:cubicBezTo>
                    <a:pt x="14" y="12"/>
                    <a:pt x="14" y="12"/>
                    <a:pt x="14" y="12"/>
                  </a:cubicBezTo>
                  <a:cubicBezTo>
                    <a:pt x="15" y="29"/>
                    <a:pt x="15" y="29"/>
                    <a:pt x="15" y="29"/>
                  </a:cubicBezTo>
                  <a:cubicBezTo>
                    <a:pt x="6" y="31"/>
                    <a:pt x="0" y="34"/>
                    <a:pt x="1" y="38"/>
                  </a:cubicBezTo>
                  <a:cubicBezTo>
                    <a:pt x="1" y="63"/>
                    <a:pt x="2" y="212"/>
                    <a:pt x="2" y="212"/>
                  </a:cubicBezTo>
                  <a:cubicBezTo>
                    <a:pt x="130" y="211"/>
                    <a:pt x="130" y="211"/>
                    <a:pt x="130" y="211"/>
                  </a:cubicBezTo>
                  <a:cubicBezTo>
                    <a:pt x="134" y="215"/>
                    <a:pt x="141" y="217"/>
                    <a:pt x="148" y="217"/>
                  </a:cubicBezTo>
                  <a:cubicBezTo>
                    <a:pt x="155" y="217"/>
                    <a:pt x="162" y="214"/>
                    <a:pt x="166" y="211"/>
                  </a:cubicBezTo>
                  <a:cubicBezTo>
                    <a:pt x="291" y="209"/>
                    <a:pt x="291" y="209"/>
                    <a:pt x="291" y="209"/>
                  </a:cubicBezTo>
                  <a:cubicBezTo>
                    <a:pt x="291" y="209"/>
                    <a:pt x="290" y="44"/>
                    <a:pt x="289" y="36"/>
                  </a:cubicBezTo>
                  <a:cubicBezTo>
                    <a:pt x="289" y="32"/>
                    <a:pt x="285" y="29"/>
                    <a:pt x="278" y="28"/>
                  </a:cubicBezTo>
                  <a:cubicBezTo>
                    <a:pt x="278" y="10"/>
                    <a:pt x="278" y="10"/>
                    <a:pt x="278" y="10"/>
                  </a:cubicBezTo>
                  <a:cubicBezTo>
                    <a:pt x="275" y="9"/>
                    <a:pt x="275" y="9"/>
                    <a:pt x="275" y="9"/>
                  </a:cubicBezTo>
                  <a:cubicBezTo>
                    <a:pt x="275" y="9"/>
                    <a:pt x="253" y="0"/>
                    <a:pt x="224" y="0"/>
                  </a:cubicBezTo>
                  <a:cubicBezTo>
                    <a:pt x="194" y="1"/>
                    <a:pt x="168" y="10"/>
                    <a:pt x="146" y="29"/>
                  </a:cubicBezTo>
                  <a:cubicBezTo>
                    <a:pt x="125" y="11"/>
                    <a:pt x="98" y="2"/>
                    <a:pt x="67" y="2"/>
                  </a:cubicBezTo>
                  <a:close/>
                  <a:moveTo>
                    <a:pt x="62" y="180"/>
                  </a:moveTo>
                  <a:cubicBezTo>
                    <a:pt x="48" y="180"/>
                    <a:pt x="35" y="182"/>
                    <a:pt x="24" y="186"/>
                  </a:cubicBezTo>
                  <a:cubicBezTo>
                    <a:pt x="23" y="18"/>
                    <a:pt x="23" y="18"/>
                    <a:pt x="23" y="18"/>
                  </a:cubicBezTo>
                  <a:cubicBezTo>
                    <a:pt x="29" y="15"/>
                    <a:pt x="46" y="11"/>
                    <a:pt x="68" y="10"/>
                  </a:cubicBezTo>
                  <a:cubicBezTo>
                    <a:pt x="96" y="10"/>
                    <a:pt x="120" y="18"/>
                    <a:pt x="140" y="35"/>
                  </a:cubicBezTo>
                  <a:cubicBezTo>
                    <a:pt x="141" y="136"/>
                    <a:pt x="141" y="136"/>
                    <a:pt x="141" y="136"/>
                  </a:cubicBezTo>
                  <a:cubicBezTo>
                    <a:pt x="145" y="130"/>
                    <a:pt x="145" y="130"/>
                    <a:pt x="145" y="130"/>
                  </a:cubicBezTo>
                  <a:cubicBezTo>
                    <a:pt x="146" y="197"/>
                    <a:pt x="146" y="197"/>
                    <a:pt x="146" y="197"/>
                  </a:cubicBezTo>
                  <a:cubicBezTo>
                    <a:pt x="136" y="193"/>
                    <a:pt x="99" y="179"/>
                    <a:pt x="62" y="180"/>
                  </a:cubicBezTo>
                  <a:close/>
                  <a:moveTo>
                    <a:pt x="152" y="35"/>
                  </a:moveTo>
                  <a:cubicBezTo>
                    <a:pt x="172" y="18"/>
                    <a:pt x="196" y="9"/>
                    <a:pt x="224" y="9"/>
                  </a:cubicBezTo>
                  <a:cubicBezTo>
                    <a:pt x="246" y="9"/>
                    <a:pt x="263" y="14"/>
                    <a:pt x="270" y="15"/>
                  </a:cubicBezTo>
                  <a:cubicBezTo>
                    <a:pt x="271" y="184"/>
                    <a:pt x="271" y="184"/>
                    <a:pt x="271" y="184"/>
                  </a:cubicBezTo>
                  <a:cubicBezTo>
                    <a:pt x="259" y="180"/>
                    <a:pt x="246" y="177"/>
                    <a:pt x="231" y="177"/>
                  </a:cubicBezTo>
                  <a:cubicBezTo>
                    <a:pt x="194" y="178"/>
                    <a:pt x="159" y="193"/>
                    <a:pt x="149" y="197"/>
                  </a:cubicBezTo>
                  <a:cubicBezTo>
                    <a:pt x="148" y="130"/>
                    <a:pt x="148" y="130"/>
                    <a:pt x="148" y="130"/>
                  </a:cubicBezTo>
                  <a:cubicBezTo>
                    <a:pt x="153" y="135"/>
                    <a:pt x="153" y="135"/>
                    <a:pt x="153" y="135"/>
                  </a:cubicBezTo>
                  <a:lnTo>
                    <a:pt x="152" y="35"/>
                  </a:lnTo>
                  <a:close/>
                </a:path>
              </a:pathLst>
            </a:custGeom>
            <a:solidFill>
              <a:schemeClr val="accent1"/>
            </a:solidFill>
            <a:ln>
              <a:noFill/>
            </a:ln>
          </p:spPr>
          <p:txBody>
            <a:bodyPr vert="horz" wrap="square" lIns="83743" tIns="41872" rIns="83743" bIns="41872" numCol="1" anchor="t" anchorCtr="0" compatLnSpc="1"/>
            <a:lstStyle/>
            <a:p>
              <a:pPr algn="just">
                <a:lnSpc>
                  <a:spcPct val="120000"/>
                </a:lnSpc>
              </a:pPr>
              <a:endParaRPr lang="en-GB" sz="825">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4" name="Freeform 18"/>
            <p:cNvSpPr>
              <a:spLocks noEditPoints="1"/>
            </p:cNvSpPr>
            <p:nvPr/>
          </p:nvSpPr>
          <p:spPr bwMode="auto">
            <a:xfrm>
              <a:off x="7890426" y="3331356"/>
              <a:ext cx="556917" cy="502114"/>
            </a:xfrm>
            <a:custGeom>
              <a:avLst/>
              <a:gdLst>
                <a:gd name="T0" fmla="*/ 672 w 752"/>
                <a:gd name="T1" fmla="*/ 71 h 678"/>
                <a:gd name="T2" fmla="*/ 669 w 752"/>
                <a:gd name="T3" fmla="*/ 662 h 678"/>
                <a:gd name="T4" fmla="*/ 691 w 752"/>
                <a:gd name="T5" fmla="*/ 54 h 678"/>
                <a:gd name="T6" fmla="*/ 80 w 752"/>
                <a:gd name="T7" fmla="*/ 648 h 678"/>
                <a:gd name="T8" fmla="*/ 135 w 752"/>
                <a:gd name="T9" fmla="*/ 634 h 678"/>
                <a:gd name="T10" fmla="*/ 128 w 752"/>
                <a:gd name="T11" fmla="*/ 603 h 678"/>
                <a:gd name="T12" fmla="*/ 175 w 752"/>
                <a:gd name="T13" fmla="*/ 619 h 678"/>
                <a:gd name="T14" fmla="*/ 158 w 752"/>
                <a:gd name="T15" fmla="*/ 577 h 678"/>
                <a:gd name="T16" fmla="*/ 192 w 752"/>
                <a:gd name="T17" fmla="*/ 589 h 678"/>
                <a:gd name="T18" fmla="*/ 182 w 752"/>
                <a:gd name="T19" fmla="*/ 555 h 678"/>
                <a:gd name="T20" fmla="*/ 229 w 752"/>
                <a:gd name="T21" fmla="*/ 570 h 678"/>
                <a:gd name="T22" fmla="*/ 213 w 752"/>
                <a:gd name="T23" fmla="*/ 527 h 678"/>
                <a:gd name="T24" fmla="*/ 246 w 752"/>
                <a:gd name="T25" fmla="*/ 537 h 678"/>
                <a:gd name="T26" fmla="*/ 236 w 752"/>
                <a:gd name="T27" fmla="*/ 506 h 678"/>
                <a:gd name="T28" fmla="*/ 284 w 752"/>
                <a:gd name="T29" fmla="*/ 522 h 678"/>
                <a:gd name="T30" fmla="*/ 265 w 752"/>
                <a:gd name="T31" fmla="*/ 480 h 678"/>
                <a:gd name="T32" fmla="*/ 298 w 752"/>
                <a:gd name="T33" fmla="*/ 489 h 678"/>
                <a:gd name="T34" fmla="*/ 291 w 752"/>
                <a:gd name="T35" fmla="*/ 456 h 678"/>
                <a:gd name="T36" fmla="*/ 338 w 752"/>
                <a:gd name="T37" fmla="*/ 473 h 678"/>
                <a:gd name="T38" fmla="*/ 319 w 752"/>
                <a:gd name="T39" fmla="*/ 430 h 678"/>
                <a:gd name="T40" fmla="*/ 352 w 752"/>
                <a:gd name="T41" fmla="*/ 440 h 678"/>
                <a:gd name="T42" fmla="*/ 343 w 752"/>
                <a:gd name="T43" fmla="*/ 407 h 678"/>
                <a:gd name="T44" fmla="*/ 362 w 752"/>
                <a:gd name="T45" fmla="*/ 392 h 678"/>
                <a:gd name="T46" fmla="*/ 393 w 752"/>
                <a:gd name="T47" fmla="*/ 409 h 678"/>
                <a:gd name="T48" fmla="*/ 381 w 752"/>
                <a:gd name="T49" fmla="*/ 373 h 678"/>
                <a:gd name="T50" fmla="*/ 407 w 752"/>
                <a:gd name="T51" fmla="*/ 376 h 678"/>
                <a:gd name="T52" fmla="*/ 404 w 752"/>
                <a:gd name="T53" fmla="*/ 350 h 678"/>
                <a:gd name="T54" fmla="*/ 445 w 752"/>
                <a:gd name="T55" fmla="*/ 359 h 678"/>
                <a:gd name="T56" fmla="*/ 435 w 752"/>
                <a:gd name="T57" fmla="*/ 324 h 678"/>
                <a:gd name="T58" fmla="*/ 461 w 752"/>
                <a:gd name="T59" fmla="*/ 326 h 678"/>
                <a:gd name="T60" fmla="*/ 459 w 752"/>
                <a:gd name="T61" fmla="*/ 300 h 678"/>
                <a:gd name="T62" fmla="*/ 501 w 752"/>
                <a:gd name="T63" fmla="*/ 314 h 678"/>
                <a:gd name="T64" fmla="*/ 490 w 752"/>
                <a:gd name="T65" fmla="*/ 274 h 678"/>
                <a:gd name="T66" fmla="*/ 518 w 752"/>
                <a:gd name="T67" fmla="*/ 281 h 678"/>
                <a:gd name="T68" fmla="*/ 513 w 752"/>
                <a:gd name="T69" fmla="*/ 253 h 678"/>
                <a:gd name="T70" fmla="*/ 556 w 752"/>
                <a:gd name="T71" fmla="*/ 265 h 678"/>
                <a:gd name="T72" fmla="*/ 542 w 752"/>
                <a:gd name="T73" fmla="*/ 224 h 678"/>
                <a:gd name="T74" fmla="*/ 570 w 752"/>
                <a:gd name="T75" fmla="*/ 232 h 678"/>
                <a:gd name="T76" fmla="*/ 568 w 752"/>
                <a:gd name="T77" fmla="*/ 203 h 678"/>
                <a:gd name="T78" fmla="*/ 610 w 752"/>
                <a:gd name="T79" fmla="*/ 217 h 678"/>
                <a:gd name="T80" fmla="*/ 596 w 752"/>
                <a:gd name="T81" fmla="*/ 177 h 678"/>
                <a:gd name="T82" fmla="*/ 624 w 752"/>
                <a:gd name="T83" fmla="*/ 184 h 678"/>
                <a:gd name="T84" fmla="*/ 620 w 752"/>
                <a:gd name="T85" fmla="*/ 153 h 678"/>
                <a:gd name="T86" fmla="*/ 662 w 752"/>
                <a:gd name="T87" fmla="*/ 168 h 678"/>
                <a:gd name="T88" fmla="*/ 648 w 752"/>
                <a:gd name="T89" fmla="*/ 127 h 678"/>
                <a:gd name="T90" fmla="*/ 679 w 752"/>
                <a:gd name="T91" fmla="*/ 135 h 678"/>
                <a:gd name="T92" fmla="*/ 674 w 752"/>
                <a:gd name="T93" fmla="*/ 106 h 678"/>
                <a:gd name="T94" fmla="*/ 643 w 752"/>
                <a:gd name="T95" fmla="*/ 636 h 678"/>
                <a:gd name="T96" fmla="*/ 601 w 752"/>
                <a:gd name="T97" fmla="*/ 276 h 678"/>
                <a:gd name="T98" fmla="*/ 565 w 752"/>
                <a:gd name="T99" fmla="*/ 558 h 678"/>
                <a:gd name="T100" fmla="*/ 359 w 752"/>
                <a:gd name="T101" fmla="*/ 532 h 678"/>
                <a:gd name="T102" fmla="*/ 542 w 752"/>
                <a:gd name="T103" fmla="*/ 529 h 6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2" h="678">
                  <a:moveTo>
                    <a:pt x="691" y="54"/>
                  </a:moveTo>
                  <a:lnTo>
                    <a:pt x="672" y="71"/>
                  </a:lnTo>
                  <a:lnTo>
                    <a:pt x="0" y="678"/>
                  </a:lnTo>
                  <a:lnTo>
                    <a:pt x="669" y="662"/>
                  </a:lnTo>
                  <a:lnTo>
                    <a:pt x="752" y="0"/>
                  </a:lnTo>
                  <a:lnTo>
                    <a:pt x="691" y="54"/>
                  </a:lnTo>
                  <a:close/>
                  <a:moveTo>
                    <a:pt x="643" y="636"/>
                  </a:moveTo>
                  <a:lnTo>
                    <a:pt x="80" y="648"/>
                  </a:lnTo>
                  <a:lnTo>
                    <a:pt x="116" y="615"/>
                  </a:lnTo>
                  <a:lnTo>
                    <a:pt x="135" y="634"/>
                  </a:lnTo>
                  <a:lnTo>
                    <a:pt x="147" y="622"/>
                  </a:lnTo>
                  <a:lnTo>
                    <a:pt x="128" y="603"/>
                  </a:lnTo>
                  <a:lnTo>
                    <a:pt x="147" y="586"/>
                  </a:lnTo>
                  <a:lnTo>
                    <a:pt x="175" y="619"/>
                  </a:lnTo>
                  <a:lnTo>
                    <a:pt x="187" y="610"/>
                  </a:lnTo>
                  <a:lnTo>
                    <a:pt x="158" y="577"/>
                  </a:lnTo>
                  <a:lnTo>
                    <a:pt x="170" y="565"/>
                  </a:lnTo>
                  <a:lnTo>
                    <a:pt x="192" y="589"/>
                  </a:lnTo>
                  <a:lnTo>
                    <a:pt x="203" y="577"/>
                  </a:lnTo>
                  <a:lnTo>
                    <a:pt x="182" y="555"/>
                  </a:lnTo>
                  <a:lnTo>
                    <a:pt x="201" y="539"/>
                  </a:lnTo>
                  <a:lnTo>
                    <a:pt x="229" y="570"/>
                  </a:lnTo>
                  <a:lnTo>
                    <a:pt x="241" y="560"/>
                  </a:lnTo>
                  <a:lnTo>
                    <a:pt x="213" y="527"/>
                  </a:lnTo>
                  <a:lnTo>
                    <a:pt x="225" y="515"/>
                  </a:lnTo>
                  <a:lnTo>
                    <a:pt x="246" y="537"/>
                  </a:lnTo>
                  <a:lnTo>
                    <a:pt x="258" y="527"/>
                  </a:lnTo>
                  <a:lnTo>
                    <a:pt x="236" y="506"/>
                  </a:lnTo>
                  <a:lnTo>
                    <a:pt x="253" y="489"/>
                  </a:lnTo>
                  <a:lnTo>
                    <a:pt x="284" y="522"/>
                  </a:lnTo>
                  <a:lnTo>
                    <a:pt x="296" y="511"/>
                  </a:lnTo>
                  <a:lnTo>
                    <a:pt x="265" y="480"/>
                  </a:lnTo>
                  <a:lnTo>
                    <a:pt x="279" y="468"/>
                  </a:lnTo>
                  <a:lnTo>
                    <a:pt x="298" y="489"/>
                  </a:lnTo>
                  <a:lnTo>
                    <a:pt x="310" y="477"/>
                  </a:lnTo>
                  <a:lnTo>
                    <a:pt x="291" y="456"/>
                  </a:lnTo>
                  <a:lnTo>
                    <a:pt x="307" y="442"/>
                  </a:lnTo>
                  <a:lnTo>
                    <a:pt x="338" y="473"/>
                  </a:lnTo>
                  <a:lnTo>
                    <a:pt x="350" y="461"/>
                  </a:lnTo>
                  <a:lnTo>
                    <a:pt x="319" y="430"/>
                  </a:lnTo>
                  <a:lnTo>
                    <a:pt x="333" y="418"/>
                  </a:lnTo>
                  <a:lnTo>
                    <a:pt x="352" y="440"/>
                  </a:lnTo>
                  <a:lnTo>
                    <a:pt x="364" y="430"/>
                  </a:lnTo>
                  <a:lnTo>
                    <a:pt x="343" y="407"/>
                  </a:lnTo>
                  <a:lnTo>
                    <a:pt x="359" y="392"/>
                  </a:lnTo>
                  <a:lnTo>
                    <a:pt x="362" y="392"/>
                  </a:lnTo>
                  <a:lnTo>
                    <a:pt x="369" y="385"/>
                  </a:lnTo>
                  <a:lnTo>
                    <a:pt x="393" y="409"/>
                  </a:lnTo>
                  <a:lnTo>
                    <a:pt x="404" y="399"/>
                  </a:lnTo>
                  <a:lnTo>
                    <a:pt x="381" y="373"/>
                  </a:lnTo>
                  <a:lnTo>
                    <a:pt x="393" y="362"/>
                  </a:lnTo>
                  <a:lnTo>
                    <a:pt x="407" y="376"/>
                  </a:lnTo>
                  <a:lnTo>
                    <a:pt x="419" y="366"/>
                  </a:lnTo>
                  <a:lnTo>
                    <a:pt x="404" y="350"/>
                  </a:lnTo>
                  <a:lnTo>
                    <a:pt x="423" y="336"/>
                  </a:lnTo>
                  <a:lnTo>
                    <a:pt x="445" y="359"/>
                  </a:lnTo>
                  <a:lnTo>
                    <a:pt x="456" y="350"/>
                  </a:lnTo>
                  <a:lnTo>
                    <a:pt x="435" y="324"/>
                  </a:lnTo>
                  <a:lnTo>
                    <a:pt x="447" y="312"/>
                  </a:lnTo>
                  <a:lnTo>
                    <a:pt x="461" y="326"/>
                  </a:lnTo>
                  <a:lnTo>
                    <a:pt x="473" y="317"/>
                  </a:lnTo>
                  <a:lnTo>
                    <a:pt x="459" y="300"/>
                  </a:lnTo>
                  <a:lnTo>
                    <a:pt x="475" y="286"/>
                  </a:lnTo>
                  <a:lnTo>
                    <a:pt x="501" y="314"/>
                  </a:lnTo>
                  <a:lnTo>
                    <a:pt x="513" y="302"/>
                  </a:lnTo>
                  <a:lnTo>
                    <a:pt x="490" y="274"/>
                  </a:lnTo>
                  <a:lnTo>
                    <a:pt x="501" y="262"/>
                  </a:lnTo>
                  <a:lnTo>
                    <a:pt x="518" y="281"/>
                  </a:lnTo>
                  <a:lnTo>
                    <a:pt x="530" y="269"/>
                  </a:lnTo>
                  <a:lnTo>
                    <a:pt x="513" y="253"/>
                  </a:lnTo>
                  <a:lnTo>
                    <a:pt x="530" y="236"/>
                  </a:lnTo>
                  <a:lnTo>
                    <a:pt x="556" y="265"/>
                  </a:lnTo>
                  <a:lnTo>
                    <a:pt x="568" y="253"/>
                  </a:lnTo>
                  <a:lnTo>
                    <a:pt x="542" y="224"/>
                  </a:lnTo>
                  <a:lnTo>
                    <a:pt x="556" y="213"/>
                  </a:lnTo>
                  <a:lnTo>
                    <a:pt x="570" y="232"/>
                  </a:lnTo>
                  <a:lnTo>
                    <a:pt x="584" y="220"/>
                  </a:lnTo>
                  <a:lnTo>
                    <a:pt x="568" y="203"/>
                  </a:lnTo>
                  <a:lnTo>
                    <a:pt x="582" y="187"/>
                  </a:lnTo>
                  <a:lnTo>
                    <a:pt x="610" y="217"/>
                  </a:lnTo>
                  <a:lnTo>
                    <a:pt x="620" y="206"/>
                  </a:lnTo>
                  <a:lnTo>
                    <a:pt x="596" y="177"/>
                  </a:lnTo>
                  <a:lnTo>
                    <a:pt x="608" y="165"/>
                  </a:lnTo>
                  <a:lnTo>
                    <a:pt x="624" y="184"/>
                  </a:lnTo>
                  <a:lnTo>
                    <a:pt x="636" y="172"/>
                  </a:lnTo>
                  <a:lnTo>
                    <a:pt x="620" y="153"/>
                  </a:lnTo>
                  <a:lnTo>
                    <a:pt x="639" y="139"/>
                  </a:lnTo>
                  <a:lnTo>
                    <a:pt x="662" y="168"/>
                  </a:lnTo>
                  <a:lnTo>
                    <a:pt x="674" y="156"/>
                  </a:lnTo>
                  <a:lnTo>
                    <a:pt x="648" y="127"/>
                  </a:lnTo>
                  <a:lnTo>
                    <a:pt x="662" y="116"/>
                  </a:lnTo>
                  <a:lnTo>
                    <a:pt x="679" y="135"/>
                  </a:lnTo>
                  <a:lnTo>
                    <a:pt x="691" y="123"/>
                  </a:lnTo>
                  <a:lnTo>
                    <a:pt x="674" y="106"/>
                  </a:lnTo>
                  <a:lnTo>
                    <a:pt x="712" y="71"/>
                  </a:lnTo>
                  <a:lnTo>
                    <a:pt x="643" y="636"/>
                  </a:lnTo>
                  <a:close/>
                  <a:moveTo>
                    <a:pt x="565" y="558"/>
                  </a:moveTo>
                  <a:lnTo>
                    <a:pt x="601" y="276"/>
                  </a:lnTo>
                  <a:lnTo>
                    <a:pt x="281" y="563"/>
                  </a:lnTo>
                  <a:lnTo>
                    <a:pt x="565" y="558"/>
                  </a:lnTo>
                  <a:close/>
                  <a:moveTo>
                    <a:pt x="542" y="529"/>
                  </a:moveTo>
                  <a:lnTo>
                    <a:pt x="359" y="532"/>
                  </a:lnTo>
                  <a:lnTo>
                    <a:pt x="563" y="347"/>
                  </a:lnTo>
                  <a:lnTo>
                    <a:pt x="542" y="529"/>
                  </a:lnTo>
                  <a:close/>
                </a:path>
              </a:pathLst>
            </a:custGeom>
            <a:solidFill>
              <a:schemeClr val="tx2"/>
            </a:solidFill>
            <a:ln>
              <a:noFill/>
            </a:ln>
          </p:spPr>
          <p:txBody>
            <a:bodyPr vert="horz" wrap="square" lIns="83743" tIns="41872" rIns="83743" bIns="41872" numCol="1" anchor="t" anchorCtr="0" compatLnSpc="1"/>
            <a:lstStyle/>
            <a:p>
              <a:pPr algn="just">
                <a:lnSpc>
                  <a:spcPct val="120000"/>
                </a:lnSpc>
              </a:pPr>
              <a:endParaRPr lang="en-GB" sz="825">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5" name="Freeform 19"/>
            <p:cNvSpPr>
              <a:spLocks noEditPoints="1"/>
            </p:cNvSpPr>
            <p:nvPr/>
          </p:nvSpPr>
          <p:spPr bwMode="auto">
            <a:xfrm>
              <a:off x="7935602" y="4523691"/>
              <a:ext cx="466566" cy="464344"/>
            </a:xfrm>
            <a:custGeom>
              <a:avLst/>
              <a:gdLst>
                <a:gd name="T0" fmla="*/ 133 w 266"/>
                <a:gd name="T1" fmla="*/ 0 h 265"/>
                <a:gd name="T2" fmla="*/ 0 w 266"/>
                <a:gd name="T3" fmla="*/ 132 h 265"/>
                <a:gd name="T4" fmla="*/ 133 w 266"/>
                <a:gd name="T5" fmla="*/ 265 h 265"/>
                <a:gd name="T6" fmla="*/ 266 w 266"/>
                <a:gd name="T7" fmla="*/ 132 h 265"/>
                <a:gd name="T8" fmla="*/ 133 w 266"/>
                <a:gd name="T9" fmla="*/ 0 h 265"/>
                <a:gd name="T10" fmla="*/ 221 w 266"/>
                <a:gd name="T11" fmla="*/ 51 h 265"/>
                <a:gd name="T12" fmla="*/ 148 w 266"/>
                <a:gd name="T13" fmla="*/ 94 h 265"/>
                <a:gd name="T14" fmla="*/ 167 w 266"/>
                <a:gd name="T15" fmla="*/ 17 h 265"/>
                <a:gd name="T16" fmla="*/ 221 w 266"/>
                <a:gd name="T17" fmla="*/ 51 h 265"/>
                <a:gd name="T18" fmla="*/ 133 w 266"/>
                <a:gd name="T19" fmla="*/ 12 h 265"/>
                <a:gd name="T20" fmla="*/ 156 w 266"/>
                <a:gd name="T21" fmla="*/ 14 h 265"/>
                <a:gd name="T22" fmla="*/ 140 w 266"/>
                <a:gd name="T23" fmla="*/ 100 h 265"/>
                <a:gd name="T24" fmla="*/ 118 w 266"/>
                <a:gd name="T25" fmla="*/ 119 h 265"/>
                <a:gd name="T26" fmla="*/ 112 w 266"/>
                <a:gd name="T27" fmla="*/ 124 h 265"/>
                <a:gd name="T28" fmla="*/ 58 w 266"/>
                <a:gd name="T29" fmla="*/ 38 h 265"/>
                <a:gd name="T30" fmla="*/ 133 w 266"/>
                <a:gd name="T31" fmla="*/ 12 h 265"/>
                <a:gd name="T32" fmla="*/ 13 w 266"/>
                <a:gd name="T33" fmla="*/ 132 h 265"/>
                <a:gd name="T34" fmla="*/ 51 w 266"/>
                <a:gd name="T35" fmla="*/ 45 h 265"/>
                <a:gd name="T36" fmla="*/ 105 w 266"/>
                <a:gd name="T37" fmla="*/ 131 h 265"/>
                <a:gd name="T38" fmla="*/ 85 w 266"/>
                <a:gd name="T39" fmla="*/ 150 h 265"/>
                <a:gd name="T40" fmla="*/ 13 w 266"/>
                <a:gd name="T41" fmla="*/ 135 h 265"/>
                <a:gd name="T42" fmla="*/ 13 w 266"/>
                <a:gd name="T43" fmla="*/ 132 h 265"/>
                <a:gd name="T44" fmla="*/ 37 w 266"/>
                <a:gd name="T45" fmla="*/ 204 h 265"/>
                <a:gd name="T46" fmla="*/ 14 w 266"/>
                <a:gd name="T47" fmla="*/ 145 h 265"/>
                <a:gd name="T48" fmla="*/ 79 w 266"/>
                <a:gd name="T49" fmla="*/ 157 h 265"/>
                <a:gd name="T50" fmla="*/ 37 w 266"/>
                <a:gd name="T51" fmla="*/ 204 h 265"/>
                <a:gd name="T52" fmla="*/ 96 w 266"/>
                <a:gd name="T53" fmla="*/ 246 h 265"/>
                <a:gd name="T54" fmla="*/ 43 w 266"/>
                <a:gd name="T55" fmla="*/ 211 h 265"/>
                <a:gd name="T56" fmla="*/ 84 w 266"/>
                <a:gd name="T57" fmla="*/ 165 h 265"/>
                <a:gd name="T58" fmla="*/ 96 w 266"/>
                <a:gd name="T59" fmla="*/ 246 h 265"/>
                <a:gd name="T60" fmla="*/ 133 w 266"/>
                <a:gd name="T61" fmla="*/ 252 h 265"/>
                <a:gd name="T62" fmla="*/ 105 w 266"/>
                <a:gd name="T63" fmla="*/ 249 h 265"/>
                <a:gd name="T64" fmla="*/ 91 w 266"/>
                <a:gd name="T65" fmla="*/ 158 h 265"/>
                <a:gd name="T66" fmla="*/ 111 w 266"/>
                <a:gd name="T67" fmla="*/ 138 h 265"/>
                <a:gd name="T68" fmla="*/ 119 w 266"/>
                <a:gd name="T69" fmla="*/ 147 h 265"/>
                <a:gd name="T70" fmla="*/ 204 w 266"/>
                <a:gd name="T71" fmla="*/ 229 h 265"/>
                <a:gd name="T72" fmla="*/ 133 w 266"/>
                <a:gd name="T73" fmla="*/ 252 h 265"/>
                <a:gd name="T74" fmla="*/ 253 w 266"/>
                <a:gd name="T75" fmla="*/ 132 h 265"/>
                <a:gd name="T76" fmla="*/ 212 w 266"/>
                <a:gd name="T77" fmla="*/ 223 h 265"/>
                <a:gd name="T78" fmla="*/ 126 w 266"/>
                <a:gd name="T79" fmla="*/ 141 h 265"/>
                <a:gd name="T80" fmla="*/ 118 w 266"/>
                <a:gd name="T81" fmla="*/ 132 h 265"/>
                <a:gd name="T82" fmla="*/ 124 w 266"/>
                <a:gd name="T83" fmla="*/ 127 h 265"/>
                <a:gd name="T84" fmla="*/ 146 w 266"/>
                <a:gd name="T85" fmla="*/ 108 h 265"/>
                <a:gd name="T86" fmla="*/ 218 w 266"/>
                <a:gd name="T87" fmla="*/ 131 h 265"/>
                <a:gd name="T88" fmla="*/ 252 w 266"/>
                <a:gd name="T89" fmla="*/ 129 h 265"/>
                <a:gd name="T90" fmla="*/ 253 w 266"/>
                <a:gd name="T91" fmla="*/ 132 h 265"/>
                <a:gd name="T92" fmla="*/ 252 w 266"/>
                <a:gd name="T93" fmla="*/ 119 h 265"/>
                <a:gd name="T94" fmla="*/ 154 w 266"/>
                <a:gd name="T95" fmla="*/ 102 h 265"/>
                <a:gd name="T96" fmla="*/ 227 w 266"/>
                <a:gd name="T97" fmla="*/ 58 h 265"/>
                <a:gd name="T98" fmla="*/ 252 w 266"/>
                <a:gd name="T99" fmla="*/ 119 h 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66" h="265">
                  <a:moveTo>
                    <a:pt x="133" y="0"/>
                  </a:moveTo>
                  <a:cubicBezTo>
                    <a:pt x="60" y="0"/>
                    <a:pt x="0" y="59"/>
                    <a:pt x="0" y="132"/>
                  </a:cubicBezTo>
                  <a:cubicBezTo>
                    <a:pt x="0" y="205"/>
                    <a:pt x="60" y="265"/>
                    <a:pt x="133" y="265"/>
                  </a:cubicBezTo>
                  <a:cubicBezTo>
                    <a:pt x="206" y="265"/>
                    <a:pt x="266" y="205"/>
                    <a:pt x="266" y="132"/>
                  </a:cubicBezTo>
                  <a:cubicBezTo>
                    <a:pt x="266" y="59"/>
                    <a:pt x="206" y="0"/>
                    <a:pt x="133" y="0"/>
                  </a:cubicBezTo>
                  <a:close/>
                  <a:moveTo>
                    <a:pt x="221" y="51"/>
                  </a:moveTo>
                  <a:cubicBezTo>
                    <a:pt x="208" y="57"/>
                    <a:pt x="179" y="71"/>
                    <a:pt x="148" y="94"/>
                  </a:cubicBezTo>
                  <a:cubicBezTo>
                    <a:pt x="129" y="66"/>
                    <a:pt x="157" y="28"/>
                    <a:pt x="167" y="17"/>
                  </a:cubicBezTo>
                  <a:cubicBezTo>
                    <a:pt x="188" y="23"/>
                    <a:pt x="206" y="35"/>
                    <a:pt x="221" y="51"/>
                  </a:cubicBezTo>
                  <a:close/>
                  <a:moveTo>
                    <a:pt x="133" y="12"/>
                  </a:moveTo>
                  <a:cubicBezTo>
                    <a:pt x="141" y="12"/>
                    <a:pt x="148" y="13"/>
                    <a:pt x="156" y="14"/>
                  </a:cubicBezTo>
                  <a:cubicBezTo>
                    <a:pt x="144" y="30"/>
                    <a:pt x="118" y="69"/>
                    <a:pt x="140" y="100"/>
                  </a:cubicBezTo>
                  <a:cubicBezTo>
                    <a:pt x="132" y="106"/>
                    <a:pt x="125" y="113"/>
                    <a:pt x="118" y="119"/>
                  </a:cubicBezTo>
                  <a:cubicBezTo>
                    <a:pt x="116" y="121"/>
                    <a:pt x="114" y="123"/>
                    <a:pt x="112" y="124"/>
                  </a:cubicBezTo>
                  <a:cubicBezTo>
                    <a:pt x="82" y="87"/>
                    <a:pt x="64" y="51"/>
                    <a:pt x="58" y="38"/>
                  </a:cubicBezTo>
                  <a:cubicBezTo>
                    <a:pt x="79" y="22"/>
                    <a:pt x="105" y="12"/>
                    <a:pt x="133" y="12"/>
                  </a:cubicBezTo>
                  <a:close/>
                  <a:moveTo>
                    <a:pt x="13" y="132"/>
                  </a:moveTo>
                  <a:cubicBezTo>
                    <a:pt x="13" y="98"/>
                    <a:pt x="27" y="67"/>
                    <a:pt x="51" y="45"/>
                  </a:cubicBezTo>
                  <a:cubicBezTo>
                    <a:pt x="58" y="60"/>
                    <a:pt x="76" y="95"/>
                    <a:pt x="105" y="131"/>
                  </a:cubicBezTo>
                  <a:cubicBezTo>
                    <a:pt x="98" y="138"/>
                    <a:pt x="91" y="144"/>
                    <a:pt x="85" y="150"/>
                  </a:cubicBezTo>
                  <a:cubicBezTo>
                    <a:pt x="61" y="124"/>
                    <a:pt x="28" y="130"/>
                    <a:pt x="13" y="135"/>
                  </a:cubicBezTo>
                  <a:cubicBezTo>
                    <a:pt x="13" y="134"/>
                    <a:pt x="13" y="134"/>
                    <a:pt x="13" y="132"/>
                  </a:cubicBezTo>
                  <a:close/>
                  <a:moveTo>
                    <a:pt x="37" y="204"/>
                  </a:moveTo>
                  <a:cubicBezTo>
                    <a:pt x="24" y="187"/>
                    <a:pt x="16" y="167"/>
                    <a:pt x="14" y="145"/>
                  </a:cubicBezTo>
                  <a:cubicBezTo>
                    <a:pt x="26" y="141"/>
                    <a:pt x="56" y="133"/>
                    <a:pt x="79" y="157"/>
                  </a:cubicBezTo>
                  <a:cubicBezTo>
                    <a:pt x="58" y="178"/>
                    <a:pt x="44" y="195"/>
                    <a:pt x="37" y="204"/>
                  </a:cubicBezTo>
                  <a:close/>
                  <a:moveTo>
                    <a:pt x="96" y="246"/>
                  </a:moveTo>
                  <a:cubicBezTo>
                    <a:pt x="75" y="240"/>
                    <a:pt x="57" y="227"/>
                    <a:pt x="43" y="211"/>
                  </a:cubicBezTo>
                  <a:cubicBezTo>
                    <a:pt x="49" y="203"/>
                    <a:pt x="64" y="186"/>
                    <a:pt x="84" y="165"/>
                  </a:cubicBezTo>
                  <a:cubicBezTo>
                    <a:pt x="104" y="193"/>
                    <a:pt x="99" y="231"/>
                    <a:pt x="96" y="246"/>
                  </a:cubicBezTo>
                  <a:close/>
                  <a:moveTo>
                    <a:pt x="133" y="252"/>
                  </a:moveTo>
                  <a:cubicBezTo>
                    <a:pt x="123" y="252"/>
                    <a:pt x="114" y="251"/>
                    <a:pt x="105" y="249"/>
                  </a:cubicBezTo>
                  <a:cubicBezTo>
                    <a:pt x="109" y="232"/>
                    <a:pt x="115" y="190"/>
                    <a:pt x="91" y="158"/>
                  </a:cubicBezTo>
                  <a:cubicBezTo>
                    <a:pt x="98" y="152"/>
                    <a:pt x="104" y="145"/>
                    <a:pt x="111" y="138"/>
                  </a:cubicBezTo>
                  <a:cubicBezTo>
                    <a:pt x="114" y="141"/>
                    <a:pt x="116" y="144"/>
                    <a:pt x="119" y="147"/>
                  </a:cubicBezTo>
                  <a:cubicBezTo>
                    <a:pt x="156" y="188"/>
                    <a:pt x="190" y="217"/>
                    <a:pt x="204" y="229"/>
                  </a:cubicBezTo>
                  <a:cubicBezTo>
                    <a:pt x="184" y="243"/>
                    <a:pt x="160" y="252"/>
                    <a:pt x="133" y="252"/>
                  </a:cubicBezTo>
                  <a:close/>
                  <a:moveTo>
                    <a:pt x="253" y="132"/>
                  </a:moveTo>
                  <a:cubicBezTo>
                    <a:pt x="253" y="168"/>
                    <a:pt x="237" y="201"/>
                    <a:pt x="212" y="223"/>
                  </a:cubicBezTo>
                  <a:cubicBezTo>
                    <a:pt x="199" y="212"/>
                    <a:pt x="164" y="182"/>
                    <a:pt x="126" y="141"/>
                  </a:cubicBezTo>
                  <a:cubicBezTo>
                    <a:pt x="123" y="138"/>
                    <a:pt x="121" y="135"/>
                    <a:pt x="118" y="132"/>
                  </a:cubicBezTo>
                  <a:cubicBezTo>
                    <a:pt x="120" y="130"/>
                    <a:pt x="122" y="128"/>
                    <a:pt x="124" y="127"/>
                  </a:cubicBezTo>
                  <a:cubicBezTo>
                    <a:pt x="131" y="120"/>
                    <a:pt x="139" y="114"/>
                    <a:pt x="146" y="108"/>
                  </a:cubicBezTo>
                  <a:cubicBezTo>
                    <a:pt x="165" y="127"/>
                    <a:pt x="194" y="131"/>
                    <a:pt x="218" y="131"/>
                  </a:cubicBezTo>
                  <a:cubicBezTo>
                    <a:pt x="232" y="131"/>
                    <a:pt x="245" y="130"/>
                    <a:pt x="252" y="129"/>
                  </a:cubicBezTo>
                  <a:cubicBezTo>
                    <a:pt x="252" y="130"/>
                    <a:pt x="253" y="131"/>
                    <a:pt x="253" y="132"/>
                  </a:cubicBezTo>
                  <a:close/>
                  <a:moveTo>
                    <a:pt x="252" y="119"/>
                  </a:moveTo>
                  <a:cubicBezTo>
                    <a:pt x="234" y="122"/>
                    <a:pt x="180" y="128"/>
                    <a:pt x="154" y="102"/>
                  </a:cubicBezTo>
                  <a:cubicBezTo>
                    <a:pt x="186" y="78"/>
                    <a:pt x="216" y="63"/>
                    <a:pt x="227" y="58"/>
                  </a:cubicBezTo>
                  <a:cubicBezTo>
                    <a:pt x="241" y="76"/>
                    <a:pt x="250" y="96"/>
                    <a:pt x="252" y="119"/>
                  </a:cubicBezTo>
                  <a:close/>
                </a:path>
              </a:pathLst>
            </a:custGeom>
            <a:solidFill>
              <a:schemeClr val="accent4"/>
            </a:solidFill>
            <a:ln>
              <a:noFill/>
            </a:ln>
          </p:spPr>
          <p:txBody>
            <a:bodyPr vert="horz" wrap="square" lIns="83743" tIns="41872" rIns="83743" bIns="41872" numCol="1" anchor="t" anchorCtr="0" compatLnSpc="1"/>
            <a:lstStyle/>
            <a:p>
              <a:pPr algn="just">
                <a:lnSpc>
                  <a:spcPct val="120000"/>
                </a:lnSpc>
              </a:pPr>
              <a:endParaRPr lang="en-GB" sz="825">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6" name="Freeform 20"/>
            <p:cNvSpPr>
              <a:spLocks noEditPoints="1"/>
            </p:cNvSpPr>
            <p:nvPr/>
          </p:nvSpPr>
          <p:spPr bwMode="auto">
            <a:xfrm>
              <a:off x="3825380" y="4903608"/>
              <a:ext cx="488783" cy="502854"/>
            </a:xfrm>
            <a:custGeom>
              <a:avLst/>
              <a:gdLst>
                <a:gd name="T0" fmla="*/ 107 w 279"/>
                <a:gd name="T1" fmla="*/ 16 h 287"/>
                <a:gd name="T2" fmla="*/ 105 w 279"/>
                <a:gd name="T3" fmla="*/ 34 h 287"/>
                <a:gd name="T4" fmla="*/ 105 w 279"/>
                <a:gd name="T5" fmla="*/ 35 h 287"/>
                <a:gd name="T6" fmla="*/ 89 w 279"/>
                <a:gd name="T7" fmla="*/ 202 h 287"/>
                <a:gd name="T8" fmla="*/ 57 w 279"/>
                <a:gd name="T9" fmla="*/ 186 h 287"/>
                <a:gd name="T10" fmla="*/ 3 w 279"/>
                <a:gd name="T11" fmla="*/ 231 h 287"/>
                <a:gd name="T12" fmla="*/ 47 w 279"/>
                <a:gd name="T13" fmla="*/ 285 h 287"/>
                <a:gd name="T14" fmla="*/ 100 w 279"/>
                <a:gd name="T15" fmla="*/ 247 h 287"/>
                <a:gd name="T16" fmla="*/ 101 w 279"/>
                <a:gd name="T17" fmla="*/ 247 h 287"/>
                <a:gd name="T18" fmla="*/ 117 w 279"/>
                <a:gd name="T19" fmla="*/ 73 h 287"/>
                <a:gd name="T20" fmla="*/ 257 w 279"/>
                <a:gd name="T21" fmla="*/ 61 h 287"/>
                <a:gd name="T22" fmla="*/ 246 w 279"/>
                <a:gd name="T23" fmla="*/ 184 h 287"/>
                <a:gd name="T24" fmla="*/ 213 w 279"/>
                <a:gd name="T25" fmla="*/ 168 h 287"/>
                <a:gd name="T26" fmla="*/ 159 w 279"/>
                <a:gd name="T27" fmla="*/ 213 h 287"/>
                <a:gd name="T28" fmla="*/ 204 w 279"/>
                <a:gd name="T29" fmla="*/ 267 h 287"/>
                <a:gd name="T30" fmla="*/ 257 w 279"/>
                <a:gd name="T31" fmla="*/ 229 h 287"/>
                <a:gd name="T32" fmla="*/ 258 w 279"/>
                <a:gd name="T33" fmla="*/ 229 h 287"/>
                <a:gd name="T34" fmla="*/ 275 w 279"/>
                <a:gd name="T35" fmla="*/ 34 h 287"/>
                <a:gd name="T36" fmla="*/ 276 w 279"/>
                <a:gd name="T37" fmla="*/ 34 h 287"/>
                <a:gd name="T38" fmla="*/ 279 w 279"/>
                <a:gd name="T39" fmla="*/ 0 h 287"/>
                <a:gd name="T40" fmla="*/ 107 w 279"/>
                <a:gd name="T41" fmla="*/ 16 h 287"/>
                <a:gd name="T42" fmla="*/ 258 w 279"/>
                <a:gd name="T43" fmla="*/ 52 h 287"/>
                <a:gd name="T44" fmla="*/ 118 w 279"/>
                <a:gd name="T45" fmla="*/ 64 h 287"/>
                <a:gd name="T46" fmla="*/ 120 w 279"/>
                <a:gd name="T47" fmla="*/ 48 h 287"/>
                <a:gd name="T48" fmla="*/ 260 w 279"/>
                <a:gd name="T49" fmla="*/ 35 h 287"/>
                <a:gd name="T50" fmla="*/ 258 w 279"/>
                <a:gd name="T51" fmla="*/ 52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9" h="287">
                  <a:moveTo>
                    <a:pt x="107" y="16"/>
                  </a:moveTo>
                  <a:cubicBezTo>
                    <a:pt x="105" y="34"/>
                    <a:pt x="105" y="34"/>
                    <a:pt x="105" y="34"/>
                  </a:cubicBezTo>
                  <a:cubicBezTo>
                    <a:pt x="105" y="35"/>
                    <a:pt x="105" y="35"/>
                    <a:pt x="105" y="35"/>
                  </a:cubicBezTo>
                  <a:cubicBezTo>
                    <a:pt x="89" y="202"/>
                    <a:pt x="89" y="202"/>
                    <a:pt x="89" y="202"/>
                  </a:cubicBezTo>
                  <a:cubicBezTo>
                    <a:pt x="81" y="193"/>
                    <a:pt x="70" y="187"/>
                    <a:pt x="57" y="186"/>
                  </a:cubicBezTo>
                  <a:cubicBezTo>
                    <a:pt x="29" y="183"/>
                    <a:pt x="5" y="203"/>
                    <a:pt x="3" y="231"/>
                  </a:cubicBezTo>
                  <a:cubicBezTo>
                    <a:pt x="0" y="258"/>
                    <a:pt x="20" y="282"/>
                    <a:pt x="47" y="285"/>
                  </a:cubicBezTo>
                  <a:cubicBezTo>
                    <a:pt x="72" y="287"/>
                    <a:pt x="95" y="270"/>
                    <a:pt x="100" y="247"/>
                  </a:cubicBezTo>
                  <a:cubicBezTo>
                    <a:pt x="101" y="247"/>
                    <a:pt x="101" y="247"/>
                    <a:pt x="101" y="247"/>
                  </a:cubicBezTo>
                  <a:cubicBezTo>
                    <a:pt x="117" y="73"/>
                    <a:pt x="117" y="73"/>
                    <a:pt x="117" y="73"/>
                  </a:cubicBezTo>
                  <a:cubicBezTo>
                    <a:pt x="257" y="61"/>
                    <a:pt x="257" y="61"/>
                    <a:pt x="257" y="61"/>
                  </a:cubicBezTo>
                  <a:cubicBezTo>
                    <a:pt x="246" y="184"/>
                    <a:pt x="246" y="184"/>
                    <a:pt x="246" y="184"/>
                  </a:cubicBezTo>
                  <a:cubicBezTo>
                    <a:pt x="238" y="175"/>
                    <a:pt x="226" y="169"/>
                    <a:pt x="213" y="168"/>
                  </a:cubicBezTo>
                  <a:cubicBezTo>
                    <a:pt x="186" y="165"/>
                    <a:pt x="161" y="186"/>
                    <a:pt x="159" y="213"/>
                  </a:cubicBezTo>
                  <a:cubicBezTo>
                    <a:pt x="156" y="240"/>
                    <a:pt x="177" y="265"/>
                    <a:pt x="204" y="267"/>
                  </a:cubicBezTo>
                  <a:cubicBezTo>
                    <a:pt x="229" y="269"/>
                    <a:pt x="251" y="253"/>
                    <a:pt x="257" y="229"/>
                  </a:cubicBezTo>
                  <a:cubicBezTo>
                    <a:pt x="258" y="229"/>
                    <a:pt x="258" y="229"/>
                    <a:pt x="258" y="229"/>
                  </a:cubicBezTo>
                  <a:cubicBezTo>
                    <a:pt x="275" y="34"/>
                    <a:pt x="275" y="34"/>
                    <a:pt x="275" y="34"/>
                  </a:cubicBezTo>
                  <a:cubicBezTo>
                    <a:pt x="276" y="34"/>
                    <a:pt x="276" y="34"/>
                    <a:pt x="276" y="34"/>
                  </a:cubicBezTo>
                  <a:cubicBezTo>
                    <a:pt x="279" y="0"/>
                    <a:pt x="279" y="0"/>
                    <a:pt x="279" y="0"/>
                  </a:cubicBezTo>
                  <a:lnTo>
                    <a:pt x="107" y="16"/>
                  </a:lnTo>
                  <a:close/>
                  <a:moveTo>
                    <a:pt x="258" y="52"/>
                  </a:moveTo>
                  <a:cubicBezTo>
                    <a:pt x="118" y="64"/>
                    <a:pt x="118" y="64"/>
                    <a:pt x="118" y="64"/>
                  </a:cubicBezTo>
                  <a:cubicBezTo>
                    <a:pt x="120" y="48"/>
                    <a:pt x="120" y="48"/>
                    <a:pt x="120" y="48"/>
                  </a:cubicBezTo>
                  <a:cubicBezTo>
                    <a:pt x="260" y="35"/>
                    <a:pt x="260" y="35"/>
                    <a:pt x="260" y="35"/>
                  </a:cubicBezTo>
                  <a:lnTo>
                    <a:pt x="258" y="52"/>
                  </a:lnTo>
                  <a:close/>
                </a:path>
              </a:pathLst>
            </a:custGeom>
            <a:solidFill>
              <a:schemeClr val="accent1"/>
            </a:solidFill>
            <a:ln>
              <a:noFill/>
            </a:ln>
          </p:spPr>
          <p:txBody>
            <a:bodyPr vert="horz" wrap="square" lIns="83743" tIns="41872" rIns="83743" bIns="41872" numCol="1" anchor="t" anchorCtr="0" compatLnSpc="1"/>
            <a:lstStyle/>
            <a:p>
              <a:pPr algn="just">
                <a:lnSpc>
                  <a:spcPct val="120000"/>
                </a:lnSpc>
              </a:pPr>
              <a:endParaRPr lang="en-GB" sz="825">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7" name="Freeform 21"/>
            <p:cNvSpPr>
              <a:spLocks noEditPoints="1"/>
            </p:cNvSpPr>
            <p:nvPr/>
          </p:nvSpPr>
          <p:spPr bwMode="auto">
            <a:xfrm>
              <a:off x="3716515" y="3660174"/>
              <a:ext cx="682815" cy="542845"/>
            </a:xfrm>
            <a:custGeom>
              <a:avLst/>
              <a:gdLst>
                <a:gd name="T0" fmla="*/ 390 w 390"/>
                <a:gd name="T1" fmla="*/ 266 h 310"/>
                <a:gd name="T2" fmla="*/ 280 w 390"/>
                <a:gd name="T3" fmla="*/ 195 h 310"/>
                <a:gd name="T4" fmla="*/ 289 w 390"/>
                <a:gd name="T5" fmla="*/ 181 h 310"/>
                <a:gd name="T6" fmla="*/ 266 w 390"/>
                <a:gd name="T7" fmla="*/ 167 h 310"/>
                <a:gd name="T8" fmla="*/ 262 w 390"/>
                <a:gd name="T9" fmla="*/ 104 h 310"/>
                <a:gd name="T10" fmla="*/ 104 w 390"/>
                <a:gd name="T11" fmla="*/ 21 h 310"/>
                <a:gd name="T12" fmla="*/ 21 w 390"/>
                <a:gd name="T13" fmla="*/ 180 h 310"/>
                <a:gd name="T14" fmla="*/ 180 w 390"/>
                <a:gd name="T15" fmla="*/ 263 h 310"/>
                <a:gd name="T16" fmla="*/ 218 w 390"/>
                <a:gd name="T17" fmla="*/ 243 h 310"/>
                <a:gd name="T18" fmla="*/ 241 w 390"/>
                <a:gd name="T19" fmla="*/ 257 h 310"/>
                <a:gd name="T20" fmla="*/ 252 w 390"/>
                <a:gd name="T21" fmla="*/ 239 h 310"/>
                <a:gd name="T22" fmla="*/ 363 w 390"/>
                <a:gd name="T23" fmla="*/ 310 h 310"/>
                <a:gd name="T24" fmla="*/ 390 w 390"/>
                <a:gd name="T25" fmla="*/ 266 h 310"/>
                <a:gd name="T26" fmla="*/ 72 w 390"/>
                <a:gd name="T27" fmla="*/ 164 h 310"/>
                <a:gd name="T28" fmla="*/ 120 w 390"/>
                <a:gd name="T29" fmla="*/ 72 h 310"/>
                <a:gd name="T30" fmla="*/ 212 w 390"/>
                <a:gd name="T31" fmla="*/ 120 h 310"/>
                <a:gd name="T32" fmla="*/ 164 w 390"/>
                <a:gd name="T33" fmla="*/ 213 h 310"/>
                <a:gd name="T34" fmla="*/ 72 w 390"/>
                <a:gd name="T35" fmla="*/ 164 h 3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90" h="310">
                  <a:moveTo>
                    <a:pt x="390" y="266"/>
                  </a:moveTo>
                  <a:cubicBezTo>
                    <a:pt x="280" y="195"/>
                    <a:pt x="280" y="195"/>
                    <a:pt x="280" y="195"/>
                  </a:cubicBezTo>
                  <a:cubicBezTo>
                    <a:pt x="289" y="181"/>
                    <a:pt x="289" y="181"/>
                    <a:pt x="289" y="181"/>
                  </a:cubicBezTo>
                  <a:cubicBezTo>
                    <a:pt x="266" y="167"/>
                    <a:pt x="266" y="167"/>
                    <a:pt x="266" y="167"/>
                  </a:cubicBezTo>
                  <a:cubicBezTo>
                    <a:pt x="270" y="147"/>
                    <a:pt x="269" y="125"/>
                    <a:pt x="262" y="104"/>
                  </a:cubicBezTo>
                  <a:cubicBezTo>
                    <a:pt x="241" y="37"/>
                    <a:pt x="170" y="0"/>
                    <a:pt x="104" y="21"/>
                  </a:cubicBezTo>
                  <a:cubicBezTo>
                    <a:pt x="37" y="42"/>
                    <a:pt x="0" y="114"/>
                    <a:pt x="21" y="180"/>
                  </a:cubicBezTo>
                  <a:cubicBezTo>
                    <a:pt x="42" y="247"/>
                    <a:pt x="113" y="284"/>
                    <a:pt x="180" y="263"/>
                  </a:cubicBezTo>
                  <a:cubicBezTo>
                    <a:pt x="194" y="258"/>
                    <a:pt x="207" y="251"/>
                    <a:pt x="218" y="243"/>
                  </a:cubicBezTo>
                  <a:cubicBezTo>
                    <a:pt x="241" y="257"/>
                    <a:pt x="241" y="257"/>
                    <a:pt x="241" y="257"/>
                  </a:cubicBezTo>
                  <a:cubicBezTo>
                    <a:pt x="252" y="239"/>
                    <a:pt x="252" y="239"/>
                    <a:pt x="252" y="239"/>
                  </a:cubicBezTo>
                  <a:cubicBezTo>
                    <a:pt x="363" y="310"/>
                    <a:pt x="363" y="310"/>
                    <a:pt x="363" y="310"/>
                  </a:cubicBezTo>
                  <a:lnTo>
                    <a:pt x="390" y="266"/>
                  </a:lnTo>
                  <a:close/>
                  <a:moveTo>
                    <a:pt x="72" y="164"/>
                  </a:moveTo>
                  <a:cubicBezTo>
                    <a:pt x="59" y="125"/>
                    <a:pt x="81" y="84"/>
                    <a:pt x="120" y="72"/>
                  </a:cubicBezTo>
                  <a:cubicBezTo>
                    <a:pt x="158" y="59"/>
                    <a:pt x="200" y="81"/>
                    <a:pt x="212" y="120"/>
                  </a:cubicBezTo>
                  <a:cubicBezTo>
                    <a:pt x="224" y="159"/>
                    <a:pt x="203" y="200"/>
                    <a:pt x="164" y="213"/>
                  </a:cubicBezTo>
                  <a:cubicBezTo>
                    <a:pt x="125" y="224"/>
                    <a:pt x="84" y="203"/>
                    <a:pt x="72" y="164"/>
                  </a:cubicBezTo>
                  <a:close/>
                </a:path>
              </a:pathLst>
            </a:custGeom>
            <a:solidFill>
              <a:schemeClr val="accent3"/>
            </a:solidFill>
            <a:ln>
              <a:noFill/>
            </a:ln>
          </p:spPr>
          <p:txBody>
            <a:bodyPr vert="horz" wrap="square" lIns="83743" tIns="41872" rIns="83743" bIns="41872" numCol="1" anchor="t" anchorCtr="0" compatLnSpc="1"/>
            <a:lstStyle/>
            <a:p>
              <a:pPr algn="just">
                <a:lnSpc>
                  <a:spcPct val="120000"/>
                </a:lnSpc>
              </a:pPr>
              <a:endParaRPr lang="en-GB" sz="825">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8" name="Freeform 22"/>
            <p:cNvSpPr>
              <a:spLocks noEditPoints="1"/>
            </p:cNvSpPr>
            <p:nvPr/>
          </p:nvSpPr>
          <p:spPr bwMode="auto">
            <a:xfrm>
              <a:off x="3777983" y="2467839"/>
              <a:ext cx="572469" cy="588761"/>
            </a:xfrm>
            <a:custGeom>
              <a:avLst/>
              <a:gdLst>
                <a:gd name="T0" fmla="*/ 224 w 327"/>
                <a:gd name="T1" fmla="*/ 118 h 336"/>
                <a:gd name="T2" fmla="*/ 238 w 327"/>
                <a:gd name="T3" fmla="*/ 26 h 336"/>
                <a:gd name="T4" fmla="*/ 188 w 327"/>
                <a:gd name="T5" fmla="*/ 10 h 336"/>
                <a:gd name="T6" fmla="*/ 11 w 327"/>
                <a:gd name="T7" fmla="*/ 148 h 336"/>
                <a:gd name="T8" fmla="*/ 148 w 327"/>
                <a:gd name="T9" fmla="*/ 325 h 336"/>
                <a:gd name="T10" fmla="*/ 325 w 327"/>
                <a:gd name="T11" fmla="*/ 188 h 336"/>
                <a:gd name="T12" fmla="*/ 323 w 327"/>
                <a:gd name="T13" fmla="*/ 138 h 336"/>
                <a:gd name="T14" fmla="*/ 224 w 327"/>
                <a:gd name="T15" fmla="*/ 118 h 336"/>
                <a:gd name="T16" fmla="*/ 25 w 327"/>
                <a:gd name="T17" fmla="*/ 159 h 336"/>
                <a:gd name="T18" fmla="*/ 61 w 327"/>
                <a:gd name="T19" fmla="*/ 136 h 336"/>
                <a:gd name="T20" fmla="*/ 90 w 327"/>
                <a:gd name="T21" fmla="*/ 167 h 336"/>
                <a:gd name="T22" fmla="*/ 54 w 327"/>
                <a:gd name="T23" fmla="*/ 191 h 336"/>
                <a:gd name="T24" fmla="*/ 25 w 327"/>
                <a:gd name="T25" fmla="*/ 159 h 336"/>
                <a:gd name="T26" fmla="*/ 78 w 327"/>
                <a:gd name="T27" fmla="*/ 262 h 336"/>
                <a:gd name="T28" fmla="*/ 48 w 327"/>
                <a:gd name="T29" fmla="*/ 231 h 336"/>
                <a:gd name="T30" fmla="*/ 85 w 327"/>
                <a:gd name="T31" fmla="*/ 207 h 336"/>
                <a:gd name="T32" fmla="*/ 114 w 327"/>
                <a:gd name="T33" fmla="*/ 239 h 336"/>
                <a:gd name="T34" fmla="*/ 78 w 327"/>
                <a:gd name="T35" fmla="*/ 262 h 336"/>
                <a:gd name="T36" fmla="*/ 80 w 327"/>
                <a:gd name="T37" fmla="*/ 124 h 336"/>
                <a:gd name="T38" fmla="*/ 51 w 327"/>
                <a:gd name="T39" fmla="*/ 92 h 336"/>
                <a:gd name="T40" fmla="*/ 88 w 327"/>
                <a:gd name="T41" fmla="*/ 69 h 336"/>
                <a:gd name="T42" fmla="*/ 117 w 327"/>
                <a:gd name="T43" fmla="*/ 100 h 336"/>
                <a:gd name="T44" fmla="*/ 80 w 327"/>
                <a:gd name="T45" fmla="*/ 124 h 336"/>
                <a:gd name="T46" fmla="*/ 146 w 327"/>
                <a:gd name="T47" fmla="*/ 308 h 336"/>
                <a:gd name="T48" fmla="*/ 117 w 327"/>
                <a:gd name="T49" fmla="*/ 276 h 336"/>
                <a:gd name="T50" fmla="*/ 153 w 327"/>
                <a:gd name="T51" fmla="*/ 252 h 336"/>
                <a:gd name="T52" fmla="*/ 182 w 327"/>
                <a:gd name="T53" fmla="*/ 284 h 336"/>
                <a:gd name="T54" fmla="*/ 146 w 327"/>
                <a:gd name="T55" fmla="*/ 308 h 336"/>
                <a:gd name="T56" fmla="*/ 151 w 327"/>
                <a:gd name="T57" fmla="*/ 85 h 336"/>
                <a:gd name="T58" fmla="*/ 122 w 327"/>
                <a:gd name="T59" fmla="*/ 52 h 336"/>
                <a:gd name="T60" fmla="*/ 158 w 327"/>
                <a:gd name="T61" fmla="*/ 29 h 336"/>
                <a:gd name="T62" fmla="*/ 187 w 327"/>
                <a:gd name="T63" fmla="*/ 61 h 336"/>
                <a:gd name="T64" fmla="*/ 151 w 327"/>
                <a:gd name="T65" fmla="*/ 85 h 336"/>
                <a:gd name="T66" fmla="*/ 223 w 327"/>
                <a:gd name="T67" fmla="*/ 285 h 336"/>
                <a:gd name="T68" fmla="*/ 194 w 327"/>
                <a:gd name="T69" fmla="*/ 253 h 336"/>
                <a:gd name="T70" fmla="*/ 230 w 327"/>
                <a:gd name="T71" fmla="*/ 230 h 336"/>
                <a:gd name="T72" fmla="*/ 259 w 327"/>
                <a:gd name="T73" fmla="*/ 262 h 336"/>
                <a:gd name="T74" fmla="*/ 223 w 327"/>
                <a:gd name="T75" fmla="*/ 285 h 336"/>
                <a:gd name="T76" fmla="*/ 269 w 327"/>
                <a:gd name="T77" fmla="*/ 226 h 336"/>
                <a:gd name="T78" fmla="*/ 240 w 327"/>
                <a:gd name="T79" fmla="*/ 195 h 336"/>
                <a:gd name="T80" fmla="*/ 276 w 327"/>
                <a:gd name="T81" fmla="*/ 171 h 336"/>
                <a:gd name="T82" fmla="*/ 304 w 327"/>
                <a:gd name="T83" fmla="*/ 203 h 336"/>
                <a:gd name="T84" fmla="*/ 269 w 327"/>
                <a:gd name="T85" fmla="*/ 226 h 336"/>
                <a:gd name="T86" fmla="*/ 269 w 327"/>
                <a:gd name="T87" fmla="*/ 226 h 336"/>
                <a:gd name="T88" fmla="*/ 269 w 327"/>
                <a:gd name="T89" fmla="*/ 226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27" h="336">
                  <a:moveTo>
                    <a:pt x="224" y="118"/>
                  </a:moveTo>
                  <a:cubicBezTo>
                    <a:pt x="203" y="77"/>
                    <a:pt x="292" y="56"/>
                    <a:pt x="238" y="26"/>
                  </a:cubicBezTo>
                  <a:cubicBezTo>
                    <a:pt x="212" y="16"/>
                    <a:pt x="206" y="13"/>
                    <a:pt x="188" y="10"/>
                  </a:cubicBezTo>
                  <a:cubicBezTo>
                    <a:pt x="101" y="0"/>
                    <a:pt x="22" y="61"/>
                    <a:pt x="11" y="148"/>
                  </a:cubicBezTo>
                  <a:cubicBezTo>
                    <a:pt x="0" y="235"/>
                    <a:pt x="61" y="313"/>
                    <a:pt x="148" y="325"/>
                  </a:cubicBezTo>
                  <a:cubicBezTo>
                    <a:pt x="235" y="336"/>
                    <a:pt x="314" y="275"/>
                    <a:pt x="325" y="188"/>
                  </a:cubicBezTo>
                  <a:cubicBezTo>
                    <a:pt x="327" y="169"/>
                    <a:pt x="327" y="157"/>
                    <a:pt x="323" y="138"/>
                  </a:cubicBezTo>
                  <a:cubicBezTo>
                    <a:pt x="315" y="103"/>
                    <a:pt x="246" y="159"/>
                    <a:pt x="224" y="118"/>
                  </a:cubicBezTo>
                  <a:close/>
                  <a:moveTo>
                    <a:pt x="25" y="159"/>
                  </a:moveTo>
                  <a:cubicBezTo>
                    <a:pt x="27" y="144"/>
                    <a:pt x="43" y="133"/>
                    <a:pt x="61" y="136"/>
                  </a:cubicBezTo>
                  <a:cubicBezTo>
                    <a:pt x="79" y="138"/>
                    <a:pt x="92" y="151"/>
                    <a:pt x="90" y="167"/>
                  </a:cubicBezTo>
                  <a:cubicBezTo>
                    <a:pt x="88" y="182"/>
                    <a:pt x="72" y="194"/>
                    <a:pt x="54" y="191"/>
                  </a:cubicBezTo>
                  <a:cubicBezTo>
                    <a:pt x="36" y="188"/>
                    <a:pt x="23" y="174"/>
                    <a:pt x="25" y="159"/>
                  </a:cubicBezTo>
                  <a:close/>
                  <a:moveTo>
                    <a:pt x="78" y="262"/>
                  </a:moveTo>
                  <a:cubicBezTo>
                    <a:pt x="60" y="260"/>
                    <a:pt x="47" y="246"/>
                    <a:pt x="48" y="231"/>
                  </a:cubicBezTo>
                  <a:cubicBezTo>
                    <a:pt x="51" y="216"/>
                    <a:pt x="67" y="205"/>
                    <a:pt x="85" y="207"/>
                  </a:cubicBezTo>
                  <a:cubicBezTo>
                    <a:pt x="103" y="209"/>
                    <a:pt x="116" y="224"/>
                    <a:pt x="114" y="239"/>
                  </a:cubicBezTo>
                  <a:cubicBezTo>
                    <a:pt x="112" y="254"/>
                    <a:pt x="96" y="265"/>
                    <a:pt x="78" y="262"/>
                  </a:cubicBezTo>
                  <a:close/>
                  <a:moveTo>
                    <a:pt x="80" y="124"/>
                  </a:moveTo>
                  <a:cubicBezTo>
                    <a:pt x="62" y="121"/>
                    <a:pt x="49" y="107"/>
                    <a:pt x="51" y="92"/>
                  </a:cubicBezTo>
                  <a:cubicBezTo>
                    <a:pt x="53" y="77"/>
                    <a:pt x="70" y="66"/>
                    <a:pt x="88" y="69"/>
                  </a:cubicBezTo>
                  <a:cubicBezTo>
                    <a:pt x="106" y="71"/>
                    <a:pt x="119" y="85"/>
                    <a:pt x="117" y="100"/>
                  </a:cubicBezTo>
                  <a:cubicBezTo>
                    <a:pt x="114" y="116"/>
                    <a:pt x="98" y="126"/>
                    <a:pt x="80" y="124"/>
                  </a:cubicBezTo>
                  <a:close/>
                  <a:moveTo>
                    <a:pt x="146" y="308"/>
                  </a:moveTo>
                  <a:cubicBezTo>
                    <a:pt x="128" y="305"/>
                    <a:pt x="115" y="291"/>
                    <a:pt x="117" y="276"/>
                  </a:cubicBezTo>
                  <a:cubicBezTo>
                    <a:pt x="119" y="260"/>
                    <a:pt x="135" y="250"/>
                    <a:pt x="153" y="252"/>
                  </a:cubicBezTo>
                  <a:cubicBezTo>
                    <a:pt x="171" y="255"/>
                    <a:pt x="184" y="269"/>
                    <a:pt x="182" y="284"/>
                  </a:cubicBezTo>
                  <a:cubicBezTo>
                    <a:pt x="181" y="300"/>
                    <a:pt x="164" y="310"/>
                    <a:pt x="146" y="308"/>
                  </a:cubicBezTo>
                  <a:close/>
                  <a:moveTo>
                    <a:pt x="151" y="85"/>
                  </a:moveTo>
                  <a:cubicBezTo>
                    <a:pt x="133" y="83"/>
                    <a:pt x="120" y="68"/>
                    <a:pt x="122" y="52"/>
                  </a:cubicBezTo>
                  <a:cubicBezTo>
                    <a:pt x="124" y="38"/>
                    <a:pt x="141" y="27"/>
                    <a:pt x="158" y="29"/>
                  </a:cubicBezTo>
                  <a:cubicBezTo>
                    <a:pt x="176" y="32"/>
                    <a:pt x="189" y="45"/>
                    <a:pt x="187" y="61"/>
                  </a:cubicBezTo>
                  <a:cubicBezTo>
                    <a:pt x="185" y="76"/>
                    <a:pt x="169" y="87"/>
                    <a:pt x="151" y="85"/>
                  </a:cubicBezTo>
                  <a:close/>
                  <a:moveTo>
                    <a:pt x="223" y="285"/>
                  </a:moveTo>
                  <a:cubicBezTo>
                    <a:pt x="204" y="283"/>
                    <a:pt x="192" y="269"/>
                    <a:pt x="194" y="253"/>
                  </a:cubicBezTo>
                  <a:cubicBezTo>
                    <a:pt x="196" y="238"/>
                    <a:pt x="212" y="227"/>
                    <a:pt x="230" y="230"/>
                  </a:cubicBezTo>
                  <a:cubicBezTo>
                    <a:pt x="248" y="232"/>
                    <a:pt x="260" y="247"/>
                    <a:pt x="259" y="262"/>
                  </a:cubicBezTo>
                  <a:cubicBezTo>
                    <a:pt x="257" y="277"/>
                    <a:pt x="240" y="287"/>
                    <a:pt x="223" y="285"/>
                  </a:cubicBezTo>
                  <a:close/>
                  <a:moveTo>
                    <a:pt x="269" y="226"/>
                  </a:moveTo>
                  <a:cubicBezTo>
                    <a:pt x="250" y="225"/>
                    <a:pt x="237" y="210"/>
                    <a:pt x="240" y="195"/>
                  </a:cubicBezTo>
                  <a:cubicBezTo>
                    <a:pt x="241" y="180"/>
                    <a:pt x="258" y="169"/>
                    <a:pt x="276" y="171"/>
                  </a:cubicBezTo>
                  <a:cubicBezTo>
                    <a:pt x="294" y="174"/>
                    <a:pt x="307" y="187"/>
                    <a:pt x="304" y="203"/>
                  </a:cubicBezTo>
                  <a:cubicBezTo>
                    <a:pt x="303" y="218"/>
                    <a:pt x="286" y="229"/>
                    <a:pt x="269" y="226"/>
                  </a:cubicBezTo>
                  <a:close/>
                  <a:moveTo>
                    <a:pt x="269" y="226"/>
                  </a:moveTo>
                  <a:cubicBezTo>
                    <a:pt x="269" y="226"/>
                    <a:pt x="269" y="226"/>
                    <a:pt x="269" y="226"/>
                  </a:cubicBezTo>
                </a:path>
              </a:pathLst>
            </a:custGeom>
            <a:solidFill>
              <a:schemeClr val="accent2"/>
            </a:solidFill>
            <a:ln>
              <a:noFill/>
            </a:ln>
          </p:spPr>
          <p:txBody>
            <a:bodyPr vert="horz" wrap="square" lIns="83743" tIns="41872" rIns="83743" bIns="41872" numCol="1" anchor="t" anchorCtr="0" compatLnSpc="1"/>
            <a:lstStyle/>
            <a:p>
              <a:pPr algn="just">
                <a:lnSpc>
                  <a:spcPct val="120000"/>
                </a:lnSpc>
              </a:pPr>
              <a:endParaRPr lang="en-GB" sz="825">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9" name="Freeform 23"/>
            <p:cNvSpPr/>
            <p:nvPr/>
          </p:nvSpPr>
          <p:spPr bwMode="auto">
            <a:xfrm>
              <a:off x="7841548" y="5334626"/>
              <a:ext cx="345111" cy="793162"/>
            </a:xfrm>
            <a:custGeom>
              <a:avLst/>
              <a:gdLst>
                <a:gd name="T0" fmla="*/ 466 w 466"/>
                <a:gd name="T1" fmla="*/ 1071 h 1071"/>
                <a:gd name="T2" fmla="*/ 0 w 466"/>
                <a:gd name="T3" fmla="*/ 1071 h 1071"/>
                <a:gd name="T4" fmla="*/ 0 w 466"/>
                <a:gd name="T5" fmla="*/ 1024 h 1071"/>
                <a:gd name="T6" fmla="*/ 418 w 466"/>
                <a:gd name="T7" fmla="*/ 1024 h 1071"/>
                <a:gd name="T8" fmla="*/ 418 w 466"/>
                <a:gd name="T9" fmla="*/ 0 h 1071"/>
                <a:gd name="T10" fmla="*/ 466 w 466"/>
                <a:gd name="T11" fmla="*/ 0 h 1071"/>
                <a:gd name="T12" fmla="*/ 466 w 466"/>
                <a:gd name="T13" fmla="*/ 1071 h 1071"/>
              </a:gdLst>
              <a:ahLst/>
              <a:cxnLst>
                <a:cxn ang="0">
                  <a:pos x="T0" y="T1"/>
                </a:cxn>
                <a:cxn ang="0">
                  <a:pos x="T2" y="T3"/>
                </a:cxn>
                <a:cxn ang="0">
                  <a:pos x="T4" y="T5"/>
                </a:cxn>
                <a:cxn ang="0">
                  <a:pos x="T6" y="T7"/>
                </a:cxn>
                <a:cxn ang="0">
                  <a:pos x="T8" y="T9"/>
                </a:cxn>
                <a:cxn ang="0">
                  <a:pos x="T10" y="T11"/>
                </a:cxn>
                <a:cxn ang="0">
                  <a:pos x="T12" y="T13"/>
                </a:cxn>
              </a:cxnLst>
              <a:rect l="0" t="0" r="r" b="b"/>
              <a:pathLst>
                <a:path w="466" h="1071">
                  <a:moveTo>
                    <a:pt x="466" y="1071"/>
                  </a:moveTo>
                  <a:lnTo>
                    <a:pt x="0" y="1071"/>
                  </a:lnTo>
                  <a:lnTo>
                    <a:pt x="0" y="1024"/>
                  </a:lnTo>
                  <a:lnTo>
                    <a:pt x="418" y="1024"/>
                  </a:lnTo>
                  <a:lnTo>
                    <a:pt x="418" y="0"/>
                  </a:lnTo>
                  <a:lnTo>
                    <a:pt x="466" y="0"/>
                  </a:lnTo>
                  <a:lnTo>
                    <a:pt x="466" y="1071"/>
                  </a:lnTo>
                  <a:close/>
                </a:path>
              </a:pathLst>
            </a:custGeom>
            <a:solidFill>
              <a:schemeClr val="accent4"/>
            </a:solidFill>
            <a:ln>
              <a:noFill/>
            </a:ln>
          </p:spPr>
          <p:txBody>
            <a:bodyPr vert="horz" wrap="square" lIns="83743" tIns="41872" rIns="83743" bIns="41872" numCol="1" anchor="t" anchorCtr="0" compatLnSpc="1"/>
            <a:lstStyle/>
            <a:p>
              <a:pPr algn="just">
                <a:lnSpc>
                  <a:spcPct val="120000"/>
                </a:lnSpc>
              </a:pPr>
              <a:endParaRPr lang="en-GB" sz="825">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0" name="Freeform 24"/>
            <p:cNvSpPr/>
            <p:nvPr/>
          </p:nvSpPr>
          <p:spPr bwMode="auto">
            <a:xfrm>
              <a:off x="8107417" y="5247238"/>
              <a:ext cx="122936" cy="105162"/>
            </a:xfrm>
            <a:custGeom>
              <a:avLst/>
              <a:gdLst>
                <a:gd name="T0" fmla="*/ 166 w 166"/>
                <a:gd name="T1" fmla="*/ 142 h 142"/>
                <a:gd name="T2" fmla="*/ 83 w 166"/>
                <a:gd name="T3" fmla="*/ 0 h 142"/>
                <a:gd name="T4" fmla="*/ 0 w 166"/>
                <a:gd name="T5" fmla="*/ 142 h 142"/>
                <a:gd name="T6" fmla="*/ 166 w 166"/>
                <a:gd name="T7" fmla="*/ 142 h 142"/>
              </a:gdLst>
              <a:ahLst/>
              <a:cxnLst>
                <a:cxn ang="0">
                  <a:pos x="T0" y="T1"/>
                </a:cxn>
                <a:cxn ang="0">
                  <a:pos x="T2" y="T3"/>
                </a:cxn>
                <a:cxn ang="0">
                  <a:pos x="T4" y="T5"/>
                </a:cxn>
                <a:cxn ang="0">
                  <a:pos x="T6" y="T7"/>
                </a:cxn>
              </a:cxnLst>
              <a:rect l="0" t="0" r="r" b="b"/>
              <a:pathLst>
                <a:path w="166" h="142">
                  <a:moveTo>
                    <a:pt x="166" y="142"/>
                  </a:moveTo>
                  <a:lnTo>
                    <a:pt x="83" y="0"/>
                  </a:lnTo>
                  <a:lnTo>
                    <a:pt x="0" y="142"/>
                  </a:lnTo>
                  <a:lnTo>
                    <a:pt x="166" y="142"/>
                  </a:lnTo>
                  <a:close/>
                </a:path>
              </a:pathLst>
            </a:custGeom>
            <a:solidFill>
              <a:srgbClr val="D95E52"/>
            </a:solidFill>
            <a:ln>
              <a:noFill/>
            </a:ln>
            <a:extLst>
              <a:ext uri="{91240B29-F687-4F45-9708-019B960494DF}">
                <a14:hiddenLine xmlns:a14="http://schemas.microsoft.com/office/drawing/2010/main" w="9525">
                  <a:solidFill>
                    <a:srgbClr val="000000"/>
                  </a:solidFill>
                  <a:round/>
                </a14:hiddenLine>
              </a:ext>
            </a:extLst>
          </p:spPr>
          <p:txBody>
            <a:bodyPr vert="horz" wrap="square" lIns="83743" tIns="41872" rIns="83743" bIns="41872" numCol="1" anchor="t" anchorCtr="0" compatLnSpc="1"/>
            <a:lstStyle/>
            <a:p>
              <a:pPr algn="just">
                <a:lnSpc>
                  <a:spcPct val="120000"/>
                </a:lnSpc>
              </a:pPr>
              <a:endParaRPr lang="en-GB" sz="825">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1" name="Freeform 25"/>
            <p:cNvSpPr/>
            <p:nvPr/>
          </p:nvSpPr>
          <p:spPr bwMode="auto">
            <a:xfrm>
              <a:off x="7056533" y="3879386"/>
              <a:ext cx="664301" cy="1581139"/>
            </a:xfrm>
            <a:custGeom>
              <a:avLst/>
              <a:gdLst>
                <a:gd name="T0" fmla="*/ 48 w 897"/>
                <a:gd name="T1" fmla="*/ 2135 h 2135"/>
                <a:gd name="T2" fmla="*/ 0 w 897"/>
                <a:gd name="T3" fmla="*/ 2135 h 2135"/>
                <a:gd name="T4" fmla="*/ 0 w 897"/>
                <a:gd name="T5" fmla="*/ 0 h 2135"/>
                <a:gd name="T6" fmla="*/ 897 w 897"/>
                <a:gd name="T7" fmla="*/ 0 h 2135"/>
                <a:gd name="T8" fmla="*/ 897 w 897"/>
                <a:gd name="T9" fmla="*/ 47 h 2135"/>
                <a:gd name="T10" fmla="*/ 48 w 897"/>
                <a:gd name="T11" fmla="*/ 47 h 2135"/>
                <a:gd name="T12" fmla="*/ 48 w 897"/>
                <a:gd name="T13" fmla="*/ 2135 h 2135"/>
              </a:gdLst>
              <a:ahLst/>
              <a:cxnLst>
                <a:cxn ang="0">
                  <a:pos x="T0" y="T1"/>
                </a:cxn>
                <a:cxn ang="0">
                  <a:pos x="T2" y="T3"/>
                </a:cxn>
                <a:cxn ang="0">
                  <a:pos x="T4" y="T5"/>
                </a:cxn>
                <a:cxn ang="0">
                  <a:pos x="T6" y="T7"/>
                </a:cxn>
                <a:cxn ang="0">
                  <a:pos x="T8" y="T9"/>
                </a:cxn>
                <a:cxn ang="0">
                  <a:pos x="T10" y="T11"/>
                </a:cxn>
                <a:cxn ang="0">
                  <a:pos x="T12" y="T13"/>
                </a:cxn>
              </a:cxnLst>
              <a:rect l="0" t="0" r="r" b="b"/>
              <a:pathLst>
                <a:path w="897" h="2135">
                  <a:moveTo>
                    <a:pt x="48" y="2135"/>
                  </a:moveTo>
                  <a:lnTo>
                    <a:pt x="0" y="2135"/>
                  </a:lnTo>
                  <a:lnTo>
                    <a:pt x="0" y="0"/>
                  </a:lnTo>
                  <a:lnTo>
                    <a:pt x="897" y="0"/>
                  </a:lnTo>
                  <a:lnTo>
                    <a:pt x="897" y="47"/>
                  </a:lnTo>
                  <a:lnTo>
                    <a:pt x="48" y="47"/>
                  </a:lnTo>
                  <a:lnTo>
                    <a:pt x="48" y="2135"/>
                  </a:lnTo>
                  <a:close/>
                </a:path>
              </a:pathLst>
            </a:custGeom>
            <a:solidFill>
              <a:schemeClr val="tx2"/>
            </a:solidFill>
            <a:ln>
              <a:noFill/>
            </a:ln>
          </p:spPr>
          <p:txBody>
            <a:bodyPr vert="horz" wrap="square" lIns="83743" tIns="41872" rIns="83743" bIns="41872" numCol="1" anchor="t" anchorCtr="0" compatLnSpc="1"/>
            <a:lstStyle/>
            <a:p>
              <a:pPr algn="just">
                <a:lnSpc>
                  <a:spcPct val="120000"/>
                </a:lnSpc>
              </a:pPr>
              <a:endParaRPr lang="en-GB" sz="825">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2" name="Freeform 26"/>
            <p:cNvSpPr/>
            <p:nvPr/>
          </p:nvSpPr>
          <p:spPr bwMode="auto">
            <a:xfrm>
              <a:off x="7703060" y="3835691"/>
              <a:ext cx="106644" cy="122196"/>
            </a:xfrm>
            <a:custGeom>
              <a:avLst/>
              <a:gdLst>
                <a:gd name="T0" fmla="*/ 0 w 144"/>
                <a:gd name="T1" fmla="*/ 165 h 165"/>
                <a:gd name="T2" fmla="*/ 144 w 144"/>
                <a:gd name="T3" fmla="*/ 83 h 165"/>
                <a:gd name="T4" fmla="*/ 0 w 144"/>
                <a:gd name="T5" fmla="*/ 0 h 165"/>
                <a:gd name="T6" fmla="*/ 0 w 144"/>
                <a:gd name="T7" fmla="*/ 165 h 165"/>
              </a:gdLst>
              <a:ahLst/>
              <a:cxnLst>
                <a:cxn ang="0">
                  <a:pos x="T0" y="T1"/>
                </a:cxn>
                <a:cxn ang="0">
                  <a:pos x="T2" y="T3"/>
                </a:cxn>
                <a:cxn ang="0">
                  <a:pos x="T4" y="T5"/>
                </a:cxn>
                <a:cxn ang="0">
                  <a:pos x="T6" y="T7"/>
                </a:cxn>
              </a:cxnLst>
              <a:rect l="0" t="0" r="r" b="b"/>
              <a:pathLst>
                <a:path w="144" h="165">
                  <a:moveTo>
                    <a:pt x="0" y="165"/>
                  </a:moveTo>
                  <a:lnTo>
                    <a:pt x="144" y="83"/>
                  </a:lnTo>
                  <a:lnTo>
                    <a:pt x="0" y="0"/>
                  </a:lnTo>
                  <a:lnTo>
                    <a:pt x="0" y="165"/>
                  </a:lnTo>
                  <a:close/>
                </a:path>
              </a:pathLst>
            </a:custGeom>
            <a:solidFill>
              <a:srgbClr val="594234"/>
            </a:solidFill>
            <a:ln>
              <a:noFill/>
            </a:ln>
            <a:extLst>
              <a:ext uri="{91240B29-F687-4F45-9708-019B960494DF}">
                <a14:hiddenLine xmlns:a14="http://schemas.microsoft.com/office/drawing/2010/main" w="9525">
                  <a:solidFill>
                    <a:srgbClr val="000000"/>
                  </a:solidFill>
                  <a:round/>
                </a14:hiddenLine>
              </a:ext>
            </a:extLst>
          </p:spPr>
          <p:txBody>
            <a:bodyPr vert="horz" wrap="square" lIns="83743" tIns="41872" rIns="83743" bIns="41872" numCol="1" anchor="t" anchorCtr="0" compatLnSpc="1"/>
            <a:lstStyle/>
            <a:p>
              <a:pPr algn="just">
                <a:lnSpc>
                  <a:spcPct val="120000"/>
                </a:lnSpc>
              </a:pPr>
              <a:endParaRPr lang="en-GB" sz="825">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3" name="Freeform 27"/>
            <p:cNvSpPr/>
            <p:nvPr/>
          </p:nvSpPr>
          <p:spPr bwMode="auto">
            <a:xfrm>
              <a:off x="6210790" y="2247146"/>
              <a:ext cx="1510044" cy="514703"/>
            </a:xfrm>
            <a:custGeom>
              <a:avLst/>
              <a:gdLst>
                <a:gd name="T0" fmla="*/ 47 w 2039"/>
                <a:gd name="T1" fmla="*/ 695 h 695"/>
                <a:gd name="T2" fmla="*/ 0 w 2039"/>
                <a:gd name="T3" fmla="*/ 695 h 695"/>
                <a:gd name="T4" fmla="*/ 0 w 2039"/>
                <a:gd name="T5" fmla="*/ 0 h 695"/>
                <a:gd name="T6" fmla="*/ 2039 w 2039"/>
                <a:gd name="T7" fmla="*/ 0 h 695"/>
                <a:gd name="T8" fmla="*/ 2039 w 2039"/>
                <a:gd name="T9" fmla="*/ 47 h 695"/>
                <a:gd name="T10" fmla="*/ 47 w 2039"/>
                <a:gd name="T11" fmla="*/ 47 h 695"/>
                <a:gd name="T12" fmla="*/ 47 w 2039"/>
                <a:gd name="T13" fmla="*/ 695 h 695"/>
              </a:gdLst>
              <a:ahLst/>
              <a:cxnLst>
                <a:cxn ang="0">
                  <a:pos x="T0" y="T1"/>
                </a:cxn>
                <a:cxn ang="0">
                  <a:pos x="T2" y="T3"/>
                </a:cxn>
                <a:cxn ang="0">
                  <a:pos x="T4" y="T5"/>
                </a:cxn>
                <a:cxn ang="0">
                  <a:pos x="T6" y="T7"/>
                </a:cxn>
                <a:cxn ang="0">
                  <a:pos x="T8" y="T9"/>
                </a:cxn>
                <a:cxn ang="0">
                  <a:pos x="T10" y="T11"/>
                </a:cxn>
                <a:cxn ang="0">
                  <a:pos x="T12" y="T13"/>
                </a:cxn>
              </a:cxnLst>
              <a:rect l="0" t="0" r="r" b="b"/>
              <a:pathLst>
                <a:path w="2039" h="695">
                  <a:moveTo>
                    <a:pt x="47" y="695"/>
                  </a:moveTo>
                  <a:lnTo>
                    <a:pt x="0" y="695"/>
                  </a:lnTo>
                  <a:lnTo>
                    <a:pt x="0" y="0"/>
                  </a:lnTo>
                  <a:lnTo>
                    <a:pt x="2039" y="0"/>
                  </a:lnTo>
                  <a:lnTo>
                    <a:pt x="2039" y="47"/>
                  </a:lnTo>
                  <a:lnTo>
                    <a:pt x="47" y="47"/>
                  </a:lnTo>
                  <a:lnTo>
                    <a:pt x="47" y="695"/>
                  </a:lnTo>
                  <a:close/>
                </a:path>
              </a:pathLst>
            </a:custGeom>
            <a:solidFill>
              <a:schemeClr val="accent1"/>
            </a:solidFill>
            <a:ln>
              <a:noFill/>
            </a:ln>
          </p:spPr>
          <p:txBody>
            <a:bodyPr vert="horz" wrap="square" lIns="83743" tIns="41872" rIns="83743" bIns="41872" numCol="1" anchor="t" anchorCtr="0" compatLnSpc="1"/>
            <a:lstStyle/>
            <a:p>
              <a:pPr algn="just">
                <a:lnSpc>
                  <a:spcPct val="120000"/>
                </a:lnSpc>
              </a:pPr>
              <a:endParaRPr lang="en-GB" sz="825">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4" name="Freeform 28"/>
            <p:cNvSpPr/>
            <p:nvPr/>
          </p:nvSpPr>
          <p:spPr bwMode="auto">
            <a:xfrm>
              <a:off x="7703060" y="2203452"/>
              <a:ext cx="106644" cy="122936"/>
            </a:xfrm>
            <a:custGeom>
              <a:avLst/>
              <a:gdLst>
                <a:gd name="T0" fmla="*/ 0 w 144"/>
                <a:gd name="T1" fmla="*/ 166 h 166"/>
                <a:gd name="T2" fmla="*/ 144 w 144"/>
                <a:gd name="T3" fmla="*/ 83 h 166"/>
                <a:gd name="T4" fmla="*/ 0 w 144"/>
                <a:gd name="T5" fmla="*/ 0 h 166"/>
                <a:gd name="T6" fmla="*/ 0 w 144"/>
                <a:gd name="T7" fmla="*/ 166 h 166"/>
              </a:gdLst>
              <a:ahLst/>
              <a:cxnLst>
                <a:cxn ang="0">
                  <a:pos x="T0" y="T1"/>
                </a:cxn>
                <a:cxn ang="0">
                  <a:pos x="T2" y="T3"/>
                </a:cxn>
                <a:cxn ang="0">
                  <a:pos x="T4" y="T5"/>
                </a:cxn>
                <a:cxn ang="0">
                  <a:pos x="T6" y="T7"/>
                </a:cxn>
              </a:cxnLst>
              <a:rect l="0" t="0" r="r" b="b"/>
              <a:pathLst>
                <a:path w="144" h="166">
                  <a:moveTo>
                    <a:pt x="0" y="166"/>
                  </a:moveTo>
                  <a:lnTo>
                    <a:pt x="144" y="83"/>
                  </a:lnTo>
                  <a:lnTo>
                    <a:pt x="0" y="0"/>
                  </a:lnTo>
                  <a:lnTo>
                    <a:pt x="0" y="166"/>
                  </a:lnTo>
                  <a:close/>
                </a:path>
              </a:pathLst>
            </a:custGeom>
            <a:solidFill>
              <a:srgbClr val="75BF95"/>
            </a:solidFill>
            <a:ln>
              <a:noFill/>
            </a:ln>
            <a:extLst>
              <a:ext uri="{91240B29-F687-4F45-9708-019B960494DF}">
                <a14:hiddenLine xmlns:a14="http://schemas.microsoft.com/office/drawing/2010/main" w="9525">
                  <a:solidFill>
                    <a:srgbClr val="000000"/>
                  </a:solidFill>
                  <a:round/>
                </a14:hiddenLine>
              </a:ext>
            </a:extLst>
          </p:spPr>
          <p:txBody>
            <a:bodyPr vert="horz" wrap="square" lIns="83743" tIns="41872" rIns="83743" bIns="41872" numCol="1" anchor="t" anchorCtr="0" compatLnSpc="1"/>
            <a:lstStyle/>
            <a:p>
              <a:pPr algn="just">
                <a:lnSpc>
                  <a:spcPct val="120000"/>
                </a:lnSpc>
              </a:pPr>
              <a:endParaRPr lang="en-GB" sz="825">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5" name="Freeform 29"/>
            <p:cNvSpPr/>
            <p:nvPr/>
          </p:nvSpPr>
          <p:spPr bwMode="auto">
            <a:xfrm>
              <a:off x="4488940" y="3136583"/>
              <a:ext cx="907211" cy="858333"/>
            </a:xfrm>
            <a:custGeom>
              <a:avLst/>
              <a:gdLst>
                <a:gd name="T0" fmla="*/ 1225 w 1225"/>
                <a:gd name="T1" fmla="*/ 1159 h 1159"/>
                <a:gd name="T2" fmla="*/ 88 w 1225"/>
                <a:gd name="T3" fmla="*/ 1159 h 1159"/>
                <a:gd name="T4" fmla="*/ 88 w 1225"/>
                <a:gd name="T5" fmla="*/ 48 h 1159"/>
                <a:gd name="T6" fmla="*/ 0 w 1225"/>
                <a:gd name="T7" fmla="*/ 48 h 1159"/>
                <a:gd name="T8" fmla="*/ 0 w 1225"/>
                <a:gd name="T9" fmla="*/ 0 h 1159"/>
                <a:gd name="T10" fmla="*/ 135 w 1225"/>
                <a:gd name="T11" fmla="*/ 0 h 1159"/>
                <a:gd name="T12" fmla="*/ 135 w 1225"/>
                <a:gd name="T13" fmla="*/ 1112 h 1159"/>
                <a:gd name="T14" fmla="*/ 1225 w 1225"/>
                <a:gd name="T15" fmla="*/ 1112 h 1159"/>
                <a:gd name="T16" fmla="*/ 1225 w 1225"/>
                <a:gd name="T17" fmla="*/ 1159 h 1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25" h="1159">
                  <a:moveTo>
                    <a:pt x="1225" y="1159"/>
                  </a:moveTo>
                  <a:lnTo>
                    <a:pt x="88" y="1159"/>
                  </a:lnTo>
                  <a:lnTo>
                    <a:pt x="88" y="48"/>
                  </a:lnTo>
                  <a:lnTo>
                    <a:pt x="0" y="48"/>
                  </a:lnTo>
                  <a:lnTo>
                    <a:pt x="0" y="0"/>
                  </a:lnTo>
                  <a:lnTo>
                    <a:pt x="135" y="0"/>
                  </a:lnTo>
                  <a:lnTo>
                    <a:pt x="135" y="1112"/>
                  </a:lnTo>
                  <a:lnTo>
                    <a:pt x="1225" y="1112"/>
                  </a:lnTo>
                  <a:lnTo>
                    <a:pt x="1225" y="1159"/>
                  </a:lnTo>
                  <a:close/>
                </a:path>
              </a:pathLst>
            </a:custGeom>
            <a:solidFill>
              <a:schemeClr val="accent2"/>
            </a:solidFill>
            <a:ln>
              <a:noFill/>
            </a:ln>
          </p:spPr>
          <p:txBody>
            <a:bodyPr vert="horz" wrap="square" lIns="83743" tIns="41872" rIns="83743" bIns="41872" numCol="1" anchor="t" anchorCtr="0" compatLnSpc="1"/>
            <a:lstStyle/>
            <a:p>
              <a:pPr algn="just">
                <a:lnSpc>
                  <a:spcPct val="120000"/>
                </a:lnSpc>
              </a:pPr>
              <a:endParaRPr lang="en-GB" sz="825">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6" name="Freeform 30"/>
            <p:cNvSpPr/>
            <p:nvPr/>
          </p:nvSpPr>
          <p:spPr bwMode="auto">
            <a:xfrm>
              <a:off x="4399330" y="3092889"/>
              <a:ext cx="107384" cy="122936"/>
            </a:xfrm>
            <a:custGeom>
              <a:avLst/>
              <a:gdLst>
                <a:gd name="T0" fmla="*/ 145 w 145"/>
                <a:gd name="T1" fmla="*/ 0 h 166"/>
                <a:gd name="T2" fmla="*/ 0 w 145"/>
                <a:gd name="T3" fmla="*/ 83 h 166"/>
                <a:gd name="T4" fmla="*/ 145 w 145"/>
                <a:gd name="T5" fmla="*/ 166 h 166"/>
                <a:gd name="T6" fmla="*/ 145 w 145"/>
                <a:gd name="T7" fmla="*/ 0 h 166"/>
              </a:gdLst>
              <a:ahLst/>
              <a:cxnLst>
                <a:cxn ang="0">
                  <a:pos x="T0" y="T1"/>
                </a:cxn>
                <a:cxn ang="0">
                  <a:pos x="T2" y="T3"/>
                </a:cxn>
                <a:cxn ang="0">
                  <a:pos x="T4" y="T5"/>
                </a:cxn>
                <a:cxn ang="0">
                  <a:pos x="T6" y="T7"/>
                </a:cxn>
              </a:cxnLst>
              <a:rect l="0" t="0" r="r" b="b"/>
              <a:pathLst>
                <a:path w="145" h="166">
                  <a:moveTo>
                    <a:pt x="145" y="0"/>
                  </a:moveTo>
                  <a:lnTo>
                    <a:pt x="0" y="83"/>
                  </a:lnTo>
                  <a:lnTo>
                    <a:pt x="145" y="166"/>
                  </a:lnTo>
                  <a:lnTo>
                    <a:pt x="145" y="0"/>
                  </a:lnTo>
                  <a:close/>
                </a:path>
              </a:pathLst>
            </a:custGeom>
            <a:solidFill>
              <a:schemeClr val="accent2"/>
            </a:solidFill>
            <a:ln>
              <a:noFill/>
            </a:ln>
          </p:spPr>
          <p:txBody>
            <a:bodyPr vert="horz" wrap="square" lIns="83743" tIns="41872" rIns="83743" bIns="41872" numCol="1" anchor="t" anchorCtr="0" compatLnSpc="1"/>
            <a:lstStyle/>
            <a:p>
              <a:pPr algn="just">
                <a:lnSpc>
                  <a:spcPct val="120000"/>
                </a:lnSpc>
              </a:pPr>
              <a:endParaRPr lang="en-GB" sz="825">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7" name="Freeform 31"/>
            <p:cNvSpPr/>
            <p:nvPr/>
          </p:nvSpPr>
          <p:spPr bwMode="auto">
            <a:xfrm>
              <a:off x="4551890" y="4225977"/>
              <a:ext cx="1267874" cy="830191"/>
            </a:xfrm>
            <a:custGeom>
              <a:avLst/>
              <a:gdLst>
                <a:gd name="T0" fmla="*/ 1712 w 1712"/>
                <a:gd name="T1" fmla="*/ 1121 h 1121"/>
                <a:gd name="T2" fmla="*/ 178 w 1712"/>
                <a:gd name="T3" fmla="*/ 1121 h 1121"/>
                <a:gd name="T4" fmla="*/ 178 w 1712"/>
                <a:gd name="T5" fmla="*/ 47 h 1121"/>
                <a:gd name="T6" fmla="*/ 0 w 1712"/>
                <a:gd name="T7" fmla="*/ 47 h 1121"/>
                <a:gd name="T8" fmla="*/ 0 w 1712"/>
                <a:gd name="T9" fmla="*/ 0 h 1121"/>
                <a:gd name="T10" fmla="*/ 225 w 1712"/>
                <a:gd name="T11" fmla="*/ 0 h 1121"/>
                <a:gd name="T12" fmla="*/ 225 w 1712"/>
                <a:gd name="T13" fmla="*/ 1074 h 1121"/>
                <a:gd name="T14" fmla="*/ 1712 w 1712"/>
                <a:gd name="T15" fmla="*/ 1074 h 1121"/>
                <a:gd name="T16" fmla="*/ 1712 w 1712"/>
                <a:gd name="T17" fmla="*/ 1121 h 1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12" h="1121">
                  <a:moveTo>
                    <a:pt x="1712" y="1121"/>
                  </a:moveTo>
                  <a:lnTo>
                    <a:pt x="178" y="1121"/>
                  </a:lnTo>
                  <a:lnTo>
                    <a:pt x="178" y="47"/>
                  </a:lnTo>
                  <a:lnTo>
                    <a:pt x="0" y="47"/>
                  </a:lnTo>
                  <a:lnTo>
                    <a:pt x="0" y="0"/>
                  </a:lnTo>
                  <a:lnTo>
                    <a:pt x="225" y="0"/>
                  </a:lnTo>
                  <a:lnTo>
                    <a:pt x="225" y="1074"/>
                  </a:lnTo>
                  <a:lnTo>
                    <a:pt x="1712" y="1074"/>
                  </a:lnTo>
                  <a:lnTo>
                    <a:pt x="1712" y="1121"/>
                  </a:lnTo>
                  <a:close/>
                </a:path>
              </a:pathLst>
            </a:custGeom>
            <a:solidFill>
              <a:schemeClr val="accent3"/>
            </a:solidFill>
            <a:ln>
              <a:noFill/>
            </a:ln>
          </p:spPr>
          <p:txBody>
            <a:bodyPr vert="horz" wrap="square" lIns="83743" tIns="41872" rIns="83743" bIns="41872" numCol="1" anchor="t" anchorCtr="0" compatLnSpc="1"/>
            <a:lstStyle/>
            <a:p>
              <a:pPr algn="just">
                <a:lnSpc>
                  <a:spcPct val="120000"/>
                </a:lnSpc>
              </a:pPr>
              <a:endParaRPr lang="en-GB" sz="825">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8" name="Freeform 32"/>
            <p:cNvSpPr/>
            <p:nvPr/>
          </p:nvSpPr>
          <p:spPr bwMode="auto">
            <a:xfrm>
              <a:off x="4464501" y="4182283"/>
              <a:ext cx="105162" cy="122936"/>
            </a:xfrm>
            <a:custGeom>
              <a:avLst/>
              <a:gdLst>
                <a:gd name="T0" fmla="*/ 142 w 142"/>
                <a:gd name="T1" fmla="*/ 0 h 166"/>
                <a:gd name="T2" fmla="*/ 0 w 142"/>
                <a:gd name="T3" fmla="*/ 83 h 166"/>
                <a:gd name="T4" fmla="*/ 142 w 142"/>
                <a:gd name="T5" fmla="*/ 166 h 166"/>
                <a:gd name="T6" fmla="*/ 142 w 142"/>
                <a:gd name="T7" fmla="*/ 0 h 166"/>
              </a:gdLst>
              <a:ahLst/>
              <a:cxnLst>
                <a:cxn ang="0">
                  <a:pos x="T0" y="T1"/>
                </a:cxn>
                <a:cxn ang="0">
                  <a:pos x="T2" y="T3"/>
                </a:cxn>
                <a:cxn ang="0">
                  <a:pos x="T4" y="T5"/>
                </a:cxn>
                <a:cxn ang="0">
                  <a:pos x="T6" y="T7"/>
                </a:cxn>
              </a:cxnLst>
              <a:rect l="0" t="0" r="r" b="b"/>
              <a:pathLst>
                <a:path w="142" h="166">
                  <a:moveTo>
                    <a:pt x="142" y="0"/>
                  </a:moveTo>
                  <a:lnTo>
                    <a:pt x="0" y="83"/>
                  </a:lnTo>
                  <a:lnTo>
                    <a:pt x="142" y="166"/>
                  </a:lnTo>
                  <a:lnTo>
                    <a:pt x="142" y="0"/>
                  </a:lnTo>
                  <a:close/>
                </a:path>
              </a:pathLst>
            </a:custGeom>
            <a:solidFill>
              <a:srgbClr val="D99E30"/>
            </a:solidFill>
            <a:ln>
              <a:noFill/>
            </a:ln>
            <a:extLst>
              <a:ext uri="{91240B29-F687-4F45-9708-019B960494DF}">
                <a14:hiddenLine xmlns:a14="http://schemas.microsoft.com/office/drawing/2010/main" w="9525">
                  <a:solidFill>
                    <a:srgbClr val="000000"/>
                  </a:solidFill>
                  <a:round/>
                </a14:hiddenLine>
              </a:ext>
            </a:extLst>
          </p:spPr>
          <p:txBody>
            <a:bodyPr vert="horz" wrap="square" lIns="83743" tIns="41872" rIns="83743" bIns="41872" numCol="1" anchor="t" anchorCtr="0" compatLnSpc="1"/>
            <a:lstStyle/>
            <a:p>
              <a:pPr algn="just">
                <a:lnSpc>
                  <a:spcPct val="120000"/>
                </a:lnSpc>
              </a:pPr>
              <a:endParaRPr lang="en-GB" sz="825">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9" name="Freeform 33"/>
            <p:cNvSpPr/>
            <p:nvPr/>
          </p:nvSpPr>
          <p:spPr bwMode="auto">
            <a:xfrm>
              <a:off x="4054960" y="5723431"/>
              <a:ext cx="645786" cy="404357"/>
            </a:xfrm>
            <a:custGeom>
              <a:avLst/>
              <a:gdLst>
                <a:gd name="T0" fmla="*/ 872 w 872"/>
                <a:gd name="T1" fmla="*/ 546 h 546"/>
                <a:gd name="T2" fmla="*/ 0 w 872"/>
                <a:gd name="T3" fmla="*/ 546 h 546"/>
                <a:gd name="T4" fmla="*/ 0 w 872"/>
                <a:gd name="T5" fmla="*/ 0 h 546"/>
                <a:gd name="T6" fmla="*/ 47 w 872"/>
                <a:gd name="T7" fmla="*/ 0 h 546"/>
                <a:gd name="T8" fmla="*/ 47 w 872"/>
                <a:gd name="T9" fmla="*/ 499 h 546"/>
                <a:gd name="T10" fmla="*/ 872 w 872"/>
                <a:gd name="T11" fmla="*/ 499 h 546"/>
                <a:gd name="T12" fmla="*/ 872 w 872"/>
                <a:gd name="T13" fmla="*/ 546 h 546"/>
              </a:gdLst>
              <a:ahLst/>
              <a:cxnLst>
                <a:cxn ang="0">
                  <a:pos x="T0" y="T1"/>
                </a:cxn>
                <a:cxn ang="0">
                  <a:pos x="T2" y="T3"/>
                </a:cxn>
                <a:cxn ang="0">
                  <a:pos x="T4" y="T5"/>
                </a:cxn>
                <a:cxn ang="0">
                  <a:pos x="T6" y="T7"/>
                </a:cxn>
                <a:cxn ang="0">
                  <a:pos x="T8" y="T9"/>
                </a:cxn>
                <a:cxn ang="0">
                  <a:pos x="T10" y="T11"/>
                </a:cxn>
                <a:cxn ang="0">
                  <a:pos x="T12" y="T13"/>
                </a:cxn>
              </a:cxnLst>
              <a:rect l="0" t="0" r="r" b="b"/>
              <a:pathLst>
                <a:path w="872" h="546">
                  <a:moveTo>
                    <a:pt x="872" y="546"/>
                  </a:moveTo>
                  <a:lnTo>
                    <a:pt x="0" y="546"/>
                  </a:lnTo>
                  <a:lnTo>
                    <a:pt x="0" y="0"/>
                  </a:lnTo>
                  <a:lnTo>
                    <a:pt x="47" y="0"/>
                  </a:lnTo>
                  <a:lnTo>
                    <a:pt x="47" y="499"/>
                  </a:lnTo>
                  <a:lnTo>
                    <a:pt x="872" y="499"/>
                  </a:lnTo>
                  <a:lnTo>
                    <a:pt x="872" y="546"/>
                  </a:lnTo>
                  <a:close/>
                </a:path>
              </a:pathLst>
            </a:custGeom>
            <a:solidFill>
              <a:schemeClr val="accent1"/>
            </a:solidFill>
            <a:ln>
              <a:noFill/>
            </a:ln>
          </p:spPr>
          <p:txBody>
            <a:bodyPr vert="horz" wrap="square" lIns="83743" tIns="41872" rIns="83743" bIns="41872" numCol="1" anchor="t" anchorCtr="0" compatLnSpc="1"/>
            <a:lstStyle/>
            <a:p>
              <a:pPr algn="just">
                <a:lnSpc>
                  <a:spcPct val="120000"/>
                </a:lnSpc>
              </a:pPr>
              <a:endParaRPr lang="en-GB" sz="825">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0" name="Freeform 34"/>
            <p:cNvSpPr/>
            <p:nvPr/>
          </p:nvSpPr>
          <p:spPr bwMode="auto">
            <a:xfrm>
              <a:off x="4010525" y="5636042"/>
              <a:ext cx="122936" cy="104422"/>
            </a:xfrm>
            <a:custGeom>
              <a:avLst/>
              <a:gdLst>
                <a:gd name="T0" fmla="*/ 166 w 166"/>
                <a:gd name="T1" fmla="*/ 141 h 141"/>
                <a:gd name="T2" fmla="*/ 83 w 166"/>
                <a:gd name="T3" fmla="*/ 0 h 141"/>
                <a:gd name="T4" fmla="*/ 0 w 166"/>
                <a:gd name="T5" fmla="*/ 141 h 141"/>
                <a:gd name="T6" fmla="*/ 166 w 166"/>
                <a:gd name="T7" fmla="*/ 141 h 141"/>
              </a:gdLst>
              <a:ahLst/>
              <a:cxnLst>
                <a:cxn ang="0">
                  <a:pos x="T0" y="T1"/>
                </a:cxn>
                <a:cxn ang="0">
                  <a:pos x="T2" y="T3"/>
                </a:cxn>
                <a:cxn ang="0">
                  <a:pos x="T4" y="T5"/>
                </a:cxn>
                <a:cxn ang="0">
                  <a:pos x="T6" y="T7"/>
                </a:cxn>
              </a:cxnLst>
              <a:rect l="0" t="0" r="r" b="b"/>
              <a:pathLst>
                <a:path w="166" h="141">
                  <a:moveTo>
                    <a:pt x="166" y="141"/>
                  </a:moveTo>
                  <a:lnTo>
                    <a:pt x="83" y="0"/>
                  </a:lnTo>
                  <a:lnTo>
                    <a:pt x="0" y="141"/>
                  </a:lnTo>
                  <a:lnTo>
                    <a:pt x="166" y="141"/>
                  </a:lnTo>
                  <a:close/>
                </a:path>
              </a:pathLst>
            </a:custGeom>
            <a:solidFill>
              <a:srgbClr val="75BF95"/>
            </a:solidFill>
            <a:ln>
              <a:noFill/>
            </a:ln>
            <a:extLst>
              <a:ext uri="{91240B29-F687-4F45-9708-019B960494DF}">
                <a14:hiddenLine xmlns:a14="http://schemas.microsoft.com/office/drawing/2010/main" w="9525">
                  <a:solidFill>
                    <a:srgbClr val="000000"/>
                  </a:solidFill>
                  <a:round/>
                </a14:hiddenLine>
              </a:ext>
            </a:extLst>
          </p:spPr>
          <p:txBody>
            <a:bodyPr vert="horz" wrap="square" lIns="83743" tIns="41872" rIns="83743" bIns="41872" numCol="1" anchor="t" anchorCtr="0" compatLnSpc="1"/>
            <a:lstStyle/>
            <a:p>
              <a:pPr algn="just">
                <a:lnSpc>
                  <a:spcPct val="120000"/>
                </a:lnSpc>
              </a:pPr>
              <a:endParaRPr lang="en-GB" sz="825">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31" name="Group 37"/>
          <p:cNvGrpSpPr/>
          <p:nvPr/>
        </p:nvGrpSpPr>
        <p:grpSpPr>
          <a:xfrm>
            <a:off x="8821419" y="1872422"/>
            <a:ext cx="2085109" cy="734933"/>
            <a:chOff x="9720774" y="2761849"/>
            <a:chExt cx="2511867" cy="802484"/>
          </a:xfrm>
        </p:grpSpPr>
        <p:sp>
          <p:nvSpPr>
            <p:cNvPr id="32" name="TextBox 35"/>
            <p:cNvSpPr txBox="1"/>
            <p:nvPr/>
          </p:nvSpPr>
          <p:spPr>
            <a:xfrm>
              <a:off x="9726738" y="2761849"/>
              <a:ext cx="1513973" cy="257932"/>
            </a:xfrm>
            <a:prstGeom prst="rect">
              <a:avLst/>
            </a:prstGeom>
            <a:noFill/>
          </p:spPr>
          <p:txBody>
            <a:bodyPr wrap="none" lIns="0" tIns="0" rIns="0" bIns="0" rtlCol="0">
              <a:spAutoFit/>
            </a:bodyPr>
            <a:lstStyle/>
            <a:p>
              <a:pPr>
                <a:lnSpc>
                  <a:spcPct val="120000"/>
                </a:lnSpc>
              </a:pPr>
              <a:r>
                <a:rPr lang="zh-CN" altLang="en-US" sz="1400" dirty="0">
                  <a:latin typeface="Arial" panose="020B0604020202020204" pitchFamily="34" charset="0"/>
                  <a:ea typeface="微软雅黑" panose="020B0503020204020204" pitchFamily="34" charset="-122"/>
                  <a:cs typeface="+mn-ea"/>
                  <a:sym typeface="Arial" panose="020B0604020202020204" pitchFamily="34" charset="0"/>
                </a:rPr>
                <a:t>请替换文字内容</a:t>
              </a:r>
              <a:endParaRPr lang="en-GB" sz="14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3" name="Rectangle 36"/>
            <p:cNvSpPr/>
            <p:nvPr/>
          </p:nvSpPr>
          <p:spPr>
            <a:xfrm>
              <a:off x="9720774" y="3060234"/>
              <a:ext cx="2511867" cy="504099"/>
            </a:xfrm>
            <a:prstGeom prst="rect">
              <a:avLst/>
            </a:prstGeom>
          </p:spPr>
          <p:txBody>
            <a:bodyPr wrap="square" lIns="0" tIns="0" rIns="0" bIns="0">
              <a:spAutoFit/>
            </a:bodyPr>
            <a:lstStyle/>
            <a:p>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点击输入简要文本内容，文字内容需概况精炼的说明该分项内容点击输入简要文本内容。</a:t>
              </a:r>
              <a:endParaRPr lang="en-US" altLang="zh-CN" sz="10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grpSp>
        <p:nvGrpSpPr>
          <p:cNvPr id="34" name="Group 38"/>
          <p:cNvGrpSpPr/>
          <p:nvPr/>
        </p:nvGrpSpPr>
        <p:grpSpPr>
          <a:xfrm>
            <a:off x="8821418" y="2989573"/>
            <a:ext cx="2085111" cy="734933"/>
            <a:chOff x="9720773" y="2761849"/>
            <a:chExt cx="2511870" cy="802484"/>
          </a:xfrm>
        </p:grpSpPr>
        <p:sp>
          <p:nvSpPr>
            <p:cNvPr id="35" name="TextBox 39"/>
            <p:cNvSpPr txBox="1"/>
            <p:nvPr/>
          </p:nvSpPr>
          <p:spPr>
            <a:xfrm>
              <a:off x="9720773" y="2761849"/>
              <a:ext cx="1513973" cy="257931"/>
            </a:xfrm>
            <a:prstGeom prst="rect">
              <a:avLst/>
            </a:prstGeom>
            <a:noFill/>
          </p:spPr>
          <p:txBody>
            <a:bodyPr wrap="none" lIns="0" tIns="0" rIns="0" bIns="0" rtlCol="0">
              <a:spAutoFit/>
            </a:bodyPr>
            <a:lstStyle/>
            <a:p>
              <a:pPr>
                <a:lnSpc>
                  <a:spcPct val="120000"/>
                </a:lnSpc>
              </a:pPr>
              <a:r>
                <a:rPr lang="zh-CN" altLang="en-US" sz="1400">
                  <a:latin typeface="Arial" panose="020B0604020202020204" pitchFamily="34" charset="0"/>
                  <a:ea typeface="微软雅黑" panose="020B0503020204020204" pitchFamily="34" charset="-122"/>
                  <a:cs typeface="+mn-ea"/>
                  <a:sym typeface="Arial" panose="020B0604020202020204" pitchFamily="34" charset="0"/>
                </a:rPr>
                <a:t>请替换文字内容</a:t>
              </a:r>
              <a:endParaRPr lang="en-GB" sz="14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6" name="Rectangle 40"/>
            <p:cNvSpPr/>
            <p:nvPr/>
          </p:nvSpPr>
          <p:spPr>
            <a:xfrm>
              <a:off x="9720775" y="3060234"/>
              <a:ext cx="2511868" cy="504099"/>
            </a:xfrm>
            <a:prstGeom prst="rect">
              <a:avLst/>
            </a:prstGeom>
          </p:spPr>
          <p:txBody>
            <a:bodyPr wrap="square" lIns="0" tIns="0" rIns="0" bIns="0">
              <a:spAutoFit/>
            </a:bodyPr>
            <a:lstStyle/>
            <a:p>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点击输入简要文本内容，文字内容需概况精炼的说明该分项内容点击输入简要文本内容。</a:t>
              </a:r>
              <a:endParaRPr lang="en-US" altLang="zh-CN" sz="10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grpSp>
        <p:nvGrpSpPr>
          <p:cNvPr id="37" name="Group 41"/>
          <p:cNvGrpSpPr/>
          <p:nvPr/>
        </p:nvGrpSpPr>
        <p:grpSpPr>
          <a:xfrm>
            <a:off x="8821418" y="4108450"/>
            <a:ext cx="2085111" cy="734933"/>
            <a:chOff x="9720772" y="2761849"/>
            <a:chExt cx="2511870" cy="802484"/>
          </a:xfrm>
        </p:grpSpPr>
        <p:sp>
          <p:nvSpPr>
            <p:cNvPr id="38" name="TextBox 42"/>
            <p:cNvSpPr txBox="1"/>
            <p:nvPr/>
          </p:nvSpPr>
          <p:spPr>
            <a:xfrm>
              <a:off x="9720772" y="2761849"/>
              <a:ext cx="1513973" cy="257931"/>
            </a:xfrm>
            <a:prstGeom prst="rect">
              <a:avLst/>
            </a:prstGeom>
            <a:noFill/>
          </p:spPr>
          <p:txBody>
            <a:bodyPr wrap="none" lIns="0" tIns="0" rIns="0" bIns="0" rtlCol="0">
              <a:spAutoFit/>
            </a:bodyPr>
            <a:lstStyle/>
            <a:p>
              <a:pPr>
                <a:lnSpc>
                  <a:spcPct val="120000"/>
                </a:lnSpc>
              </a:pPr>
              <a:r>
                <a:rPr lang="zh-CN" altLang="en-US" sz="1400">
                  <a:latin typeface="Arial" panose="020B0604020202020204" pitchFamily="34" charset="0"/>
                  <a:ea typeface="微软雅黑" panose="020B0503020204020204" pitchFamily="34" charset="-122"/>
                  <a:cs typeface="+mn-ea"/>
                  <a:sym typeface="Arial" panose="020B0604020202020204" pitchFamily="34" charset="0"/>
                </a:rPr>
                <a:t>请替换文字内容</a:t>
              </a:r>
              <a:endParaRPr lang="en-GB" sz="14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9" name="Rectangle 43"/>
            <p:cNvSpPr/>
            <p:nvPr/>
          </p:nvSpPr>
          <p:spPr>
            <a:xfrm>
              <a:off x="9720773" y="3060234"/>
              <a:ext cx="2511869" cy="504099"/>
            </a:xfrm>
            <a:prstGeom prst="rect">
              <a:avLst/>
            </a:prstGeom>
          </p:spPr>
          <p:txBody>
            <a:bodyPr wrap="square" lIns="0" tIns="0" rIns="0" bIns="0">
              <a:spAutoFit/>
            </a:bodyPr>
            <a:lstStyle/>
            <a:p>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点击输入简要文本内容，文字内容需概况精炼的说明该分项内容点击输入简要文本内容。</a:t>
              </a:r>
              <a:endParaRPr lang="en-US" altLang="zh-CN" sz="10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grpSp>
        <p:nvGrpSpPr>
          <p:cNvPr id="40" name="Group 44"/>
          <p:cNvGrpSpPr/>
          <p:nvPr/>
        </p:nvGrpSpPr>
        <p:grpSpPr>
          <a:xfrm flipH="1">
            <a:off x="2145695" y="1872424"/>
            <a:ext cx="2107425" cy="734932"/>
            <a:chOff x="9720775" y="2761849"/>
            <a:chExt cx="2343012" cy="802483"/>
          </a:xfrm>
        </p:grpSpPr>
        <p:sp>
          <p:nvSpPr>
            <p:cNvPr id="41" name="TextBox 45"/>
            <p:cNvSpPr txBox="1"/>
            <p:nvPr/>
          </p:nvSpPr>
          <p:spPr>
            <a:xfrm>
              <a:off x="9747983" y="2761849"/>
              <a:ext cx="1397245" cy="257931"/>
            </a:xfrm>
            <a:prstGeom prst="rect">
              <a:avLst/>
            </a:prstGeom>
            <a:noFill/>
          </p:spPr>
          <p:txBody>
            <a:bodyPr wrap="none" lIns="0" tIns="0" rIns="0" bIns="0" rtlCol="0">
              <a:spAutoFit/>
            </a:bodyPr>
            <a:lstStyle/>
            <a:p>
              <a:pPr algn="r">
                <a:lnSpc>
                  <a:spcPct val="120000"/>
                </a:lnSpc>
              </a:pPr>
              <a:r>
                <a:rPr lang="zh-CN" altLang="en-US" sz="1400">
                  <a:latin typeface="Arial" panose="020B0604020202020204" pitchFamily="34" charset="0"/>
                  <a:ea typeface="微软雅黑" panose="020B0503020204020204" pitchFamily="34" charset="-122"/>
                  <a:cs typeface="+mn-ea"/>
                  <a:sym typeface="Arial" panose="020B0604020202020204" pitchFamily="34" charset="0"/>
                </a:rPr>
                <a:t>请替换文字内容</a:t>
              </a:r>
              <a:endParaRPr lang="en-GB" sz="14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2" name="Rectangle 46"/>
            <p:cNvSpPr/>
            <p:nvPr/>
          </p:nvSpPr>
          <p:spPr>
            <a:xfrm>
              <a:off x="9720775" y="3060233"/>
              <a:ext cx="2343012" cy="504099"/>
            </a:xfrm>
            <a:prstGeom prst="rect">
              <a:avLst/>
            </a:prstGeom>
          </p:spPr>
          <p:txBody>
            <a:bodyPr wrap="square" lIns="0" tIns="0" rIns="0" bIns="0">
              <a:spAutoFit/>
            </a:bodyPr>
            <a:lstStyle/>
            <a:p>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点击输入简要文本内容，文字内容需概况精炼的说明该分项内容点击输入简要文本内容。</a:t>
              </a:r>
              <a:endParaRPr lang="en-US" altLang="zh-CN" sz="10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grpSp>
        <p:nvGrpSpPr>
          <p:cNvPr id="43" name="Group 47"/>
          <p:cNvGrpSpPr/>
          <p:nvPr/>
        </p:nvGrpSpPr>
        <p:grpSpPr>
          <a:xfrm flipH="1">
            <a:off x="2142532" y="2989574"/>
            <a:ext cx="2124855" cy="734932"/>
            <a:chOff x="9701397" y="2761849"/>
            <a:chExt cx="2362390" cy="802483"/>
          </a:xfrm>
        </p:grpSpPr>
        <p:sp>
          <p:nvSpPr>
            <p:cNvPr id="44" name="TextBox 48"/>
            <p:cNvSpPr txBox="1"/>
            <p:nvPr/>
          </p:nvSpPr>
          <p:spPr>
            <a:xfrm>
              <a:off x="9701397" y="2761849"/>
              <a:ext cx="1397245" cy="257931"/>
            </a:xfrm>
            <a:prstGeom prst="rect">
              <a:avLst/>
            </a:prstGeom>
            <a:noFill/>
          </p:spPr>
          <p:txBody>
            <a:bodyPr wrap="none" lIns="0" tIns="0" rIns="0" bIns="0" rtlCol="0">
              <a:spAutoFit/>
            </a:bodyPr>
            <a:lstStyle/>
            <a:p>
              <a:pPr algn="r">
                <a:lnSpc>
                  <a:spcPct val="120000"/>
                </a:lnSpc>
              </a:pPr>
              <a:r>
                <a:rPr lang="zh-CN" altLang="en-US" sz="1400">
                  <a:latin typeface="Arial" panose="020B0604020202020204" pitchFamily="34" charset="0"/>
                  <a:ea typeface="微软雅黑" panose="020B0503020204020204" pitchFamily="34" charset="-122"/>
                  <a:cs typeface="+mn-ea"/>
                  <a:sym typeface="Arial" panose="020B0604020202020204" pitchFamily="34" charset="0"/>
                </a:rPr>
                <a:t>请替换文字内容</a:t>
              </a:r>
              <a:endParaRPr lang="en-GB" sz="14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5" name="Rectangle 49"/>
            <p:cNvSpPr/>
            <p:nvPr/>
          </p:nvSpPr>
          <p:spPr>
            <a:xfrm>
              <a:off x="9720775" y="3060233"/>
              <a:ext cx="2343012" cy="504099"/>
            </a:xfrm>
            <a:prstGeom prst="rect">
              <a:avLst/>
            </a:prstGeom>
          </p:spPr>
          <p:txBody>
            <a:bodyPr wrap="square" lIns="0" tIns="0" rIns="0" bIns="0">
              <a:spAutoFit/>
            </a:bodyPr>
            <a:lstStyle/>
            <a:p>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点击输入简要文本内容，文字内容需概况精炼的说明该分项内容点击输入简要文本内容。</a:t>
              </a:r>
              <a:endParaRPr lang="en-US" altLang="zh-CN" sz="10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grpSp>
        <p:nvGrpSpPr>
          <p:cNvPr id="46" name="Group 50"/>
          <p:cNvGrpSpPr/>
          <p:nvPr/>
        </p:nvGrpSpPr>
        <p:grpSpPr>
          <a:xfrm flipH="1">
            <a:off x="2145695" y="4108452"/>
            <a:ext cx="2107425" cy="734932"/>
            <a:chOff x="9720775" y="2761849"/>
            <a:chExt cx="2343012" cy="802483"/>
          </a:xfrm>
        </p:grpSpPr>
        <p:sp>
          <p:nvSpPr>
            <p:cNvPr id="47" name="TextBox 51"/>
            <p:cNvSpPr txBox="1"/>
            <p:nvPr/>
          </p:nvSpPr>
          <p:spPr>
            <a:xfrm>
              <a:off x="9768599" y="2761849"/>
              <a:ext cx="1397245" cy="257932"/>
            </a:xfrm>
            <a:prstGeom prst="rect">
              <a:avLst/>
            </a:prstGeom>
            <a:noFill/>
          </p:spPr>
          <p:txBody>
            <a:bodyPr wrap="none" lIns="0" tIns="0" rIns="0" bIns="0" rtlCol="0">
              <a:spAutoFit/>
            </a:bodyPr>
            <a:lstStyle/>
            <a:p>
              <a:pPr algn="r">
                <a:lnSpc>
                  <a:spcPct val="120000"/>
                </a:lnSpc>
              </a:pPr>
              <a:r>
                <a:rPr lang="zh-CN" altLang="en-US" sz="1400" dirty="0">
                  <a:latin typeface="Arial" panose="020B0604020202020204" pitchFamily="34" charset="0"/>
                  <a:ea typeface="微软雅黑" panose="020B0503020204020204" pitchFamily="34" charset="-122"/>
                  <a:cs typeface="+mn-ea"/>
                  <a:sym typeface="Arial" panose="020B0604020202020204" pitchFamily="34" charset="0"/>
                </a:rPr>
                <a:t>请替换文字内容</a:t>
              </a:r>
              <a:endParaRPr lang="en-GB" sz="14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8" name="Rectangle 52"/>
            <p:cNvSpPr/>
            <p:nvPr/>
          </p:nvSpPr>
          <p:spPr>
            <a:xfrm>
              <a:off x="9720775" y="3060233"/>
              <a:ext cx="2343012" cy="504099"/>
            </a:xfrm>
            <a:prstGeom prst="rect">
              <a:avLst/>
            </a:prstGeom>
          </p:spPr>
          <p:txBody>
            <a:bodyPr wrap="square" lIns="0" tIns="0" rIns="0" bIns="0">
              <a:spAutoFit/>
            </a:bodyPr>
            <a:lstStyle/>
            <a:p>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点击输入简要文本内容，文字内容需概况精炼的说明该分项内容点击输入简要文本内容。</a:t>
              </a:r>
              <a:endParaRPr lang="en-US" altLang="zh-CN" sz="10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nodeType="afterEffect">
                                  <p:stCondLst>
                                    <p:cond delay="0"/>
                                  </p:stCondLst>
                                  <p:childTnLst>
                                    <p:set>
                                      <p:cBhvr>
                                        <p:cTn id="12" dur="1" fill="hold">
                                          <p:stCondLst>
                                            <p:cond delay="0"/>
                                          </p:stCondLst>
                                        </p:cTn>
                                        <p:tgtEl>
                                          <p:spTgt spid="40"/>
                                        </p:tgtEl>
                                        <p:attrNameLst>
                                          <p:attrName>style.visibility</p:attrName>
                                        </p:attrNameLst>
                                      </p:cBhvr>
                                      <p:to>
                                        <p:strVal val="visible"/>
                                      </p:to>
                                    </p:set>
                                    <p:animEffect transition="in" filter="fade">
                                      <p:cBhvr>
                                        <p:cTn id="13" dur="500"/>
                                        <p:tgtEl>
                                          <p:spTgt spid="40"/>
                                        </p:tgtEl>
                                      </p:cBhvr>
                                    </p:animEffect>
                                  </p:childTnLst>
                                </p:cTn>
                              </p:par>
                            </p:childTnLst>
                          </p:cTn>
                        </p:par>
                        <p:par>
                          <p:cTn id="14" fill="hold">
                            <p:stCondLst>
                              <p:cond delay="1500"/>
                            </p:stCondLst>
                            <p:childTnLst>
                              <p:par>
                                <p:cTn id="15" presetID="10" presetClass="entr" presetSubtype="0" fill="hold" nodeType="afterEffect">
                                  <p:stCondLst>
                                    <p:cond delay="0"/>
                                  </p:stCondLst>
                                  <p:childTnLst>
                                    <p:set>
                                      <p:cBhvr>
                                        <p:cTn id="16" dur="1" fill="hold">
                                          <p:stCondLst>
                                            <p:cond delay="0"/>
                                          </p:stCondLst>
                                        </p:cTn>
                                        <p:tgtEl>
                                          <p:spTgt spid="43"/>
                                        </p:tgtEl>
                                        <p:attrNameLst>
                                          <p:attrName>style.visibility</p:attrName>
                                        </p:attrNameLst>
                                      </p:cBhvr>
                                      <p:to>
                                        <p:strVal val="visible"/>
                                      </p:to>
                                    </p:set>
                                    <p:animEffect transition="in" filter="fade">
                                      <p:cBhvr>
                                        <p:cTn id="17" dur="500"/>
                                        <p:tgtEl>
                                          <p:spTgt spid="43"/>
                                        </p:tgtEl>
                                      </p:cBhvr>
                                    </p:animEffect>
                                  </p:childTnLst>
                                </p:cTn>
                              </p:par>
                            </p:childTnLst>
                          </p:cTn>
                        </p:par>
                        <p:par>
                          <p:cTn id="18" fill="hold">
                            <p:stCondLst>
                              <p:cond delay="2000"/>
                            </p:stCondLst>
                            <p:childTnLst>
                              <p:par>
                                <p:cTn id="19" presetID="10" presetClass="entr" presetSubtype="0" fill="hold"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fade">
                                      <p:cBhvr>
                                        <p:cTn id="21" dur="500"/>
                                        <p:tgtEl>
                                          <p:spTgt spid="46"/>
                                        </p:tgtEl>
                                      </p:cBhvr>
                                    </p:animEffect>
                                  </p:childTnLst>
                                </p:cTn>
                              </p:par>
                            </p:childTnLst>
                          </p:cTn>
                        </p:par>
                        <p:par>
                          <p:cTn id="22" fill="hold">
                            <p:stCondLst>
                              <p:cond delay="2500"/>
                            </p:stCondLst>
                            <p:childTnLst>
                              <p:par>
                                <p:cTn id="23" presetID="10" presetClass="entr" presetSubtype="0" fill="hold"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fade">
                                      <p:cBhvr>
                                        <p:cTn id="25" dur="500"/>
                                        <p:tgtEl>
                                          <p:spTgt spid="31"/>
                                        </p:tgtEl>
                                      </p:cBhvr>
                                    </p:animEffect>
                                  </p:childTnLst>
                                </p:cTn>
                              </p:par>
                            </p:childTnLst>
                          </p:cTn>
                        </p:par>
                        <p:par>
                          <p:cTn id="26" fill="hold">
                            <p:stCondLst>
                              <p:cond delay="3000"/>
                            </p:stCondLst>
                            <p:childTnLst>
                              <p:par>
                                <p:cTn id="27" presetID="10" presetClass="entr" presetSubtype="0" fill="hold" nodeType="afterEffect">
                                  <p:stCondLst>
                                    <p:cond delay="0"/>
                                  </p:stCondLst>
                                  <p:childTnLst>
                                    <p:set>
                                      <p:cBhvr>
                                        <p:cTn id="28" dur="1" fill="hold">
                                          <p:stCondLst>
                                            <p:cond delay="0"/>
                                          </p:stCondLst>
                                        </p:cTn>
                                        <p:tgtEl>
                                          <p:spTgt spid="34"/>
                                        </p:tgtEl>
                                        <p:attrNameLst>
                                          <p:attrName>style.visibility</p:attrName>
                                        </p:attrNameLst>
                                      </p:cBhvr>
                                      <p:to>
                                        <p:strVal val="visible"/>
                                      </p:to>
                                    </p:set>
                                    <p:animEffect transition="in" filter="fade">
                                      <p:cBhvr>
                                        <p:cTn id="29" dur="500"/>
                                        <p:tgtEl>
                                          <p:spTgt spid="34"/>
                                        </p:tgtEl>
                                      </p:cBhvr>
                                    </p:animEffect>
                                  </p:childTnLst>
                                </p:cTn>
                              </p:par>
                            </p:childTnLst>
                          </p:cTn>
                        </p:par>
                        <p:par>
                          <p:cTn id="30" fill="hold">
                            <p:stCondLst>
                              <p:cond delay="3500"/>
                            </p:stCondLst>
                            <p:childTnLst>
                              <p:par>
                                <p:cTn id="31" presetID="10" presetClass="entr" presetSubtype="0" fill="hold" nodeType="afterEffect">
                                  <p:stCondLst>
                                    <p:cond delay="0"/>
                                  </p:stCondLst>
                                  <p:childTnLst>
                                    <p:set>
                                      <p:cBhvr>
                                        <p:cTn id="32" dur="1" fill="hold">
                                          <p:stCondLst>
                                            <p:cond delay="0"/>
                                          </p:stCondLst>
                                        </p:cTn>
                                        <p:tgtEl>
                                          <p:spTgt spid="37"/>
                                        </p:tgtEl>
                                        <p:attrNameLst>
                                          <p:attrName>style.visibility</p:attrName>
                                        </p:attrNameLst>
                                      </p:cBhvr>
                                      <p:to>
                                        <p:strVal val="visible"/>
                                      </p:to>
                                    </p:set>
                                    <p:animEffect transition="in" filter="fade">
                                      <p:cBhvr>
                                        <p:cTn id="33"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5"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6" name="Rectangle 1"/>
          <p:cNvSpPr/>
          <p:nvPr/>
        </p:nvSpPr>
        <p:spPr>
          <a:xfrm>
            <a:off x="634506" y="3266055"/>
            <a:ext cx="2143007" cy="15738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a:latin typeface="Arial" panose="020B0604020202020204" pitchFamily="34" charset="0"/>
              <a:ea typeface="微软雅黑" panose="020B0503020204020204" pitchFamily="34" charset="-122"/>
              <a:sym typeface="Arial" panose="020B0604020202020204" pitchFamily="34" charset="0"/>
            </a:endParaRPr>
          </a:p>
        </p:txBody>
      </p:sp>
      <p:sp>
        <p:nvSpPr>
          <p:cNvPr id="7" name="Rectangle 44"/>
          <p:cNvSpPr/>
          <p:nvPr/>
        </p:nvSpPr>
        <p:spPr>
          <a:xfrm>
            <a:off x="3510254" y="3266055"/>
            <a:ext cx="2143007" cy="157384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a:latin typeface="Arial" panose="020B0604020202020204" pitchFamily="34" charset="0"/>
              <a:ea typeface="微软雅黑" panose="020B0503020204020204" pitchFamily="34" charset="-122"/>
              <a:sym typeface="Arial" panose="020B0604020202020204" pitchFamily="34" charset="0"/>
            </a:endParaRPr>
          </a:p>
        </p:txBody>
      </p:sp>
      <p:sp>
        <p:nvSpPr>
          <p:cNvPr id="8" name="Rectangle 49"/>
          <p:cNvSpPr/>
          <p:nvPr/>
        </p:nvSpPr>
        <p:spPr>
          <a:xfrm>
            <a:off x="6386001" y="3266055"/>
            <a:ext cx="2143007" cy="157384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a:latin typeface="Arial" panose="020B0604020202020204" pitchFamily="34" charset="0"/>
              <a:ea typeface="微软雅黑" panose="020B0503020204020204" pitchFamily="34" charset="-122"/>
              <a:sym typeface="Arial" panose="020B0604020202020204" pitchFamily="34" charset="0"/>
            </a:endParaRPr>
          </a:p>
        </p:txBody>
      </p:sp>
      <p:sp>
        <p:nvSpPr>
          <p:cNvPr id="9" name="Rectangle 55"/>
          <p:cNvSpPr/>
          <p:nvPr/>
        </p:nvSpPr>
        <p:spPr>
          <a:xfrm>
            <a:off x="9261749" y="3266055"/>
            <a:ext cx="2143007" cy="157384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a:latin typeface="Arial" panose="020B0604020202020204" pitchFamily="34" charset="0"/>
              <a:ea typeface="微软雅黑" panose="020B0503020204020204" pitchFamily="34" charset="-122"/>
              <a:sym typeface="Arial" panose="020B0604020202020204" pitchFamily="34" charset="0"/>
            </a:endParaRPr>
          </a:p>
        </p:txBody>
      </p:sp>
      <p:cxnSp>
        <p:nvCxnSpPr>
          <p:cNvPr id="10" name="Straight Connector 7"/>
          <p:cNvCxnSpPr/>
          <p:nvPr/>
        </p:nvCxnSpPr>
        <p:spPr>
          <a:xfrm flipV="1">
            <a:off x="634506" y="2094707"/>
            <a:ext cx="0" cy="1171349"/>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Straight Arrow Connector 9"/>
          <p:cNvCxnSpPr/>
          <p:nvPr/>
        </p:nvCxnSpPr>
        <p:spPr>
          <a:xfrm>
            <a:off x="634506" y="2094706"/>
            <a:ext cx="964353" cy="0"/>
          </a:xfrm>
          <a:prstGeom prst="straightConnector1">
            <a:avLst/>
          </a:prstGeom>
          <a:ln>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Connector 56"/>
          <p:cNvCxnSpPr/>
          <p:nvPr/>
        </p:nvCxnSpPr>
        <p:spPr>
          <a:xfrm flipV="1">
            <a:off x="3510253" y="2094707"/>
            <a:ext cx="0" cy="1171349"/>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3" name="Straight Arrow Connector 57"/>
          <p:cNvCxnSpPr/>
          <p:nvPr/>
        </p:nvCxnSpPr>
        <p:spPr>
          <a:xfrm>
            <a:off x="3510253" y="2094706"/>
            <a:ext cx="964353" cy="0"/>
          </a:xfrm>
          <a:prstGeom prst="straightConnector1">
            <a:avLst/>
          </a:prstGeom>
          <a:ln>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Connector 58"/>
          <p:cNvCxnSpPr/>
          <p:nvPr/>
        </p:nvCxnSpPr>
        <p:spPr>
          <a:xfrm flipV="1">
            <a:off x="6386001" y="2094707"/>
            <a:ext cx="0" cy="1171349"/>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5" name="Straight Arrow Connector 60"/>
          <p:cNvCxnSpPr/>
          <p:nvPr/>
        </p:nvCxnSpPr>
        <p:spPr>
          <a:xfrm>
            <a:off x="6386001" y="2094706"/>
            <a:ext cx="964353" cy="0"/>
          </a:xfrm>
          <a:prstGeom prst="straightConnector1">
            <a:avLst/>
          </a:prstGeom>
          <a:ln>
            <a:solidFill>
              <a:schemeClr val="accent3"/>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Connector 61"/>
          <p:cNvCxnSpPr/>
          <p:nvPr/>
        </p:nvCxnSpPr>
        <p:spPr>
          <a:xfrm flipV="1">
            <a:off x="9261749" y="2094707"/>
            <a:ext cx="0" cy="1171349"/>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7" name="Straight Arrow Connector 62"/>
          <p:cNvCxnSpPr/>
          <p:nvPr/>
        </p:nvCxnSpPr>
        <p:spPr>
          <a:xfrm>
            <a:off x="9261749" y="2094706"/>
            <a:ext cx="964353" cy="0"/>
          </a:xfrm>
          <a:prstGeom prst="straightConnector1">
            <a:avLst/>
          </a:prstGeom>
          <a:ln>
            <a:solidFill>
              <a:schemeClr val="accent4"/>
            </a:solidFill>
            <a:tailEnd type="arrow"/>
          </a:ln>
        </p:spPr>
        <p:style>
          <a:lnRef idx="1">
            <a:schemeClr val="accent1"/>
          </a:lnRef>
          <a:fillRef idx="0">
            <a:schemeClr val="accent1"/>
          </a:fillRef>
          <a:effectRef idx="0">
            <a:schemeClr val="accent1"/>
          </a:effectRef>
          <a:fontRef idx="minor">
            <a:schemeClr val="tx1"/>
          </a:fontRef>
        </p:style>
      </p:cxnSp>
      <p:sp>
        <p:nvSpPr>
          <p:cNvPr id="18" name="TextBox 63"/>
          <p:cNvSpPr txBox="1"/>
          <p:nvPr/>
        </p:nvSpPr>
        <p:spPr>
          <a:xfrm>
            <a:off x="1528665" y="1980350"/>
            <a:ext cx="1555318" cy="215444"/>
          </a:xfrm>
          <a:prstGeom prst="rect">
            <a:avLst/>
          </a:prstGeom>
          <a:noFill/>
        </p:spPr>
        <p:txBody>
          <a:bodyPr wrap="square" lIns="0" tIns="0" rIns="0" bIns="0" rtlCol="0" anchor="t" anchorCtr="0">
            <a:spAutoFit/>
          </a:bodyPr>
          <a:lstStyle/>
          <a:p>
            <a:pPr algn="r"/>
            <a:r>
              <a:rPr lang="zh-CN" altLang="en-US" sz="1400" dirty="0">
                <a:latin typeface="Arial" panose="020B0604020202020204" pitchFamily="34" charset="0"/>
                <a:ea typeface="微软雅黑" panose="020B0503020204020204" pitchFamily="34" charset="-122"/>
                <a:sym typeface="Arial" panose="020B0604020202020204" pitchFamily="34" charset="0"/>
              </a:rPr>
              <a:t>请替换文字内容</a:t>
            </a:r>
            <a:endParaRPr lang="zh-CN" altLang="en-US" sz="1400" dirty="0">
              <a:latin typeface="Arial" panose="020B0604020202020204" pitchFamily="34" charset="0"/>
              <a:ea typeface="微软雅黑" panose="020B0503020204020204" pitchFamily="34" charset="-122"/>
              <a:sym typeface="Arial" panose="020B0604020202020204" pitchFamily="34" charset="0"/>
            </a:endParaRPr>
          </a:p>
        </p:txBody>
      </p:sp>
      <p:sp>
        <p:nvSpPr>
          <p:cNvPr id="19" name="TextBox 64"/>
          <p:cNvSpPr txBox="1"/>
          <p:nvPr/>
        </p:nvSpPr>
        <p:spPr>
          <a:xfrm>
            <a:off x="4379295" y="1980350"/>
            <a:ext cx="1431848" cy="215444"/>
          </a:xfrm>
          <a:prstGeom prst="rect">
            <a:avLst/>
          </a:prstGeom>
          <a:noFill/>
        </p:spPr>
        <p:txBody>
          <a:bodyPr wrap="square" lIns="0" tIns="0" rIns="0" bIns="0" rtlCol="0" anchor="t" anchorCtr="0">
            <a:spAutoFit/>
          </a:bodyPr>
          <a:lstStyle/>
          <a:p>
            <a:pPr algn="r"/>
            <a:r>
              <a:rPr lang="zh-CN" altLang="en-US" sz="1400" dirty="0">
                <a:latin typeface="Arial" panose="020B0604020202020204" pitchFamily="34" charset="0"/>
                <a:ea typeface="微软雅黑" panose="020B0503020204020204" pitchFamily="34" charset="-122"/>
                <a:sym typeface="Arial" panose="020B0604020202020204" pitchFamily="34" charset="0"/>
              </a:rPr>
              <a:t>请替换文字内容</a:t>
            </a:r>
            <a:endParaRPr lang="zh-CN" altLang="en-US" sz="1400" dirty="0">
              <a:latin typeface="Arial" panose="020B0604020202020204" pitchFamily="34" charset="0"/>
              <a:ea typeface="微软雅黑" panose="020B0503020204020204" pitchFamily="34" charset="-122"/>
              <a:sym typeface="Arial" panose="020B0604020202020204" pitchFamily="34" charset="0"/>
            </a:endParaRPr>
          </a:p>
        </p:txBody>
      </p:sp>
      <p:sp>
        <p:nvSpPr>
          <p:cNvPr id="20" name="TextBox 65"/>
          <p:cNvSpPr txBox="1"/>
          <p:nvPr/>
        </p:nvSpPr>
        <p:spPr>
          <a:xfrm>
            <a:off x="7064483" y="1980350"/>
            <a:ext cx="1770996" cy="215444"/>
          </a:xfrm>
          <a:prstGeom prst="rect">
            <a:avLst/>
          </a:prstGeom>
          <a:noFill/>
        </p:spPr>
        <p:txBody>
          <a:bodyPr wrap="square" lIns="0" tIns="0" rIns="0" bIns="0" rtlCol="0" anchor="t" anchorCtr="0">
            <a:spAutoFit/>
          </a:bodyPr>
          <a:lstStyle/>
          <a:p>
            <a:pPr algn="r"/>
            <a:r>
              <a:rPr lang="zh-CN" altLang="en-US" sz="1400" dirty="0">
                <a:latin typeface="Arial" panose="020B0604020202020204" pitchFamily="34" charset="0"/>
                <a:ea typeface="微软雅黑" panose="020B0503020204020204" pitchFamily="34" charset="-122"/>
                <a:sym typeface="Arial" panose="020B0604020202020204" pitchFamily="34" charset="0"/>
              </a:rPr>
              <a:t>请替换文字内容</a:t>
            </a:r>
            <a:endParaRPr lang="zh-CN" altLang="en-US" sz="1400" dirty="0">
              <a:latin typeface="Arial" panose="020B0604020202020204" pitchFamily="34" charset="0"/>
              <a:ea typeface="微软雅黑" panose="020B0503020204020204" pitchFamily="34" charset="-122"/>
              <a:sym typeface="Arial" panose="020B0604020202020204" pitchFamily="34" charset="0"/>
            </a:endParaRPr>
          </a:p>
        </p:txBody>
      </p:sp>
      <p:sp>
        <p:nvSpPr>
          <p:cNvPr id="21" name="TextBox 66"/>
          <p:cNvSpPr txBox="1"/>
          <p:nvPr/>
        </p:nvSpPr>
        <p:spPr>
          <a:xfrm>
            <a:off x="10153529" y="1980350"/>
            <a:ext cx="1575032" cy="215444"/>
          </a:xfrm>
          <a:prstGeom prst="rect">
            <a:avLst/>
          </a:prstGeom>
          <a:noFill/>
        </p:spPr>
        <p:txBody>
          <a:bodyPr wrap="square" lIns="0" tIns="0" rIns="0" bIns="0" rtlCol="0" anchor="t" anchorCtr="0">
            <a:spAutoFit/>
          </a:bodyPr>
          <a:lstStyle/>
          <a:p>
            <a:pPr algn="r"/>
            <a:r>
              <a:rPr lang="zh-CN" altLang="en-US" sz="1400" dirty="0">
                <a:latin typeface="Arial" panose="020B0604020202020204" pitchFamily="34" charset="0"/>
                <a:ea typeface="微软雅黑" panose="020B0503020204020204" pitchFamily="34" charset="-122"/>
                <a:sym typeface="Arial" panose="020B0604020202020204" pitchFamily="34" charset="0"/>
              </a:rPr>
              <a:t>请替换文字内容</a:t>
            </a:r>
            <a:endParaRPr lang="zh-CN" altLang="en-US" sz="1400" dirty="0">
              <a:latin typeface="Arial" panose="020B0604020202020204" pitchFamily="34" charset="0"/>
              <a:ea typeface="微软雅黑" panose="020B0503020204020204" pitchFamily="34" charset="-122"/>
              <a:sym typeface="Arial" panose="020B0604020202020204" pitchFamily="34" charset="0"/>
            </a:endParaRPr>
          </a:p>
        </p:txBody>
      </p:sp>
      <p:sp>
        <p:nvSpPr>
          <p:cNvPr id="22" name="Rectangle 14"/>
          <p:cNvSpPr/>
          <p:nvPr/>
        </p:nvSpPr>
        <p:spPr bwMode="auto">
          <a:xfrm>
            <a:off x="848808" y="2357187"/>
            <a:ext cx="2235175" cy="806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round/>
              </a14:hiddenLine>
            </a:ext>
          </a:extLst>
        </p:spPr>
        <p:txBody>
          <a:bodyPr wrap="square" lIns="0" tIns="0" rIns="0" bIns="0" anchor="t" anchorCtr="0">
            <a:spAutoFit/>
          </a:bodyPr>
          <a:lstStyle/>
          <a:p>
            <a:pPr marL="0" indent="0" algn="just">
              <a:lnSpc>
                <a:spcPct val="150000"/>
              </a:lnSpc>
              <a:buNone/>
            </a:pPr>
            <a:r>
              <a:rPr lang="zh-CN" altLang="en-US" sz="900" dirty="0">
                <a:latin typeface="Arial" panose="020B0604020202020204" pitchFamily="34" charset="0"/>
                <a:ea typeface="微软雅黑" panose="020B0503020204020204" pitchFamily="34" charset="-122"/>
                <a:sym typeface="Arial" panose="020B0604020202020204" pitchFamily="34" charset="0"/>
              </a:rPr>
              <a:t>请替换文字内容，添加相关标题，修改文字内容，也可以直接复制你的内容到此。请替换文字内容，添加相关标题，修改文字内容，也可以直接复制你的内容到此。</a:t>
            </a:r>
            <a:endParaRPr lang="zh-CN" altLang="en-US" sz="900" dirty="0">
              <a:latin typeface="Arial" panose="020B0604020202020204" pitchFamily="34" charset="0"/>
              <a:ea typeface="微软雅黑" panose="020B0503020204020204" pitchFamily="34" charset="-122"/>
              <a:sym typeface="Arial" panose="020B0604020202020204" pitchFamily="34" charset="0"/>
            </a:endParaRPr>
          </a:p>
        </p:txBody>
      </p:sp>
      <p:sp>
        <p:nvSpPr>
          <p:cNvPr id="23" name="Rectangle 14"/>
          <p:cNvSpPr/>
          <p:nvPr/>
        </p:nvSpPr>
        <p:spPr bwMode="auto">
          <a:xfrm>
            <a:off x="3660823" y="2357187"/>
            <a:ext cx="2150320" cy="806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round/>
              </a14:hiddenLine>
            </a:ext>
          </a:extLst>
        </p:spPr>
        <p:txBody>
          <a:bodyPr wrap="square" lIns="0" tIns="0" rIns="0" bIns="0" anchor="t" anchorCtr="0">
            <a:spAutoFit/>
          </a:bodyPr>
          <a:lstStyle/>
          <a:p>
            <a:pPr marL="0" indent="0" algn="just">
              <a:lnSpc>
                <a:spcPct val="150000"/>
              </a:lnSpc>
              <a:buNone/>
            </a:pPr>
            <a:r>
              <a:rPr lang="zh-CN" altLang="en-US" sz="900" dirty="0">
                <a:latin typeface="Arial" panose="020B0604020202020204" pitchFamily="34" charset="0"/>
                <a:ea typeface="微软雅黑" panose="020B0503020204020204" pitchFamily="34" charset="-122"/>
                <a:sym typeface="Arial" panose="020B0604020202020204" pitchFamily="34" charset="0"/>
              </a:rPr>
              <a:t>请替换文字内容，添加相关标题，修改文字内容，也可以直接复制你的内容到此。请替换文字内容，添加相关标题，修改文字内容，也可以直接复制你的内容到此。</a:t>
            </a:r>
            <a:endParaRPr lang="zh-CN" altLang="en-US" sz="900" dirty="0">
              <a:latin typeface="Arial" panose="020B0604020202020204" pitchFamily="34" charset="0"/>
              <a:ea typeface="微软雅黑" panose="020B0503020204020204" pitchFamily="34" charset="-122"/>
              <a:sym typeface="Arial" panose="020B0604020202020204" pitchFamily="34" charset="0"/>
            </a:endParaRPr>
          </a:p>
        </p:txBody>
      </p:sp>
      <p:sp>
        <p:nvSpPr>
          <p:cNvPr id="24" name="Rectangle 14"/>
          <p:cNvSpPr/>
          <p:nvPr/>
        </p:nvSpPr>
        <p:spPr bwMode="auto">
          <a:xfrm>
            <a:off x="6634928" y="2357187"/>
            <a:ext cx="2200551" cy="806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round/>
              </a14:hiddenLine>
            </a:ext>
          </a:extLst>
        </p:spPr>
        <p:txBody>
          <a:bodyPr wrap="square" lIns="0" tIns="0" rIns="0" bIns="0" anchor="t" anchorCtr="0">
            <a:spAutoFit/>
          </a:bodyPr>
          <a:lstStyle/>
          <a:p>
            <a:pPr marL="0" indent="0" algn="just">
              <a:lnSpc>
                <a:spcPct val="150000"/>
              </a:lnSpc>
              <a:buNone/>
            </a:pPr>
            <a:r>
              <a:rPr lang="zh-CN" altLang="en-US" sz="900" dirty="0">
                <a:latin typeface="Arial" panose="020B0604020202020204" pitchFamily="34" charset="0"/>
                <a:ea typeface="微软雅黑" panose="020B0503020204020204" pitchFamily="34" charset="-122"/>
                <a:sym typeface="Arial" panose="020B0604020202020204" pitchFamily="34" charset="0"/>
              </a:rPr>
              <a:t>请替换文字内容，添加相关标题，修改文字内容，也可以直接复制你的内容到此。请替换文字内容，添加相关标题，修改文字内容，也可以直接复制你的内容到此。</a:t>
            </a:r>
            <a:endParaRPr lang="zh-CN" altLang="en-US" sz="900" dirty="0">
              <a:latin typeface="Arial" panose="020B0604020202020204" pitchFamily="34" charset="0"/>
              <a:ea typeface="微软雅黑" panose="020B0503020204020204" pitchFamily="34" charset="-122"/>
              <a:sym typeface="Arial" panose="020B0604020202020204" pitchFamily="34" charset="0"/>
            </a:endParaRPr>
          </a:p>
        </p:txBody>
      </p:sp>
      <p:sp>
        <p:nvSpPr>
          <p:cNvPr id="25" name="Rectangle 14"/>
          <p:cNvSpPr/>
          <p:nvPr/>
        </p:nvSpPr>
        <p:spPr bwMode="auto">
          <a:xfrm>
            <a:off x="9397586" y="2357187"/>
            <a:ext cx="2318164" cy="806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round/>
              </a14:hiddenLine>
            </a:ext>
          </a:extLst>
        </p:spPr>
        <p:txBody>
          <a:bodyPr wrap="square" lIns="0" tIns="0" rIns="0" bIns="0" anchor="t" anchorCtr="0">
            <a:spAutoFit/>
          </a:bodyPr>
          <a:lstStyle/>
          <a:p>
            <a:pPr marL="0" indent="0" algn="just">
              <a:lnSpc>
                <a:spcPct val="150000"/>
              </a:lnSpc>
              <a:buNone/>
            </a:pPr>
            <a:r>
              <a:rPr lang="zh-CN" altLang="en-US" sz="900" dirty="0">
                <a:latin typeface="Arial" panose="020B0604020202020204" pitchFamily="34" charset="0"/>
                <a:ea typeface="微软雅黑" panose="020B0503020204020204" pitchFamily="34" charset="-122"/>
                <a:sym typeface="Arial" panose="020B0604020202020204" pitchFamily="34" charset="0"/>
              </a:rPr>
              <a:t>请替换文字内容，添加相关标题，修改文字内容，也可以直接复制你的内容到此。请替换文字内容，添加相关标题，修改文字内容，也可以直接复制你的内容到此。</a:t>
            </a:r>
            <a:endParaRPr lang="zh-CN" altLang="en-US" sz="900" dirty="0">
              <a:latin typeface="Arial" panose="020B0604020202020204" pitchFamily="34" charset="0"/>
              <a:ea typeface="微软雅黑" panose="020B0503020204020204" pitchFamily="34" charset="-122"/>
              <a:sym typeface="Arial" panose="020B0604020202020204" pitchFamily="34" charset="0"/>
            </a:endParaRPr>
          </a:p>
        </p:txBody>
      </p:sp>
      <p:sp>
        <p:nvSpPr>
          <p:cNvPr id="26" name="TextBox 74"/>
          <p:cNvSpPr txBox="1"/>
          <p:nvPr/>
        </p:nvSpPr>
        <p:spPr>
          <a:xfrm>
            <a:off x="6778771" y="3487661"/>
            <a:ext cx="1357469" cy="346249"/>
          </a:xfrm>
          <a:prstGeom prst="rect">
            <a:avLst/>
          </a:prstGeom>
          <a:noFill/>
        </p:spPr>
        <p:txBody>
          <a:bodyPr wrap="square" lIns="0" tIns="0" rIns="0" bIns="0" rtlCol="0">
            <a:spAutoFit/>
          </a:bodyPr>
          <a:lstStyle/>
          <a:p>
            <a:pPr algn="ctr"/>
            <a:r>
              <a:rPr lang="en-US" sz="2250" b="1" dirty="0">
                <a:solidFill>
                  <a:schemeClr val="bg1"/>
                </a:solidFill>
                <a:latin typeface="Arial" panose="020B0604020202020204" pitchFamily="34" charset="0"/>
                <a:ea typeface="微软雅黑" panose="020B0503020204020204" pitchFamily="34" charset="-122"/>
                <a:sym typeface="Arial" panose="020B0604020202020204" pitchFamily="34" charset="0"/>
              </a:rPr>
              <a:t>2012</a:t>
            </a:r>
            <a:endParaRPr lang="en-US" sz="2250" b="1"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27" name="TextBox 73"/>
          <p:cNvSpPr txBox="1"/>
          <p:nvPr/>
        </p:nvSpPr>
        <p:spPr>
          <a:xfrm>
            <a:off x="3903023" y="3487661"/>
            <a:ext cx="1357469" cy="346249"/>
          </a:xfrm>
          <a:prstGeom prst="rect">
            <a:avLst/>
          </a:prstGeom>
          <a:noFill/>
        </p:spPr>
        <p:txBody>
          <a:bodyPr wrap="square" lIns="0" tIns="0" rIns="0" bIns="0" rtlCol="0">
            <a:spAutoFit/>
          </a:bodyPr>
          <a:lstStyle/>
          <a:p>
            <a:pPr algn="ctr"/>
            <a:r>
              <a:rPr lang="en-US" sz="2250" b="1" dirty="0">
                <a:solidFill>
                  <a:schemeClr val="bg1"/>
                </a:solidFill>
                <a:latin typeface="Arial" panose="020B0604020202020204" pitchFamily="34" charset="0"/>
                <a:ea typeface="微软雅黑" panose="020B0503020204020204" pitchFamily="34" charset="-122"/>
                <a:sym typeface="Arial" panose="020B0604020202020204" pitchFamily="34" charset="0"/>
              </a:rPr>
              <a:t>2011</a:t>
            </a:r>
            <a:endParaRPr lang="en-US" sz="2250" b="1"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28" name="TextBox 75"/>
          <p:cNvSpPr txBox="1"/>
          <p:nvPr/>
        </p:nvSpPr>
        <p:spPr>
          <a:xfrm>
            <a:off x="9654518" y="3487661"/>
            <a:ext cx="1357469" cy="346249"/>
          </a:xfrm>
          <a:prstGeom prst="rect">
            <a:avLst/>
          </a:prstGeom>
          <a:noFill/>
        </p:spPr>
        <p:txBody>
          <a:bodyPr wrap="square" lIns="0" tIns="0" rIns="0" bIns="0" rtlCol="0">
            <a:spAutoFit/>
          </a:bodyPr>
          <a:lstStyle/>
          <a:p>
            <a:pPr algn="ctr"/>
            <a:r>
              <a:rPr lang="en-US" sz="2250" b="1" dirty="0">
                <a:solidFill>
                  <a:schemeClr val="bg1"/>
                </a:solidFill>
                <a:latin typeface="Arial" panose="020B0604020202020204" pitchFamily="34" charset="0"/>
                <a:ea typeface="微软雅黑" panose="020B0503020204020204" pitchFamily="34" charset="-122"/>
                <a:sym typeface="Arial" panose="020B0604020202020204" pitchFamily="34" charset="0"/>
              </a:rPr>
              <a:t>2013</a:t>
            </a:r>
            <a:endParaRPr lang="en-US" sz="2250" b="1"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29" name="TextBox 72"/>
          <p:cNvSpPr txBox="1"/>
          <p:nvPr/>
        </p:nvSpPr>
        <p:spPr>
          <a:xfrm>
            <a:off x="1027275" y="3487661"/>
            <a:ext cx="1357469" cy="346249"/>
          </a:xfrm>
          <a:prstGeom prst="rect">
            <a:avLst/>
          </a:prstGeom>
          <a:noFill/>
        </p:spPr>
        <p:txBody>
          <a:bodyPr wrap="square" lIns="0" tIns="0" rIns="0" bIns="0" rtlCol="0">
            <a:spAutoFit/>
          </a:bodyPr>
          <a:lstStyle/>
          <a:p>
            <a:pPr algn="ctr"/>
            <a:r>
              <a:rPr lang="en-US" sz="2250" b="1" dirty="0">
                <a:solidFill>
                  <a:schemeClr val="bg1"/>
                </a:solidFill>
                <a:latin typeface="Arial" panose="020B0604020202020204" pitchFamily="34" charset="0"/>
                <a:ea typeface="微软雅黑" panose="020B0503020204020204" pitchFamily="34" charset="-122"/>
                <a:sym typeface="Arial" panose="020B0604020202020204" pitchFamily="34" charset="0"/>
              </a:rPr>
              <a:t>2010</a:t>
            </a:r>
            <a:endParaRPr lang="en-US" sz="2250" b="1"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30" name="Freeform 228"/>
          <p:cNvSpPr/>
          <p:nvPr/>
        </p:nvSpPr>
        <p:spPr bwMode="auto">
          <a:xfrm>
            <a:off x="1474135" y="4079892"/>
            <a:ext cx="463747" cy="510456"/>
          </a:xfrm>
          <a:custGeom>
            <a:avLst/>
            <a:gdLst>
              <a:gd name="T0" fmla="*/ 102 w 204"/>
              <a:gd name="T1" fmla="*/ 42 h 224"/>
              <a:gd name="T2" fmla="*/ 150 w 204"/>
              <a:gd name="T3" fmla="*/ 1 h 224"/>
              <a:gd name="T4" fmla="*/ 188 w 204"/>
              <a:gd name="T5" fmla="*/ 20 h 224"/>
              <a:gd name="T6" fmla="*/ 204 w 204"/>
              <a:gd name="T7" fmla="*/ 58 h 224"/>
              <a:gd name="T8" fmla="*/ 188 w 204"/>
              <a:gd name="T9" fmla="*/ 117 h 224"/>
              <a:gd name="T10" fmla="*/ 150 w 204"/>
              <a:gd name="T11" fmla="*/ 173 h 224"/>
              <a:gd name="T12" fmla="*/ 101 w 204"/>
              <a:gd name="T13" fmla="*/ 224 h 224"/>
              <a:gd name="T14" fmla="*/ 55 w 204"/>
              <a:gd name="T15" fmla="*/ 175 h 224"/>
              <a:gd name="T16" fmla="*/ 16 w 204"/>
              <a:gd name="T17" fmla="*/ 119 h 224"/>
              <a:gd name="T18" fmla="*/ 0 w 204"/>
              <a:gd name="T19" fmla="*/ 63 h 224"/>
              <a:gd name="T20" fmla="*/ 15 w 204"/>
              <a:gd name="T21" fmla="*/ 21 h 224"/>
              <a:gd name="T22" fmla="*/ 53 w 204"/>
              <a:gd name="T23" fmla="*/ 0 h 224"/>
              <a:gd name="T24" fmla="*/ 102 w 204"/>
              <a:gd name="T25" fmla="*/ 4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4" h="224">
                <a:moveTo>
                  <a:pt x="102" y="42"/>
                </a:moveTo>
                <a:cubicBezTo>
                  <a:pt x="111" y="21"/>
                  <a:pt x="127" y="1"/>
                  <a:pt x="150" y="1"/>
                </a:cubicBezTo>
                <a:cubicBezTo>
                  <a:pt x="164" y="1"/>
                  <a:pt x="176" y="7"/>
                  <a:pt x="188" y="20"/>
                </a:cubicBezTo>
                <a:cubicBezTo>
                  <a:pt x="198" y="33"/>
                  <a:pt x="204" y="45"/>
                  <a:pt x="204" y="58"/>
                </a:cubicBezTo>
                <a:cubicBezTo>
                  <a:pt x="204" y="77"/>
                  <a:pt x="199" y="96"/>
                  <a:pt x="188" y="117"/>
                </a:cubicBezTo>
                <a:cubicBezTo>
                  <a:pt x="180" y="135"/>
                  <a:pt x="167" y="153"/>
                  <a:pt x="150" y="173"/>
                </a:cubicBezTo>
                <a:cubicBezTo>
                  <a:pt x="138" y="188"/>
                  <a:pt x="121" y="205"/>
                  <a:pt x="101" y="224"/>
                </a:cubicBezTo>
                <a:cubicBezTo>
                  <a:pt x="84" y="207"/>
                  <a:pt x="69" y="191"/>
                  <a:pt x="55" y="175"/>
                </a:cubicBezTo>
                <a:cubicBezTo>
                  <a:pt x="39" y="155"/>
                  <a:pt x="26" y="136"/>
                  <a:pt x="16" y="119"/>
                </a:cubicBezTo>
                <a:cubicBezTo>
                  <a:pt x="6" y="98"/>
                  <a:pt x="0" y="80"/>
                  <a:pt x="0" y="63"/>
                </a:cubicBezTo>
                <a:cubicBezTo>
                  <a:pt x="0" y="48"/>
                  <a:pt x="5" y="34"/>
                  <a:pt x="15" y="21"/>
                </a:cubicBezTo>
                <a:cubicBezTo>
                  <a:pt x="25" y="7"/>
                  <a:pt x="38" y="0"/>
                  <a:pt x="53" y="0"/>
                </a:cubicBezTo>
                <a:cubicBezTo>
                  <a:pt x="77" y="0"/>
                  <a:pt x="93" y="20"/>
                  <a:pt x="102" y="42"/>
                </a:cubicBezTo>
                <a:close/>
              </a:path>
            </a:pathLst>
          </a:custGeom>
          <a:solidFill>
            <a:schemeClr val="bg1"/>
          </a:solidFill>
          <a:ln>
            <a:noFill/>
          </a:ln>
        </p:spPr>
        <p:txBody>
          <a:bodyPr vert="horz" wrap="square" lIns="128580" tIns="64290" rIns="128580" bIns="64290" numCol="1" anchor="t" anchorCtr="0" compatLnSpc="1"/>
          <a:lstStyle/>
          <a:p>
            <a:pPr>
              <a:lnSpc>
                <a:spcPct val="150000"/>
              </a:lnSpc>
            </a:pPr>
            <a:endParaRPr lang="en-US">
              <a:latin typeface="Arial" panose="020B0604020202020204" pitchFamily="34" charset="0"/>
              <a:ea typeface="微软雅黑" panose="020B0503020204020204" pitchFamily="34" charset="-122"/>
              <a:sym typeface="Arial" panose="020B0604020202020204" pitchFamily="34" charset="0"/>
            </a:endParaRPr>
          </a:p>
        </p:txBody>
      </p:sp>
      <p:grpSp>
        <p:nvGrpSpPr>
          <p:cNvPr id="31" name="Group 42"/>
          <p:cNvGrpSpPr>
            <a:grpSpLocks noChangeAspect="1"/>
          </p:cNvGrpSpPr>
          <p:nvPr/>
        </p:nvGrpSpPr>
        <p:grpSpPr>
          <a:xfrm>
            <a:off x="4241733" y="4077959"/>
            <a:ext cx="616567" cy="514322"/>
            <a:chOff x="2292350" y="272256"/>
            <a:chExt cx="315913" cy="263525"/>
          </a:xfrm>
          <a:solidFill>
            <a:schemeClr val="bg1"/>
          </a:solidFill>
        </p:grpSpPr>
        <p:sp>
          <p:nvSpPr>
            <p:cNvPr id="32" name="Rectangle 47"/>
            <p:cNvSpPr>
              <a:spLocks noChangeArrowheads="1"/>
            </p:cNvSpPr>
            <p:nvPr/>
          </p:nvSpPr>
          <p:spPr bwMode="auto">
            <a:xfrm>
              <a:off x="2292350" y="451643"/>
              <a:ext cx="53975" cy="84138"/>
            </a:xfrm>
            <a:prstGeom prst="rect">
              <a:avLst/>
            </a:prstGeom>
            <a:grpFill/>
            <a:ln w="9525">
              <a:noFill/>
              <a:miter lim="800000"/>
            </a:ln>
          </p:spPr>
          <p:txBody>
            <a:bodyPr vert="horz" wrap="square" lIns="128580" tIns="64290" rIns="128580" bIns="64290" numCol="1" anchor="t" anchorCtr="0" compatLnSpc="1"/>
            <a:lstStyle/>
            <a:p>
              <a:pPr>
                <a:lnSpc>
                  <a:spcPct val="150000"/>
                </a:lnSpc>
              </a:pPr>
              <a:endParaRPr lang="en-US">
                <a:latin typeface="Arial" panose="020B0604020202020204" pitchFamily="34" charset="0"/>
                <a:ea typeface="微软雅黑" panose="020B0503020204020204" pitchFamily="34" charset="-122"/>
                <a:sym typeface="Arial" panose="020B0604020202020204" pitchFamily="34" charset="0"/>
              </a:endParaRPr>
            </a:p>
          </p:txBody>
        </p:sp>
        <p:sp>
          <p:nvSpPr>
            <p:cNvPr id="33" name="Rectangle 48"/>
            <p:cNvSpPr>
              <a:spLocks noChangeArrowheads="1"/>
            </p:cNvSpPr>
            <p:nvPr/>
          </p:nvSpPr>
          <p:spPr bwMode="auto">
            <a:xfrm>
              <a:off x="2379663" y="391318"/>
              <a:ext cx="53975" cy="144463"/>
            </a:xfrm>
            <a:prstGeom prst="rect">
              <a:avLst/>
            </a:prstGeom>
            <a:grpFill/>
            <a:ln w="9525">
              <a:noFill/>
              <a:miter lim="800000"/>
            </a:ln>
          </p:spPr>
          <p:txBody>
            <a:bodyPr vert="horz" wrap="square" lIns="128580" tIns="64290" rIns="128580" bIns="64290" numCol="1" anchor="t" anchorCtr="0" compatLnSpc="1"/>
            <a:lstStyle/>
            <a:p>
              <a:pPr>
                <a:lnSpc>
                  <a:spcPct val="150000"/>
                </a:lnSpc>
              </a:pPr>
              <a:endParaRPr lang="en-US">
                <a:latin typeface="Arial" panose="020B0604020202020204" pitchFamily="34" charset="0"/>
                <a:ea typeface="微软雅黑" panose="020B0503020204020204" pitchFamily="34" charset="-122"/>
                <a:sym typeface="Arial" panose="020B0604020202020204" pitchFamily="34" charset="0"/>
              </a:endParaRPr>
            </a:p>
          </p:txBody>
        </p:sp>
        <p:sp>
          <p:nvSpPr>
            <p:cNvPr id="34" name="Rectangle 49"/>
            <p:cNvSpPr>
              <a:spLocks noChangeArrowheads="1"/>
            </p:cNvSpPr>
            <p:nvPr/>
          </p:nvSpPr>
          <p:spPr bwMode="auto">
            <a:xfrm>
              <a:off x="2466975" y="332581"/>
              <a:ext cx="55563" cy="203200"/>
            </a:xfrm>
            <a:prstGeom prst="rect">
              <a:avLst/>
            </a:prstGeom>
            <a:grpFill/>
            <a:ln w="9525">
              <a:noFill/>
              <a:miter lim="800000"/>
            </a:ln>
          </p:spPr>
          <p:txBody>
            <a:bodyPr vert="horz" wrap="square" lIns="128580" tIns="64290" rIns="128580" bIns="64290" numCol="1" anchor="t" anchorCtr="0" compatLnSpc="1"/>
            <a:lstStyle/>
            <a:p>
              <a:pPr>
                <a:lnSpc>
                  <a:spcPct val="150000"/>
                </a:lnSpc>
              </a:pPr>
              <a:endParaRPr lang="en-US">
                <a:latin typeface="Arial" panose="020B0604020202020204" pitchFamily="34" charset="0"/>
                <a:ea typeface="微软雅黑" panose="020B0503020204020204" pitchFamily="34" charset="-122"/>
                <a:sym typeface="Arial" panose="020B0604020202020204" pitchFamily="34" charset="0"/>
              </a:endParaRPr>
            </a:p>
          </p:txBody>
        </p:sp>
        <p:sp>
          <p:nvSpPr>
            <p:cNvPr id="35" name="Rectangle 50"/>
            <p:cNvSpPr>
              <a:spLocks noChangeArrowheads="1"/>
            </p:cNvSpPr>
            <p:nvPr/>
          </p:nvSpPr>
          <p:spPr bwMode="auto">
            <a:xfrm>
              <a:off x="2554288" y="272256"/>
              <a:ext cx="53975" cy="263525"/>
            </a:xfrm>
            <a:prstGeom prst="rect">
              <a:avLst/>
            </a:prstGeom>
            <a:grpFill/>
            <a:ln w="9525">
              <a:noFill/>
              <a:miter lim="800000"/>
            </a:ln>
          </p:spPr>
          <p:txBody>
            <a:bodyPr vert="horz" wrap="square" lIns="128580" tIns="64290" rIns="128580" bIns="64290" numCol="1" anchor="t" anchorCtr="0" compatLnSpc="1"/>
            <a:lstStyle/>
            <a:p>
              <a:pPr>
                <a:lnSpc>
                  <a:spcPct val="150000"/>
                </a:lnSpc>
              </a:pPr>
              <a:endParaRPr lang="en-US">
                <a:latin typeface="Arial" panose="020B0604020202020204" pitchFamily="34" charset="0"/>
                <a:ea typeface="微软雅黑" panose="020B0503020204020204" pitchFamily="34" charset="-122"/>
                <a:sym typeface="Arial" panose="020B0604020202020204" pitchFamily="34" charset="0"/>
              </a:endParaRPr>
            </a:p>
          </p:txBody>
        </p:sp>
      </p:grpSp>
      <p:sp>
        <p:nvSpPr>
          <p:cNvPr id="36" name="Freeform 151"/>
          <p:cNvSpPr>
            <a:spLocks noChangeAspect="1" noEditPoints="1"/>
          </p:cNvSpPr>
          <p:nvPr/>
        </p:nvSpPr>
        <p:spPr bwMode="auto">
          <a:xfrm>
            <a:off x="7162151" y="4077959"/>
            <a:ext cx="642904" cy="514322"/>
          </a:xfrm>
          <a:custGeom>
            <a:avLst/>
            <a:gdLst>
              <a:gd name="T0" fmla="*/ 95 w 286"/>
              <a:gd name="T1" fmla="*/ 163 h 228"/>
              <a:gd name="T2" fmla="*/ 161 w 286"/>
              <a:gd name="T3" fmla="*/ 97 h 228"/>
              <a:gd name="T4" fmla="*/ 95 w 286"/>
              <a:gd name="T5" fmla="*/ 31 h 228"/>
              <a:gd name="T6" fmla="*/ 29 w 286"/>
              <a:gd name="T7" fmla="*/ 97 h 228"/>
              <a:gd name="T8" fmla="*/ 95 w 286"/>
              <a:gd name="T9" fmla="*/ 163 h 228"/>
              <a:gd name="T10" fmla="*/ 145 w 286"/>
              <a:gd name="T11" fmla="*/ 116 h 228"/>
              <a:gd name="T12" fmla="*/ 98 w 286"/>
              <a:gd name="T13" fmla="*/ 149 h 228"/>
              <a:gd name="T14" fmla="*/ 51 w 286"/>
              <a:gd name="T15" fmla="*/ 116 h 228"/>
              <a:gd name="T16" fmla="*/ 145 w 286"/>
              <a:gd name="T17" fmla="*/ 116 h 228"/>
              <a:gd name="T18" fmla="*/ 135 w 286"/>
              <a:gd name="T19" fmla="*/ 171 h 228"/>
              <a:gd name="T20" fmla="*/ 95 w 286"/>
              <a:gd name="T21" fmla="*/ 181 h 228"/>
              <a:gd name="T22" fmla="*/ 55 w 286"/>
              <a:gd name="T23" fmla="*/ 171 h 228"/>
              <a:gd name="T24" fmla="*/ 0 w 286"/>
              <a:gd name="T25" fmla="*/ 228 h 228"/>
              <a:gd name="T26" fmla="*/ 190 w 286"/>
              <a:gd name="T27" fmla="*/ 228 h 228"/>
              <a:gd name="T28" fmla="*/ 135 w 286"/>
              <a:gd name="T29" fmla="*/ 171 h 228"/>
              <a:gd name="T30" fmla="*/ 174 w 286"/>
              <a:gd name="T31" fmla="*/ 86 h 228"/>
              <a:gd name="T32" fmla="*/ 241 w 286"/>
              <a:gd name="T33" fmla="*/ 86 h 228"/>
              <a:gd name="T34" fmla="*/ 194 w 286"/>
              <a:gd name="T35" fmla="*/ 118 h 228"/>
              <a:gd name="T36" fmla="*/ 173 w 286"/>
              <a:gd name="T37" fmla="*/ 113 h 228"/>
              <a:gd name="T38" fmla="*/ 168 w 286"/>
              <a:gd name="T39" fmla="*/ 128 h 228"/>
              <a:gd name="T40" fmla="*/ 191 w 286"/>
              <a:gd name="T41" fmla="*/ 132 h 228"/>
              <a:gd name="T42" fmla="*/ 257 w 286"/>
              <a:gd name="T43" fmla="*/ 66 h 228"/>
              <a:gd name="T44" fmla="*/ 191 w 286"/>
              <a:gd name="T45" fmla="*/ 0 h 228"/>
              <a:gd name="T46" fmla="*/ 136 w 286"/>
              <a:gd name="T47" fmla="*/ 29 h 228"/>
              <a:gd name="T48" fmla="*/ 174 w 286"/>
              <a:gd name="T49" fmla="*/ 86 h 228"/>
              <a:gd name="T50" fmla="*/ 231 w 286"/>
              <a:gd name="T51" fmla="*/ 140 h 228"/>
              <a:gd name="T52" fmla="*/ 191 w 286"/>
              <a:gd name="T53" fmla="*/ 150 h 228"/>
              <a:gd name="T54" fmla="*/ 159 w 286"/>
              <a:gd name="T55" fmla="*/ 144 h 228"/>
              <a:gd name="T56" fmla="*/ 144 w 286"/>
              <a:gd name="T57" fmla="*/ 160 h 228"/>
              <a:gd name="T58" fmla="*/ 192 w 286"/>
              <a:gd name="T59" fmla="*/ 197 h 228"/>
              <a:gd name="T60" fmla="*/ 286 w 286"/>
              <a:gd name="T61" fmla="*/ 197 h 228"/>
              <a:gd name="T62" fmla="*/ 231 w 286"/>
              <a:gd name="T63" fmla="*/ 140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86" h="228">
                <a:moveTo>
                  <a:pt x="95" y="163"/>
                </a:moveTo>
                <a:cubicBezTo>
                  <a:pt x="132" y="163"/>
                  <a:pt x="161" y="133"/>
                  <a:pt x="161" y="97"/>
                </a:cubicBezTo>
                <a:cubicBezTo>
                  <a:pt x="161" y="60"/>
                  <a:pt x="132" y="31"/>
                  <a:pt x="95" y="31"/>
                </a:cubicBezTo>
                <a:cubicBezTo>
                  <a:pt x="59" y="31"/>
                  <a:pt x="29" y="60"/>
                  <a:pt x="29" y="97"/>
                </a:cubicBezTo>
                <a:cubicBezTo>
                  <a:pt x="29" y="133"/>
                  <a:pt x="59" y="163"/>
                  <a:pt x="95" y="163"/>
                </a:cubicBezTo>
                <a:close/>
                <a:moveTo>
                  <a:pt x="145" y="116"/>
                </a:moveTo>
                <a:cubicBezTo>
                  <a:pt x="135" y="136"/>
                  <a:pt x="118" y="149"/>
                  <a:pt x="98" y="149"/>
                </a:cubicBezTo>
                <a:cubicBezTo>
                  <a:pt x="79" y="149"/>
                  <a:pt x="61" y="136"/>
                  <a:pt x="51" y="116"/>
                </a:cubicBezTo>
                <a:lnTo>
                  <a:pt x="145" y="116"/>
                </a:lnTo>
                <a:close/>
                <a:moveTo>
                  <a:pt x="135" y="171"/>
                </a:moveTo>
                <a:cubicBezTo>
                  <a:pt x="123" y="178"/>
                  <a:pt x="109" y="181"/>
                  <a:pt x="95" y="181"/>
                </a:cubicBezTo>
                <a:cubicBezTo>
                  <a:pt x="81" y="181"/>
                  <a:pt x="67" y="178"/>
                  <a:pt x="55" y="171"/>
                </a:cubicBezTo>
                <a:cubicBezTo>
                  <a:pt x="30" y="178"/>
                  <a:pt x="9" y="194"/>
                  <a:pt x="0" y="228"/>
                </a:cubicBezTo>
                <a:cubicBezTo>
                  <a:pt x="190" y="228"/>
                  <a:pt x="190" y="228"/>
                  <a:pt x="190" y="228"/>
                </a:cubicBezTo>
                <a:cubicBezTo>
                  <a:pt x="181" y="194"/>
                  <a:pt x="161" y="178"/>
                  <a:pt x="135" y="171"/>
                </a:cubicBezTo>
                <a:close/>
                <a:moveTo>
                  <a:pt x="174" y="86"/>
                </a:moveTo>
                <a:cubicBezTo>
                  <a:pt x="241" y="86"/>
                  <a:pt x="241" y="86"/>
                  <a:pt x="241" y="86"/>
                </a:cubicBezTo>
                <a:cubicBezTo>
                  <a:pt x="231" y="105"/>
                  <a:pt x="214" y="118"/>
                  <a:pt x="194" y="118"/>
                </a:cubicBezTo>
                <a:cubicBezTo>
                  <a:pt x="187" y="118"/>
                  <a:pt x="180" y="116"/>
                  <a:pt x="173" y="113"/>
                </a:cubicBezTo>
                <a:cubicBezTo>
                  <a:pt x="172" y="118"/>
                  <a:pt x="170" y="123"/>
                  <a:pt x="168" y="128"/>
                </a:cubicBezTo>
                <a:cubicBezTo>
                  <a:pt x="175" y="130"/>
                  <a:pt x="183" y="132"/>
                  <a:pt x="191" y="132"/>
                </a:cubicBezTo>
                <a:cubicBezTo>
                  <a:pt x="227" y="132"/>
                  <a:pt x="257" y="102"/>
                  <a:pt x="257" y="66"/>
                </a:cubicBezTo>
                <a:cubicBezTo>
                  <a:pt x="257" y="29"/>
                  <a:pt x="227" y="0"/>
                  <a:pt x="191" y="0"/>
                </a:cubicBezTo>
                <a:cubicBezTo>
                  <a:pt x="168" y="0"/>
                  <a:pt x="148" y="11"/>
                  <a:pt x="136" y="29"/>
                </a:cubicBezTo>
                <a:cubicBezTo>
                  <a:pt x="156" y="41"/>
                  <a:pt x="171" y="61"/>
                  <a:pt x="174" y="86"/>
                </a:cubicBezTo>
                <a:close/>
                <a:moveTo>
                  <a:pt x="231" y="140"/>
                </a:moveTo>
                <a:cubicBezTo>
                  <a:pt x="219" y="147"/>
                  <a:pt x="205" y="150"/>
                  <a:pt x="191" y="150"/>
                </a:cubicBezTo>
                <a:cubicBezTo>
                  <a:pt x="180" y="150"/>
                  <a:pt x="169" y="148"/>
                  <a:pt x="159" y="144"/>
                </a:cubicBezTo>
                <a:cubicBezTo>
                  <a:pt x="155" y="150"/>
                  <a:pt x="150" y="155"/>
                  <a:pt x="144" y="160"/>
                </a:cubicBezTo>
                <a:cubicBezTo>
                  <a:pt x="165" y="166"/>
                  <a:pt x="181" y="179"/>
                  <a:pt x="192" y="197"/>
                </a:cubicBezTo>
                <a:cubicBezTo>
                  <a:pt x="286" y="197"/>
                  <a:pt x="286" y="197"/>
                  <a:pt x="286" y="197"/>
                </a:cubicBezTo>
                <a:cubicBezTo>
                  <a:pt x="277" y="163"/>
                  <a:pt x="256" y="147"/>
                  <a:pt x="231" y="140"/>
                </a:cubicBezTo>
                <a:close/>
              </a:path>
            </a:pathLst>
          </a:custGeom>
          <a:solidFill>
            <a:schemeClr val="bg1"/>
          </a:solidFill>
          <a:ln w="9525">
            <a:noFill/>
            <a:round/>
          </a:ln>
        </p:spPr>
        <p:txBody>
          <a:bodyPr vert="horz" wrap="square" lIns="128580" tIns="64290" rIns="128580" bIns="64290" numCol="1" anchor="t" anchorCtr="0" compatLnSpc="1"/>
          <a:lstStyle/>
          <a:p>
            <a:pPr>
              <a:lnSpc>
                <a:spcPct val="150000"/>
              </a:lnSpc>
            </a:pPr>
            <a:endParaRPr lang="en-US">
              <a:latin typeface="Arial" panose="020B0604020202020204" pitchFamily="34" charset="0"/>
              <a:ea typeface="微软雅黑" panose="020B0503020204020204" pitchFamily="34" charset="-122"/>
              <a:sym typeface="Arial" panose="020B0604020202020204" pitchFamily="34" charset="0"/>
            </a:endParaRPr>
          </a:p>
        </p:txBody>
      </p:sp>
      <p:sp>
        <p:nvSpPr>
          <p:cNvPr id="37" name="Freeform 133"/>
          <p:cNvSpPr>
            <a:spLocks noEditPoints="1"/>
          </p:cNvSpPr>
          <p:nvPr/>
        </p:nvSpPr>
        <p:spPr bwMode="auto">
          <a:xfrm>
            <a:off x="10108905" y="4109658"/>
            <a:ext cx="448693" cy="450924"/>
          </a:xfrm>
          <a:custGeom>
            <a:avLst/>
            <a:gdLst>
              <a:gd name="T0" fmla="*/ 296 w 296"/>
              <a:gd name="T1" fmla="*/ 148 h 296"/>
              <a:gd name="T2" fmla="*/ 191 w 296"/>
              <a:gd name="T3" fmla="*/ 107 h 296"/>
              <a:gd name="T4" fmla="*/ 196 w 296"/>
              <a:gd name="T5" fmla="*/ 69 h 296"/>
              <a:gd name="T6" fmla="*/ 186 w 296"/>
              <a:gd name="T7" fmla="*/ 65 h 296"/>
              <a:gd name="T8" fmla="*/ 196 w 296"/>
              <a:gd name="T9" fmla="*/ 69 h 296"/>
              <a:gd name="T10" fmla="*/ 117 w 296"/>
              <a:gd name="T11" fmla="*/ 26 h 296"/>
              <a:gd name="T12" fmla="*/ 103 w 296"/>
              <a:gd name="T13" fmla="*/ 26 h 296"/>
              <a:gd name="T14" fmla="*/ 105 w 296"/>
              <a:gd name="T15" fmla="*/ 34 h 296"/>
              <a:gd name="T16" fmla="*/ 95 w 296"/>
              <a:gd name="T17" fmla="*/ 27 h 296"/>
              <a:gd name="T18" fmla="*/ 88 w 296"/>
              <a:gd name="T19" fmla="*/ 30 h 296"/>
              <a:gd name="T20" fmla="*/ 87 w 296"/>
              <a:gd name="T21" fmla="*/ 39 h 296"/>
              <a:gd name="T22" fmla="*/ 81 w 296"/>
              <a:gd name="T23" fmla="*/ 43 h 296"/>
              <a:gd name="T24" fmla="*/ 71 w 296"/>
              <a:gd name="T25" fmla="*/ 40 h 296"/>
              <a:gd name="T26" fmla="*/ 70 w 296"/>
              <a:gd name="T27" fmla="*/ 54 h 296"/>
              <a:gd name="T28" fmla="*/ 17 w 296"/>
              <a:gd name="T29" fmla="*/ 162 h 296"/>
              <a:gd name="T30" fmla="*/ 17 w 296"/>
              <a:gd name="T31" fmla="*/ 162 h 296"/>
              <a:gd name="T32" fmla="*/ 82 w 296"/>
              <a:gd name="T33" fmla="*/ 266 h 296"/>
              <a:gd name="T34" fmla="*/ 71 w 296"/>
              <a:gd name="T35" fmla="*/ 202 h 296"/>
              <a:gd name="T36" fmla="*/ 18 w 296"/>
              <a:gd name="T37" fmla="*/ 152 h 296"/>
              <a:gd name="T38" fmla="*/ 50 w 296"/>
              <a:gd name="T39" fmla="*/ 58 h 296"/>
              <a:gd name="T40" fmla="*/ 80 w 296"/>
              <a:gd name="T41" fmla="*/ 55 h 296"/>
              <a:gd name="T42" fmla="*/ 95 w 296"/>
              <a:gd name="T43" fmla="*/ 37 h 296"/>
              <a:gd name="T44" fmla="*/ 88 w 296"/>
              <a:gd name="T45" fmla="*/ 57 h 296"/>
              <a:gd name="T46" fmla="*/ 105 w 296"/>
              <a:gd name="T47" fmla="*/ 38 h 296"/>
              <a:gd name="T48" fmla="*/ 116 w 296"/>
              <a:gd name="T49" fmla="*/ 40 h 296"/>
              <a:gd name="T50" fmla="*/ 120 w 296"/>
              <a:gd name="T51" fmla="*/ 67 h 296"/>
              <a:gd name="T52" fmla="*/ 114 w 296"/>
              <a:gd name="T53" fmla="*/ 76 h 296"/>
              <a:gd name="T54" fmla="*/ 102 w 296"/>
              <a:gd name="T55" fmla="*/ 51 h 296"/>
              <a:gd name="T56" fmla="*/ 76 w 296"/>
              <a:gd name="T57" fmla="*/ 94 h 296"/>
              <a:gd name="T58" fmla="*/ 102 w 296"/>
              <a:gd name="T59" fmla="*/ 78 h 296"/>
              <a:gd name="T60" fmla="*/ 127 w 296"/>
              <a:gd name="T61" fmla="*/ 115 h 296"/>
              <a:gd name="T62" fmla="*/ 124 w 296"/>
              <a:gd name="T63" fmla="*/ 110 h 296"/>
              <a:gd name="T64" fmla="*/ 112 w 296"/>
              <a:gd name="T65" fmla="*/ 117 h 296"/>
              <a:gd name="T66" fmla="*/ 76 w 296"/>
              <a:gd name="T67" fmla="*/ 161 h 296"/>
              <a:gd name="T68" fmla="*/ 48 w 296"/>
              <a:gd name="T69" fmla="*/ 154 h 296"/>
              <a:gd name="T70" fmla="*/ 45 w 296"/>
              <a:gd name="T71" fmla="*/ 173 h 296"/>
              <a:gd name="T72" fmla="*/ 98 w 296"/>
              <a:gd name="T73" fmla="*/ 187 h 296"/>
              <a:gd name="T74" fmla="*/ 149 w 296"/>
              <a:gd name="T75" fmla="*/ 218 h 296"/>
              <a:gd name="T76" fmla="*/ 88 w 296"/>
              <a:gd name="T77" fmla="*/ 73 h 296"/>
              <a:gd name="T78" fmla="*/ 94 w 296"/>
              <a:gd name="T79" fmla="*/ 69 h 296"/>
              <a:gd name="T80" fmla="*/ 143 w 296"/>
              <a:gd name="T81" fmla="*/ 59 h 296"/>
              <a:gd name="T82" fmla="*/ 134 w 296"/>
              <a:gd name="T83" fmla="*/ 25 h 296"/>
              <a:gd name="T84" fmla="*/ 147 w 296"/>
              <a:gd name="T85" fmla="*/ 15 h 296"/>
              <a:gd name="T86" fmla="*/ 145 w 296"/>
              <a:gd name="T87" fmla="*/ 76 h 296"/>
              <a:gd name="T88" fmla="*/ 198 w 296"/>
              <a:gd name="T89" fmla="*/ 195 h 296"/>
              <a:gd name="T90" fmla="*/ 182 w 296"/>
              <a:gd name="T91" fmla="*/ 139 h 296"/>
              <a:gd name="T92" fmla="*/ 193 w 296"/>
              <a:gd name="T93" fmla="*/ 118 h 296"/>
              <a:gd name="T94" fmla="*/ 216 w 296"/>
              <a:gd name="T95" fmla="*/ 90 h 296"/>
              <a:gd name="T96" fmla="*/ 233 w 296"/>
              <a:gd name="T97" fmla="*/ 49 h 296"/>
              <a:gd name="T98" fmla="*/ 254 w 296"/>
              <a:gd name="T99" fmla="*/ 69 h 296"/>
              <a:gd name="T100" fmla="*/ 279 w 296"/>
              <a:gd name="T101" fmla="*/ 123 h 296"/>
              <a:gd name="T102" fmla="*/ 277 w 296"/>
              <a:gd name="T103" fmla="*/ 185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96" h="296">
                <a:moveTo>
                  <a:pt x="148" y="0"/>
                </a:moveTo>
                <a:cubicBezTo>
                  <a:pt x="66" y="0"/>
                  <a:pt x="0" y="66"/>
                  <a:pt x="0" y="148"/>
                </a:cubicBezTo>
                <a:cubicBezTo>
                  <a:pt x="0" y="230"/>
                  <a:pt x="66" y="296"/>
                  <a:pt x="148" y="296"/>
                </a:cubicBezTo>
                <a:cubicBezTo>
                  <a:pt x="230" y="296"/>
                  <a:pt x="296" y="230"/>
                  <a:pt x="296" y="148"/>
                </a:cubicBezTo>
                <a:cubicBezTo>
                  <a:pt x="296" y="66"/>
                  <a:pt x="230" y="0"/>
                  <a:pt x="148" y="0"/>
                </a:cubicBezTo>
                <a:close/>
                <a:moveTo>
                  <a:pt x="197" y="102"/>
                </a:moveTo>
                <a:cubicBezTo>
                  <a:pt x="197" y="106"/>
                  <a:pt x="197" y="106"/>
                  <a:pt x="197" y="106"/>
                </a:cubicBezTo>
                <a:cubicBezTo>
                  <a:pt x="191" y="107"/>
                  <a:pt x="191" y="107"/>
                  <a:pt x="191" y="107"/>
                </a:cubicBezTo>
                <a:cubicBezTo>
                  <a:pt x="188" y="101"/>
                  <a:pt x="188" y="101"/>
                  <a:pt x="188" y="101"/>
                </a:cubicBezTo>
                <a:cubicBezTo>
                  <a:pt x="188" y="88"/>
                  <a:pt x="188" y="88"/>
                  <a:pt x="188" y="88"/>
                </a:cubicBezTo>
                <a:lnTo>
                  <a:pt x="197" y="102"/>
                </a:lnTo>
                <a:close/>
                <a:moveTo>
                  <a:pt x="196" y="69"/>
                </a:moveTo>
                <a:cubicBezTo>
                  <a:pt x="193" y="72"/>
                  <a:pt x="193" y="72"/>
                  <a:pt x="193" y="72"/>
                </a:cubicBezTo>
                <a:cubicBezTo>
                  <a:pt x="187" y="71"/>
                  <a:pt x="187" y="71"/>
                  <a:pt x="187" y="71"/>
                </a:cubicBezTo>
                <a:cubicBezTo>
                  <a:pt x="186" y="70"/>
                  <a:pt x="186" y="70"/>
                  <a:pt x="186" y="70"/>
                </a:cubicBezTo>
                <a:cubicBezTo>
                  <a:pt x="186" y="65"/>
                  <a:pt x="186" y="65"/>
                  <a:pt x="186" y="65"/>
                </a:cubicBezTo>
                <a:cubicBezTo>
                  <a:pt x="191" y="66"/>
                  <a:pt x="191" y="66"/>
                  <a:pt x="191" y="66"/>
                </a:cubicBezTo>
                <a:cubicBezTo>
                  <a:pt x="195" y="65"/>
                  <a:pt x="195" y="65"/>
                  <a:pt x="195" y="65"/>
                </a:cubicBezTo>
                <a:cubicBezTo>
                  <a:pt x="197" y="65"/>
                  <a:pt x="197" y="65"/>
                  <a:pt x="197" y="65"/>
                </a:cubicBezTo>
                <a:lnTo>
                  <a:pt x="196" y="69"/>
                </a:lnTo>
                <a:close/>
                <a:moveTo>
                  <a:pt x="115" y="22"/>
                </a:moveTo>
                <a:cubicBezTo>
                  <a:pt x="118" y="19"/>
                  <a:pt x="118" y="19"/>
                  <a:pt x="118" y="19"/>
                </a:cubicBezTo>
                <a:cubicBezTo>
                  <a:pt x="122" y="18"/>
                  <a:pt x="127" y="17"/>
                  <a:pt x="131" y="16"/>
                </a:cubicBezTo>
                <a:cubicBezTo>
                  <a:pt x="117" y="26"/>
                  <a:pt x="117" y="26"/>
                  <a:pt x="117" y="26"/>
                </a:cubicBezTo>
                <a:cubicBezTo>
                  <a:pt x="110" y="26"/>
                  <a:pt x="110" y="26"/>
                  <a:pt x="110" y="26"/>
                </a:cubicBezTo>
                <a:lnTo>
                  <a:pt x="115" y="22"/>
                </a:lnTo>
                <a:close/>
                <a:moveTo>
                  <a:pt x="101" y="25"/>
                </a:moveTo>
                <a:cubicBezTo>
                  <a:pt x="103" y="26"/>
                  <a:pt x="103" y="26"/>
                  <a:pt x="103" y="26"/>
                </a:cubicBezTo>
                <a:cubicBezTo>
                  <a:pt x="113" y="31"/>
                  <a:pt x="113" y="31"/>
                  <a:pt x="113" y="31"/>
                </a:cubicBezTo>
                <a:cubicBezTo>
                  <a:pt x="115" y="32"/>
                  <a:pt x="115" y="32"/>
                  <a:pt x="115" y="32"/>
                </a:cubicBezTo>
                <a:cubicBezTo>
                  <a:pt x="111" y="35"/>
                  <a:pt x="111" y="35"/>
                  <a:pt x="111" y="35"/>
                </a:cubicBezTo>
                <a:cubicBezTo>
                  <a:pt x="105" y="34"/>
                  <a:pt x="105" y="34"/>
                  <a:pt x="105" y="34"/>
                </a:cubicBezTo>
                <a:cubicBezTo>
                  <a:pt x="100" y="31"/>
                  <a:pt x="100" y="31"/>
                  <a:pt x="100" y="31"/>
                </a:cubicBezTo>
                <a:lnTo>
                  <a:pt x="101" y="25"/>
                </a:lnTo>
                <a:close/>
                <a:moveTo>
                  <a:pt x="95" y="26"/>
                </a:moveTo>
                <a:cubicBezTo>
                  <a:pt x="95" y="27"/>
                  <a:pt x="95" y="27"/>
                  <a:pt x="95" y="27"/>
                </a:cubicBezTo>
                <a:cubicBezTo>
                  <a:pt x="94" y="29"/>
                  <a:pt x="94" y="29"/>
                  <a:pt x="94" y="29"/>
                </a:cubicBezTo>
                <a:cubicBezTo>
                  <a:pt x="91" y="30"/>
                  <a:pt x="91" y="30"/>
                  <a:pt x="91" y="30"/>
                </a:cubicBezTo>
                <a:cubicBezTo>
                  <a:pt x="88" y="31"/>
                  <a:pt x="88" y="31"/>
                  <a:pt x="88" y="31"/>
                </a:cubicBezTo>
                <a:cubicBezTo>
                  <a:pt x="88" y="30"/>
                  <a:pt x="88" y="30"/>
                  <a:pt x="88" y="30"/>
                </a:cubicBezTo>
                <a:cubicBezTo>
                  <a:pt x="90" y="29"/>
                  <a:pt x="92" y="27"/>
                  <a:pt x="95" y="26"/>
                </a:cubicBezTo>
                <a:close/>
                <a:moveTo>
                  <a:pt x="81" y="43"/>
                </a:moveTo>
                <a:cubicBezTo>
                  <a:pt x="86" y="38"/>
                  <a:pt x="86" y="38"/>
                  <a:pt x="86" y="38"/>
                </a:cubicBezTo>
                <a:cubicBezTo>
                  <a:pt x="87" y="39"/>
                  <a:pt x="87" y="39"/>
                  <a:pt x="87" y="39"/>
                </a:cubicBezTo>
                <a:cubicBezTo>
                  <a:pt x="87" y="42"/>
                  <a:pt x="87" y="42"/>
                  <a:pt x="87" y="42"/>
                </a:cubicBezTo>
                <a:cubicBezTo>
                  <a:pt x="84" y="45"/>
                  <a:pt x="84" y="45"/>
                  <a:pt x="84" y="45"/>
                </a:cubicBezTo>
                <a:cubicBezTo>
                  <a:pt x="80" y="45"/>
                  <a:pt x="80" y="45"/>
                  <a:pt x="80" y="45"/>
                </a:cubicBezTo>
                <a:lnTo>
                  <a:pt x="81" y="43"/>
                </a:lnTo>
                <a:close/>
                <a:moveTo>
                  <a:pt x="54" y="54"/>
                </a:moveTo>
                <a:cubicBezTo>
                  <a:pt x="58" y="51"/>
                  <a:pt x="58" y="51"/>
                  <a:pt x="58" y="51"/>
                </a:cubicBezTo>
                <a:cubicBezTo>
                  <a:pt x="58" y="51"/>
                  <a:pt x="58" y="51"/>
                  <a:pt x="58" y="51"/>
                </a:cubicBezTo>
                <a:cubicBezTo>
                  <a:pt x="62" y="47"/>
                  <a:pt x="66" y="43"/>
                  <a:pt x="71" y="40"/>
                </a:cubicBezTo>
                <a:cubicBezTo>
                  <a:pt x="71" y="40"/>
                  <a:pt x="71" y="40"/>
                  <a:pt x="71" y="40"/>
                </a:cubicBezTo>
                <a:cubicBezTo>
                  <a:pt x="78" y="39"/>
                  <a:pt x="78" y="39"/>
                  <a:pt x="78" y="39"/>
                </a:cubicBezTo>
                <a:cubicBezTo>
                  <a:pt x="78" y="46"/>
                  <a:pt x="78" y="46"/>
                  <a:pt x="78" y="46"/>
                </a:cubicBezTo>
                <a:cubicBezTo>
                  <a:pt x="70" y="54"/>
                  <a:pt x="70" y="54"/>
                  <a:pt x="70" y="54"/>
                </a:cubicBezTo>
                <a:cubicBezTo>
                  <a:pt x="60" y="59"/>
                  <a:pt x="60" y="59"/>
                  <a:pt x="60" y="59"/>
                </a:cubicBezTo>
                <a:cubicBezTo>
                  <a:pt x="54" y="55"/>
                  <a:pt x="54" y="55"/>
                  <a:pt x="54" y="55"/>
                </a:cubicBezTo>
                <a:lnTo>
                  <a:pt x="54" y="54"/>
                </a:lnTo>
                <a:close/>
                <a:moveTo>
                  <a:pt x="17" y="162"/>
                </a:moveTo>
                <a:cubicBezTo>
                  <a:pt x="15" y="156"/>
                  <a:pt x="15" y="156"/>
                  <a:pt x="15" y="156"/>
                </a:cubicBezTo>
                <a:cubicBezTo>
                  <a:pt x="15" y="156"/>
                  <a:pt x="15" y="155"/>
                  <a:pt x="15" y="155"/>
                </a:cubicBezTo>
                <a:cubicBezTo>
                  <a:pt x="17" y="160"/>
                  <a:pt x="17" y="160"/>
                  <a:pt x="17" y="160"/>
                </a:cubicBezTo>
                <a:lnTo>
                  <a:pt x="17" y="162"/>
                </a:lnTo>
                <a:close/>
                <a:moveTo>
                  <a:pt x="141" y="245"/>
                </a:moveTo>
                <a:cubicBezTo>
                  <a:pt x="126" y="256"/>
                  <a:pt x="126" y="256"/>
                  <a:pt x="126" y="256"/>
                </a:cubicBezTo>
                <a:cubicBezTo>
                  <a:pt x="109" y="277"/>
                  <a:pt x="109" y="277"/>
                  <a:pt x="109" y="277"/>
                </a:cubicBezTo>
                <a:cubicBezTo>
                  <a:pt x="100" y="274"/>
                  <a:pt x="91" y="270"/>
                  <a:pt x="82" y="266"/>
                </a:cubicBezTo>
                <a:cubicBezTo>
                  <a:pt x="82" y="249"/>
                  <a:pt x="82" y="249"/>
                  <a:pt x="82" y="249"/>
                </a:cubicBezTo>
                <a:cubicBezTo>
                  <a:pt x="66" y="218"/>
                  <a:pt x="66" y="218"/>
                  <a:pt x="66" y="218"/>
                </a:cubicBezTo>
                <a:cubicBezTo>
                  <a:pt x="67" y="212"/>
                  <a:pt x="67" y="212"/>
                  <a:pt x="67" y="212"/>
                </a:cubicBezTo>
                <a:cubicBezTo>
                  <a:pt x="71" y="202"/>
                  <a:pt x="71" y="202"/>
                  <a:pt x="71" y="202"/>
                </a:cubicBezTo>
                <a:cubicBezTo>
                  <a:pt x="71" y="194"/>
                  <a:pt x="71" y="194"/>
                  <a:pt x="71" y="194"/>
                </a:cubicBezTo>
                <a:cubicBezTo>
                  <a:pt x="66" y="189"/>
                  <a:pt x="66" y="189"/>
                  <a:pt x="66" y="189"/>
                </a:cubicBezTo>
                <a:cubicBezTo>
                  <a:pt x="30" y="173"/>
                  <a:pt x="30" y="173"/>
                  <a:pt x="30" y="173"/>
                </a:cubicBezTo>
                <a:cubicBezTo>
                  <a:pt x="18" y="152"/>
                  <a:pt x="18" y="152"/>
                  <a:pt x="18" y="152"/>
                </a:cubicBezTo>
                <a:cubicBezTo>
                  <a:pt x="14" y="151"/>
                  <a:pt x="14" y="151"/>
                  <a:pt x="14" y="151"/>
                </a:cubicBezTo>
                <a:cubicBezTo>
                  <a:pt x="14" y="151"/>
                  <a:pt x="14" y="151"/>
                  <a:pt x="14" y="151"/>
                </a:cubicBezTo>
                <a:cubicBezTo>
                  <a:pt x="14" y="151"/>
                  <a:pt x="14" y="151"/>
                  <a:pt x="14" y="150"/>
                </a:cubicBezTo>
                <a:cubicBezTo>
                  <a:pt x="14" y="115"/>
                  <a:pt x="28" y="82"/>
                  <a:pt x="50" y="58"/>
                </a:cubicBezTo>
                <a:cubicBezTo>
                  <a:pt x="54" y="60"/>
                  <a:pt x="54" y="60"/>
                  <a:pt x="54" y="60"/>
                </a:cubicBezTo>
                <a:cubicBezTo>
                  <a:pt x="77" y="56"/>
                  <a:pt x="77" y="56"/>
                  <a:pt x="77" y="56"/>
                </a:cubicBezTo>
                <a:cubicBezTo>
                  <a:pt x="80" y="54"/>
                  <a:pt x="80" y="54"/>
                  <a:pt x="80" y="54"/>
                </a:cubicBezTo>
                <a:cubicBezTo>
                  <a:pt x="80" y="55"/>
                  <a:pt x="80" y="55"/>
                  <a:pt x="80" y="55"/>
                </a:cubicBezTo>
                <a:cubicBezTo>
                  <a:pt x="79" y="59"/>
                  <a:pt x="79" y="59"/>
                  <a:pt x="79" y="59"/>
                </a:cubicBezTo>
                <a:cubicBezTo>
                  <a:pt x="78" y="60"/>
                  <a:pt x="78" y="60"/>
                  <a:pt x="78" y="60"/>
                </a:cubicBezTo>
                <a:cubicBezTo>
                  <a:pt x="94" y="38"/>
                  <a:pt x="94" y="38"/>
                  <a:pt x="94" y="38"/>
                </a:cubicBezTo>
                <a:cubicBezTo>
                  <a:pt x="95" y="37"/>
                  <a:pt x="95" y="37"/>
                  <a:pt x="95" y="37"/>
                </a:cubicBezTo>
                <a:cubicBezTo>
                  <a:pt x="96" y="37"/>
                  <a:pt x="96" y="37"/>
                  <a:pt x="96" y="37"/>
                </a:cubicBezTo>
                <a:cubicBezTo>
                  <a:pt x="97" y="38"/>
                  <a:pt x="97" y="38"/>
                  <a:pt x="97" y="38"/>
                </a:cubicBezTo>
                <a:cubicBezTo>
                  <a:pt x="98" y="39"/>
                  <a:pt x="98" y="39"/>
                  <a:pt x="98" y="39"/>
                </a:cubicBezTo>
                <a:cubicBezTo>
                  <a:pt x="88" y="57"/>
                  <a:pt x="88" y="57"/>
                  <a:pt x="88" y="57"/>
                </a:cubicBezTo>
                <a:cubicBezTo>
                  <a:pt x="92" y="61"/>
                  <a:pt x="92" y="61"/>
                  <a:pt x="92" y="61"/>
                </a:cubicBezTo>
                <a:cubicBezTo>
                  <a:pt x="97" y="57"/>
                  <a:pt x="97" y="57"/>
                  <a:pt x="97" y="57"/>
                </a:cubicBezTo>
                <a:cubicBezTo>
                  <a:pt x="99" y="40"/>
                  <a:pt x="99" y="40"/>
                  <a:pt x="99" y="40"/>
                </a:cubicBezTo>
                <a:cubicBezTo>
                  <a:pt x="105" y="38"/>
                  <a:pt x="105" y="38"/>
                  <a:pt x="105" y="38"/>
                </a:cubicBezTo>
                <a:cubicBezTo>
                  <a:pt x="102" y="44"/>
                  <a:pt x="102" y="44"/>
                  <a:pt x="102" y="44"/>
                </a:cubicBezTo>
                <a:cubicBezTo>
                  <a:pt x="112" y="38"/>
                  <a:pt x="112" y="38"/>
                  <a:pt x="112" y="38"/>
                </a:cubicBezTo>
                <a:cubicBezTo>
                  <a:pt x="116" y="39"/>
                  <a:pt x="116" y="39"/>
                  <a:pt x="116" y="39"/>
                </a:cubicBezTo>
                <a:cubicBezTo>
                  <a:pt x="116" y="40"/>
                  <a:pt x="116" y="40"/>
                  <a:pt x="116" y="40"/>
                </a:cubicBezTo>
                <a:cubicBezTo>
                  <a:pt x="110" y="41"/>
                  <a:pt x="110" y="41"/>
                  <a:pt x="110" y="41"/>
                </a:cubicBezTo>
                <a:cubicBezTo>
                  <a:pt x="122" y="52"/>
                  <a:pt x="122" y="52"/>
                  <a:pt x="122" y="52"/>
                </a:cubicBezTo>
                <a:cubicBezTo>
                  <a:pt x="127" y="60"/>
                  <a:pt x="127" y="60"/>
                  <a:pt x="127" y="60"/>
                </a:cubicBezTo>
                <a:cubicBezTo>
                  <a:pt x="120" y="67"/>
                  <a:pt x="120" y="67"/>
                  <a:pt x="120" y="67"/>
                </a:cubicBezTo>
                <a:cubicBezTo>
                  <a:pt x="121" y="68"/>
                  <a:pt x="121" y="68"/>
                  <a:pt x="121" y="68"/>
                </a:cubicBezTo>
                <a:cubicBezTo>
                  <a:pt x="117" y="75"/>
                  <a:pt x="117" y="75"/>
                  <a:pt x="117" y="75"/>
                </a:cubicBezTo>
                <a:cubicBezTo>
                  <a:pt x="116" y="75"/>
                  <a:pt x="116" y="75"/>
                  <a:pt x="116" y="75"/>
                </a:cubicBezTo>
                <a:cubicBezTo>
                  <a:pt x="114" y="76"/>
                  <a:pt x="114" y="76"/>
                  <a:pt x="114" y="76"/>
                </a:cubicBezTo>
                <a:cubicBezTo>
                  <a:pt x="103" y="69"/>
                  <a:pt x="103" y="69"/>
                  <a:pt x="103" y="69"/>
                </a:cubicBezTo>
                <a:cubicBezTo>
                  <a:pt x="114" y="61"/>
                  <a:pt x="114" y="61"/>
                  <a:pt x="114" y="61"/>
                </a:cubicBezTo>
                <a:cubicBezTo>
                  <a:pt x="112" y="57"/>
                  <a:pt x="112" y="57"/>
                  <a:pt x="112" y="57"/>
                </a:cubicBezTo>
                <a:cubicBezTo>
                  <a:pt x="102" y="51"/>
                  <a:pt x="102" y="51"/>
                  <a:pt x="102" y="51"/>
                </a:cubicBezTo>
                <a:cubicBezTo>
                  <a:pt x="99" y="60"/>
                  <a:pt x="99" y="60"/>
                  <a:pt x="99" y="60"/>
                </a:cubicBezTo>
                <a:cubicBezTo>
                  <a:pt x="77" y="77"/>
                  <a:pt x="77" y="77"/>
                  <a:pt x="77" y="77"/>
                </a:cubicBezTo>
                <a:cubicBezTo>
                  <a:pt x="70" y="88"/>
                  <a:pt x="70" y="88"/>
                  <a:pt x="70" y="88"/>
                </a:cubicBezTo>
                <a:cubicBezTo>
                  <a:pt x="76" y="94"/>
                  <a:pt x="76" y="94"/>
                  <a:pt x="76" y="94"/>
                </a:cubicBezTo>
                <a:cubicBezTo>
                  <a:pt x="86" y="99"/>
                  <a:pt x="86" y="99"/>
                  <a:pt x="86" y="99"/>
                </a:cubicBezTo>
                <a:cubicBezTo>
                  <a:pt x="90" y="103"/>
                  <a:pt x="90" y="103"/>
                  <a:pt x="90" y="103"/>
                </a:cubicBezTo>
                <a:cubicBezTo>
                  <a:pt x="99" y="81"/>
                  <a:pt x="99" y="81"/>
                  <a:pt x="99" y="81"/>
                </a:cubicBezTo>
                <a:cubicBezTo>
                  <a:pt x="102" y="78"/>
                  <a:pt x="102" y="78"/>
                  <a:pt x="102" y="78"/>
                </a:cubicBezTo>
                <a:cubicBezTo>
                  <a:pt x="116" y="85"/>
                  <a:pt x="116" y="85"/>
                  <a:pt x="116" y="85"/>
                </a:cubicBezTo>
                <a:cubicBezTo>
                  <a:pt x="118" y="84"/>
                  <a:pt x="118" y="84"/>
                  <a:pt x="118" y="84"/>
                </a:cubicBezTo>
                <a:cubicBezTo>
                  <a:pt x="130" y="113"/>
                  <a:pt x="130" y="113"/>
                  <a:pt x="130" y="113"/>
                </a:cubicBezTo>
                <a:cubicBezTo>
                  <a:pt x="127" y="115"/>
                  <a:pt x="127" y="115"/>
                  <a:pt x="127" y="115"/>
                </a:cubicBezTo>
                <a:cubicBezTo>
                  <a:pt x="122" y="115"/>
                  <a:pt x="122" y="115"/>
                  <a:pt x="122" y="115"/>
                </a:cubicBezTo>
                <a:cubicBezTo>
                  <a:pt x="121" y="113"/>
                  <a:pt x="121" y="113"/>
                  <a:pt x="121" y="113"/>
                </a:cubicBezTo>
                <a:cubicBezTo>
                  <a:pt x="123" y="111"/>
                  <a:pt x="123" y="111"/>
                  <a:pt x="123" y="111"/>
                </a:cubicBezTo>
                <a:cubicBezTo>
                  <a:pt x="124" y="110"/>
                  <a:pt x="124" y="110"/>
                  <a:pt x="124" y="110"/>
                </a:cubicBezTo>
                <a:cubicBezTo>
                  <a:pt x="124" y="108"/>
                  <a:pt x="124" y="108"/>
                  <a:pt x="124" y="108"/>
                </a:cubicBezTo>
                <a:cubicBezTo>
                  <a:pt x="123" y="107"/>
                  <a:pt x="123" y="107"/>
                  <a:pt x="123" y="107"/>
                </a:cubicBezTo>
                <a:cubicBezTo>
                  <a:pt x="105" y="112"/>
                  <a:pt x="105" y="112"/>
                  <a:pt x="105" y="112"/>
                </a:cubicBezTo>
                <a:cubicBezTo>
                  <a:pt x="112" y="117"/>
                  <a:pt x="112" y="117"/>
                  <a:pt x="112" y="117"/>
                </a:cubicBezTo>
                <a:cubicBezTo>
                  <a:pt x="116" y="118"/>
                  <a:pt x="116" y="118"/>
                  <a:pt x="116" y="118"/>
                </a:cubicBezTo>
                <a:cubicBezTo>
                  <a:pt x="88" y="133"/>
                  <a:pt x="88" y="133"/>
                  <a:pt x="88" y="133"/>
                </a:cubicBezTo>
                <a:cubicBezTo>
                  <a:pt x="76" y="152"/>
                  <a:pt x="76" y="152"/>
                  <a:pt x="76" y="152"/>
                </a:cubicBezTo>
                <a:cubicBezTo>
                  <a:pt x="76" y="161"/>
                  <a:pt x="76" y="161"/>
                  <a:pt x="76" y="161"/>
                </a:cubicBezTo>
                <a:cubicBezTo>
                  <a:pt x="71" y="160"/>
                  <a:pt x="71" y="160"/>
                  <a:pt x="71" y="160"/>
                </a:cubicBezTo>
                <a:cubicBezTo>
                  <a:pt x="69" y="154"/>
                  <a:pt x="69" y="154"/>
                  <a:pt x="69" y="154"/>
                </a:cubicBezTo>
                <a:cubicBezTo>
                  <a:pt x="54" y="151"/>
                  <a:pt x="54" y="151"/>
                  <a:pt x="54" y="151"/>
                </a:cubicBezTo>
                <a:cubicBezTo>
                  <a:pt x="48" y="154"/>
                  <a:pt x="48" y="154"/>
                  <a:pt x="48" y="154"/>
                </a:cubicBezTo>
                <a:cubicBezTo>
                  <a:pt x="43" y="161"/>
                  <a:pt x="43" y="161"/>
                  <a:pt x="43" y="161"/>
                </a:cubicBezTo>
                <a:cubicBezTo>
                  <a:pt x="42" y="165"/>
                  <a:pt x="42" y="165"/>
                  <a:pt x="42" y="165"/>
                </a:cubicBezTo>
                <a:cubicBezTo>
                  <a:pt x="42" y="170"/>
                  <a:pt x="42" y="170"/>
                  <a:pt x="42" y="170"/>
                </a:cubicBezTo>
                <a:cubicBezTo>
                  <a:pt x="45" y="173"/>
                  <a:pt x="45" y="173"/>
                  <a:pt x="45" y="173"/>
                </a:cubicBezTo>
                <a:cubicBezTo>
                  <a:pt x="53" y="169"/>
                  <a:pt x="53" y="169"/>
                  <a:pt x="53" y="169"/>
                </a:cubicBezTo>
                <a:cubicBezTo>
                  <a:pt x="56" y="169"/>
                  <a:pt x="56" y="169"/>
                  <a:pt x="56" y="169"/>
                </a:cubicBezTo>
                <a:cubicBezTo>
                  <a:pt x="66" y="186"/>
                  <a:pt x="66" y="186"/>
                  <a:pt x="66" y="186"/>
                </a:cubicBezTo>
                <a:cubicBezTo>
                  <a:pt x="98" y="187"/>
                  <a:pt x="98" y="187"/>
                  <a:pt x="98" y="187"/>
                </a:cubicBezTo>
                <a:cubicBezTo>
                  <a:pt x="112" y="192"/>
                  <a:pt x="112" y="192"/>
                  <a:pt x="112" y="192"/>
                </a:cubicBezTo>
                <a:cubicBezTo>
                  <a:pt x="123" y="207"/>
                  <a:pt x="123" y="207"/>
                  <a:pt x="123" y="207"/>
                </a:cubicBezTo>
                <a:cubicBezTo>
                  <a:pt x="142" y="213"/>
                  <a:pt x="142" y="213"/>
                  <a:pt x="142" y="213"/>
                </a:cubicBezTo>
                <a:cubicBezTo>
                  <a:pt x="149" y="218"/>
                  <a:pt x="149" y="218"/>
                  <a:pt x="149" y="218"/>
                </a:cubicBezTo>
                <a:lnTo>
                  <a:pt x="141" y="245"/>
                </a:lnTo>
                <a:close/>
                <a:moveTo>
                  <a:pt x="95" y="72"/>
                </a:moveTo>
                <a:cubicBezTo>
                  <a:pt x="94" y="73"/>
                  <a:pt x="94" y="73"/>
                  <a:pt x="94" y="73"/>
                </a:cubicBezTo>
                <a:cubicBezTo>
                  <a:pt x="88" y="73"/>
                  <a:pt x="88" y="73"/>
                  <a:pt x="88" y="73"/>
                </a:cubicBezTo>
                <a:cubicBezTo>
                  <a:pt x="87" y="73"/>
                  <a:pt x="87" y="73"/>
                  <a:pt x="87" y="73"/>
                </a:cubicBezTo>
                <a:cubicBezTo>
                  <a:pt x="92" y="67"/>
                  <a:pt x="92" y="67"/>
                  <a:pt x="92" y="67"/>
                </a:cubicBezTo>
                <a:cubicBezTo>
                  <a:pt x="93" y="67"/>
                  <a:pt x="93" y="67"/>
                  <a:pt x="93" y="67"/>
                </a:cubicBezTo>
                <a:cubicBezTo>
                  <a:pt x="94" y="69"/>
                  <a:pt x="94" y="69"/>
                  <a:pt x="94" y="69"/>
                </a:cubicBezTo>
                <a:lnTo>
                  <a:pt x="95" y="72"/>
                </a:lnTo>
                <a:close/>
                <a:moveTo>
                  <a:pt x="145" y="76"/>
                </a:moveTo>
                <a:cubicBezTo>
                  <a:pt x="142" y="67"/>
                  <a:pt x="142" y="67"/>
                  <a:pt x="142" y="67"/>
                </a:cubicBezTo>
                <a:cubicBezTo>
                  <a:pt x="143" y="59"/>
                  <a:pt x="143" y="59"/>
                  <a:pt x="143" y="59"/>
                </a:cubicBezTo>
                <a:cubicBezTo>
                  <a:pt x="148" y="48"/>
                  <a:pt x="148" y="48"/>
                  <a:pt x="148" y="48"/>
                </a:cubicBezTo>
                <a:cubicBezTo>
                  <a:pt x="145" y="29"/>
                  <a:pt x="145" y="29"/>
                  <a:pt x="145" y="29"/>
                </a:cubicBezTo>
                <a:cubicBezTo>
                  <a:pt x="136" y="28"/>
                  <a:pt x="136" y="28"/>
                  <a:pt x="136" y="28"/>
                </a:cubicBezTo>
                <a:cubicBezTo>
                  <a:pt x="134" y="25"/>
                  <a:pt x="134" y="25"/>
                  <a:pt x="134" y="25"/>
                </a:cubicBezTo>
                <a:cubicBezTo>
                  <a:pt x="135" y="22"/>
                  <a:pt x="135" y="22"/>
                  <a:pt x="135" y="22"/>
                </a:cubicBezTo>
                <a:cubicBezTo>
                  <a:pt x="138" y="17"/>
                  <a:pt x="138" y="17"/>
                  <a:pt x="138" y="17"/>
                </a:cubicBezTo>
                <a:cubicBezTo>
                  <a:pt x="140" y="16"/>
                  <a:pt x="140" y="16"/>
                  <a:pt x="140" y="16"/>
                </a:cubicBezTo>
                <a:cubicBezTo>
                  <a:pt x="142" y="16"/>
                  <a:pt x="145" y="15"/>
                  <a:pt x="147" y="15"/>
                </a:cubicBezTo>
                <a:cubicBezTo>
                  <a:pt x="165" y="15"/>
                  <a:pt x="181" y="19"/>
                  <a:pt x="197" y="25"/>
                </a:cubicBezTo>
                <a:cubicBezTo>
                  <a:pt x="188" y="48"/>
                  <a:pt x="188" y="48"/>
                  <a:pt x="188" y="48"/>
                </a:cubicBezTo>
                <a:cubicBezTo>
                  <a:pt x="150" y="81"/>
                  <a:pt x="150" y="81"/>
                  <a:pt x="150" y="81"/>
                </a:cubicBezTo>
                <a:lnTo>
                  <a:pt x="145" y="76"/>
                </a:lnTo>
                <a:close/>
                <a:moveTo>
                  <a:pt x="277" y="185"/>
                </a:moveTo>
                <a:cubicBezTo>
                  <a:pt x="269" y="214"/>
                  <a:pt x="250" y="240"/>
                  <a:pt x="226" y="258"/>
                </a:cubicBezTo>
                <a:cubicBezTo>
                  <a:pt x="208" y="197"/>
                  <a:pt x="208" y="197"/>
                  <a:pt x="208" y="197"/>
                </a:cubicBezTo>
                <a:cubicBezTo>
                  <a:pt x="198" y="195"/>
                  <a:pt x="198" y="195"/>
                  <a:pt x="198" y="195"/>
                </a:cubicBezTo>
                <a:cubicBezTo>
                  <a:pt x="177" y="195"/>
                  <a:pt x="177" y="195"/>
                  <a:pt x="177" y="195"/>
                </a:cubicBezTo>
                <a:cubicBezTo>
                  <a:pt x="164" y="187"/>
                  <a:pt x="164" y="187"/>
                  <a:pt x="164" y="187"/>
                </a:cubicBezTo>
                <a:cubicBezTo>
                  <a:pt x="165" y="172"/>
                  <a:pt x="165" y="172"/>
                  <a:pt x="165" y="172"/>
                </a:cubicBezTo>
                <a:cubicBezTo>
                  <a:pt x="182" y="139"/>
                  <a:pt x="182" y="139"/>
                  <a:pt x="182" y="139"/>
                </a:cubicBezTo>
                <a:cubicBezTo>
                  <a:pt x="181" y="132"/>
                  <a:pt x="181" y="132"/>
                  <a:pt x="181" y="132"/>
                </a:cubicBezTo>
                <a:cubicBezTo>
                  <a:pt x="182" y="126"/>
                  <a:pt x="182" y="126"/>
                  <a:pt x="182" y="126"/>
                </a:cubicBezTo>
                <a:cubicBezTo>
                  <a:pt x="193" y="121"/>
                  <a:pt x="193" y="121"/>
                  <a:pt x="193" y="121"/>
                </a:cubicBezTo>
                <a:cubicBezTo>
                  <a:pt x="193" y="118"/>
                  <a:pt x="193" y="118"/>
                  <a:pt x="193" y="118"/>
                </a:cubicBezTo>
                <a:cubicBezTo>
                  <a:pt x="191" y="115"/>
                  <a:pt x="191" y="115"/>
                  <a:pt x="191" y="115"/>
                </a:cubicBezTo>
                <a:cubicBezTo>
                  <a:pt x="190" y="112"/>
                  <a:pt x="190" y="112"/>
                  <a:pt x="190" y="112"/>
                </a:cubicBezTo>
                <a:cubicBezTo>
                  <a:pt x="216" y="93"/>
                  <a:pt x="216" y="93"/>
                  <a:pt x="216" y="93"/>
                </a:cubicBezTo>
                <a:cubicBezTo>
                  <a:pt x="216" y="90"/>
                  <a:pt x="216" y="90"/>
                  <a:pt x="216" y="90"/>
                </a:cubicBezTo>
                <a:cubicBezTo>
                  <a:pt x="207" y="83"/>
                  <a:pt x="207" y="83"/>
                  <a:pt x="207" y="83"/>
                </a:cubicBezTo>
                <a:cubicBezTo>
                  <a:pt x="206" y="79"/>
                  <a:pt x="206" y="79"/>
                  <a:pt x="206" y="79"/>
                </a:cubicBezTo>
                <a:cubicBezTo>
                  <a:pt x="226" y="53"/>
                  <a:pt x="226" y="53"/>
                  <a:pt x="226" y="53"/>
                </a:cubicBezTo>
                <a:cubicBezTo>
                  <a:pt x="233" y="49"/>
                  <a:pt x="233" y="49"/>
                  <a:pt x="233" y="49"/>
                </a:cubicBezTo>
                <a:cubicBezTo>
                  <a:pt x="237" y="50"/>
                  <a:pt x="237" y="50"/>
                  <a:pt x="237" y="50"/>
                </a:cubicBezTo>
                <a:cubicBezTo>
                  <a:pt x="242" y="54"/>
                  <a:pt x="247" y="59"/>
                  <a:pt x="251" y="64"/>
                </a:cubicBezTo>
                <a:cubicBezTo>
                  <a:pt x="249" y="64"/>
                  <a:pt x="249" y="64"/>
                  <a:pt x="249" y="64"/>
                </a:cubicBezTo>
                <a:cubicBezTo>
                  <a:pt x="254" y="69"/>
                  <a:pt x="254" y="69"/>
                  <a:pt x="254" y="69"/>
                </a:cubicBezTo>
                <a:cubicBezTo>
                  <a:pt x="255" y="69"/>
                  <a:pt x="255" y="69"/>
                  <a:pt x="255" y="69"/>
                </a:cubicBezTo>
                <a:cubicBezTo>
                  <a:pt x="266" y="84"/>
                  <a:pt x="275" y="101"/>
                  <a:pt x="279" y="121"/>
                </a:cubicBezTo>
                <a:cubicBezTo>
                  <a:pt x="278" y="122"/>
                  <a:pt x="278" y="122"/>
                  <a:pt x="278" y="122"/>
                </a:cubicBezTo>
                <a:cubicBezTo>
                  <a:pt x="279" y="123"/>
                  <a:pt x="279" y="123"/>
                  <a:pt x="279" y="123"/>
                </a:cubicBezTo>
                <a:cubicBezTo>
                  <a:pt x="281" y="131"/>
                  <a:pt x="282" y="140"/>
                  <a:pt x="282" y="148"/>
                </a:cubicBezTo>
                <a:cubicBezTo>
                  <a:pt x="282" y="160"/>
                  <a:pt x="280" y="172"/>
                  <a:pt x="277" y="183"/>
                </a:cubicBezTo>
                <a:cubicBezTo>
                  <a:pt x="276" y="184"/>
                  <a:pt x="276" y="184"/>
                  <a:pt x="276" y="184"/>
                </a:cubicBezTo>
                <a:lnTo>
                  <a:pt x="277" y="185"/>
                </a:lnTo>
                <a:close/>
              </a:path>
            </a:pathLst>
          </a:custGeom>
          <a:solidFill>
            <a:schemeClr val="bg1"/>
          </a:solidFill>
          <a:ln>
            <a:noFill/>
          </a:ln>
        </p:spPr>
        <p:txBody>
          <a:bodyPr vert="horz" wrap="square" lIns="128580" tIns="64290" rIns="128580" bIns="64290" numCol="1" anchor="t" anchorCtr="0" compatLnSpc="1"/>
          <a:lstStyle/>
          <a:p>
            <a:pPr>
              <a:lnSpc>
                <a:spcPct val="150000"/>
              </a:lnSpc>
            </a:pPr>
            <a:endParaRPr lang="en-US">
              <a:latin typeface="Arial" panose="020B0604020202020204" pitchFamily="34" charset="0"/>
              <a:ea typeface="微软雅黑" panose="020B0503020204020204" pitchFamily="34" charset="-122"/>
              <a:sym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wipe(up)">
                                      <p:cBhvr>
                                        <p:cTn id="19" dur="500"/>
                                        <p:tgtEl>
                                          <p:spTgt spid="18"/>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ipe(up)">
                                      <p:cBhvr>
                                        <p:cTn id="23" dur="500"/>
                                        <p:tgtEl>
                                          <p:spTgt spid="22"/>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500"/>
                                        <p:tgtEl>
                                          <p:spTgt spid="12"/>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fade">
                                      <p:cBhvr>
                                        <p:cTn id="35" dur="500"/>
                                        <p:tgtEl>
                                          <p:spTgt spid="13"/>
                                        </p:tgtEl>
                                      </p:cBhvr>
                                    </p:animEffect>
                                  </p:childTnLst>
                                </p:cTn>
                              </p:par>
                            </p:childTnLst>
                          </p:cTn>
                        </p:par>
                        <p:par>
                          <p:cTn id="36" fill="hold">
                            <p:stCondLst>
                              <p:cond delay="4000"/>
                            </p:stCondLst>
                            <p:childTnLst>
                              <p:par>
                                <p:cTn id="37" presetID="22" presetClass="entr" presetSubtype="1" fill="hold" grpId="0" nodeType="after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wipe(up)">
                                      <p:cBhvr>
                                        <p:cTn id="39" dur="500"/>
                                        <p:tgtEl>
                                          <p:spTgt spid="19"/>
                                        </p:tgtEl>
                                      </p:cBhvr>
                                    </p:animEffect>
                                  </p:childTnLst>
                                </p:cTn>
                              </p:par>
                            </p:childTnLst>
                          </p:cTn>
                        </p:par>
                        <p:par>
                          <p:cTn id="40" fill="hold">
                            <p:stCondLst>
                              <p:cond delay="4500"/>
                            </p:stCondLst>
                            <p:childTnLst>
                              <p:par>
                                <p:cTn id="41" presetID="22" presetClass="entr" presetSubtype="1" fill="hold" grpId="0" nodeType="afterEffect">
                                  <p:stCondLst>
                                    <p:cond delay="0"/>
                                  </p:stCondLst>
                                  <p:childTnLst>
                                    <p:set>
                                      <p:cBhvr>
                                        <p:cTn id="42" dur="1" fill="hold">
                                          <p:stCondLst>
                                            <p:cond delay="0"/>
                                          </p:stCondLst>
                                        </p:cTn>
                                        <p:tgtEl>
                                          <p:spTgt spid="23"/>
                                        </p:tgtEl>
                                        <p:attrNameLst>
                                          <p:attrName>style.visibility</p:attrName>
                                        </p:attrNameLst>
                                      </p:cBhvr>
                                      <p:to>
                                        <p:strVal val="visible"/>
                                      </p:to>
                                    </p:set>
                                    <p:animEffect transition="in" filter="wipe(up)">
                                      <p:cBhvr>
                                        <p:cTn id="43" dur="500"/>
                                        <p:tgtEl>
                                          <p:spTgt spid="23"/>
                                        </p:tgtEl>
                                      </p:cBhvr>
                                    </p:animEffect>
                                  </p:childTnLst>
                                </p:cTn>
                              </p:par>
                            </p:childTnLst>
                          </p:cTn>
                        </p:par>
                        <p:par>
                          <p:cTn id="44" fill="hold">
                            <p:stCondLst>
                              <p:cond delay="5000"/>
                            </p:stCondLst>
                            <p:childTnLst>
                              <p:par>
                                <p:cTn id="45" presetID="10" presetClass="entr" presetSubtype="0" fill="hold" grpId="0" nodeType="after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fade">
                                      <p:cBhvr>
                                        <p:cTn id="47" dur="500"/>
                                        <p:tgtEl>
                                          <p:spTgt spid="8"/>
                                        </p:tgtEl>
                                      </p:cBhvr>
                                    </p:animEffect>
                                  </p:childTnLst>
                                </p:cTn>
                              </p:par>
                            </p:childTnLst>
                          </p:cTn>
                        </p:par>
                        <p:par>
                          <p:cTn id="48" fill="hold">
                            <p:stCondLst>
                              <p:cond delay="5500"/>
                            </p:stCondLst>
                            <p:childTnLst>
                              <p:par>
                                <p:cTn id="49" presetID="10" presetClass="entr" presetSubtype="0" fill="hold" nodeType="afterEffect">
                                  <p:stCondLst>
                                    <p:cond delay="0"/>
                                  </p:stCondLst>
                                  <p:childTnLst>
                                    <p:set>
                                      <p:cBhvr>
                                        <p:cTn id="50" dur="1" fill="hold">
                                          <p:stCondLst>
                                            <p:cond delay="0"/>
                                          </p:stCondLst>
                                        </p:cTn>
                                        <p:tgtEl>
                                          <p:spTgt spid="14"/>
                                        </p:tgtEl>
                                        <p:attrNameLst>
                                          <p:attrName>style.visibility</p:attrName>
                                        </p:attrNameLst>
                                      </p:cBhvr>
                                      <p:to>
                                        <p:strVal val="visible"/>
                                      </p:to>
                                    </p:set>
                                    <p:animEffect transition="in" filter="fade">
                                      <p:cBhvr>
                                        <p:cTn id="51" dur="500"/>
                                        <p:tgtEl>
                                          <p:spTgt spid="14"/>
                                        </p:tgtEl>
                                      </p:cBhvr>
                                    </p:animEffect>
                                  </p:childTnLst>
                                </p:cTn>
                              </p:par>
                            </p:childTnLst>
                          </p:cTn>
                        </p:par>
                        <p:par>
                          <p:cTn id="52" fill="hold">
                            <p:stCondLst>
                              <p:cond delay="6000"/>
                            </p:stCondLst>
                            <p:childTnLst>
                              <p:par>
                                <p:cTn id="53" presetID="10" presetClass="entr" presetSubtype="0" fill="hold" nodeType="afterEffect">
                                  <p:stCondLst>
                                    <p:cond delay="0"/>
                                  </p:stCondLst>
                                  <p:childTnLst>
                                    <p:set>
                                      <p:cBhvr>
                                        <p:cTn id="54" dur="1" fill="hold">
                                          <p:stCondLst>
                                            <p:cond delay="0"/>
                                          </p:stCondLst>
                                        </p:cTn>
                                        <p:tgtEl>
                                          <p:spTgt spid="15"/>
                                        </p:tgtEl>
                                        <p:attrNameLst>
                                          <p:attrName>style.visibility</p:attrName>
                                        </p:attrNameLst>
                                      </p:cBhvr>
                                      <p:to>
                                        <p:strVal val="visible"/>
                                      </p:to>
                                    </p:set>
                                    <p:animEffect transition="in" filter="fade">
                                      <p:cBhvr>
                                        <p:cTn id="55" dur="500"/>
                                        <p:tgtEl>
                                          <p:spTgt spid="15"/>
                                        </p:tgtEl>
                                      </p:cBhvr>
                                    </p:animEffect>
                                  </p:childTnLst>
                                </p:cTn>
                              </p:par>
                            </p:childTnLst>
                          </p:cTn>
                        </p:par>
                        <p:par>
                          <p:cTn id="56" fill="hold">
                            <p:stCondLst>
                              <p:cond delay="6500"/>
                            </p:stCondLst>
                            <p:childTnLst>
                              <p:par>
                                <p:cTn id="57" presetID="22" presetClass="entr" presetSubtype="4" fill="hold" grpId="0" nodeType="afterEffect">
                                  <p:stCondLst>
                                    <p:cond delay="0"/>
                                  </p:stCondLst>
                                  <p:childTnLst>
                                    <p:set>
                                      <p:cBhvr>
                                        <p:cTn id="58" dur="1" fill="hold">
                                          <p:stCondLst>
                                            <p:cond delay="0"/>
                                          </p:stCondLst>
                                        </p:cTn>
                                        <p:tgtEl>
                                          <p:spTgt spid="20"/>
                                        </p:tgtEl>
                                        <p:attrNameLst>
                                          <p:attrName>style.visibility</p:attrName>
                                        </p:attrNameLst>
                                      </p:cBhvr>
                                      <p:to>
                                        <p:strVal val="visible"/>
                                      </p:to>
                                    </p:set>
                                    <p:animEffect transition="in" filter="wipe(down)">
                                      <p:cBhvr>
                                        <p:cTn id="59" dur="500"/>
                                        <p:tgtEl>
                                          <p:spTgt spid="20"/>
                                        </p:tgtEl>
                                      </p:cBhvr>
                                    </p:animEffect>
                                  </p:childTnLst>
                                </p:cTn>
                              </p:par>
                            </p:childTnLst>
                          </p:cTn>
                        </p:par>
                        <p:par>
                          <p:cTn id="60" fill="hold">
                            <p:stCondLst>
                              <p:cond delay="7000"/>
                            </p:stCondLst>
                            <p:childTnLst>
                              <p:par>
                                <p:cTn id="61" presetID="22" presetClass="entr" presetSubtype="1" fill="hold" grpId="0" nodeType="afterEffect">
                                  <p:stCondLst>
                                    <p:cond delay="0"/>
                                  </p:stCondLst>
                                  <p:childTnLst>
                                    <p:set>
                                      <p:cBhvr>
                                        <p:cTn id="62" dur="1" fill="hold">
                                          <p:stCondLst>
                                            <p:cond delay="0"/>
                                          </p:stCondLst>
                                        </p:cTn>
                                        <p:tgtEl>
                                          <p:spTgt spid="24"/>
                                        </p:tgtEl>
                                        <p:attrNameLst>
                                          <p:attrName>style.visibility</p:attrName>
                                        </p:attrNameLst>
                                      </p:cBhvr>
                                      <p:to>
                                        <p:strVal val="visible"/>
                                      </p:to>
                                    </p:set>
                                    <p:animEffect transition="in" filter="wipe(up)">
                                      <p:cBhvr>
                                        <p:cTn id="63" dur="500"/>
                                        <p:tgtEl>
                                          <p:spTgt spid="24"/>
                                        </p:tgtEl>
                                      </p:cBhvr>
                                    </p:animEffect>
                                  </p:childTnLst>
                                </p:cTn>
                              </p:par>
                            </p:childTnLst>
                          </p:cTn>
                        </p:par>
                        <p:par>
                          <p:cTn id="64" fill="hold">
                            <p:stCondLst>
                              <p:cond delay="7500"/>
                            </p:stCondLst>
                            <p:childTnLst>
                              <p:par>
                                <p:cTn id="65" presetID="10" presetClass="entr" presetSubtype="0" fill="hold" grpId="0" nodeType="afterEffect">
                                  <p:stCondLst>
                                    <p:cond delay="0"/>
                                  </p:stCondLst>
                                  <p:childTnLst>
                                    <p:set>
                                      <p:cBhvr>
                                        <p:cTn id="66" dur="1" fill="hold">
                                          <p:stCondLst>
                                            <p:cond delay="0"/>
                                          </p:stCondLst>
                                        </p:cTn>
                                        <p:tgtEl>
                                          <p:spTgt spid="9"/>
                                        </p:tgtEl>
                                        <p:attrNameLst>
                                          <p:attrName>style.visibility</p:attrName>
                                        </p:attrNameLst>
                                      </p:cBhvr>
                                      <p:to>
                                        <p:strVal val="visible"/>
                                      </p:to>
                                    </p:set>
                                    <p:animEffect transition="in" filter="fade">
                                      <p:cBhvr>
                                        <p:cTn id="67" dur="500"/>
                                        <p:tgtEl>
                                          <p:spTgt spid="9"/>
                                        </p:tgtEl>
                                      </p:cBhvr>
                                    </p:animEffect>
                                  </p:childTnLst>
                                </p:cTn>
                              </p:par>
                            </p:childTnLst>
                          </p:cTn>
                        </p:par>
                        <p:par>
                          <p:cTn id="68" fill="hold">
                            <p:stCondLst>
                              <p:cond delay="8000"/>
                            </p:stCondLst>
                            <p:childTnLst>
                              <p:par>
                                <p:cTn id="69" presetID="10" presetClass="entr" presetSubtype="0" fill="hold" nodeType="afterEffect">
                                  <p:stCondLst>
                                    <p:cond delay="0"/>
                                  </p:stCondLst>
                                  <p:childTnLst>
                                    <p:set>
                                      <p:cBhvr>
                                        <p:cTn id="70" dur="1" fill="hold">
                                          <p:stCondLst>
                                            <p:cond delay="0"/>
                                          </p:stCondLst>
                                        </p:cTn>
                                        <p:tgtEl>
                                          <p:spTgt spid="16"/>
                                        </p:tgtEl>
                                        <p:attrNameLst>
                                          <p:attrName>style.visibility</p:attrName>
                                        </p:attrNameLst>
                                      </p:cBhvr>
                                      <p:to>
                                        <p:strVal val="visible"/>
                                      </p:to>
                                    </p:set>
                                    <p:animEffect transition="in" filter="fade">
                                      <p:cBhvr>
                                        <p:cTn id="71" dur="500"/>
                                        <p:tgtEl>
                                          <p:spTgt spid="16"/>
                                        </p:tgtEl>
                                      </p:cBhvr>
                                    </p:animEffect>
                                  </p:childTnLst>
                                </p:cTn>
                              </p:par>
                            </p:childTnLst>
                          </p:cTn>
                        </p:par>
                        <p:par>
                          <p:cTn id="72" fill="hold">
                            <p:stCondLst>
                              <p:cond delay="8500"/>
                            </p:stCondLst>
                            <p:childTnLst>
                              <p:par>
                                <p:cTn id="73" presetID="10" presetClass="entr" presetSubtype="0" fill="hold" nodeType="afterEffect">
                                  <p:stCondLst>
                                    <p:cond delay="0"/>
                                  </p:stCondLst>
                                  <p:childTnLst>
                                    <p:set>
                                      <p:cBhvr>
                                        <p:cTn id="74" dur="1" fill="hold">
                                          <p:stCondLst>
                                            <p:cond delay="0"/>
                                          </p:stCondLst>
                                        </p:cTn>
                                        <p:tgtEl>
                                          <p:spTgt spid="17"/>
                                        </p:tgtEl>
                                        <p:attrNameLst>
                                          <p:attrName>style.visibility</p:attrName>
                                        </p:attrNameLst>
                                      </p:cBhvr>
                                      <p:to>
                                        <p:strVal val="visible"/>
                                      </p:to>
                                    </p:set>
                                    <p:animEffect transition="in" filter="fade">
                                      <p:cBhvr>
                                        <p:cTn id="75" dur="500"/>
                                        <p:tgtEl>
                                          <p:spTgt spid="17"/>
                                        </p:tgtEl>
                                      </p:cBhvr>
                                    </p:animEffect>
                                  </p:childTnLst>
                                </p:cTn>
                              </p:par>
                            </p:childTnLst>
                          </p:cTn>
                        </p:par>
                        <p:par>
                          <p:cTn id="76" fill="hold">
                            <p:stCondLst>
                              <p:cond delay="9000"/>
                            </p:stCondLst>
                            <p:childTnLst>
                              <p:par>
                                <p:cTn id="77" presetID="22" presetClass="entr" presetSubtype="1" fill="hold" grpId="0" nodeType="afterEffect">
                                  <p:stCondLst>
                                    <p:cond delay="0"/>
                                  </p:stCondLst>
                                  <p:childTnLst>
                                    <p:set>
                                      <p:cBhvr>
                                        <p:cTn id="78" dur="1" fill="hold">
                                          <p:stCondLst>
                                            <p:cond delay="0"/>
                                          </p:stCondLst>
                                        </p:cTn>
                                        <p:tgtEl>
                                          <p:spTgt spid="21"/>
                                        </p:tgtEl>
                                        <p:attrNameLst>
                                          <p:attrName>style.visibility</p:attrName>
                                        </p:attrNameLst>
                                      </p:cBhvr>
                                      <p:to>
                                        <p:strVal val="visible"/>
                                      </p:to>
                                    </p:set>
                                    <p:animEffect transition="in" filter="wipe(up)">
                                      <p:cBhvr>
                                        <p:cTn id="79" dur="500"/>
                                        <p:tgtEl>
                                          <p:spTgt spid="21"/>
                                        </p:tgtEl>
                                      </p:cBhvr>
                                    </p:animEffect>
                                  </p:childTnLst>
                                </p:cTn>
                              </p:par>
                            </p:childTnLst>
                          </p:cTn>
                        </p:par>
                        <p:par>
                          <p:cTn id="80" fill="hold">
                            <p:stCondLst>
                              <p:cond delay="9500"/>
                            </p:stCondLst>
                            <p:childTnLst>
                              <p:par>
                                <p:cTn id="81" presetID="22" presetClass="entr" presetSubtype="1" fill="hold" grpId="0" nodeType="afterEffect">
                                  <p:stCondLst>
                                    <p:cond delay="0"/>
                                  </p:stCondLst>
                                  <p:childTnLst>
                                    <p:set>
                                      <p:cBhvr>
                                        <p:cTn id="82" dur="1" fill="hold">
                                          <p:stCondLst>
                                            <p:cond delay="0"/>
                                          </p:stCondLst>
                                        </p:cTn>
                                        <p:tgtEl>
                                          <p:spTgt spid="25"/>
                                        </p:tgtEl>
                                        <p:attrNameLst>
                                          <p:attrName>style.visibility</p:attrName>
                                        </p:attrNameLst>
                                      </p:cBhvr>
                                      <p:to>
                                        <p:strVal val="visible"/>
                                      </p:to>
                                    </p:set>
                                    <p:animEffect transition="in" filter="wipe(up)">
                                      <p:cBhvr>
                                        <p:cTn id="83"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8" grpId="0"/>
      <p:bldP spid="19" grpId="0"/>
      <p:bldP spid="20" grpId="0"/>
      <p:bldP spid="21" grpId="0"/>
      <p:bldP spid="22" grpId="0"/>
      <p:bldP spid="23" grpId="0"/>
      <p:bldP spid="24" grpId="0"/>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4" name="Freeform 14"/>
          <p:cNvSpPr/>
          <p:nvPr/>
        </p:nvSpPr>
        <p:spPr bwMode="auto">
          <a:xfrm>
            <a:off x="5205466" y="3870525"/>
            <a:ext cx="3059059" cy="1521617"/>
          </a:xfrm>
          <a:custGeom>
            <a:avLst/>
            <a:gdLst>
              <a:gd name="T0" fmla="*/ 532 w 1064"/>
              <a:gd name="T1" fmla="*/ 498 h 529"/>
              <a:gd name="T2" fmla="*/ 1032 w 1064"/>
              <a:gd name="T3" fmla="*/ 0 h 529"/>
              <a:gd name="T4" fmla="*/ 1064 w 1064"/>
              <a:gd name="T5" fmla="*/ 0 h 529"/>
              <a:gd name="T6" fmla="*/ 532 w 1064"/>
              <a:gd name="T7" fmla="*/ 529 h 529"/>
              <a:gd name="T8" fmla="*/ 0 w 1064"/>
              <a:gd name="T9" fmla="*/ 0 h 529"/>
              <a:gd name="T10" fmla="*/ 32 w 1064"/>
              <a:gd name="T11" fmla="*/ 0 h 529"/>
              <a:gd name="T12" fmla="*/ 532 w 1064"/>
              <a:gd name="T13" fmla="*/ 498 h 529"/>
            </a:gdLst>
            <a:ahLst/>
            <a:cxnLst>
              <a:cxn ang="0">
                <a:pos x="T0" y="T1"/>
              </a:cxn>
              <a:cxn ang="0">
                <a:pos x="T2" y="T3"/>
              </a:cxn>
              <a:cxn ang="0">
                <a:pos x="T4" y="T5"/>
              </a:cxn>
              <a:cxn ang="0">
                <a:pos x="T6" y="T7"/>
              </a:cxn>
              <a:cxn ang="0">
                <a:pos x="T8" y="T9"/>
              </a:cxn>
              <a:cxn ang="0">
                <a:pos x="T10" y="T11"/>
              </a:cxn>
              <a:cxn ang="0">
                <a:pos x="T12" y="T13"/>
              </a:cxn>
            </a:cxnLst>
            <a:rect l="0" t="0" r="r" b="b"/>
            <a:pathLst>
              <a:path w="1064" h="529">
                <a:moveTo>
                  <a:pt x="532" y="498"/>
                </a:moveTo>
                <a:cubicBezTo>
                  <a:pt x="807" y="498"/>
                  <a:pt x="1031" y="275"/>
                  <a:pt x="1032" y="0"/>
                </a:cubicBezTo>
                <a:cubicBezTo>
                  <a:pt x="1064" y="0"/>
                  <a:pt x="1064" y="0"/>
                  <a:pt x="1064" y="0"/>
                </a:cubicBezTo>
                <a:cubicBezTo>
                  <a:pt x="1063" y="292"/>
                  <a:pt x="825" y="529"/>
                  <a:pt x="532" y="529"/>
                </a:cubicBezTo>
                <a:cubicBezTo>
                  <a:pt x="239" y="529"/>
                  <a:pt x="1" y="292"/>
                  <a:pt x="0" y="0"/>
                </a:cubicBezTo>
                <a:cubicBezTo>
                  <a:pt x="32" y="0"/>
                  <a:pt x="32" y="0"/>
                  <a:pt x="32" y="0"/>
                </a:cubicBezTo>
                <a:cubicBezTo>
                  <a:pt x="33" y="275"/>
                  <a:pt x="257" y="498"/>
                  <a:pt x="532" y="498"/>
                </a:cubicBezTo>
                <a:close/>
              </a:path>
            </a:pathLst>
          </a:custGeom>
          <a:solidFill>
            <a:schemeClr val="bg1">
              <a:lumMod val="85000"/>
            </a:schemeClr>
          </a:solidFill>
          <a:ln>
            <a:noFill/>
          </a:ln>
        </p:spPr>
        <p:txBody>
          <a:bodyPr vert="horz" wrap="square" lIns="91440" tIns="45720" rIns="91440" bIns="45720" numCol="1" anchor="t" anchorCtr="0" compatLnSpc="1"/>
          <a:lstStyle/>
          <a:p>
            <a:endParaRPr lang="zh-CN" altLang="en-US"/>
          </a:p>
        </p:txBody>
      </p:sp>
      <p:sp>
        <p:nvSpPr>
          <p:cNvPr id="5" name="Freeform 15"/>
          <p:cNvSpPr/>
          <p:nvPr/>
        </p:nvSpPr>
        <p:spPr bwMode="auto">
          <a:xfrm>
            <a:off x="5296762" y="3870525"/>
            <a:ext cx="2875248" cy="1432755"/>
          </a:xfrm>
          <a:custGeom>
            <a:avLst/>
            <a:gdLst>
              <a:gd name="T0" fmla="*/ 500 w 1000"/>
              <a:gd name="T1" fmla="*/ 498 h 498"/>
              <a:gd name="T2" fmla="*/ 0 w 1000"/>
              <a:gd name="T3" fmla="*/ 0 h 498"/>
              <a:gd name="T4" fmla="*/ 32 w 1000"/>
              <a:gd name="T5" fmla="*/ 0 h 498"/>
              <a:gd name="T6" fmla="*/ 500 w 1000"/>
              <a:gd name="T7" fmla="*/ 466 h 498"/>
              <a:gd name="T8" fmla="*/ 968 w 1000"/>
              <a:gd name="T9" fmla="*/ 0 h 498"/>
              <a:gd name="T10" fmla="*/ 1000 w 1000"/>
              <a:gd name="T11" fmla="*/ 0 h 498"/>
              <a:gd name="T12" fmla="*/ 500 w 1000"/>
              <a:gd name="T13" fmla="*/ 498 h 498"/>
            </a:gdLst>
            <a:ahLst/>
            <a:cxnLst>
              <a:cxn ang="0">
                <a:pos x="T0" y="T1"/>
              </a:cxn>
              <a:cxn ang="0">
                <a:pos x="T2" y="T3"/>
              </a:cxn>
              <a:cxn ang="0">
                <a:pos x="T4" y="T5"/>
              </a:cxn>
              <a:cxn ang="0">
                <a:pos x="T6" y="T7"/>
              </a:cxn>
              <a:cxn ang="0">
                <a:pos x="T8" y="T9"/>
              </a:cxn>
              <a:cxn ang="0">
                <a:pos x="T10" y="T11"/>
              </a:cxn>
              <a:cxn ang="0">
                <a:pos x="T12" y="T13"/>
              </a:cxn>
            </a:cxnLst>
            <a:rect l="0" t="0" r="r" b="b"/>
            <a:pathLst>
              <a:path w="1000" h="498">
                <a:moveTo>
                  <a:pt x="500" y="498"/>
                </a:moveTo>
                <a:cubicBezTo>
                  <a:pt x="225" y="498"/>
                  <a:pt x="1" y="275"/>
                  <a:pt x="0" y="0"/>
                </a:cubicBezTo>
                <a:cubicBezTo>
                  <a:pt x="32" y="0"/>
                  <a:pt x="32" y="0"/>
                  <a:pt x="32" y="0"/>
                </a:cubicBezTo>
                <a:cubicBezTo>
                  <a:pt x="33" y="257"/>
                  <a:pt x="242" y="466"/>
                  <a:pt x="500" y="466"/>
                </a:cubicBezTo>
                <a:cubicBezTo>
                  <a:pt x="758" y="466"/>
                  <a:pt x="967" y="257"/>
                  <a:pt x="968" y="0"/>
                </a:cubicBezTo>
                <a:cubicBezTo>
                  <a:pt x="1000" y="0"/>
                  <a:pt x="1000" y="0"/>
                  <a:pt x="1000" y="0"/>
                </a:cubicBezTo>
                <a:cubicBezTo>
                  <a:pt x="999" y="275"/>
                  <a:pt x="775" y="498"/>
                  <a:pt x="500" y="498"/>
                </a:cubicBezTo>
                <a:close/>
              </a:path>
            </a:pathLst>
          </a:custGeom>
          <a:solidFill>
            <a:srgbClr val="122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 name="Freeform 16"/>
          <p:cNvSpPr/>
          <p:nvPr/>
        </p:nvSpPr>
        <p:spPr bwMode="auto">
          <a:xfrm>
            <a:off x="5389277" y="3870525"/>
            <a:ext cx="2691437" cy="1340240"/>
          </a:xfrm>
          <a:custGeom>
            <a:avLst/>
            <a:gdLst>
              <a:gd name="T0" fmla="*/ 468 w 936"/>
              <a:gd name="T1" fmla="*/ 466 h 466"/>
              <a:gd name="T2" fmla="*/ 0 w 936"/>
              <a:gd name="T3" fmla="*/ 0 h 466"/>
              <a:gd name="T4" fmla="*/ 32 w 936"/>
              <a:gd name="T5" fmla="*/ 0 h 466"/>
              <a:gd name="T6" fmla="*/ 468 w 936"/>
              <a:gd name="T7" fmla="*/ 434 h 466"/>
              <a:gd name="T8" fmla="*/ 904 w 936"/>
              <a:gd name="T9" fmla="*/ 0 h 466"/>
              <a:gd name="T10" fmla="*/ 936 w 936"/>
              <a:gd name="T11" fmla="*/ 0 h 466"/>
              <a:gd name="T12" fmla="*/ 468 w 936"/>
              <a:gd name="T13" fmla="*/ 466 h 466"/>
            </a:gdLst>
            <a:ahLst/>
            <a:cxnLst>
              <a:cxn ang="0">
                <a:pos x="T0" y="T1"/>
              </a:cxn>
              <a:cxn ang="0">
                <a:pos x="T2" y="T3"/>
              </a:cxn>
              <a:cxn ang="0">
                <a:pos x="T4" y="T5"/>
              </a:cxn>
              <a:cxn ang="0">
                <a:pos x="T6" y="T7"/>
              </a:cxn>
              <a:cxn ang="0">
                <a:pos x="T8" y="T9"/>
              </a:cxn>
              <a:cxn ang="0">
                <a:pos x="T10" y="T11"/>
              </a:cxn>
              <a:cxn ang="0">
                <a:pos x="T12" y="T13"/>
              </a:cxn>
            </a:cxnLst>
            <a:rect l="0" t="0" r="r" b="b"/>
            <a:pathLst>
              <a:path w="936" h="466">
                <a:moveTo>
                  <a:pt x="468" y="466"/>
                </a:moveTo>
                <a:cubicBezTo>
                  <a:pt x="210" y="466"/>
                  <a:pt x="1" y="257"/>
                  <a:pt x="0" y="0"/>
                </a:cubicBezTo>
                <a:cubicBezTo>
                  <a:pt x="32" y="0"/>
                  <a:pt x="32" y="0"/>
                  <a:pt x="32" y="0"/>
                </a:cubicBezTo>
                <a:cubicBezTo>
                  <a:pt x="33" y="240"/>
                  <a:pt x="228" y="434"/>
                  <a:pt x="468" y="434"/>
                </a:cubicBezTo>
                <a:cubicBezTo>
                  <a:pt x="708" y="434"/>
                  <a:pt x="903" y="240"/>
                  <a:pt x="904" y="0"/>
                </a:cubicBezTo>
                <a:cubicBezTo>
                  <a:pt x="936" y="0"/>
                  <a:pt x="936" y="0"/>
                  <a:pt x="936" y="0"/>
                </a:cubicBezTo>
                <a:cubicBezTo>
                  <a:pt x="935" y="257"/>
                  <a:pt x="726" y="466"/>
                  <a:pt x="468" y="466"/>
                </a:cubicBezTo>
                <a:close/>
              </a:path>
            </a:pathLst>
          </a:custGeom>
          <a:solidFill>
            <a:schemeClr val="bg1">
              <a:lumMod val="85000"/>
            </a:schemeClr>
          </a:solidFill>
          <a:ln>
            <a:noFill/>
          </a:ln>
        </p:spPr>
        <p:txBody>
          <a:bodyPr vert="horz" wrap="square" lIns="91440" tIns="45720" rIns="91440" bIns="45720" numCol="1" anchor="t" anchorCtr="0" compatLnSpc="1"/>
          <a:lstStyle/>
          <a:p>
            <a:endParaRPr lang="zh-CN" altLang="en-US"/>
          </a:p>
        </p:txBody>
      </p:sp>
      <p:sp>
        <p:nvSpPr>
          <p:cNvPr id="7" name="Freeform 17"/>
          <p:cNvSpPr/>
          <p:nvPr/>
        </p:nvSpPr>
        <p:spPr bwMode="auto">
          <a:xfrm>
            <a:off x="5481791" y="3870525"/>
            <a:ext cx="2506408" cy="1248943"/>
          </a:xfrm>
          <a:custGeom>
            <a:avLst/>
            <a:gdLst>
              <a:gd name="T0" fmla="*/ 436 w 872"/>
              <a:gd name="T1" fmla="*/ 434 h 434"/>
              <a:gd name="T2" fmla="*/ 0 w 872"/>
              <a:gd name="T3" fmla="*/ 0 h 434"/>
              <a:gd name="T4" fmla="*/ 32 w 872"/>
              <a:gd name="T5" fmla="*/ 0 h 434"/>
              <a:gd name="T6" fmla="*/ 436 w 872"/>
              <a:gd name="T7" fmla="*/ 402 h 434"/>
              <a:gd name="T8" fmla="*/ 840 w 872"/>
              <a:gd name="T9" fmla="*/ 0 h 434"/>
              <a:gd name="T10" fmla="*/ 872 w 872"/>
              <a:gd name="T11" fmla="*/ 0 h 434"/>
              <a:gd name="T12" fmla="*/ 436 w 872"/>
              <a:gd name="T13" fmla="*/ 434 h 434"/>
            </a:gdLst>
            <a:ahLst/>
            <a:cxnLst>
              <a:cxn ang="0">
                <a:pos x="T0" y="T1"/>
              </a:cxn>
              <a:cxn ang="0">
                <a:pos x="T2" y="T3"/>
              </a:cxn>
              <a:cxn ang="0">
                <a:pos x="T4" y="T5"/>
              </a:cxn>
              <a:cxn ang="0">
                <a:pos x="T6" y="T7"/>
              </a:cxn>
              <a:cxn ang="0">
                <a:pos x="T8" y="T9"/>
              </a:cxn>
              <a:cxn ang="0">
                <a:pos x="T10" y="T11"/>
              </a:cxn>
              <a:cxn ang="0">
                <a:pos x="T12" y="T13"/>
              </a:cxn>
            </a:cxnLst>
            <a:rect l="0" t="0" r="r" b="b"/>
            <a:pathLst>
              <a:path w="872" h="434">
                <a:moveTo>
                  <a:pt x="436" y="434"/>
                </a:moveTo>
                <a:cubicBezTo>
                  <a:pt x="196" y="434"/>
                  <a:pt x="1" y="240"/>
                  <a:pt x="0" y="0"/>
                </a:cubicBezTo>
                <a:cubicBezTo>
                  <a:pt x="32" y="0"/>
                  <a:pt x="32" y="0"/>
                  <a:pt x="32" y="0"/>
                </a:cubicBezTo>
                <a:cubicBezTo>
                  <a:pt x="33" y="222"/>
                  <a:pt x="214" y="402"/>
                  <a:pt x="436" y="402"/>
                </a:cubicBezTo>
                <a:cubicBezTo>
                  <a:pt x="658" y="402"/>
                  <a:pt x="839" y="222"/>
                  <a:pt x="840" y="0"/>
                </a:cubicBezTo>
                <a:cubicBezTo>
                  <a:pt x="872" y="0"/>
                  <a:pt x="872" y="0"/>
                  <a:pt x="872" y="0"/>
                </a:cubicBezTo>
                <a:cubicBezTo>
                  <a:pt x="871" y="240"/>
                  <a:pt x="676" y="434"/>
                  <a:pt x="436" y="434"/>
                </a:cubicBezTo>
                <a:close/>
              </a:path>
            </a:pathLst>
          </a:custGeom>
          <a:solidFill>
            <a:schemeClr val="bg1">
              <a:lumMod val="85000"/>
            </a:schemeClr>
          </a:solidFill>
          <a:ln>
            <a:noFill/>
          </a:ln>
        </p:spPr>
        <p:txBody>
          <a:bodyPr vert="horz" wrap="square" lIns="91440" tIns="45720" rIns="91440" bIns="45720" numCol="1" anchor="t" anchorCtr="0" compatLnSpc="1"/>
          <a:lstStyle/>
          <a:p>
            <a:endParaRPr lang="zh-CN" altLang="en-US"/>
          </a:p>
        </p:txBody>
      </p:sp>
      <p:sp>
        <p:nvSpPr>
          <p:cNvPr id="8" name="Freeform 18"/>
          <p:cNvSpPr/>
          <p:nvPr/>
        </p:nvSpPr>
        <p:spPr bwMode="auto">
          <a:xfrm>
            <a:off x="5573088" y="3870525"/>
            <a:ext cx="2323814" cy="1156429"/>
          </a:xfrm>
          <a:custGeom>
            <a:avLst/>
            <a:gdLst>
              <a:gd name="T0" fmla="*/ 404 w 808"/>
              <a:gd name="T1" fmla="*/ 402 h 402"/>
              <a:gd name="T2" fmla="*/ 0 w 808"/>
              <a:gd name="T3" fmla="*/ 0 h 402"/>
              <a:gd name="T4" fmla="*/ 32 w 808"/>
              <a:gd name="T5" fmla="*/ 0 h 402"/>
              <a:gd name="T6" fmla="*/ 404 w 808"/>
              <a:gd name="T7" fmla="*/ 370 h 402"/>
              <a:gd name="T8" fmla="*/ 776 w 808"/>
              <a:gd name="T9" fmla="*/ 0 h 402"/>
              <a:gd name="T10" fmla="*/ 808 w 808"/>
              <a:gd name="T11" fmla="*/ 0 h 402"/>
              <a:gd name="T12" fmla="*/ 404 w 808"/>
              <a:gd name="T13" fmla="*/ 402 h 402"/>
            </a:gdLst>
            <a:ahLst/>
            <a:cxnLst>
              <a:cxn ang="0">
                <a:pos x="T0" y="T1"/>
              </a:cxn>
              <a:cxn ang="0">
                <a:pos x="T2" y="T3"/>
              </a:cxn>
              <a:cxn ang="0">
                <a:pos x="T4" y="T5"/>
              </a:cxn>
              <a:cxn ang="0">
                <a:pos x="T6" y="T7"/>
              </a:cxn>
              <a:cxn ang="0">
                <a:pos x="T8" y="T9"/>
              </a:cxn>
              <a:cxn ang="0">
                <a:pos x="T10" y="T11"/>
              </a:cxn>
              <a:cxn ang="0">
                <a:pos x="T12" y="T13"/>
              </a:cxn>
            </a:cxnLst>
            <a:rect l="0" t="0" r="r" b="b"/>
            <a:pathLst>
              <a:path w="808" h="402">
                <a:moveTo>
                  <a:pt x="404" y="402"/>
                </a:moveTo>
                <a:cubicBezTo>
                  <a:pt x="182" y="402"/>
                  <a:pt x="1" y="222"/>
                  <a:pt x="0" y="0"/>
                </a:cubicBezTo>
                <a:cubicBezTo>
                  <a:pt x="32" y="0"/>
                  <a:pt x="32" y="0"/>
                  <a:pt x="32" y="0"/>
                </a:cubicBezTo>
                <a:cubicBezTo>
                  <a:pt x="33" y="204"/>
                  <a:pt x="199" y="370"/>
                  <a:pt x="404" y="370"/>
                </a:cubicBezTo>
                <a:cubicBezTo>
                  <a:pt x="609" y="370"/>
                  <a:pt x="775" y="204"/>
                  <a:pt x="776" y="0"/>
                </a:cubicBezTo>
                <a:cubicBezTo>
                  <a:pt x="808" y="0"/>
                  <a:pt x="808" y="0"/>
                  <a:pt x="808" y="0"/>
                </a:cubicBezTo>
                <a:cubicBezTo>
                  <a:pt x="807" y="222"/>
                  <a:pt x="626" y="402"/>
                  <a:pt x="404" y="402"/>
                </a:cubicBezTo>
                <a:close/>
              </a:path>
            </a:pathLst>
          </a:custGeom>
          <a:solidFill>
            <a:schemeClr val="bg1">
              <a:lumMod val="85000"/>
            </a:schemeClr>
          </a:solidFill>
          <a:ln>
            <a:noFill/>
          </a:ln>
        </p:spPr>
        <p:txBody>
          <a:bodyPr vert="horz" wrap="square" lIns="91440" tIns="45720" rIns="91440" bIns="45720" numCol="1" anchor="t" anchorCtr="0" compatLnSpc="1"/>
          <a:lstStyle/>
          <a:p>
            <a:endParaRPr lang="zh-CN" altLang="en-US"/>
          </a:p>
        </p:txBody>
      </p:sp>
      <p:sp>
        <p:nvSpPr>
          <p:cNvPr id="9" name="Freeform 19"/>
          <p:cNvSpPr/>
          <p:nvPr/>
        </p:nvSpPr>
        <p:spPr bwMode="auto">
          <a:xfrm>
            <a:off x="5665603" y="3870525"/>
            <a:ext cx="2138785" cy="1065132"/>
          </a:xfrm>
          <a:custGeom>
            <a:avLst/>
            <a:gdLst>
              <a:gd name="T0" fmla="*/ 372 w 744"/>
              <a:gd name="T1" fmla="*/ 370 h 370"/>
              <a:gd name="T2" fmla="*/ 0 w 744"/>
              <a:gd name="T3" fmla="*/ 0 h 370"/>
              <a:gd name="T4" fmla="*/ 32 w 744"/>
              <a:gd name="T5" fmla="*/ 0 h 370"/>
              <a:gd name="T6" fmla="*/ 372 w 744"/>
              <a:gd name="T7" fmla="*/ 338 h 370"/>
              <a:gd name="T8" fmla="*/ 712 w 744"/>
              <a:gd name="T9" fmla="*/ 0 h 370"/>
              <a:gd name="T10" fmla="*/ 744 w 744"/>
              <a:gd name="T11" fmla="*/ 0 h 370"/>
              <a:gd name="T12" fmla="*/ 372 w 744"/>
              <a:gd name="T13" fmla="*/ 370 h 370"/>
            </a:gdLst>
            <a:ahLst/>
            <a:cxnLst>
              <a:cxn ang="0">
                <a:pos x="T0" y="T1"/>
              </a:cxn>
              <a:cxn ang="0">
                <a:pos x="T2" y="T3"/>
              </a:cxn>
              <a:cxn ang="0">
                <a:pos x="T4" y="T5"/>
              </a:cxn>
              <a:cxn ang="0">
                <a:pos x="T6" y="T7"/>
              </a:cxn>
              <a:cxn ang="0">
                <a:pos x="T8" y="T9"/>
              </a:cxn>
              <a:cxn ang="0">
                <a:pos x="T10" y="T11"/>
              </a:cxn>
              <a:cxn ang="0">
                <a:pos x="T12" y="T13"/>
              </a:cxn>
            </a:cxnLst>
            <a:rect l="0" t="0" r="r" b="b"/>
            <a:pathLst>
              <a:path w="744" h="370">
                <a:moveTo>
                  <a:pt x="372" y="370"/>
                </a:moveTo>
                <a:cubicBezTo>
                  <a:pt x="167" y="370"/>
                  <a:pt x="1" y="204"/>
                  <a:pt x="0" y="0"/>
                </a:cubicBezTo>
                <a:cubicBezTo>
                  <a:pt x="32" y="0"/>
                  <a:pt x="32" y="0"/>
                  <a:pt x="32" y="0"/>
                </a:cubicBezTo>
                <a:cubicBezTo>
                  <a:pt x="33" y="187"/>
                  <a:pt x="185" y="338"/>
                  <a:pt x="372" y="338"/>
                </a:cubicBezTo>
                <a:cubicBezTo>
                  <a:pt x="559" y="338"/>
                  <a:pt x="711" y="187"/>
                  <a:pt x="712" y="0"/>
                </a:cubicBezTo>
                <a:cubicBezTo>
                  <a:pt x="744" y="0"/>
                  <a:pt x="744" y="0"/>
                  <a:pt x="744" y="0"/>
                </a:cubicBezTo>
                <a:cubicBezTo>
                  <a:pt x="743" y="204"/>
                  <a:pt x="577" y="370"/>
                  <a:pt x="372" y="370"/>
                </a:cubicBezTo>
                <a:close/>
              </a:path>
            </a:pathLst>
          </a:custGeom>
          <a:solidFill>
            <a:schemeClr val="bg1">
              <a:lumMod val="85000"/>
            </a:schemeClr>
          </a:solidFill>
          <a:ln>
            <a:noFill/>
          </a:ln>
        </p:spPr>
        <p:txBody>
          <a:bodyPr vert="horz" wrap="square" lIns="91440" tIns="45720" rIns="91440" bIns="45720" numCol="1" anchor="t" anchorCtr="0" compatLnSpc="1"/>
          <a:lstStyle/>
          <a:p>
            <a:endParaRPr lang="zh-CN" altLang="en-US"/>
          </a:p>
        </p:txBody>
      </p:sp>
      <p:sp>
        <p:nvSpPr>
          <p:cNvPr id="10" name="Freeform 20"/>
          <p:cNvSpPr/>
          <p:nvPr/>
        </p:nvSpPr>
        <p:spPr bwMode="auto">
          <a:xfrm>
            <a:off x="5756900" y="3870525"/>
            <a:ext cx="1956191" cy="972618"/>
          </a:xfrm>
          <a:custGeom>
            <a:avLst/>
            <a:gdLst>
              <a:gd name="T0" fmla="*/ 340 w 680"/>
              <a:gd name="T1" fmla="*/ 338 h 338"/>
              <a:gd name="T2" fmla="*/ 0 w 680"/>
              <a:gd name="T3" fmla="*/ 0 h 338"/>
              <a:gd name="T4" fmla="*/ 32 w 680"/>
              <a:gd name="T5" fmla="*/ 0 h 338"/>
              <a:gd name="T6" fmla="*/ 340 w 680"/>
              <a:gd name="T7" fmla="*/ 306 h 338"/>
              <a:gd name="T8" fmla="*/ 648 w 680"/>
              <a:gd name="T9" fmla="*/ 0 h 338"/>
              <a:gd name="T10" fmla="*/ 680 w 680"/>
              <a:gd name="T11" fmla="*/ 0 h 338"/>
              <a:gd name="T12" fmla="*/ 340 w 680"/>
              <a:gd name="T13" fmla="*/ 338 h 338"/>
            </a:gdLst>
            <a:ahLst/>
            <a:cxnLst>
              <a:cxn ang="0">
                <a:pos x="T0" y="T1"/>
              </a:cxn>
              <a:cxn ang="0">
                <a:pos x="T2" y="T3"/>
              </a:cxn>
              <a:cxn ang="0">
                <a:pos x="T4" y="T5"/>
              </a:cxn>
              <a:cxn ang="0">
                <a:pos x="T6" y="T7"/>
              </a:cxn>
              <a:cxn ang="0">
                <a:pos x="T8" y="T9"/>
              </a:cxn>
              <a:cxn ang="0">
                <a:pos x="T10" y="T11"/>
              </a:cxn>
              <a:cxn ang="0">
                <a:pos x="T12" y="T13"/>
              </a:cxn>
            </a:cxnLst>
            <a:rect l="0" t="0" r="r" b="b"/>
            <a:pathLst>
              <a:path w="680" h="338">
                <a:moveTo>
                  <a:pt x="340" y="338"/>
                </a:moveTo>
                <a:cubicBezTo>
                  <a:pt x="153" y="338"/>
                  <a:pt x="1" y="187"/>
                  <a:pt x="0" y="0"/>
                </a:cubicBezTo>
                <a:cubicBezTo>
                  <a:pt x="32" y="0"/>
                  <a:pt x="32" y="0"/>
                  <a:pt x="32" y="0"/>
                </a:cubicBezTo>
                <a:cubicBezTo>
                  <a:pt x="33" y="169"/>
                  <a:pt x="170" y="306"/>
                  <a:pt x="340" y="306"/>
                </a:cubicBezTo>
                <a:cubicBezTo>
                  <a:pt x="510" y="306"/>
                  <a:pt x="647" y="169"/>
                  <a:pt x="648" y="0"/>
                </a:cubicBezTo>
                <a:cubicBezTo>
                  <a:pt x="680" y="0"/>
                  <a:pt x="680" y="0"/>
                  <a:pt x="680" y="0"/>
                </a:cubicBezTo>
                <a:cubicBezTo>
                  <a:pt x="679" y="187"/>
                  <a:pt x="527" y="338"/>
                  <a:pt x="340" y="338"/>
                </a:cubicBezTo>
                <a:close/>
              </a:path>
            </a:pathLst>
          </a:custGeom>
          <a:solidFill>
            <a:schemeClr val="bg1">
              <a:lumMod val="85000"/>
            </a:schemeClr>
          </a:solidFill>
          <a:ln>
            <a:noFill/>
          </a:ln>
        </p:spPr>
        <p:txBody>
          <a:bodyPr vert="horz" wrap="square" lIns="91440" tIns="45720" rIns="91440" bIns="45720" numCol="1" anchor="t" anchorCtr="0" compatLnSpc="1"/>
          <a:lstStyle/>
          <a:p>
            <a:endParaRPr lang="zh-CN" altLang="en-US"/>
          </a:p>
        </p:txBody>
      </p:sp>
      <p:sp>
        <p:nvSpPr>
          <p:cNvPr id="11" name="Freeform 21"/>
          <p:cNvSpPr/>
          <p:nvPr/>
        </p:nvSpPr>
        <p:spPr bwMode="auto">
          <a:xfrm>
            <a:off x="5849414" y="3870525"/>
            <a:ext cx="1771162" cy="880103"/>
          </a:xfrm>
          <a:custGeom>
            <a:avLst/>
            <a:gdLst>
              <a:gd name="T0" fmla="*/ 308 w 616"/>
              <a:gd name="T1" fmla="*/ 306 h 306"/>
              <a:gd name="T2" fmla="*/ 0 w 616"/>
              <a:gd name="T3" fmla="*/ 0 h 306"/>
              <a:gd name="T4" fmla="*/ 32 w 616"/>
              <a:gd name="T5" fmla="*/ 0 h 306"/>
              <a:gd name="T6" fmla="*/ 308 w 616"/>
              <a:gd name="T7" fmla="*/ 274 h 306"/>
              <a:gd name="T8" fmla="*/ 584 w 616"/>
              <a:gd name="T9" fmla="*/ 0 h 306"/>
              <a:gd name="T10" fmla="*/ 616 w 616"/>
              <a:gd name="T11" fmla="*/ 0 h 306"/>
              <a:gd name="T12" fmla="*/ 308 w 616"/>
              <a:gd name="T13" fmla="*/ 306 h 306"/>
            </a:gdLst>
            <a:ahLst/>
            <a:cxnLst>
              <a:cxn ang="0">
                <a:pos x="T0" y="T1"/>
              </a:cxn>
              <a:cxn ang="0">
                <a:pos x="T2" y="T3"/>
              </a:cxn>
              <a:cxn ang="0">
                <a:pos x="T4" y="T5"/>
              </a:cxn>
              <a:cxn ang="0">
                <a:pos x="T6" y="T7"/>
              </a:cxn>
              <a:cxn ang="0">
                <a:pos x="T8" y="T9"/>
              </a:cxn>
              <a:cxn ang="0">
                <a:pos x="T10" y="T11"/>
              </a:cxn>
              <a:cxn ang="0">
                <a:pos x="T12" y="T13"/>
              </a:cxn>
            </a:cxnLst>
            <a:rect l="0" t="0" r="r" b="b"/>
            <a:pathLst>
              <a:path w="616" h="306">
                <a:moveTo>
                  <a:pt x="308" y="306"/>
                </a:moveTo>
                <a:cubicBezTo>
                  <a:pt x="138" y="306"/>
                  <a:pt x="1" y="169"/>
                  <a:pt x="0" y="0"/>
                </a:cubicBezTo>
                <a:cubicBezTo>
                  <a:pt x="32" y="0"/>
                  <a:pt x="32" y="0"/>
                  <a:pt x="32" y="0"/>
                </a:cubicBezTo>
                <a:cubicBezTo>
                  <a:pt x="33" y="151"/>
                  <a:pt x="156" y="274"/>
                  <a:pt x="308" y="274"/>
                </a:cubicBezTo>
                <a:cubicBezTo>
                  <a:pt x="460" y="274"/>
                  <a:pt x="583" y="151"/>
                  <a:pt x="584" y="0"/>
                </a:cubicBezTo>
                <a:cubicBezTo>
                  <a:pt x="616" y="0"/>
                  <a:pt x="616" y="0"/>
                  <a:pt x="616" y="0"/>
                </a:cubicBezTo>
                <a:cubicBezTo>
                  <a:pt x="615" y="169"/>
                  <a:pt x="478" y="306"/>
                  <a:pt x="308" y="306"/>
                </a:cubicBezTo>
                <a:close/>
              </a:path>
            </a:pathLst>
          </a:custGeom>
          <a:solidFill>
            <a:schemeClr val="bg1">
              <a:lumMod val="85000"/>
            </a:schemeClr>
          </a:solidFill>
          <a:ln>
            <a:noFill/>
          </a:ln>
        </p:spPr>
        <p:txBody>
          <a:bodyPr vert="horz" wrap="square" lIns="91440" tIns="45720" rIns="91440" bIns="45720" numCol="1" anchor="t" anchorCtr="0" compatLnSpc="1"/>
          <a:lstStyle/>
          <a:p>
            <a:endParaRPr lang="zh-CN" altLang="en-US"/>
          </a:p>
        </p:txBody>
      </p:sp>
      <p:sp>
        <p:nvSpPr>
          <p:cNvPr id="12" name="Freeform 22"/>
          <p:cNvSpPr/>
          <p:nvPr/>
        </p:nvSpPr>
        <p:spPr bwMode="auto">
          <a:xfrm>
            <a:off x="5941928" y="3870525"/>
            <a:ext cx="1586134" cy="788806"/>
          </a:xfrm>
          <a:custGeom>
            <a:avLst/>
            <a:gdLst>
              <a:gd name="T0" fmla="*/ 276 w 552"/>
              <a:gd name="T1" fmla="*/ 274 h 274"/>
              <a:gd name="T2" fmla="*/ 0 w 552"/>
              <a:gd name="T3" fmla="*/ 0 h 274"/>
              <a:gd name="T4" fmla="*/ 32 w 552"/>
              <a:gd name="T5" fmla="*/ 0 h 274"/>
              <a:gd name="T6" fmla="*/ 276 w 552"/>
              <a:gd name="T7" fmla="*/ 242 h 274"/>
              <a:gd name="T8" fmla="*/ 520 w 552"/>
              <a:gd name="T9" fmla="*/ 0 h 274"/>
              <a:gd name="T10" fmla="*/ 552 w 552"/>
              <a:gd name="T11" fmla="*/ 0 h 274"/>
              <a:gd name="T12" fmla="*/ 276 w 552"/>
              <a:gd name="T13" fmla="*/ 274 h 274"/>
            </a:gdLst>
            <a:ahLst/>
            <a:cxnLst>
              <a:cxn ang="0">
                <a:pos x="T0" y="T1"/>
              </a:cxn>
              <a:cxn ang="0">
                <a:pos x="T2" y="T3"/>
              </a:cxn>
              <a:cxn ang="0">
                <a:pos x="T4" y="T5"/>
              </a:cxn>
              <a:cxn ang="0">
                <a:pos x="T6" y="T7"/>
              </a:cxn>
              <a:cxn ang="0">
                <a:pos x="T8" y="T9"/>
              </a:cxn>
              <a:cxn ang="0">
                <a:pos x="T10" y="T11"/>
              </a:cxn>
              <a:cxn ang="0">
                <a:pos x="T12" y="T13"/>
              </a:cxn>
            </a:cxnLst>
            <a:rect l="0" t="0" r="r" b="b"/>
            <a:pathLst>
              <a:path w="552" h="274">
                <a:moveTo>
                  <a:pt x="276" y="274"/>
                </a:moveTo>
                <a:cubicBezTo>
                  <a:pt x="124" y="274"/>
                  <a:pt x="1" y="151"/>
                  <a:pt x="0" y="0"/>
                </a:cubicBezTo>
                <a:cubicBezTo>
                  <a:pt x="32" y="0"/>
                  <a:pt x="32" y="0"/>
                  <a:pt x="32" y="0"/>
                </a:cubicBezTo>
                <a:cubicBezTo>
                  <a:pt x="33" y="134"/>
                  <a:pt x="142" y="242"/>
                  <a:pt x="276" y="242"/>
                </a:cubicBezTo>
                <a:cubicBezTo>
                  <a:pt x="410" y="242"/>
                  <a:pt x="519" y="134"/>
                  <a:pt x="520" y="0"/>
                </a:cubicBezTo>
                <a:cubicBezTo>
                  <a:pt x="552" y="0"/>
                  <a:pt x="552" y="0"/>
                  <a:pt x="552" y="0"/>
                </a:cubicBezTo>
                <a:cubicBezTo>
                  <a:pt x="551" y="151"/>
                  <a:pt x="428" y="274"/>
                  <a:pt x="276" y="274"/>
                </a:cubicBezTo>
                <a:close/>
              </a:path>
            </a:pathLst>
          </a:custGeom>
          <a:solidFill>
            <a:schemeClr val="bg1">
              <a:lumMod val="85000"/>
            </a:schemeClr>
          </a:solidFill>
          <a:ln>
            <a:noFill/>
          </a:ln>
        </p:spPr>
        <p:txBody>
          <a:bodyPr vert="horz" wrap="square" lIns="91440" tIns="45720" rIns="91440" bIns="45720" numCol="1" anchor="t" anchorCtr="0" compatLnSpc="1"/>
          <a:lstStyle/>
          <a:p>
            <a:endParaRPr lang="zh-CN" altLang="en-US"/>
          </a:p>
        </p:txBody>
      </p:sp>
      <p:sp>
        <p:nvSpPr>
          <p:cNvPr id="13" name="Freeform 23"/>
          <p:cNvSpPr/>
          <p:nvPr/>
        </p:nvSpPr>
        <p:spPr bwMode="auto">
          <a:xfrm>
            <a:off x="6033226" y="3870525"/>
            <a:ext cx="1403540" cy="696292"/>
          </a:xfrm>
          <a:custGeom>
            <a:avLst/>
            <a:gdLst>
              <a:gd name="T0" fmla="*/ 244 w 488"/>
              <a:gd name="T1" fmla="*/ 242 h 242"/>
              <a:gd name="T2" fmla="*/ 0 w 488"/>
              <a:gd name="T3" fmla="*/ 0 h 242"/>
              <a:gd name="T4" fmla="*/ 32 w 488"/>
              <a:gd name="T5" fmla="*/ 0 h 242"/>
              <a:gd name="T6" fmla="*/ 244 w 488"/>
              <a:gd name="T7" fmla="*/ 210 h 242"/>
              <a:gd name="T8" fmla="*/ 456 w 488"/>
              <a:gd name="T9" fmla="*/ 0 h 242"/>
              <a:gd name="T10" fmla="*/ 488 w 488"/>
              <a:gd name="T11" fmla="*/ 0 h 242"/>
              <a:gd name="T12" fmla="*/ 244 w 488"/>
              <a:gd name="T13" fmla="*/ 242 h 242"/>
            </a:gdLst>
            <a:ahLst/>
            <a:cxnLst>
              <a:cxn ang="0">
                <a:pos x="T0" y="T1"/>
              </a:cxn>
              <a:cxn ang="0">
                <a:pos x="T2" y="T3"/>
              </a:cxn>
              <a:cxn ang="0">
                <a:pos x="T4" y="T5"/>
              </a:cxn>
              <a:cxn ang="0">
                <a:pos x="T6" y="T7"/>
              </a:cxn>
              <a:cxn ang="0">
                <a:pos x="T8" y="T9"/>
              </a:cxn>
              <a:cxn ang="0">
                <a:pos x="T10" y="T11"/>
              </a:cxn>
              <a:cxn ang="0">
                <a:pos x="T12" y="T13"/>
              </a:cxn>
            </a:cxnLst>
            <a:rect l="0" t="0" r="r" b="b"/>
            <a:pathLst>
              <a:path w="488" h="242">
                <a:moveTo>
                  <a:pt x="244" y="242"/>
                </a:moveTo>
                <a:cubicBezTo>
                  <a:pt x="110" y="242"/>
                  <a:pt x="1" y="134"/>
                  <a:pt x="0" y="0"/>
                </a:cubicBezTo>
                <a:cubicBezTo>
                  <a:pt x="32" y="0"/>
                  <a:pt x="32" y="0"/>
                  <a:pt x="32" y="0"/>
                </a:cubicBezTo>
                <a:cubicBezTo>
                  <a:pt x="33" y="116"/>
                  <a:pt x="127" y="210"/>
                  <a:pt x="244" y="210"/>
                </a:cubicBezTo>
                <a:cubicBezTo>
                  <a:pt x="361" y="210"/>
                  <a:pt x="455" y="116"/>
                  <a:pt x="456" y="0"/>
                </a:cubicBezTo>
                <a:cubicBezTo>
                  <a:pt x="488" y="0"/>
                  <a:pt x="488" y="0"/>
                  <a:pt x="488" y="0"/>
                </a:cubicBezTo>
                <a:cubicBezTo>
                  <a:pt x="487" y="134"/>
                  <a:pt x="378" y="242"/>
                  <a:pt x="244" y="242"/>
                </a:cubicBezTo>
                <a:close/>
              </a:path>
            </a:pathLst>
          </a:custGeom>
          <a:solidFill>
            <a:schemeClr val="bg1">
              <a:lumMod val="85000"/>
            </a:schemeClr>
          </a:solidFill>
          <a:ln>
            <a:noFill/>
          </a:ln>
        </p:spPr>
        <p:txBody>
          <a:bodyPr vert="horz" wrap="square" lIns="91440" tIns="45720" rIns="91440" bIns="45720" numCol="1" anchor="t" anchorCtr="0" compatLnSpc="1"/>
          <a:lstStyle/>
          <a:p>
            <a:endParaRPr lang="zh-CN" altLang="en-US"/>
          </a:p>
        </p:txBody>
      </p:sp>
      <p:sp>
        <p:nvSpPr>
          <p:cNvPr id="14" name="Freeform 24"/>
          <p:cNvSpPr/>
          <p:nvPr/>
        </p:nvSpPr>
        <p:spPr bwMode="auto">
          <a:xfrm>
            <a:off x="3065463" y="2346474"/>
            <a:ext cx="3056625" cy="1524051"/>
          </a:xfrm>
          <a:custGeom>
            <a:avLst/>
            <a:gdLst>
              <a:gd name="T0" fmla="*/ 532 w 1063"/>
              <a:gd name="T1" fmla="*/ 32 h 530"/>
              <a:gd name="T2" fmla="*/ 32 w 1063"/>
              <a:gd name="T3" fmla="*/ 530 h 530"/>
              <a:gd name="T4" fmla="*/ 0 w 1063"/>
              <a:gd name="T5" fmla="*/ 530 h 530"/>
              <a:gd name="T6" fmla="*/ 532 w 1063"/>
              <a:gd name="T7" fmla="*/ 0 h 530"/>
              <a:gd name="T8" fmla="*/ 1063 w 1063"/>
              <a:gd name="T9" fmla="*/ 530 h 530"/>
              <a:gd name="T10" fmla="*/ 1032 w 1063"/>
              <a:gd name="T11" fmla="*/ 530 h 530"/>
              <a:gd name="T12" fmla="*/ 532 w 1063"/>
              <a:gd name="T13" fmla="*/ 32 h 530"/>
            </a:gdLst>
            <a:ahLst/>
            <a:cxnLst>
              <a:cxn ang="0">
                <a:pos x="T0" y="T1"/>
              </a:cxn>
              <a:cxn ang="0">
                <a:pos x="T2" y="T3"/>
              </a:cxn>
              <a:cxn ang="0">
                <a:pos x="T4" y="T5"/>
              </a:cxn>
              <a:cxn ang="0">
                <a:pos x="T6" y="T7"/>
              </a:cxn>
              <a:cxn ang="0">
                <a:pos x="T8" y="T9"/>
              </a:cxn>
              <a:cxn ang="0">
                <a:pos x="T10" y="T11"/>
              </a:cxn>
              <a:cxn ang="0">
                <a:pos x="T12" y="T13"/>
              </a:cxn>
            </a:cxnLst>
            <a:rect l="0" t="0" r="r" b="b"/>
            <a:pathLst>
              <a:path w="1063" h="530">
                <a:moveTo>
                  <a:pt x="532" y="32"/>
                </a:moveTo>
                <a:cubicBezTo>
                  <a:pt x="256" y="32"/>
                  <a:pt x="33" y="255"/>
                  <a:pt x="32" y="530"/>
                </a:cubicBezTo>
                <a:cubicBezTo>
                  <a:pt x="0" y="530"/>
                  <a:pt x="0" y="530"/>
                  <a:pt x="0" y="530"/>
                </a:cubicBezTo>
                <a:cubicBezTo>
                  <a:pt x="1" y="237"/>
                  <a:pt x="239" y="0"/>
                  <a:pt x="532" y="0"/>
                </a:cubicBezTo>
                <a:cubicBezTo>
                  <a:pt x="825" y="0"/>
                  <a:pt x="1062" y="237"/>
                  <a:pt x="1063" y="530"/>
                </a:cubicBezTo>
                <a:cubicBezTo>
                  <a:pt x="1032" y="530"/>
                  <a:pt x="1032" y="530"/>
                  <a:pt x="1032" y="530"/>
                </a:cubicBezTo>
                <a:cubicBezTo>
                  <a:pt x="1030" y="255"/>
                  <a:pt x="807" y="32"/>
                  <a:pt x="532" y="32"/>
                </a:cubicBezTo>
                <a:close/>
              </a:path>
            </a:pathLst>
          </a:custGeom>
          <a:solidFill>
            <a:schemeClr val="bg1">
              <a:lumMod val="85000"/>
            </a:schemeClr>
          </a:solidFill>
          <a:ln>
            <a:noFill/>
          </a:ln>
        </p:spPr>
        <p:txBody>
          <a:bodyPr vert="horz" wrap="square" lIns="91440" tIns="45720" rIns="91440" bIns="45720" numCol="1" anchor="t" anchorCtr="0" compatLnSpc="1"/>
          <a:lstStyle/>
          <a:p>
            <a:endParaRPr lang="zh-CN" altLang="en-US"/>
          </a:p>
        </p:txBody>
      </p:sp>
      <p:sp>
        <p:nvSpPr>
          <p:cNvPr id="15" name="Freeform 25"/>
          <p:cNvSpPr/>
          <p:nvPr/>
        </p:nvSpPr>
        <p:spPr bwMode="auto">
          <a:xfrm>
            <a:off x="3157977" y="2438988"/>
            <a:ext cx="2875248" cy="1431537"/>
          </a:xfrm>
          <a:custGeom>
            <a:avLst/>
            <a:gdLst>
              <a:gd name="T0" fmla="*/ 500 w 1000"/>
              <a:gd name="T1" fmla="*/ 0 h 498"/>
              <a:gd name="T2" fmla="*/ 1000 w 1000"/>
              <a:gd name="T3" fmla="*/ 498 h 498"/>
              <a:gd name="T4" fmla="*/ 968 w 1000"/>
              <a:gd name="T5" fmla="*/ 498 h 498"/>
              <a:gd name="T6" fmla="*/ 500 w 1000"/>
              <a:gd name="T7" fmla="*/ 32 h 498"/>
              <a:gd name="T8" fmla="*/ 32 w 1000"/>
              <a:gd name="T9" fmla="*/ 498 h 498"/>
              <a:gd name="T10" fmla="*/ 0 w 1000"/>
              <a:gd name="T11" fmla="*/ 498 h 498"/>
              <a:gd name="T12" fmla="*/ 500 w 1000"/>
              <a:gd name="T13" fmla="*/ 0 h 498"/>
            </a:gdLst>
            <a:ahLst/>
            <a:cxnLst>
              <a:cxn ang="0">
                <a:pos x="T0" y="T1"/>
              </a:cxn>
              <a:cxn ang="0">
                <a:pos x="T2" y="T3"/>
              </a:cxn>
              <a:cxn ang="0">
                <a:pos x="T4" y="T5"/>
              </a:cxn>
              <a:cxn ang="0">
                <a:pos x="T6" y="T7"/>
              </a:cxn>
              <a:cxn ang="0">
                <a:pos x="T8" y="T9"/>
              </a:cxn>
              <a:cxn ang="0">
                <a:pos x="T10" y="T11"/>
              </a:cxn>
              <a:cxn ang="0">
                <a:pos x="T12" y="T13"/>
              </a:cxn>
            </a:cxnLst>
            <a:rect l="0" t="0" r="r" b="b"/>
            <a:pathLst>
              <a:path w="1000" h="498">
                <a:moveTo>
                  <a:pt x="500" y="0"/>
                </a:moveTo>
                <a:cubicBezTo>
                  <a:pt x="775" y="0"/>
                  <a:pt x="998" y="223"/>
                  <a:pt x="1000" y="498"/>
                </a:cubicBezTo>
                <a:cubicBezTo>
                  <a:pt x="968" y="498"/>
                  <a:pt x="968" y="498"/>
                  <a:pt x="968" y="498"/>
                </a:cubicBezTo>
                <a:cubicBezTo>
                  <a:pt x="966" y="240"/>
                  <a:pt x="757" y="32"/>
                  <a:pt x="500" y="32"/>
                </a:cubicBezTo>
                <a:cubicBezTo>
                  <a:pt x="242" y="32"/>
                  <a:pt x="33" y="240"/>
                  <a:pt x="32" y="498"/>
                </a:cubicBezTo>
                <a:cubicBezTo>
                  <a:pt x="0" y="498"/>
                  <a:pt x="0" y="498"/>
                  <a:pt x="0" y="498"/>
                </a:cubicBezTo>
                <a:cubicBezTo>
                  <a:pt x="1" y="223"/>
                  <a:pt x="224" y="0"/>
                  <a:pt x="500" y="0"/>
                </a:cubicBezTo>
                <a:close/>
              </a:path>
            </a:pathLst>
          </a:custGeom>
          <a:solidFill>
            <a:schemeClr val="bg1">
              <a:lumMod val="85000"/>
            </a:schemeClr>
          </a:solidFill>
          <a:ln>
            <a:noFill/>
          </a:ln>
        </p:spPr>
        <p:txBody>
          <a:bodyPr vert="horz" wrap="square" lIns="91440" tIns="45720" rIns="91440" bIns="45720" numCol="1" anchor="t" anchorCtr="0" compatLnSpc="1"/>
          <a:lstStyle/>
          <a:p>
            <a:endParaRPr lang="zh-CN" altLang="en-US"/>
          </a:p>
        </p:txBody>
      </p:sp>
      <p:sp>
        <p:nvSpPr>
          <p:cNvPr id="16" name="Freeform 26"/>
          <p:cNvSpPr/>
          <p:nvPr/>
        </p:nvSpPr>
        <p:spPr bwMode="auto">
          <a:xfrm>
            <a:off x="3250492" y="2530286"/>
            <a:ext cx="2691437" cy="1340240"/>
          </a:xfrm>
          <a:custGeom>
            <a:avLst/>
            <a:gdLst>
              <a:gd name="T0" fmla="*/ 468 w 936"/>
              <a:gd name="T1" fmla="*/ 0 h 466"/>
              <a:gd name="T2" fmla="*/ 936 w 936"/>
              <a:gd name="T3" fmla="*/ 466 h 466"/>
              <a:gd name="T4" fmla="*/ 904 w 936"/>
              <a:gd name="T5" fmla="*/ 466 h 466"/>
              <a:gd name="T6" fmla="*/ 468 w 936"/>
              <a:gd name="T7" fmla="*/ 32 h 466"/>
              <a:gd name="T8" fmla="*/ 32 w 936"/>
              <a:gd name="T9" fmla="*/ 466 h 466"/>
              <a:gd name="T10" fmla="*/ 0 w 936"/>
              <a:gd name="T11" fmla="*/ 466 h 466"/>
              <a:gd name="T12" fmla="*/ 468 w 936"/>
              <a:gd name="T13" fmla="*/ 0 h 466"/>
            </a:gdLst>
            <a:ahLst/>
            <a:cxnLst>
              <a:cxn ang="0">
                <a:pos x="T0" y="T1"/>
              </a:cxn>
              <a:cxn ang="0">
                <a:pos x="T2" y="T3"/>
              </a:cxn>
              <a:cxn ang="0">
                <a:pos x="T4" y="T5"/>
              </a:cxn>
              <a:cxn ang="0">
                <a:pos x="T6" y="T7"/>
              </a:cxn>
              <a:cxn ang="0">
                <a:pos x="T8" y="T9"/>
              </a:cxn>
              <a:cxn ang="0">
                <a:pos x="T10" y="T11"/>
              </a:cxn>
              <a:cxn ang="0">
                <a:pos x="T12" y="T13"/>
              </a:cxn>
            </a:cxnLst>
            <a:rect l="0" t="0" r="r" b="b"/>
            <a:pathLst>
              <a:path w="936" h="466">
                <a:moveTo>
                  <a:pt x="468" y="0"/>
                </a:moveTo>
                <a:cubicBezTo>
                  <a:pt x="725" y="0"/>
                  <a:pt x="934" y="208"/>
                  <a:pt x="936" y="466"/>
                </a:cubicBezTo>
                <a:cubicBezTo>
                  <a:pt x="904" y="466"/>
                  <a:pt x="904" y="466"/>
                  <a:pt x="904" y="466"/>
                </a:cubicBezTo>
                <a:cubicBezTo>
                  <a:pt x="903" y="226"/>
                  <a:pt x="708" y="32"/>
                  <a:pt x="468" y="32"/>
                </a:cubicBezTo>
                <a:cubicBezTo>
                  <a:pt x="228" y="32"/>
                  <a:pt x="33" y="226"/>
                  <a:pt x="32" y="466"/>
                </a:cubicBezTo>
                <a:cubicBezTo>
                  <a:pt x="0" y="466"/>
                  <a:pt x="0" y="466"/>
                  <a:pt x="0" y="466"/>
                </a:cubicBezTo>
                <a:cubicBezTo>
                  <a:pt x="1" y="208"/>
                  <a:pt x="210" y="0"/>
                  <a:pt x="468" y="0"/>
                </a:cubicBezTo>
                <a:close/>
              </a:path>
            </a:pathLst>
          </a:custGeom>
          <a:solidFill>
            <a:schemeClr val="bg1">
              <a:lumMod val="85000"/>
            </a:schemeClr>
          </a:solidFill>
          <a:ln>
            <a:noFill/>
          </a:ln>
        </p:spPr>
        <p:txBody>
          <a:bodyPr vert="horz" wrap="square" lIns="91440" tIns="45720" rIns="91440" bIns="45720" numCol="1" anchor="t" anchorCtr="0" compatLnSpc="1"/>
          <a:lstStyle/>
          <a:p>
            <a:endParaRPr lang="zh-CN" altLang="en-US"/>
          </a:p>
        </p:txBody>
      </p:sp>
      <p:sp>
        <p:nvSpPr>
          <p:cNvPr id="17" name="Freeform 27"/>
          <p:cNvSpPr/>
          <p:nvPr/>
        </p:nvSpPr>
        <p:spPr bwMode="auto">
          <a:xfrm>
            <a:off x="3341788" y="2622800"/>
            <a:ext cx="2507625" cy="1247726"/>
          </a:xfrm>
          <a:custGeom>
            <a:avLst/>
            <a:gdLst>
              <a:gd name="T0" fmla="*/ 436 w 872"/>
              <a:gd name="T1" fmla="*/ 0 h 434"/>
              <a:gd name="T2" fmla="*/ 872 w 872"/>
              <a:gd name="T3" fmla="*/ 434 h 434"/>
              <a:gd name="T4" fmla="*/ 840 w 872"/>
              <a:gd name="T5" fmla="*/ 434 h 434"/>
              <a:gd name="T6" fmla="*/ 436 w 872"/>
              <a:gd name="T7" fmla="*/ 32 h 434"/>
              <a:gd name="T8" fmla="*/ 32 w 872"/>
              <a:gd name="T9" fmla="*/ 434 h 434"/>
              <a:gd name="T10" fmla="*/ 0 w 872"/>
              <a:gd name="T11" fmla="*/ 434 h 434"/>
              <a:gd name="T12" fmla="*/ 436 w 872"/>
              <a:gd name="T13" fmla="*/ 0 h 434"/>
            </a:gdLst>
            <a:ahLst/>
            <a:cxnLst>
              <a:cxn ang="0">
                <a:pos x="T0" y="T1"/>
              </a:cxn>
              <a:cxn ang="0">
                <a:pos x="T2" y="T3"/>
              </a:cxn>
              <a:cxn ang="0">
                <a:pos x="T4" y="T5"/>
              </a:cxn>
              <a:cxn ang="0">
                <a:pos x="T6" y="T7"/>
              </a:cxn>
              <a:cxn ang="0">
                <a:pos x="T8" y="T9"/>
              </a:cxn>
              <a:cxn ang="0">
                <a:pos x="T10" y="T11"/>
              </a:cxn>
              <a:cxn ang="0">
                <a:pos x="T12" y="T13"/>
              </a:cxn>
            </a:cxnLst>
            <a:rect l="0" t="0" r="r" b="b"/>
            <a:pathLst>
              <a:path w="872" h="434">
                <a:moveTo>
                  <a:pt x="436" y="0"/>
                </a:moveTo>
                <a:cubicBezTo>
                  <a:pt x="676" y="0"/>
                  <a:pt x="871" y="194"/>
                  <a:pt x="872" y="434"/>
                </a:cubicBezTo>
                <a:cubicBezTo>
                  <a:pt x="840" y="434"/>
                  <a:pt x="840" y="434"/>
                  <a:pt x="840" y="434"/>
                </a:cubicBezTo>
                <a:cubicBezTo>
                  <a:pt x="839" y="212"/>
                  <a:pt x="658" y="32"/>
                  <a:pt x="436" y="32"/>
                </a:cubicBezTo>
                <a:cubicBezTo>
                  <a:pt x="213" y="32"/>
                  <a:pt x="33" y="212"/>
                  <a:pt x="32" y="434"/>
                </a:cubicBezTo>
                <a:cubicBezTo>
                  <a:pt x="0" y="434"/>
                  <a:pt x="0" y="434"/>
                  <a:pt x="0" y="434"/>
                </a:cubicBezTo>
                <a:cubicBezTo>
                  <a:pt x="1" y="194"/>
                  <a:pt x="196" y="0"/>
                  <a:pt x="436" y="0"/>
                </a:cubicBezTo>
                <a:close/>
              </a:path>
            </a:pathLst>
          </a:custGeom>
          <a:solidFill>
            <a:schemeClr val="bg1">
              <a:lumMod val="85000"/>
            </a:schemeClr>
          </a:solidFill>
          <a:ln>
            <a:noFill/>
          </a:ln>
        </p:spPr>
        <p:txBody>
          <a:bodyPr vert="horz" wrap="square" lIns="91440" tIns="45720" rIns="91440" bIns="45720" numCol="1" anchor="t" anchorCtr="0" compatLnSpc="1"/>
          <a:lstStyle/>
          <a:p>
            <a:endParaRPr lang="zh-CN" altLang="en-US"/>
          </a:p>
        </p:txBody>
      </p:sp>
      <p:sp>
        <p:nvSpPr>
          <p:cNvPr id="18" name="Freeform 28"/>
          <p:cNvSpPr/>
          <p:nvPr/>
        </p:nvSpPr>
        <p:spPr bwMode="auto">
          <a:xfrm>
            <a:off x="3434303" y="2715314"/>
            <a:ext cx="2322597" cy="1155212"/>
          </a:xfrm>
          <a:custGeom>
            <a:avLst/>
            <a:gdLst>
              <a:gd name="T0" fmla="*/ 404 w 808"/>
              <a:gd name="T1" fmla="*/ 0 h 402"/>
              <a:gd name="T2" fmla="*/ 808 w 808"/>
              <a:gd name="T3" fmla="*/ 402 h 402"/>
              <a:gd name="T4" fmla="*/ 776 w 808"/>
              <a:gd name="T5" fmla="*/ 402 h 402"/>
              <a:gd name="T6" fmla="*/ 404 w 808"/>
              <a:gd name="T7" fmla="*/ 32 h 402"/>
              <a:gd name="T8" fmla="*/ 32 w 808"/>
              <a:gd name="T9" fmla="*/ 402 h 402"/>
              <a:gd name="T10" fmla="*/ 0 w 808"/>
              <a:gd name="T11" fmla="*/ 402 h 402"/>
              <a:gd name="T12" fmla="*/ 404 w 808"/>
              <a:gd name="T13" fmla="*/ 0 h 402"/>
            </a:gdLst>
            <a:ahLst/>
            <a:cxnLst>
              <a:cxn ang="0">
                <a:pos x="T0" y="T1"/>
              </a:cxn>
              <a:cxn ang="0">
                <a:pos x="T2" y="T3"/>
              </a:cxn>
              <a:cxn ang="0">
                <a:pos x="T4" y="T5"/>
              </a:cxn>
              <a:cxn ang="0">
                <a:pos x="T6" y="T7"/>
              </a:cxn>
              <a:cxn ang="0">
                <a:pos x="T8" y="T9"/>
              </a:cxn>
              <a:cxn ang="0">
                <a:pos x="T10" y="T11"/>
              </a:cxn>
              <a:cxn ang="0">
                <a:pos x="T12" y="T13"/>
              </a:cxn>
            </a:cxnLst>
            <a:rect l="0" t="0" r="r" b="b"/>
            <a:pathLst>
              <a:path w="808" h="402">
                <a:moveTo>
                  <a:pt x="404" y="0"/>
                </a:moveTo>
                <a:cubicBezTo>
                  <a:pt x="626" y="0"/>
                  <a:pt x="807" y="180"/>
                  <a:pt x="808" y="402"/>
                </a:cubicBezTo>
                <a:cubicBezTo>
                  <a:pt x="776" y="402"/>
                  <a:pt x="776" y="402"/>
                  <a:pt x="776" y="402"/>
                </a:cubicBezTo>
                <a:cubicBezTo>
                  <a:pt x="775" y="197"/>
                  <a:pt x="609" y="32"/>
                  <a:pt x="404" y="32"/>
                </a:cubicBezTo>
                <a:cubicBezTo>
                  <a:pt x="199" y="32"/>
                  <a:pt x="33" y="197"/>
                  <a:pt x="32" y="402"/>
                </a:cubicBezTo>
                <a:cubicBezTo>
                  <a:pt x="0" y="402"/>
                  <a:pt x="0" y="402"/>
                  <a:pt x="0" y="402"/>
                </a:cubicBezTo>
                <a:cubicBezTo>
                  <a:pt x="1" y="180"/>
                  <a:pt x="181" y="0"/>
                  <a:pt x="404" y="0"/>
                </a:cubicBezTo>
                <a:close/>
              </a:path>
            </a:pathLst>
          </a:custGeom>
          <a:solidFill>
            <a:schemeClr val="bg1">
              <a:lumMod val="85000"/>
            </a:schemeClr>
          </a:solidFill>
          <a:ln>
            <a:noFill/>
          </a:ln>
        </p:spPr>
        <p:txBody>
          <a:bodyPr vert="horz" wrap="square" lIns="91440" tIns="45720" rIns="91440" bIns="45720" numCol="1" anchor="t" anchorCtr="0" compatLnSpc="1"/>
          <a:lstStyle/>
          <a:p>
            <a:endParaRPr lang="zh-CN" altLang="en-US"/>
          </a:p>
        </p:txBody>
      </p:sp>
      <p:sp>
        <p:nvSpPr>
          <p:cNvPr id="19" name="Freeform 29"/>
          <p:cNvSpPr/>
          <p:nvPr/>
        </p:nvSpPr>
        <p:spPr bwMode="auto">
          <a:xfrm>
            <a:off x="3525600" y="2806611"/>
            <a:ext cx="2140003" cy="1063914"/>
          </a:xfrm>
          <a:custGeom>
            <a:avLst/>
            <a:gdLst>
              <a:gd name="T0" fmla="*/ 372 w 744"/>
              <a:gd name="T1" fmla="*/ 0 h 370"/>
              <a:gd name="T2" fmla="*/ 744 w 744"/>
              <a:gd name="T3" fmla="*/ 370 h 370"/>
              <a:gd name="T4" fmla="*/ 712 w 744"/>
              <a:gd name="T5" fmla="*/ 370 h 370"/>
              <a:gd name="T6" fmla="*/ 372 w 744"/>
              <a:gd name="T7" fmla="*/ 32 h 370"/>
              <a:gd name="T8" fmla="*/ 32 w 744"/>
              <a:gd name="T9" fmla="*/ 370 h 370"/>
              <a:gd name="T10" fmla="*/ 0 w 744"/>
              <a:gd name="T11" fmla="*/ 370 h 370"/>
              <a:gd name="T12" fmla="*/ 372 w 744"/>
              <a:gd name="T13" fmla="*/ 0 h 370"/>
            </a:gdLst>
            <a:ahLst/>
            <a:cxnLst>
              <a:cxn ang="0">
                <a:pos x="T0" y="T1"/>
              </a:cxn>
              <a:cxn ang="0">
                <a:pos x="T2" y="T3"/>
              </a:cxn>
              <a:cxn ang="0">
                <a:pos x="T4" y="T5"/>
              </a:cxn>
              <a:cxn ang="0">
                <a:pos x="T6" y="T7"/>
              </a:cxn>
              <a:cxn ang="0">
                <a:pos x="T8" y="T9"/>
              </a:cxn>
              <a:cxn ang="0">
                <a:pos x="T10" y="T11"/>
              </a:cxn>
              <a:cxn ang="0">
                <a:pos x="T12" y="T13"/>
              </a:cxn>
            </a:cxnLst>
            <a:rect l="0" t="0" r="r" b="b"/>
            <a:pathLst>
              <a:path w="744" h="370">
                <a:moveTo>
                  <a:pt x="372" y="0"/>
                </a:moveTo>
                <a:cubicBezTo>
                  <a:pt x="577" y="0"/>
                  <a:pt x="743" y="165"/>
                  <a:pt x="744" y="370"/>
                </a:cubicBezTo>
                <a:cubicBezTo>
                  <a:pt x="712" y="370"/>
                  <a:pt x="712" y="370"/>
                  <a:pt x="712" y="370"/>
                </a:cubicBezTo>
                <a:cubicBezTo>
                  <a:pt x="711" y="183"/>
                  <a:pt x="559" y="32"/>
                  <a:pt x="372" y="32"/>
                </a:cubicBezTo>
                <a:cubicBezTo>
                  <a:pt x="185" y="32"/>
                  <a:pt x="33" y="183"/>
                  <a:pt x="32" y="370"/>
                </a:cubicBezTo>
                <a:cubicBezTo>
                  <a:pt x="0" y="370"/>
                  <a:pt x="0" y="370"/>
                  <a:pt x="0" y="370"/>
                </a:cubicBezTo>
                <a:cubicBezTo>
                  <a:pt x="1" y="165"/>
                  <a:pt x="167" y="0"/>
                  <a:pt x="372" y="0"/>
                </a:cubicBezTo>
                <a:close/>
              </a:path>
            </a:pathLst>
          </a:custGeom>
          <a:solidFill>
            <a:schemeClr val="bg1">
              <a:lumMod val="85000"/>
            </a:schemeClr>
          </a:solidFill>
          <a:ln>
            <a:noFill/>
          </a:ln>
        </p:spPr>
        <p:txBody>
          <a:bodyPr vert="horz" wrap="square" lIns="91440" tIns="45720" rIns="91440" bIns="45720" numCol="1" anchor="t" anchorCtr="0" compatLnSpc="1"/>
          <a:lstStyle/>
          <a:p>
            <a:endParaRPr lang="zh-CN" altLang="en-US"/>
          </a:p>
        </p:txBody>
      </p:sp>
      <p:sp>
        <p:nvSpPr>
          <p:cNvPr id="20" name="Freeform 30"/>
          <p:cNvSpPr/>
          <p:nvPr/>
        </p:nvSpPr>
        <p:spPr bwMode="auto">
          <a:xfrm>
            <a:off x="3618114" y="2899125"/>
            <a:ext cx="1954974" cy="971400"/>
          </a:xfrm>
          <a:custGeom>
            <a:avLst/>
            <a:gdLst>
              <a:gd name="T0" fmla="*/ 340 w 680"/>
              <a:gd name="T1" fmla="*/ 0 h 338"/>
              <a:gd name="T2" fmla="*/ 680 w 680"/>
              <a:gd name="T3" fmla="*/ 338 h 338"/>
              <a:gd name="T4" fmla="*/ 648 w 680"/>
              <a:gd name="T5" fmla="*/ 338 h 338"/>
              <a:gd name="T6" fmla="*/ 340 w 680"/>
              <a:gd name="T7" fmla="*/ 32 h 338"/>
              <a:gd name="T8" fmla="*/ 31 w 680"/>
              <a:gd name="T9" fmla="*/ 338 h 338"/>
              <a:gd name="T10" fmla="*/ 0 w 680"/>
              <a:gd name="T11" fmla="*/ 338 h 338"/>
              <a:gd name="T12" fmla="*/ 340 w 680"/>
              <a:gd name="T13" fmla="*/ 0 h 338"/>
            </a:gdLst>
            <a:ahLst/>
            <a:cxnLst>
              <a:cxn ang="0">
                <a:pos x="T0" y="T1"/>
              </a:cxn>
              <a:cxn ang="0">
                <a:pos x="T2" y="T3"/>
              </a:cxn>
              <a:cxn ang="0">
                <a:pos x="T4" y="T5"/>
              </a:cxn>
              <a:cxn ang="0">
                <a:pos x="T6" y="T7"/>
              </a:cxn>
              <a:cxn ang="0">
                <a:pos x="T8" y="T9"/>
              </a:cxn>
              <a:cxn ang="0">
                <a:pos x="T10" y="T11"/>
              </a:cxn>
              <a:cxn ang="0">
                <a:pos x="T12" y="T13"/>
              </a:cxn>
            </a:cxnLst>
            <a:rect l="0" t="0" r="r" b="b"/>
            <a:pathLst>
              <a:path w="680" h="338">
                <a:moveTo>
                  <a:pt x="340" y="0"/>
                </a:moveTo>
                <a:cubicBezTo>
                  <a:pt x="527" y="0"/>
                  <a:pt x="679" y="151"/>
                  <a:pt x="680" y="338"/>
                </a:cubicBezTo>
                <a:cubicBezTo>
                  <a:pt x="648" y="338"/>
                  <a:pt x="648" y="338"/>
                  <a:pt x="648" y="338"/>
                </a:cubicBezTo>
                <a:cubicBezTo>
                  <a:pt x="647" y="169"/>
                  <a:pt x="509" y="32"/>
                  <a:pt x="340" y="32"/>
                </a:cubicBezTo>
                <a:cubicBezTo>
                  <a:pt x="170" y="32"/>
                  <a:pt x="33" y="169"/>
                  <a:pt x="31" y="338"/>
                </a:cubicBezTo>
                <a:cubicBezTo>
                  <a:pt x="0" y="338"/>
                  <a:pt x="0" y="338"/>
                  <a:pt x="0" y="338"/>
                </a:cubicBezTo>
                <a:cubicBezTo>
                  <a:pt x="1" y="151"/>
                  <a:pt x="153" y="0"/>
                  <a:pt x="340" y="0"/>
                </a:cubicBezTo>
                <a:close/>
              </a:path>
            </a:pathLst>
          </a:custGeom>
          <a:solidFill>
            <a:schemeClr val="bg1">
              <a:lumMod val="85000"/>
            </a:schemeClr>
          </a:solidFill>
          <a:ln>
            <a:noFill/>
          </a:ln>
        </p:spPr>
        <p:txBody>
          <a:bodyPr vert="horz" wrap="square" lIns="91440" tIns="45720" rIns="91440" bIns="45720" numCol="1" anchor="t" anchorCtr="0" compatLnSpc="1"/>
          <a:lstStyle/>
          <a:p>
            <a:endParaRPr lang="zh-CN" altLang="en-US"/>
          </a:p>
        </p:txBody>
      </p:sp>
      <p:sp>
        <p:nvSpPr>
          <p:cNvPr id="21" name="Freeform 31"/>
          <p:cNvSpPr/>
          <p:nvPr/>
        </p:nvSpPr>
        <p:spPr bwMode="auto">
          <a:xfrm>
            <a:off x="3706977" y="2991639"/>
            <a:ext cx="1774815" cy="878886"/>
          </a:xfrm>
          <a:custGeom>
            <a:avLst/>
            <a:gdLst>
              <a:gd name="T0" fmla="*/ 309 w 617"/>
              <a:gd name="T1" fmla="*/ 0 h 306"/>
              <a:gd name="T2" fmla="*/ 617 w 617"/>
              <a:gd name="T3" fmla="*/ 306 h 306"/>
              <a:gd name="T4" fmla="*/ 585 w 617"/>
              <a:gd name="T5" fmla="*/ 306 h 306"/>
              <a:gd name="T6" fmla="*/ 309 w 617"/>
              <a:gd name="T7" fmla="*/ 32 h 306"/>
              <a:gd name="T8" fmla="*/ 32 w 617"/>
              <a:gd name="T9" fmla="*/ 306 h 306"/>
              <a:gd name="T10" fmla="*/ 0 w 617"/>
              <a:gd name="T11" fmla="*/ 306 h 306"/>
              <a:gd name="T12" fmla="*/ 309 w 617"/>
              <a:gd name="T13" fmla="*/ 0 h 306"/>
            </a:gdLst>
            <a:ahLst/>
            <a:cxnLst>
              <a:cxn ang="0">
                <a:pos x="T0" y="T1"/>
              </a:cxn>
              <a:cxn ang="0">
                <a:pos x="T2" y="T3"/>
              </a:cxn>
              <a:cxn ang="0">
                <a:pos x="T4" y="T5"/>
              </a:cxn>
              <a:cxn ang="0">
                <a:pos x="T6" y="T7"/>
              </a:cxn>
              <a:cxn ang="0">
                <a:pos x="T8" y="T9"/>
              </a:cxn>
              <a:cxn ang="0">
                <a:pos x="T10" y="T11"/>
              </a:cxn>
              <a:cxn ang="0">
                <a:pos x="T12" y="T13"/>
              </a:cxn>
            </a:cxnLst>
            <a:rect l="0" t="0" r="r" b="b"/>
            <a:pathLst>
              <a:path w="617" h="306">
                <a:moveTo>
                  <a:pt x="309" y="0"/>
                </a:moveTo>
                <a:cubicBezTo>
                  <a:pt x="478" y="0"/>
                  <a:pt x="616" y="137"/>
                  <a:pt x="617" y="306"/>
                </a:cubicBezTo>
                <a:cubicBezTo>
                  <a:pt x="585" y="306"/>
                  <a:pt x="585" y="306"/>
                  <a:pt x="585" y="306"/>
                </a:cubicBezTo>
                <a:cubicBezTo>
                  <a:pt x="584" y="154"/>
                  <a:pt x="461" y="32"/>
                  <a:pt x="309" y="32"/>
                </a:cubicBezTo>
                <a:cubicBezTo>
                  <a:pt x="157" y="32"/>
                  <a:pt x="34" y="154"/>
                  <a:pt x="32" y="306"/>
                </a:cubicBezTo>
                <a:cubicBezTo>
                  <a:pt x="0" y="306"/>
                  <a:pt x="0" y="306"/>
                  <a:pt x="0" y="306"/>
                </a:cubicBezTo>
                <a:cubicBezTo>
                  <a:pt x="2" y="137"/>
                  <a:pt x="139" y="0"/>
                  <a:pt x="309" y="0"/>
                </a:cubicBezTo>
                <a:close/>
              </a:path>
            </a:pathLst>
          </a:custGeom>
          <a:solidFill>
            <a:schemeClr val="bg1">
              <a:lumMod val="85000"/>
            </a:schemeClr>
          </a:solidFill>
          <a:ln>
            <a:noFill/>
          </a:ln>
        </p:spPr>
        <p:txBody>
          <a:bodyPr vert="horz" wrap="square" lIns="91440" tIns="45720" rIns="91440" bIns="45720" numCol="1" anchor="t" anchorCtr="0" compatLnSpc="1"/>
          <a:lstStyle/>
          <a:p>
            <a:endParaRPr lang="zh-CN" altLang="en-US"/>
          </a:p>
        </p:txBody>
      </p:sp>
      <p:sp>
        <p:nvSpPr>
          <p:cNvPr id="22" name="Freeform 32"/>
          <p:cNvSpPr/>
          <p:nvPr/>
        </p:nvSpPr>
        <p:spPr bwMode="auto">
          <a:xfrm>
            <a:off x="3799491" y="3082937"/>
            <a:ext cx="1589786" cy="787589"/>
          </a:xfrm>
          <a:custGeom>
            <a:avLst/>
            <a:gdLst>
              <a:gd name="T0" fmla="*/ 277 w 553"/>
              <a:gd name="T1" fmla="*/ 0 h 274"/>
              <a:gd name="T2" fmla="*/ 553 w 553"/>
              <a:gd name="T3" fmla="*/ 274 h 274"/>
              <a:gd name="T4" fmla="*/ 521 w 553"/>
              <a:gd name="T5" fmla="*/ 274 h 274"/>
              <a:gd name="T6" fmla="*/ 277 w 553"/>
              <a:gd name="T7" fmla="*/ 31 h 274"/>
              <a:gd name="T8" fmla="*/ 32 w 553"/>
              <a:gd name="T9" fmla="*/ 274 h 274"/>
              <a:gd name="T10" fmla="*/ 0 w 553"/>
              <a:gd name="T11" fmla="*/ 274 h 274"/>
              <a:gd name="T12" fmla="*/ 277 w 553"/>
              <a:gd name="T13" fmla="*/ 0 h 274"/>
            </a:gdLst>
            <a:ahLst/>
            <a:cxnLst>
              <a:cxn ang="0">
                <a:pos x="T0" y="T1"/>
              </a:cxn>
              <a:cxn ang="0">
                <a:pos x="T2" y="T3"/>
              </a:cxn>
              <a:cxn ang="0">
                <a:pos x="T4" y="T5"/>
              </a:cxn>
              <a:cxn ang="0">
                <a:pos x="T6" y="T7"/>
              </a:cxn>
              <a:cxn ang="0">
                <a:pos x="T8" y="T9"/>
              </a:cxn>
              <a:cxn ang="0">
                <a:pos x="T10" y="T11"/>
              </a:cxn>
              <a:cxn ang="0">
                <a:pos x="T12" y="T13"/>
              </a:cxn>
            </a:cxnLst>
            <a:rect l="0" t="0" r="r" b="b"/>
            <a:pathLst>
              <a:path w="553" h="274">
                <a:moveTo>
                  <a:pt x="277" y="0"/>
                </a:moveTo>
                <a:cubicBezTo>
                  <a:pt x="429" y="0"/>
                  <a:pt x="552" y="122"/>
                  <a:pt x="553" y="274"/>
                </a:cubicBezTo>
                <a:cubicBezTo>
                  <a:pt x="521" y="274"/>
                  <a:pt x="521" y="274"/>
                  <a:pt x="521" y="274"/>
                </a:cubicBezTo>
                <a:cubicBezTo>
                  <a:pt x="520" y="140"/>
                  <a:pt x="411" y="31"/>
                  <a:pt x="277" y="31"/>
                </a:cubicBezTo>
                <a:cubicBezTo>
                  <a:pt x="142" y="31"/>
                  <a:pt x="33" y="140"/>
                  <a:pt x="32" y="274"/>
                </a:cubicBezTo>
                <a:cubicBezTo>
                  <a:pt x="0" y="274"/>
                  <a:pt x="0" y="274"/>
                  <a:pt x="0" y="274"/>
                </a:cubicBezTo>
                <a:cubicBezTo>
                  <a:pt x="2" y="122"/>
                  <a:pt x="125" y="0"/>
                  <a:pt x="277" y="0"/>
                </a:cubicBezTo>
                <a:close/>
              </a:path>
            </a:pathLst>
          </a:custGeom>
          <a:solidFill>
            <a:schemeClr val="bg1">
              <a:lumMod val="85000"/>
            </a:schemeClr>
          </a:solidFill>
          <a:ln>
            <a:noFill/>
          </a:ln>
        </p:spPr>
        <p:txBody>
          <a:bodyPr vert="horz" wrap="square" lIns="91440" tIns="45720" rIns="91440" bIns="45720" numCol="1" anchor="t" anchorCtr="0" compatLnSpc="1"/>
          <a:lstStyle/>
          <a:p>
            <a:endParaRPr lang="zh-CN" altLang="en-US"/>
          </a:p>
        </p:txBody>
      </p:sp>
      <p:sp>
        <p:nvSpPr>
          <p:cNvPr id="23" name="Freeform 33"/>
          <p:cNvSpPr/>
          <p:nvPr/>
        </p:nvSpPr>
        <p:spPr bwMode="auto">
          <a:xfrm>
            <a:off x="3890788" y="3171799"/>
            <a:ext cx="1405974" cy="698726"/>
          </a:xfrm>
          <a:custGeom>
            <a:avLst/>
            <a:gdLst>
              <a:gd name="T0" fmla="*/ 245 w 489"/>
              <a:gd name="T1" fmla="*/ 0 h 243"/>
              <a:gd name="T2" fmla="*/ 489 w 489"/>
              <a:gd name="T3" fmla="*/ 243 h 243"/>
              <a:gd name="T4" fmla="*/ 457 w 489"/>
              <a:gd name="T5" fmla="*/ 243 h 243"/>
              <a:gd name="T6" fmla="*/ 245 w 489"/>
              <a:gd name="T7" fmla="*/ 32 h 243"/>
              <a:gd name="T8" fmla="*/ 32 w 489"/>
              <a:gd name="T9" fmla="*/ 243 h 243"/>
              <a:gd name="T10" fmla="*/ 0 w 489"/>
              <a:gd name="T11" fmla="*/ 243 h 243"/>
              <a:gd name="T12" fmla="*/ 245 w 489"/>
              <a:gd name="T13" fmla="*/ 0 h 243"/>
            </a:gdLst>
            <a:ahLst/>
            <a:cxnLst>
              <a:cxn ang="0">
                <a:pos x="T0" y="T1"/>
              </a:cxn>
              <a:cxn ang="0">
                <a:pos x="T2" y="T3"/>
              </a:cxn>
              <a:cxn ang="0">
                <a:pos x="T4" y="T5"/>
              </a:cxn>
              <a:cxn ang="0">
                <a:pos x="T6" y="T7"/>
              </a:cxn>
              <a:cxn ang="0">
                <a:pos x="T8" y="T9"/>
              </a:cxn>
              <a:cxn ang="0">
                <a:pos x="T10" y="T11"/>
              </a:cxn>
              <a:cxn ang="0">
                <a:pos x="T12" y="T13"/>
              </a:cxn>
            </a:cxnLst>
            <a:rect l="0" t="0" r="r" b="b"/>
            <a:pathLst>
              <a:path w="489" h="243">
                <a:moveTo>
                  <a:pt x="245" y="0"/>
                </a:moveTo>
                <a:cubicBezTo>
                  <a:pt x="379" y="0"/>
                  <a:pt x="488" y="109"/>
                  <a:pt x="489" y="243"/>
                </a:cubicBezTo>
                <a:cubicBezTo>
                  <a:pt x="457" y="243"/>
                  <a:pt x="457" y="243"/>
                  <a:pt x="457" y="243"/>
                </a:cubicBezTo>
                <a:cubicBezTo>
                  <a:pt x="456" y="126"/>
                  <a:pt x="361" y="32"/>
                  <a:pt x="245" y="32"/>
                </a:cubicBezTo>
                <a:cubicBezTo>
                  <a:pt x="128" y="32"/>
                  <a:pt x="33" y="126"/>
                  <a:pt x="32" y="243"/>
                </a:cubicBezTo>
                <a:cubicBezTo>
                  <a:pt x="0" y="243"/>
                  <a:pt x="0" y="243"/>
                  <a:pt x="0" y="243"/>
                </a:cubicBezTo>
                <a:cubicBezTo>
                  <a:pt x="1" y="109"/>
                  <a:pt x="110" y="0"/>
                  <a:pt x="245" y="0"/>
                </a:cubicBezTo>
                <a:close/>
              </a:path>
            </a:pathLst>
          </a:custGeom>
          <a:solidFill>
            <a:schemeClr val="bg1">
              <a:lumMod val="85000"/>
            </a:schemeClr>
          </a:solidFill>
          <a:ln>
            <a:noFill/>
          </a:ln>
        </p:spPr>
        <p:txBody>
          <a:bodyPr vert="horz" wrap="square" lIns="91440" tIns="45720" rIns="91440" bIns="45720" numCol="1" anchor="t" anchorCtr="0" compatLnSpc="1"/>
          <a:lstStyle/>
          <a:p>
            <a:endParaRPr lang="zh-CN" altLang="en-US"/>
          </a:p>
        </p:txBody>
      </p:sp>
      <p:sp>
        <p:nvSpPr>
          <p:cNvPr id="24" name="Freeform 34"/>
          <p:cNvSpPr/>
          <p:nvPr/>
        </p:nvSpPr>
        <p:spPr bwMode="auto">
          <a:xfrm>
            <a:off x="5205466" y="3870525"/>
            <a:ext cx="3052973" cy="1521617"/>
          </a:xfrm>
          <a:custGeom>
            <a:avLst/>
            <a:gdLst>
              <a:gd name="T0" fmla="*/ 532 w 1062"/>
              <a:gd name="T1" fmla="*/ 498 h 529"/>
              <a:gd name="T2" fmla="*/ 1030 w 1062"/>
              <a:gd name="T3" fmla="*/ 38 h 529"/>
              <a:gd name="T4" fmla="*/ 1062 w 1062"/>
              <a:gd name="T5" fmla="*/ 39 h 529"/>
              <a:gd name="T6" fmla="*/ 532 w 1062"/>
              <a:gd name="T7" fmla="*/ 529 h 529"/>
              <a:gd name="T8" fmla="*/ 0 w 1062"/>
              <a:gd name="T9" fmla="*/ 0 h 529"/>
              <a:gd name="T10" fmla="*/ 32 w 1062"/>
              <a:gd name="T11" fmla="*/ 0 h 529"/>
              <a:gd name="T12" fmla="*/ 532 w 1062"/>
              <a:gd name="T13" fmla="*/ 498 h 529"/>
            </a:gdLst>
            <a:ahLst/>
            <a:cxnLst>
              <a:cxn ang="0">
                <a:pos x="T0" y="T1"/>
              </a:cxn>
              <a:cxn ang="0">
                <a:pos x="T2" y="T3"/>
              </a:cxn>
              <a:cxn ang="0">
                <a:pos x="T4" y="T5"/>
              </a:cxn>
              <a:cxn ang="0">
                <a:pos x="T6" y="T7"/>
              </a:cxn>
              <a:cxn ang="0">
                <a:pos x="T8" y="T9"/>
              </a:cxn>
              <a:cxn ang="0">
                <a:pos x="T10" y="T11"/>
              </a:cxn>
              <a:cxn ang="0">
                <a:pos x="T12" y="T13"/>
              </a:cxn>
            </a:cxnLst>
            <a:rect l="0" t="0" r="r" b="b"/>
            <a:pathLst>
              <a:path w="1062" h="529">
                <a:moveTo>
                  <a:pt x="532" y="498"/>
                </a:moveTo>
                <a:cubicBezTo>
                  <a:pt x="795" y="498"/>
                  <a:pt x="1010" y="295"/>
                  <a:pt x="1030" y="38"/>
                </a:cubicBezTo>
                <a:cubicBezTo>
                  <a:pt x="1062" y="39"/>
                  <a:pt x="1062" y="39"/>
                  <a:pt x="1062" y="39"/>
                </a:cubicBezTo>
                <a:cubicBezTo>
                  <a:pt x="1041" y="313"/>
                  <a:pt x="812" y="529"/>
                  <a:pt x="532" y="529"/>
                </a:cubicBezTo>
                <a:cubicBezTo>
                  <a:pt x="239" y="529"/>
                  <a:pt x="1" y="292"/>
                  <a:pt x="0" y="0"/>
                </a:cubicBezTo>
                <a:cubicBezTo>
                  <a:pt x="32" y="0"/>
                  <a:pt x="32" y="0"/>
                  <a:pt x="32" y="0"/>
                </a:cubicBezTo>
                <a:cubicBezTo>
                  <a:pt x="33" y="275"/>
                  <a:pt x="257" y="498"/>
                  <a:pt x="532" y="498"/>
                </a:cubicBezTo>
                <a:close/>
              </a:path>
            </a:pathLst>
          </a:custGeom>
          <a:solidFill>
            <a:schemeClr val="accent4"/>
          </a:solidFill>
          <a:ln>
            <a:noFill/>
          </a:ln>
        </p:spPr>
        <p:txBody>
          <a:bodyPr/>
          <a:lstStyle/>
          <a:p>
            <a:endParaRPr lang="zh-CN" altLang="en-US" sz="1600"/>
          </a:p>
        </p:txBody>
      </p:sp>
      <p:sp>
        <p:nvSpPr>
          <p:cNvPr id="25" name="Freeform 35"/>
          <p:cNvSpPr/>
          <p:nvPr/>
        </p:nvSpPr>
        <p:spPr bwMode="auto">
          <a:xfrm>
            <a:off x="5296762" y="3870525"/>
            <a:ext cx="2875248" cy="1432755"/>
          </a:xfrm>
          <a:custGeom>
            <a:avLst/>
            <a:gdLst>
              <a:gd name="T0" fmla="*/ 500 w 1000"/>
              <a:gd name="T1" fmla="*/ 498 h 498"/>
              <a:gd name="T2" fmla="*/ 0 w 1000"/>
              <a:gd name="T3" fmla="*/ 0 h 498"/>
              <a:gd name="T4" fmla="*/ 32 w 1000"/>
              <a:gd name="T5" fmla="*/ 0 h 498"/>
              <a:gd name="T6" fmla="*/ 500 w 1000"/>
              <a:gd name="T7" fmla="*/ 466 h 498"/>
              <a:gd name="T8" fmla="*/ 968 w 1000"/>
              <a:gd name="T9" fmla="*/ 0 h 498"/>
              <a:gd name="T10" fmla="*/ 1000 w 1000"/>
              <a:gd name="T11" fmla="*/ 0 h 498"/>
              <a:gd name="T12" fmla="*/ 500 w 1000"/>
              <a:gd name="T13" fmla="*/ 498 h 498"/>
            </a:gdLst>
            <a:ahLst/>
            <a:cxnLst>
              <a:cxn ang="0">
                <a:pos x="T0" y="T1"/>
              </a:cxn>
              <a:cxn ang="0">
                <a:pos x="T2" y="T3"/>
              </a:cxn>
              <a:cxn ang="0">
                <a:pos x="T4" y="T5"/>
              </a:cxn>
              <a:cxn ang="0">
                <a:pos x="T6" y="T7"/>
              </a:cxn>
              <a:cxn ang="0">
                <a:pos x="T8" y="T9"/>
              </a:cxn>
              <a:cxn ang="0">
                <a:pos x="T10" y="T11"/>
              </a:cxn>
              <a:cxn ang="0">
                <a:pos x="T12" y="T13"/>
              </a:cxn>
            </a:cxnLst>
            <a:rect l="0" t="0" r="r" b="b"/>
            <a:pathLst>
              <a:path w="1000" h="498">
                <a:moveTo>
                  <a:pt x="500" y="498"/>
                </a:moveTo>
                <a:cubicBezTo>
                  <a:pt x="225" y="498"/>
                  <a:pt x="1" y="275"/>
                  <a:pt x="0" y="0"/>
                </a:cubicBezTo>
                <a:cubicBezTo>
                  <a:pt x="32" y="0"/>
                  <a:pt x="32" y="0"/>
                  <a:pt x="32" y="0"/>
                </a:cubicBezTo>
                <a:cubicBezTo>
                  <a:pt x="33" y="257"/>
                  <a:pt x="242" y="466"/>
                  <a:pt x="500" y="466"/>
                </a:cubicBezTo>
                <a:cubicBezTo>
                  <a:pt x="758" y="466"/>
                  <a:pt x="967" y="257"/>
                  <a:pt x="968" y="0"/>
                </a:cubicBezTo>
                <a:cubicBezTo>
                  <a:pt x="1000" y="0"/>
                  <a:pt x="1000" y="0"/>
                  <a:pt x="1000" y="0"/>
                </a:cubicBezTo>
                <a:cubicBezTo>
                  <a:pt x="999" y="275"/>
                  <a:pt x="775" y="498"/>
                  <a:pt x="500" y="498"/>
                </a:cubicBezTo>
                <a:close/>
              </a:path>
            </a:pathLst>
          </a:custGeom>
          <a:solidFill>
            <a:schemeClr val="accent3"/>
          </a:solidFill>
          <a:ln>
            <a:noFill/>
          </a:ln>
        </p:spPr>
        <p:txBody>
          <a:bodyPr/>
          <a:lstStyle/>
          <a:p>
            <a:endParaRPr lang="zh-CN" altLang="en-US" sz="1600"/>
          </a:p>
        </p:txBody>
      </p:sp>
      <p:sp>
        <p:nvSpPr>
          <p:cNvPr id="26" name="Freeform 36"/>
          <p:cNvSpPr/>
          <p:nvPr/>
        </p:nvSpPr>
        <p:spPr bwMode="auto">
          <a:xfrm>
            <a:off x="5389277" y="3870525"/>
            <a:ext cx="2670743" cy="1340240"/>
          </a:xfrm>
          <a:custGeom>
            <a:avLst/>
            <a:gdLst>
              <a:gd name="T0" fmla="*/ 468 w 929"/>
              <a:gd name="T1" fmla="*/ 466 h 466"/>
              <a:gd name="T2" fmla="*/ 0 w 929"/>
              <a:gd name="T3" fmla="*/ 0 h 466"/>
              <a:gd name="T4" fmla="*/ 32 w 929"/>
              <a:gd name="T5" fmla="*/ 0 h 466"/>
              <a:gd name="T6" fmla="*/ 468 w 929"/>
              <a:gd name="T7" fmla="*/ 434 h 466"/>
              <a:gd name="T8" fmla="*/ 897 w 929"/>
              <a:gd name="T9" fmla="*/ 75 h 466"/>
              <a:gd name="T10" fmla="*/ 929 w 929"/>
              <a:gd name="T11" fmla="*/ 77 h 466"/>
              <a:gd name="T12" fmla="*/ 468 w 929"/>
              <a:gd name="T13" fmla="*/ 466 h 466"/>
            </a:gdLst>
            <a:ahLst/>
            <a:cxnLst>
              <a:cxn ang="0">
                <a:pos x="T0" y="T1"/>
              </a:cxn>
              <a:cxn ang="0">
                <a:pos x="T2" y="T3"/>
              </a:cxn>
              <a:cxn ang="0">
                <a:pos x="T4" y="T5"/>
              </a:cxn>
              <a:cxn ang="0">
                <a:pos x="T6" y="T7"/>
              </a:cxn>
              <a:cxn ang="0">
                <a:pos x="T8" y="T9"/>
              </a:cxn>
              <a:cxn ang="0">
                <a:pos x="T10" y="T11"/>
              </a:cxn>
              <a:cxn ang="0">
                <a:pos x="T12" y="T13"/>
              </a:cxn>
            </a:cxnLst>
            <a:rect l="0" t="0" r="r" b="b"/>
            <a:pathLst>
              <a:path w="929" h="466">
                <a:moveTo>
                  <a:pt x="468" y="466"/>
                </a:moveTo>
                <a:cubicBezTo>
                  <a:pt x="210" y="466"/>
                  <a:pt x="1" y="257"/>
                  <a:pt x="0" y="0"/>
                </a:cubicBezTo>
                <a:cubicBezTo>
                  <a:pt x="32" y="0"/>
                  <a:pt x="32" y="0"/>
                  <a:pt x="32" y="0"/>
                </a:cubicBezTo>
                <a:cubicBezTo>
                  <a:pt x="33" y="240"/>
                  <a:pt x="228" y="434"/>
                  <a:pt x="468" y="434"/>
                </a:cubicBezTo>
                <a:cubicBezTo>
                  <a:pt x="682" y="434"/>
                  <a:pt x="861" y="279"/>
                  <a:pt x="897" y="75"/>
                </a:cubicBezTo>
                <a:cubicBezTo>
                  <a:pt x="929" y="77"/>
                  <a:pt x="929" y="77"/>
                  <a:pt x="929" y="77"/>
                </a:cubicBezTo>
                <a:cubicBezTo>
                  <a:pt x="892" y="298"/>
                  <a:pt x="699" y="466"/>
                  <a:pt x="468" y="466"/>
                </a:cubicBezTo>
                <a:close/>
              </a:path>
            </a:pathLst>
          </a:custGeom>
          <a:solidFill>
            <a:schemeClr val="accent4"/>
          </a:solidFill>
          <a:ln>
            <a:noFill/>
          </a:ln>
        </p:spPr>
        <p:txBody>
          <a:bodyPr/>
          <a:lstStyle/>
          <a:p>
            <a:endParaRPr lang="zh-CN" altLang="en-US" sz="1600"/>
          </a:p>
        </p:txBody>
      </p:sp>
      <p:sp>
        <p:nvSpPr>
          <p:cNvPr id="27" name="Freeform 37"/>
          <p:cNvSpPr/>
          <p:nvPr/>
        </p:nvSpPr>
        <p:spPr bwMode="auto">
          <a:xfrm>
            <a:off x="5481791" y="3870525"/>
            <a:ext cx="2426066" cy="1248943"/>
          </a:xfrm>
          <a:custGeom>
            <a:avLst/>
            <a:gdLst>
              <a:gd name="T0" fmla="*/ 436 w 844"/>
              <a:gd name="T1" fmla="*/ 434 h 434"/>
              <a:gd name="T2" fmla="*/ 0 w 844"/>
              <a:gd name="T3" fmla="*/ 0 h 434"/>
              <a:gd name="T4" fmla="*/ 32 w 844"/>
              <a:gd name="T5" fmla="*/ 0 h 434"/>
              <a:gd name="T6" fmla="*/ 436 w 844"/>
              <a:gd name="T7" fmla="*/ 402 h 434"/>
              <a:gd name="T8" fmla="*/ 813 w 844"/>
              <a:gd name="T9" fmla="*/ 143 h 434"/>
              <a:gd name="T10" fmla="*/ 844 w 844"/>
              <a:gd name="T11" fmla="*/ 151 h 434"/>
              <a:gd name="T12" fmla="*/ 436 w 844"/>
              <a:gd name="T13" fmla="*/ 434 h 434"/>
            </a:gdLst>
            <a:ahLst/>
            <a:cxnLst>
              <a:cxn ang="0">
                <a:pos x="T0" y="T1"/>
              </a:cxn>
              <a:cxn ang="0">
                <a:pos x="T2" y="T3"/>
              </a:cxn>
              <a:cxn ang="0">
                <a:pos x="T4" y="T5"/>
              </a:cxn>
              <a:cxn ang="0">
                <a:pos x="T6" y="T7"/>
              </a:cxn>
              <a:cxn ang="0">
                <a:pos x="T8" y="T9"/>
              </a:cxn>
              <a:cxn ang="0">
                <a:pos x="T10" y="T11"/>
              </a:cxn>
              <a:cxn ang="0">
                <a:pos x="T12" y="T13"/>
              </a:cxn>
            </a:cxnLst>
            <a:rect l="0" t="0" r="r" b="b"/>
            <a:pathLst>
              <a:path w="844" h="434">
                <a:moveTo>
                  <a:pt x="436" y="434"/>
                </a:moveTo>
                <a:cubicBezTo>
                  <a:pt x="196" y="434"/>
                  <a:pt x="1" y="240"/>
                  <a:pt x="0" y="0"/>
                </a:cubicBezTo>
                <a:cubicBezTo>
                  <a:pt x="32" y="0"/>
                  <a:pt x="32" y="0"/>
                  <a:pt x="32" y="0"/>
                </a:cubicBezTo>
                <a:cubicBezTo>
                  <a:pt x="33" y="222"/>
                  <a:pt x="214" y="402"/>
                  <a:pt x="436" y="402"/>
                </a:cubicBezTo>
                <a:cubicBezTo>
                  <a:pt x="608" y="402"/>
                  <a:pt x="755" y="294"/>
                  <a:pt x="813" y="143"/>
                </a:cubicBezTo>
                <a:cubicBezTo>
                  <a:pt x="844" y="151"/>
                  <a:pt x="844" y="151"/>
                  <a:pt x="844" y="151"/>
                </a:cubicBezTo>
                <a:cubicBezTo>
                  <a:pt x="782" y="316"/>
                  <a:pt x="623" y="434"/>
                  <a:pt x="436" y="434"/>
                </a:cubicBezTo>
                <a:close/>
              </a:path>
            </a:pathLst>
          </a:custGeom>
          <a:solidFill>
            <a:schemeClr val="accent3"/>
          </a:solidFill>
          <a:ln>
            <a:noFill/>
          </a:ln>
        </p:spPr>
        <p:txBody>
          <a:bodyPr/>
          <a:lstStyle/>
          <a:p>
            <a:endParaRPr lang="zh-CN" altLang="en-US" sz="1600"/>
          </a:p>
        </p:txBody>
      </p:sp>
      <p:sp>
        <p:nvSpPr>
          <p:cNvPr id="28" name="Freeform 38"/>
          <p:cNvSpPr/>
          <p:nvPr/>
        </p:nvSpPr>
        <p:spPr bwMode="auto">
          <a:xfrm>
            <a:off x="5573088" y="3870525"/>
            <a:ext cx="2180173" cy="1156429"/>
          </a:xfrm>
          <a:custGeom>
            <a:avLst/>
            <a:gdLst>
              <a:gd name="T0" fmla="*/ 404 w 758"/>
              <a:gd name="T1" fmla="*/ 402 h 402"/>
              <a:gd name="T2" fmla="*/ 0 w 758"/>
              <a:gd name="T3" fmla="*/ 0 h 402"/>
              <a:gd name="T4" fmla="*/ 32 w 758"/>
              <a:gd name="T5" fmla="*/ 0 h 402"/>
              <a:gd name="T6" fmla="*/ 404 w 758"/>
              <a:gd name="T7" fmla="*/ 370 h 402"/>
              <a:gd name="T8" fmla="*/ 729 w 758"/>
              <a:gd name="T9" fmla="*/ 180 h 402"/>
              <a:gd name="T10" fmla="*/ 758 w 758"/>
              <a:gd name="T11" fmla="*/ 193 h 402"/>
              <a:gd name="T12" fmla="*/ 404 w 758"/>
              <a:gd name="T13" fmla="*/ 402 h 402"/>
            </a:gdLst>
            <a:ahLst/>
            <a:cxnLst>
              <a:cxn ang="0">
                <a:pos x="T0" y="T1"/>
              </a:cxn>
              <a:cxn ang="0">
                <a:pos x="T2" y="T3"/>
              </a:cxn>
              <a:cxn ang="0">
                <a:pos x="T4" y="T5"/>
              </a:cxn>
              <a:cxn ang="0">
                <a:pos x="T6" y="T7"/>
              </a:cxn>
              <a:cxn ang="0">
                <a:pos x="T8" y="T9"/>
              </a:cxn>
              <a:cxn ang="0">
                <a:pos x="T10" y="T11"/>
              </a:cxn>
              <a:cxn ang="0">
                <a:pos x="T12" y="T13"/>
              </a:cxn>
            </a:cxnLst>
            <a:rect l="0" t="0" r="r" b="b"/>
            <a:pathLst>
              <a:path w="758" h="402">
                <a:moveTo>
                  <a:pt x="404" y="402"/>
                </a:moveTo>
                <a:cubicBezTo>
                  <a:pt x="182" y="402"/>
                  <a:pt x="1" y="222"/>
                  <a:pt x="0" y="0"/>
                </a:cubicBezTo>
                <a:cubicBezTo>
                  <a:pt x="32" y="0"/>
                  <a:pt x="32" y="0"/>
                  <a:pt x="32" y="0"/>
                </a:cubicBezTo>
                <a:cubicBezTo>
                  <a:pt x="33" y="204"/>
                  <a:pt x="199" y="370"/>
                  <a:pt x="404" y="370"/>
                </a:cubicBezTo>
                <a:cubicBezTo>
                  <a:pt x="543" y="370"/>
                  <a:pt x="665" y="293"/>
                  <a:pt x="729" y="180"/>
                </a:cubicBezTo>
                <a:cubicBezTo>
                  <a:pt x="758" y="193"/>
                  <a:pt x="758" y="193"/>
                  <a:pt x="758" y="193"/>
                </a:cubicBezTo>
                <a:cubicBezTo>
                  <a:pt x="689" y="317"/>
                  <a:pt x="556" y="402"/>
                  <a:pt x="404" y="402"/>
                </a:cubicBezTo>
                <a:close/>
              </a:path>
            </a:pathLst>
          </a:custGeom>
          <a:solidFill>
            <a:schemeClr val="accent4"/>
          </a:solidFill>
          <a:ln>
            <a:noFill/>
          </a:ln>
        </p:spPr>
        <p:txBody>
          <a:bodyPr/>
          <a:lstStyle/>
          <a:p>
            <a:endParaRPr lang="zh-CN" altLang="en-US" sz="1600"/>
          </a:p>
        </p:txBody>
      </p:sp>
      <p:sp>
        <p:nvSpPr>
          <p:cNvPr id="29" name="Freeform 39"/>
          <p:cNvSpPr/>
          <p:nvPr/>
        </p:nvSpPr>
        <p:spPr bwMode="auto">
          <a:xfrm>
            <a:off x="5665603" y="3870525"/>
            <a:ext cx="1713950" cy="1065132"/>
          </a:xfrm>
          <a:custGeom>
            <a:avLst/>
            <a:gdLst>
              <a:gd name="T0" fmla="*/ 372 w 596"/>
              <a:gd name="T1" fmla="*/ 370 h 370"/>
              <a:gd name="T2" fmla="*/ 0 w 596"/>
              <a:gd name="T3" fmla="*/ 0 h 370"/>
              <a:gd name="T4" fmla="*/ 32 w 596"/>
              <a:gd name="T5" fmla="*/ 0 h 370"/>
              <a:gd name="T6" fmla="*/ 372 w 596"/>
              <a:gd name="T7" fmla="*/ 338 h 370"/>
              <a:gd name="T8" fmla="*/ 575 w 596"/>
              <a:gd name="T9" fmla="*/ 271 h 370"/>
              <a:gd name="T10" fmla="*/ 596 w 596"/>
              <a:gd name="T11" fmla="*/ 295 h 370"/>
              <a:gd name="T12" fmla="*/ 372 w 596"/>
              <a:gd name="T13" fmla="*/ 370 h 370"/>
            </a:gdLst>
            <a:ahLst/>
            <a:cxnLst>
              <a:cxn ang="0">
                <a:pos x="T0" y="T1"/>
              </a:cxn>
              <a:cxn ang="0">
                <a:pos x="T2" y="T3"/>
              </a:cxn>
              <a:cxn ang="0">
                <a:pos x="T4" y="T5"/>
              </a:cxn>
              <a:cxn ang="0">
                <a:pos x="T6" y="T7"/>
              </a:cxn>
              <a:cxn ang="0">
                <a:pos x="T8" y="T9"/>
              </a:cxn>
              <a:cxn ang="0">
                <a:pos x="T10" y="T11"/>
              </a:cxn>
              <a:cxn ang="0">
                <a:pos x="T12" y="T13"/>
              </a:cxn>
            </a:cxnLst>
            <a:rect l="0" t="0" r="r" b="b"/>
            <a:pathLst>
              <a:path w="596" h="370">
                <a:moveTo>
                  <a:pt x="372" y="370"/>
                </a:moveTo>
                <a:cubicBezTo>
                  <a:pt x="167" y="370"/>
                  <a:pt x="1" y="204"/>
                  <a:pt x="0" y="0"/>
                </a:cubicBezTo>
                <a:cubicBezTo>
                  <a:pt x="32" y="0"/>
                  <a:pt x="32" y="0"/>
                  <a:pt x="32" y="0"/>
                </a:cubicBezTo>
                <a:cubicBezTo>
                  <a:pt x="33" y="187"/>
                  <a:pt x="185" y="338"/>
                  <a:pt x="372" y="338"/>
                </a:cubicBezTo>
                <a:cubicBezTo>
                  <a:pt x="448" y="338"/>
                  <a:pt x="518" y="313"/>
                  <a:pt x="575" y="271"/>
                </a:cubicBezTo>
                <a:cubicBezTo>
                  <a:pt x="596" y="295"/>
                  <a:pt x="596" y="295"/>
                  <a:pt x="596" y="295"/>
                </a:cubicBezTo>
                <a:cubicBezTo>
                  <a:pt x="533" y="342"/>
                  <a:pt x="456" y="370"/>
                  <a:pt x="372" y="370"/>
                </a:cubicBezTo>
                <a:close/>
              </a:path>
            </a:pathLst>
          </a:custGeom>
          <a:solidFill>
            <a:schemeClr val="accent3"/>
          </a:solidFill>
          <a:ln>
            <a:noFill/>
          </a:ln>
        </p:spPr>
        <p:txBody>
          <a:bodyPr/>
          <a:lstStyle/>
          <a:p>
            <a:endParaRPr lang="zh-CN" altLang="en-US" sz="1600"/>
          </a:p>
        </p:txBody>
      </p:sp>
      <p:sp>
        <p:nvSpPr>
          <p:cNvPr id="30" name="Freeform 40"/>
          <p:cNvSpPr/>
          <p:nvPr/>
        </p:nvSpPr>
        <p:spPr bwMode="auto">
          <a:xfrm>
            <a:off x="5756900" y="3870525"/>
            <a:ext cx="1901413" cy="972618"/>
          </a:xfrm>
          <a:custGeom>
            <a:avLst/>
            <a:gdLst>
              <a:gd name="T0" fmla="*/ 340 w 661"/>
              <a:gd name="T1" fmla="*/ 338 h 338"/>
              <a:gd name="T2" fmla="*/ 0 w 661"/>
              <a:gd name="T3" fmla="*/ 0 h 338"/>
              <a:gd name="T4" fmla="*/ 32 w 661"/>
              <a:gd name="T5" fmla="*/ 0 h 338"/>
              <a:gd name="T6" fmla="*/ 340 w 661"/>
              <a:gd name="T7" fmla="*/ 306 h 338"/>
              <a:gd name="T8" fmla="*/ 629 w 661"/>
              <a:gd name="T9" fmla="*/ 104 h 338"/>
              <a:gd name="T10" fmla="*/ 661 w 661"/>
              <a:gd name="T11" fmla="*/ 110 h 338"/>
              <a:gd name="T12" fmla="*/ 340 w 661"/>
              <a:gd name="T13" fmla="*/ 338 h 338"/>
            </a:gdLst>
            <a:ahLst/>
            <a:cxnLst>
              <a:cxn ang="0">
                <a:pos x="T0" y="T1"/>
              </a:cxn>
              <a:cxn ang="0">
                <a:pos x="T2" y="T3"/>
              </a:cxn>
              <a:cxn ang="0">
                <a:pos x="T4" y="T5"/>
              </a:cxn>
              <a:cxn ang="0">
                <a:pos x="T6" y="T7"/>
              </a:cxn>
              <a:cxn ang="0">
                <a:pos x="T8" y="T9"/>
              </a:cxn>
              <a:cxn ang="0">
                <a:pos x="T10" y="T11"/>
              </a:cxn>
              <a:cxn ang="0">
                <a:pos x="T12" y="T13"/>
              </a:cxn>
            </a:cxnLst>
            <a:rect l="0" t="0" r="r" b="b"/>
            <a:pathLst>
              <a:path w="661" h="338">
                <a:moveTo>
                  <a:pt x="340" y="338"/>
                </a:moveTo>
                <a:cubicBezTo>
                  <a:pt x="153" y="338"/>
                  <a:pt x="1" y="187"/>
                  <a:pt x="0" y="0"/>
                </a:cubicBezTo>
                <a:cubicBezTo>
                  <a:pt x="32" y="0"/>
                  <a:pt x="32" y="0"/>
                  <a:pt x="32" y="0"/>
                </a:cubicBezTo>
                <a:cubicBezTo>
                  <a:pt x="33" y="169"/>
                  <a:pt x="170" y="306"/>
                  <a:pt x="340" y="306"/>
                </a:cubicBezTo>
                <a:cubicBezTo>
                  <a:pt x="473" y="306"/>
                  <a:pt x="586" y="222"/>
                  <a:pt x="629" y="104"/>
                </a:cubicBezTo>
                <a:cubicBezTo>
                  <a:pt x="661" y="110"/>
                  <a:pt x="661" y="110"/>
                  <a:pt x="661" y="110"/>
                </a:cubicBezTo>
                <a:cubicBezTo>
                  <a:pt x="615" y="243"/>
                  <a:pt x="488" y="338"/>
                  <a:pt x="340" y="338"/>
                </a:cubicBezTo>
                <a:close/>
              </a:path>
            </a:pathLst>
          </a:custGeom>
          <a:solidFill>
            <a:schemeClr val="accent4"/>
          </a:solidFill>
          <a:ln>
            <a:noFill/>
          </a:ln>
        </p:spPr>
        <p:txBody>
          <a:bodyPr/>
          <a:lstStyle/>
          <a:p>
            <a:endParaRPr lang="zh-CN" altLang="en-US" sz="1600"/>
          </a:p>
        </p:txBody>
      </p:sp>
      <p:sp>
        <p:nvSpPr>
          <p:cNvPr id="31" name="Freeform 41"/>
          <p:cNvSpPr/>
          <p:nvPr/>
        </p:nvSpPr>
        <p:spPr bwMode="auto">
          <a:xfrm>
            <a:off x="5849414" y="3870525"/>
            <a:ext cx="1509444" cy="880103"/>
          </a:xfrm>
          <a:custGeom>
            <a:avLst/>
            <a:gdLst>
              <a:gd name="T0" fmla="*/ 308 w 525"/>
              <a:gd name="T1" fmla="*/ 306 h 306"/>
              <a:gd name="T2" fmla="*/ 0 w 525"/>
              <a:gd name="T3" fmla="*/ 0 h 306"/>
              <a:gd name="T4" fmla="*/ 32 w 525"/>
              <a:gd name="T5" fmla="*/ 0 h 306"/>
              <a:gd name="T6" fmla="*/ 308 w 525"/>
              <a:gd name="T7" fmla="*/ 274 h 306"/>
              <a:gd name="T8" fmla="*/ 503 w 525"/>
              <a:gd name="T9" fmla="*/ 194 h 306"/>
              <a:gd name="T10" fmla="*/ 525 w 525"/>
              <a:gd name="T11" fmla="*/ 216 h 306"/>
              <a:gd name="T12" fmla="*/ 308 w 525"/>
              <a:gd name="T13" fmla="*/ 306 h 306"/>
            </a:gdLst>
            <a:ahLst/>
            <a:cxnLst>
              <a:cxn ang="0">
                <a:pos x="T0" y="T1"/>
              </a:cxn>
              <a:cxn ang="0">
                <a:pos x="T2" y="T3"/>
              </a:cxn>
              <a:cxn ang="0">
                <a:pos x="T4" y="T5"/>
              </a:cxn>
              <a:cxn ang="0">
                <a:pos x="T6" y="T7"/>
              </a:cxn>
              <a:cxn ang="0">
                <a:pos x="T8" y="T9"/>
              </a:cxn>
              <a:cxn ang="0">
                <a:pos x="T10" y="T11"/>
              </a:cxn>
              <a:cxn ang="0">
                <a:pos x="T12" y="T13"/>
              </a:cxn>
            </a:cxnLst>
            <a:rect l="0" t="0" r="r" b="b"/>
            <a:pathLst>
              <a:path w="525" h="306">
                <a:moveTo>
                  <a:pt x="308" y="306"/>
                </a:moveTo>
                <a:cubicBezTo>
                  <a:pt x="138" y="306"/>
                  <a:pt x="1" y="169"/>
                  <a:pt x="0" y="0"/>
                </a:cubicBezTo>
                <a:cubicBezTo>
                  <a:pt x="32" y="0"/>
                  <a:pt x="32" y="0"/>
                  <a:pt x="32" y="0"/>
                </a:cubicBezTo>
                <a:cubicBezTo>
                  <a:pt x="33" y="151"/>
                  <a:pt x="156" y="274"/>
                  <a:pt x="308" y="274"/>
                </a:cubicBezTo>
                <a:cubicBezTo>
                  <a:pt x="384" y="274"/>
                  <a:pt x="453" y="243"/>
                  <a:pt x="503" y="194"/>
                </a:cubicBezTo>
                <a:cubicBezTo>
                  <a:pt x="525" y="216"/>
                  <a:pt x="525" y="216"/>
                  <a:pt x="525" y="216"/>
                </a:cubicBezTo>
                <a:cubicBezTo>
                  <a:pt x="470" y="272"/>
                  <a:pt x="393" y="306"/>
                  <a:pt x="308" y="306"/>
                </a:cubicBezTo>
                <a:close/>
              </a:path>
            </a:pathLst>
          </a:custGeom>
          <a:solidFill>
            <a:schemeClr val="accent3"/>
          </a:solidFill>
          <a:ln>
            <a:noFill/>
          </a:ln>
        </p:spPr>
        <p:txBody>
          <a:bodyPr/>
          <a:lstStyle/>
          <a:p>
            <a:endParaRPr lang="zh-CN" altLang="en-US" sz="1600"/>
          </a:p>
        </p:txBody>
      </p:sp>
      <p:sp>
        <p:nvSpPr>
          <p:cNvPr id="32" name="Freeform 42"/>
          <p:cNvSpPr/>
          <p:nvPr/>
        </p:nvSpPr>
        <p:spPr bwMode="auto">
          <a:xfrm>
            <a:off x="5941928" y="3870525"/>
            <a:ext cx="1416930" cy="788806"/>
          </a:xfrm>
          <a:custGeom>
            <a:avLst/>
            <a:gdLst>
              <a:gd name="T0" fmla="*/ 276 w 493"/>
              <a:gd name="T1" fmla="*/ 274 h 274"/>
              <a:gd name="T2" fmla="*/ 0 w 493"/>
              <a:gd name="T3" fmla="*/ 0 h 274"/>
              <a:gd name="T4" fmla="*/ 32 w 493"/>
              <a:gd name="T5" fmla="*/ 0 h 274"/>
              <a:gd name="T6" fmla="*/ 276 w 493"/>
              <a:gd name="T7" fmla="*/ 242 h 274"/>
              <a:gd name="T8" fmla="*/ 467 w 493"/>
              <a:gd name="T9" fmla="*/ 150 h 274"/>
              <a:gd name="T10" fmla="*/ 493 w 493"/>
              <a:gd name="T11" fmla="*/ 168 h 274"/>
              <a:gd name="T12" fmla="*/ 276 w 493"/>
              <a:gd name="T13" fmla="*/ 274 h 274"/>
            </a:gdLst>
            <a:ahLst/>
            <a:cxnLst>
              <a:cxn ang="0">
                <a:pos x="T0" y="T1"/>
              </a:cxn>
              <a:cxn ang="0">
                <a:pos x="T2" y="T3"/>
              </a:cxn>
              <a:cxn ang="0">
                <a:pos x="T4" y="T5"/>
              </a:cxn>
              <a:cxn ang="0">
                <a:pos x="T6" y="T7"/>
              </a:cxn>
              <a:cxn ang="0">
                <a:pos x="T8" y="T9"/>
              </a:cxn>
              <a:cxn ang="0">
                <a:pos x="T10" y="T11"/>
              </a:cxn>
              <a:cxn ang="0">
                <a:pos x="T12" y="T13"/>
              </a:cxn>
            </a:cxnLst>
            <a:rect l="0" t="0" r="r" b="b"/>
            <a:pathLst>
              <a:path w="493" h="274">
                <a:moveTo>
                  <a:pt x="276" y="274"/>
                </a:moveTo>
                <a:cubicBezTo>
                  <a:pt x="124" y="274"/>
                  <a:pt x="1" y="151"/>
                  <a:pt x="0" y="0"/>
                </a:cubicBezTo>
                <a:cubicBezTo>
                  <a:pt x="32" y="0"/>
                  <a:pt x="32" y="0"/>
                  <a:pt x="32" y="0"/>
                </a:cubicBezTo>
                <a:cubicBezTo>
                  <a:pt x="33" y="134"/>
                  <a:pt x="142" y="242"/>
                  <a:pt x="276" y="242"/>
                </a:cubicBezTo>
                <a:cubicBezTo>
                  <a:pt x="353" y="242"/>
                  <a:pt x="422" y="206"/>
                  <a:pt x="467" y="150"/>
                </a:cubicBezTo>
                <a:cubicBezTo>
                  <a:pt x="493" y="168"/>
                  <a:pt x="493" y="168"/>
                  <a:pt x="493" y="168"/>
                </a:cubicBezTo>
                <a:cubicBezTo>
                  <a:pt x="443" y="233"/>
                  <a:pt x="364" y="274"/>
                  <a:pt x="276" y="274"/>
                </a:cubicBezTo>
                <a:close/>
              </a:path>
            </a:pathLst>
          </a:custGeom>
          <a:solidFill>
            <a:schemeClr val="accent4"/>
          </a:solidFill>
          <a:ln>
            <a:noFill/>
          </a:ln>
        </p:spPr>
        <p:txBody>
          <a:bodyPr/>
          <a:lstStyle/>
          <a:p>
            <a:endParaRPr lang="zh-CN" altLang="en-US" sz="1600"/>
          </a:p>
        </p:txBody>
      </p:sp>
      <p:sp>
        <p:nvSpPr>
          <p:cNvPr id="33" name="Freeform 43"/>
          <p:cNvSpPr/>
          <p:nvPr/>
        </p:nvSpPr>
        <p:spPr bwMode="auto">
          <a:xfrm>
            <a:off x="6033226" y="3870525"/>
            <a:ext cx="1057828" cy="696292"/>
          </a:xfrm>
          <a:custGeom>
            <a:avLst/>
            <a:gdLst>
              <a:gd name="T0" fmla="*/ 244 w 368"/>
              <a:gd name="T1" fmla="*/ 242 h 242"/>
              <a:gd name="T2" fmla="*/ 0 w 368"/>
              <a:gd name="T3" fmla="*/ 0 h 242"/>
              <a:gd name="T4" fmla="*/ 32 w 368"/>
              <a:gd name="T5" fmla="*/ 0 h 242"/>
              <a:gd name="T6" fmla="*/ 244 w 368"/>
              <a:gd name="T7" fmla="*/ 210 h 242"/>
              <a:gd name="T8" fmla="*/ 352 w 368"/>
              <a:gd name="T9" fmla="*/ 181 h 242"/>
              <a:gd name="T10" fmla="*/ 368 w 368"/>
              <a:gd name="T11" fmla="*/ 208 h 242"/>
              <a:gd name="T12" fmla="*/ 244 w 368"/>
              <a:gd name="T13" fmla="*/ 242 h 242"/>
            </a:gdLst>
            <a:ahLst/>
            <a:cxnLst>
              <a:cxn ang="0">
                <a:pos x="T0" y="T1"/>
              </a:cxn>
              <a:cxn ang="0">
                <a:pos x="T2" y="T3"/>
              </a:cxn>
              <a:cxn ang="0">
                <a:pos x="T4" y="T5"/>
              </a:cxn>
              <a:cxn ang="0">
                <a:pos x="T6" y="T7"/>
              </a:cxn>
              <a:cxn ang="0">
                <a:pos x="T8" y="T9"/>
              </a:cxn>
              <a:cxn ang="0">
                <a:pos x="T10" y="T11"/>
              </a:cxn>
              <a:cxn ang="0">
                <a:pos x="T12" y="T13"/>
              </a:cxn>
            </a:cxnLst>
            <a:rect l="0" t="0" r="r" b="b"/>
            <a:pathLst>
              <a:path w="368" h="242">
                <a:moveTo>
                  <a:pt x="244" y="242"/>
                </a:moveTo>
                <a:cubicBezTo>
                  <a:pt x="110" y="242"/>
                  <a:pt x="1" y="134"/>
                  <a:pt x="0" y="0"/>
                </a:cubicBezTo>
                <a:cubicBezTo>
                  <a:pt x="32" y="0"/>
                  <a:pt x="32" y="0"/>
                  <a:pt x="32" y="0"/>
                </a:cubicBezTo>
                <a:cubicBezTo>
                  <a:pt x="33" y="116"/>
                  <a:pt x="127" y="210"/>
                  <a:pt x="244" y="210"/>
                </a:cubicBezTo>
                <a:cubicBezTo>
                  <a:pt x="283" y="210"/>
                  <a:pt x="320" y="200"/>
                  <a:pt x="352" y="181"/>
                </a:cubicBezTo>
                <a:cubicBezTo>
                  <a:pt x="368" y="208"/>
                  <a:pt x="368" y="208"/>
                  <a:pt x="368" y="208"/>
                </a:cubicBezTo>
                <a:cubicBezTo>
                  <a:pt x="331" y="230"/>
                  <a:pt x="289" y="242"/>
                  <a:pt x="244" y="242"/>
                </a:cubicBezTo>
                <a:close/>
              </a:path>
            </a:pathLst>
          </a:custGeom>
          <a:solidFill>
            <a:schemeClr val="accent3"/>
          </a:solidFill>
          <a:ln>
            <a:noFill/>
          </a:ln>
        </p:spPr>
        <p:txBody>
          <a:bodyPr/>
          <a:lstStyle/>
          <a:p>
            <a:endParaRPr lang="zh-CN" altLang="en-US" sz="1600"/>
          </a:p>
        </p:txBody>
      </p:sp>
      <p:sp>
        <p:nvSpPr>
          <p:cNvPr id="34" name="Freeform 44"/>
          <p:cNvSpPr/>
          <p:nvPr/>
        </p:nvSpPr>
        <p:spPr bwMode="auto">
          <a:xfrm>
            <a:off x="4595601" y="2346474"/>
            <a:ext cx="1526487" cy="1524051"/>
          </a:xfrm>
          <a:custGeom>
            <a:avLst/>
            <a:gdLst>
              <a:gd name="T0" fmla="*/ 0 w 531"/>
              <a:gd name="T1" fmla="*/ 32 h 530"/>
              <a:gd name="T2" fmla="*/ 0 w 531"/>
              <a:gd name="T3" fmla="*/ 0 h 530"/>
              <a:gd name="T4" fmla="*/ 531 w 531"/>
              <a:gd name="T5" fmla="*/ 530 h 530"/>
              <a:gd name="T6" fmla="*/ 500 w 531"/>
              <a:gd name="T7" fmla="*/ 530 h 530"/>
              <a:gd name="T8" fmla="*/ 0 w 531"/>
              <a:gd name="T9" fmla="*/ 32 h 530"/>
            </a:gdLst>
            <a:ahLst/>
            <a:cxnLst>
              <a:cxn ang="0">
                <a:pos x="T0" y="T1"/>
              </a:cxn>
              <a:cxn ang="0">
                <a:pos x="T2" y="T3"/>
              </a:cxn>
              <a:cxn ang="0">
                <a:pos x="T4" y="T5"/>
              </a:cxn>
              <a:cxn ang="0">
                <a:pos x="T6" y="T7"/>
              </a:cxn>
              <a:cxn ang="0">
                <a:pos x="T8" y="T9"/>
              </a:cxn>
            </a:cxnLst>
            <a:rect l="0" t="0" r="r" b="b"/>
            <a:pathLst>
              <a:path w="531" h="530">
                <a:moveTo>
                  <a:pt x="0" y="32"/>
                </a:moveTo>
                <a:cubicBezTo>
                  <a:pt x="0" y="0"/>
                  <a:pt x="0" y="0"/>
                  <a:pt x="0" y="0"/>
                </a:cubicBezTo>
                <a:cubicBezTo>
                  <a:pt x="293" y="0"/>
                  <a:pt x="530" y="237"/>
                  <a:pt x="531" y="530"/>
                </a:cubicBezTo>
                <a:cubicBezTo>
                  <a:pt x="500" y="530"/>
                  <a:pt x="500" y="530"/>
                  <a:pt x="500" y="530"/>
                </a:cubicBezTo>
                <a:cubicBezTo>
                  <a:pt x="498" y="255"/>
                  <a:pt x="275" y="32"/>
                  <a:pt x="0" y="32"/>
                </a:cubicBezTo>
                <a:close/>
              </a:path>
            </a:pathLst>
          </a:custGeom>
          <a:solidFill>
            <a:schemeClr val="accent1"/>
          </a:solidFill>
          <a:ln>
            <a:noFill/>
          </a:ln>
        </p:spPr>
        <p:txBody>
          <a:bodyPr/>
          <a:lstStyle/>
          <a:p>
            <a:endParaRPr lang="zh-CN" altLang="en-US" sz="1600"/>
          </a:p>
        </p:txBody>
      </p:sp>
      <p:sp>
        <p:nvSpPr>
          <p:cNvPr id="35" name="Freeform 45"/>
          <p:cNvSpPr/>
          <p:nvPr/>
        </p:nvSpPr>
        <p:spPr bwMode="auto">
          <a:xfrm>
            <a:off x="4874362" y="2468203"/>
            <a:ext cx="1158864" cy="1402322"/>
          </a:xfrm>
          <a:custGeom>
            <a:avLst/>
            <a:gdLst>
              <a:gd name="T0" fmla="*/ 2 w 403"/>
              <a:gd name="T1" fmla="*/ 0 h 488"/>
              <a:gd name="T2" fmla="*/ 403 w 403"/>
              <a:gd name="T3" fmla="*/ 488 h 488"/>
              <a:gd name="T4" fmla="*/ 371 w 403"/>
              <a:gd name="T5" fmla="*/ 488 h 488"/>
              <a:gd name="T6" fmla="*/ 0 w 403"/>
              <a:gd name="T7" fmla="*/ 32 h 488"/>
              <a:gd name="T8" fmla="*/ 2 w 403"/>
              <a:gd name="T9" fmla="*/ 0 h 488"/>
            </a:gdLst>
            <a:ahLst/>
            <a:cxnLst>
              <a:cxn ang="0">
                <a:pos x="T0" y="T1"/>
              </a:cxn>
              <a:cxn ang="0">
                <a:pos x="T2" y="T3"/>
              </a:cxn>
              <a:cxn ang="0">
                <a:pos x="T4" y="T5"/>
              </a:cxn>
              <a:cxn ang="0">
                <a:pos x="T6" y="T7"/>
              </a:cxn>
              <a:cxn ang="0">
                <a:pos x="T8" y="T9"/>
              </a:cxn>
            </a:cxnLst>
            <a:rect l="0" t="0" r="r" b="b"/>
            <a:pathLst>
              <a:path w="403" h="488">
                <a:moveTo>
                  <a:pt x="2" y="0"/>
                </a:moveTo>
                <a:cubicBezTo>
                  <a:pt x="230" y="46"/>
                  <a:pt x="402" y="247"/>
                  <a:pt x="403" y="488"/>
                </a:cubicBezTo>
                <a:cubicBezTo>
                  <a:pt x="371" y="488"/>
                  <a:pt x="371" y="488"/>
                  <a:pt x="371" y="488"/>
                </a:cubicBezTo>
                <a:cubicBezTo>
                  <a:pt x="370" y="264"/>
                  <a:pt x="211" y="77"/>
                  <a:pt x="0" y="32"/>
                </a:cubicBezTo>
                <a:lnTo>
                  <a:pt x="2" y="0"/>
                </a:lnTo>
                <a:close/>
              </a:path>
            </a:pathLst>
          </a:custGeom>
          <a:solidFill>
            <a:schemeClr val="accent2"/>
          </a:solidFill>
          <a:ln>
            <a:noFill/>
          </a:ln>
        </p:spPr>
        <p:txBody>
          <a:bodyPr/>
          <a:lstStyle/>
          <a:p>
            <a:endParaRPr lang="zh-CN" altLang="en-US" sz="1600"/>
          </a:p>
        </p:txBody>
      </p:sp>
      <p:sp>
        <p:nvSpPr>
          <p:cNvPr id="36" name="Freeform 46"/>
          <p:cNvSpPr/>
          <p:nvPr/>
        </p:nvSpPr>
        <p:spPr bwMode="auto">
          <a:xfrm>
            <a:off x="4377706" y="2530286"/>
            <a:ext cx="1564222" cy="1340240"/>
          </a:xfrm>
          <a:custGeom>
            <a:avLst/>
            <a:gdLst>
              <a:gd name="T0" fmla="*/ 76 w 544"/>
              <a:gd name="T1" fmla="*/ 0 h 466"/>
              <a:gd name="T2" fmla="*/ 544 w 544"/>
              <a:gd name="T3" fmla="*/ 466 h 466"/>
              <a:gd name="T4" fmla="*/ 512 w 544"/>
              <a:gd name="T5" fmla="*/ 466 h 466"/>
              <a:gd name="T6" fmla="*/ 76 w 544"/>
              <a:gd name="T7" fmla="*/ 32 h 466"/>
              <a:gd name="T8" fmla="*/ 5 w 544"/>
              <a:gd name="T9" fmla="*/ 38 h 466"/>
              <a:gd name="T10" fmla="*/ 0 w 544"/>
              <a:gd name="T11" fmla="*/ 6 h 466"/>
              <a:gd name="T12" fmla="*/ 76 w 544"/>
              <a:gd name="T13" fmla="*/ 0 h 466"/>
            </a:gdLst>
            <a:ahLst/>
            <a:cxnLst>
              <a:cxn ang="0">
                <a:pos x="T0" y="T1"/>
              </a:cxn>
              <a:cxn ang="0">
                <a:pos x="T2" y="T3"/>
              </a:cxn>
              <a:cxn ang="0">
                <a:pos x="T4" y="T5"/>
              </a:cxn>
              <a:cxn ang="0">
                <a:pos x="T6" y="T7"/>
              </a:cxn>
              <a:cxn ang="0">
                <a:pos x="T8" y="T9"/>
              </a:cxn>
              <a:cxn ang="0">
                <a:pos x="T10" y="T11"/>
              </a:cxn>
              <a:cxn ang="0">
                <a:pos x="T12" y="T13"/>
              </a:cxn>
            </a:cxnLst>
            <a:rect l="0" t="0" r="r" b="b"/>
            <a:pathLst>
              <a:path w="544" h="466">
                <a:moveTo>
                  <a:pt x="76" y="0"/>
                </a:moveTo>
                <a:cubicBezTo>
                  <a:pt x="333" y="0"/>
                  <a:pt x="542" y="208"/>
                  <a:pt x="544" y="466"/>
                </a:cubicBezTo>
                <a:cubicBezTo>
                  <a:pt x="512" y="466"/>
                  <a:pt x="512" y="466"/>
                  <a:pt x="512" y="466"/>
                </a:cubicBezTo>
                <a:cubicBezTo>
                  <a:pt x="511" y="226"/>
                  <a:pt x="316" y="32"/>
                  <a:pt x="76" y="32"/>
                </a:cubicBezTo>
                <a:cubicBezTo>
                  <a:pt x="51" y="32"/>
                  <a:pt x="28" y="34"/>
                  <a:pt x="5" y="38"/>
                </a:cubicBezTo>
                <a:cubicBezTo>
                  <a:pt x="0" y="6"/>
                  <a:pt x="0" y="6"/>
                  <a:pt x="0" y="6"/>
                </a:cubicBezTo>
                <a:cubicBezTo>
                  <a:pt x="25" y="2"/>
                  <a:pt x="50" y="0"/>
                  <a:pt x="76" y="0"/>
                </a:cubicBezTo>
                <a:close/>
              </a:path>
            </a:pathLst>
          </a:custGeom>
          <a:solidFill>
            <a:schemeClr val="accent1"/>
          </a:solidFill>
          <a:ln>
            <a:noFill/>
          </a:ln>
        </p:spPr>
        <p:txBody>
          <a:bodyPr/>
          <a:lstStyle/>
          <a:p>
            <a:endParaRPr lang="zh-CN" altLang="en-US" sz="1600"/>
          </a:p>
        </p:txBody>
      </p:sp>
      <p:sp>
        <p:nvSpPr>
          <p:cNvPr id="37" name="Freeform 47"/>
          <p:cNvSpPr/>
          <p:nvPr/>
        </p:nvSpPr>
        <p:spPr bwMode="auto">
          <a:xfrm>
            <a:off x="3689934" y="2622800"/>
            <a:ext cx="2159479" cy="1247726"/>
          </a:xfrm>
          <a:custGeom>
            <a:avLst/>
            <a:gdLst>
              <a:gd name="T0" fmla="*/ 315 w 751"/>
              <a:gd name="T1" fmla="*/ 0 h 434"/>
              <a:gd name="T2" fmla="*/ 751 w 751"/>
              <a:gd name="T3" fmla="*/ 434 h 434"/>
              <a:gd name="T4" fmla="*/ 719 w 751"/>
              <a:gd name="T5" fmla="*/ 434 h 434"/>
              <a:gd name="T6" fmla="*/ 315 w 751"/>
              <a:gd name="T7" fmla="*/ 32 h 434"/>
              <a:gd name="T8" fmla="*/ 23 w 751"/>
              <a:gd name="T9" fmla="*/ 156 h 434"/>
              <a:gd name="T10" fmla="*/ 0 w 751"/>
              <a:gd name="T11" fmla="*/ 134 h 434"/>
              <a:gd name="T12" fmla="*/ 315 w 751"/>
              <a:gd name="T13" fmla="*/ 0 h 434"/>
            </a:gdLst>
            <a:ahLst/>
            <a:cxnLst>
              <a:cxn ang="0">
                <a:pos x="T0" y="T1"/>
              </a:cxn>
              <a:cxn ang="0">
                <a:pos x="T2" y="T3"/>
              </a:cxn>
              <a:cxn ang="0">
                <a:pos x="T4" y="T5"/>
              </a:cxn>
              <a:cxn ang="0">
                <a:pos x="T6" y="T7"/>
              </a:cxn>
              <a:cxn ang="0">
                <a:pos x="T8" y="T9"/>
              </a:cxn>
              <a:cxn ang="0">
                <a:pos x="T10" y="T11"/>
              </a:cxn>
              <a:cxn ang="0">
                <a:pos x="T12" y="T13"/>
              </a:cxn>
            </a:cxnLst>
            <a:rect l="0" t="0" r="r" b="b"/>
            <a:pathLst>
              <a:path w="751" h="434">
                <a:moveTo>
                  <a:pt x="315" y="0"/>
                </a:moveTo>
                <a:cubicBezTo>
                  <a:pt x="555" y="0"/>
                  <a:pt x="750" y="194"/>
                  <a:pt x="751" y="434"/>
                </a:cubicBezTo>
                <a:cubicBezTo>
                  <a:pt x="719" y="434"/>
                  <a:pt x="719" y="434"/>
                  <a:pt x="719" y="434"/>
                </a:cubicBezTo>
                <a:cubicBezTo>
                  <a:pt x="718" y="212"/>
                  <a:pt x="537" y="32"/>
                  <a:pt x="315" y="32"/>
                </a:cubicBezTo>
                <a:cubicBezTo>
                  <a:pt x="200" y="32"/>
                  <a:pt x="97" y="79"/>
                  <a:pt x="23" y="156"/>
                </a:cubicBezTo>
                <a:cubicBezTo>
                  <a:pt x="0" y="134"/>
                  <a:pt x="0" y="134"/>
                  <a:pt x="0" y="134"/>
                </a:cubicBezTo>
                <a:cubicBezTo>
                  <a:pt x="80" y="51"/>
                  <a:pt x="191" y="0"/>
                  <a:pt x="315" y="0"/>
                </a:cubicBezTo>
                <a:close/>
              </a:path>
            </a:pathLst>
          </a:custGeom>
          <a:solidFill>
            <a:schemeClr val="accent2"/>
          </a:solidFill>
          <a:ln>
            <a:noFill/>
          </a:ln>
        </p:spPr>
        <p:txBody>
          <a:bodyPr/>
          <a:lstStyle/>
          <a:p>
            <a:endParaRPr lang="zh-CN" altLang="en-US" sz="1600"/>
          </a:p>
        </p:txBody>
      </p:sp>
      <p:sp>
        <p:nvSpPr>
          <p:cNvPr id="38" name="Freeform 48"/>
          <p:cNvSpPr/>
          <p:nvPr/>
        </p:nvSpPr>
        <p:spPr bwMode="auto">
          <a:xfrm>
            <a:off x="3457432" y="2715314"/>
            <a:ext cx="2299468" cy="1155212"/>
          </a:xfrm>
          <a:custGeom>
            <a:avLst/>
            <a:gdLst>
              <a:gd name="T0" fmla="*/ 396 w 800"/>
              <a:gd name="T1" fmla="*/ 0 h 402"/>
              <a:gd name="T2" fmla="*/ 800 w 800"/>
              <a:gd name="T3" fmla="*/ 402 h 402"/>
              <a:gd name="T4" fmla="*/ 768 w 800"/>
              <a:gd name="T5" fmla="*/ 402 h 402"/>
              <a:gd name="T6" fmla="*/ 396 w 800"/>
              <a:gd name="T7" fmla="*/ 32 h 402"/>
              <a:gd name="T8" fmla="*/ 32 w 800"/>
              <a:gd name="T9" fmla="*/ 327 h 402"/>
              <a:gd name="T10" fmla="*/ 0 w 800"/>
              <a:gd name="T11" fmla="*/ 323 h 402"/>
              <a:gd name="T12" fmla="*/ 396 w 800"/>
              <a:gd name="T13" fmla="*/ 0 h 402"/>
            </a:gdLst>
            <a:ahLst/>
            <a:cxnLst>
              <a:cxn ang="0">
                <a:pos x="T0" y="T1"/>
              </a:cxn>
              <a:cxn ang="0">
                <a:pos x="T2" y="T3"/>
              </a:cxn>
              <a:cxn ang="0">
                <a:pos x="T4" y="T5"/>
              </a:cxn>
              <a:cxn ang="0">
                <a:pos x="T6" y="T7"/>
              </a:cxn>
              <a:cxn ang="0">
                <a:pos x="T8" y="T9"/>
              </a:cxn>
              <a:cxn ang="0">
                <a:pos x="T10" y="T11"/>
              </a:cxn>
              <a:cxn ang="0">
                <a:pos x="T12" y="T13"/>
              </a:cxn>
            </a:cxnLst>
            <a:rect l="0" t="0" r="r" b="b"/>
            <a:pathLst>
              <a:path w="800" h="402">
                <a:moveTo>
                  <a:pt x="396" y="0"/>
                </a:moveTo>
                <a:cubicBezTo>
                  <a:pt x="618" y="0"/>
                  <a:pt x="799" y="180"/>
                  <a:pt x="800" y="402"/>
                </a:cubicBezTo>
                <a:cubicBezTo>
                  <a:pt x="768" y="402"/>
                  <a:pt x="768" y="402"/>
                  <a:pt x="768" y="402"/>
                </a:cubicBezTo>
                <a:cubicBezTo>
                  <a:pt x="767" y="197"/>
                  <a:pt x="601" y="32"/>
                  <a:pt x="396" y="32"/>
                </a:cubicBezTo>
                <a:cubicBezTo>
                  <a:pt x="217" y="32"/>
                  <a:pt x="67" y="158"/>
                  <a:pt x="32" y="327"/>
                </a:cubicBezTo>
                <a:cubicBezTo>
                  <a:pt x="0" y="323"/>
                  <a:pt x="0" y="323"/>
                  <a:pt x="0" y="323"/>
                </a:cubicBezTo>
                <a:cubicBezTo>
                  <a:pt x="37" y="139"/>
                  <a:pt x="200" y="0"/>
                  <a:pt x="396" y="0"/>
                </a:cubicBezTo>
                <a:close/>
              </a:path>
            </a:pathLst>
          </a:custGeom>
          <a:solidFill>
            <a:schemeClr val="accent1"/>
          </a:solidFill>
          <a:ln>
            <a:noFill/>
          </a:ln>
        </p:spPr>
        <p:txBody>
          <a:bodyPr/>
          <a:lstStyle/>
          <a:p>
            <a:endParaRPr lang="zh-CN" altLang="en-US" sz="1600"/>
          </a:p>
        </p:txBody>
      </p:sp>
      <p:sp>
        <p:nvSpPr>
          <p:cNvPr id="39" name="Freeform 49"/>
          <p:cNvSpPr/>
          <p:nvPr/>
        </p:nvSpPr>
        <p:spPr bwMode="auto">
          <a:xfrm>
            <a:off x="3609593" y="2806611"/>
            <a:ext cx="2056009" cy="1063914"/>
          </a:xfrm>
          <a:custGeom>
            <a:avLst/>
            <a:gdLst>
              <a:gd name="T0" fmla="*/ 343 w 715"/>
              <a:gd name="T1" fmla="*/ 0 h 370"/>
              <a:gd name="T2" fmla="*/ 715 w 715"/>
              <a:gd name="T3" fmla="*/ 370 h 370"/>
              <a:gd name="T4" fmla="*/ 683 w 715"/>
              <a:gd name="T5" fmla="*/ 370 h 370"/>
              <a:gd name="T6" fmla="*/ 343 w 715"/>
              <a:gd name="T7" fmla="*/ 32 h 370"/>
              <a:gd name="T8" fmla="*/ 30 w 715"/>
              <a:gd name="T9" fmla="*/ 237 h 370"/>
              <a:gd name="T10" fmla="*/ 0 w 715"/>
              <a:gd name="T11" fmla="*/ 226 h 370"/>
              <a:gd name="T12" fmla="*/ 343 w 715"/>
              <a:gd name="T13" fmla="*/ 0 h 370"/>
            </a:gdLst>
            <a:ahLst/>
            <a:cxnLst>
              <a:cxn ang="0">
                <a:pos x="T0" y="T1"/>
              </a:cxn>
              <a:cxn ang="0">
                <a:pos x="T2" y="T3"/>
              </a:cxn>
              <a:cxn ang="0">
                <a:pos x="T4" y="T5"/>
              </a:cxn>
              <a:cxn ang="0">
                <a:pos x="T6" y="T7"/>
              </a:cxn>
              <a:cxn ang="0">
                <a:pos x="T8" y="T9"/>
              </a:cxn>
              <a:cxn ang="0">
                <a:pos x="T10" y="T11"/>
              </a:cxn>
              <a:cxn ang="0">
                <a:pos x="T12" y="T13"/>
              </a:cxn>
            </a:cxnLst>
            <a:rect l="0" t="0" r="r" b="b"/>
            <a:pathLst>
              <a:path w="715" h="370">
                <a:moveTo>
                  <a:pt x="343" y="0"/>
                </a:moveTo>
                <a:cubicBezTo>
                  <a:pt x="548" y="0"/>
                  <a:pt x="714" y="165"/>
                  <a:pt x="715" y="370"/>
                </a:cubicBezTo>
                <a:cubicBezTo>
                  <a:pt x="683" y="370"/>
                  <a:pt x="683" y="370"/>
                  <a:pt x="683" y="370"/>
                </a:cubicBezTo>
                <a:cubicBezTo>
                  <a:pt x="682" y="183"/>
                  <a:pt x="530" y="32"/>
                  <a:pt x="343" y="32"/>
                </a:cubicBezTo>
                <a:cubicBezTo>
                  <a:pt x="203" y="32"/>
                  <a:pt x="82" y="116"/>
                  <a:pt x="30" y="237"/>
                </a:cubicBezTo>
                <a:cubicBezTo>
                  <a:pt x="0" y="226"/>
                  <a:pt x="0" y="226"/>
                  <a:pt x="0" y="226"/>
                </a:cubicBezTo>
                <a:cubicBezTo>
                  <a:pt x="57" y="93"/>
                  <a:pt x="189" y="0"/>
                  <a:pt x="343" y="0"/>
                </a:cubicBezTo>
                <a:close/>
              </a:path>
            </a:pathLst>
          </a:custGeom>
          <a:solidFill>
            <a:schemeClr val="accent2"/>
          </a:solidFill>
          <a:ln>
            <a:noFill/>
          </a:ln>
        </p:spPr>
        <p:txBody>
          <a:bodyPr/>
          <a:lstStyle/>
          <a:p>
            <a:endParaRPr lang="zh-CN" altLang="en-US" sz="1600"/>
          </a:p>
        </p:txBody>
      </p:sp>
      <p:sp>
        <p:nvSpPr>
          <p:cNvPr id="40" name="Freeform 50"/>
          <p:cNvSpPr/>
          <p:nvPr/>
        </p:nvSpPr>
        <p:spPr bwMode="auto">
          <a:xfrm>
            <a:off x="3793405" y="2899125"/>
            <a:ext cx="1779684" cy="971400"/>
          </a:xfrm>
          <a:custGeom>
            <a:avLst/>
            <a:gdLst>
              <a:gd name="T0" fmla="*/ 279 w 619"/>
              <a:gd name="T1" fmla="*/ 0 h 338"/>
              <a:gd name="T2" fmla="*/ 619 w 619"/>
              <a:gd name="T3" fmla="*/ 338 h 338"/>
              <a:gd name="T4" fmla="*/ 587 w 619"/>
              <a:gd name="T5" fmla="*/ 338 h 338"/>
              <a:gd name="T6" fmla="*/ 279 w 619"/>
              <a:gd name="T7" fmla="*/ 32 h 338"/>
              <a:gd name="T8" fmla="*/ 28 w 619"/>
              <a:gd name="T9" fmla="*/ 160 h 338"/>
              <a:gd name="T10" fmla="*/ 0 w 619"/>
              <a:gd name="T11" fmla="*/ 145 h 338"/>
              <a:gd name="T12" fmla="*/ 279 w 619"/>
              <a:gd name="T13" fmla="*/ 0 h 338"/>
            </a:gdLst>
            <a:ahLst/>
            <a:cxnLst>
              <a:cxn ang="0">
                <a:pos x="T0" y="T1"/>
              </a:cxn>
              <a:cxn ang="0">
                <a:pos x="T2" y="T3"/>
              </a:cxn>
              <a:cxn ang="0">
                <a:pos x="T4" y="T5"/>
              </a:cxn>
              <a:cxn ang="0">
                <a:pos x="T6" y="T7"/>
              </a:cxn>
              <a:cxn ang="0">
                <a:pos x="T8" y="T9"/>
              </a:cxn>
              <a:cxn ang="0">
                <a:pos x="T10" y="T11"/>
              </a:cxn>
              <a:cxn ang="0">
                <a:pos x="T12" y="T13"/>
              </a:cxn>
            </a:cxnLst>
            <a:rect l="0" t="0" r="r" b="b"/>
            <a:pathLst>
              <a:path w="619" h="338">
                <a:moveTo>
                  <a:pt x="279" y="0"/>
                </a:moveTo>
                <a:cubicBezTo>
                  <a:pt x="466" y="0"/>
                  <a:pt x="618" y="151"/>
                  <a:pt x="619" y="338"/>
                </a:cubicBezTo>
                <a:cubicBezTo>
                  <a:pt x="587" y="338"/>
                  <a:pt x="587" y="338"/>
                  <a:pt x="587" y="338"/>
                </a:cubicBezTo>
                <a:cubicBezTo>
                  <a:pt x="586" y="169"/>
                  <a:pt x="448" y="32"/>
                  <a:pt x="279" y="32"/>
                </a:cubicBezTo>
                <a:cubicBezTo>
                  <a:pt x="176" y="32"/>
                  <a:pt x="84" y="82"/>
                  <a:pt x="28" y="160"/>
                </a:cubicBezTo>
                <a:cubicBezTo>
                  <a:pt x="0" y="145"/>
                  <a:pt x="0" y="145"/>
                  <a:pt x="0" y="145"/>
                </a:cubicBezTo>
                <a:cubicBezTo>
                  <a:pt x="61" y="57"/>
                  <a:pt x="163" y="0"/>
                  <a:pt x="279" y="0"/>
                </a:cubicBezTo>
                <a:close/>
              </a:path>
            </a:pathLst>
          </a:custGeom>
          <a:solidFill>
            <a:schemeClr val="accent1"/>
          </a:solidFill>
          <a:ln>
            <a:noFill/>
          </a:ln>
        </p:spPr>
        <p:txBody>
          <a:bodyPr/>
          <a:lstStyle/>
          <a:p>
            <a:endParaRPr lang="zh-CN" altLang="en-US" sz="1600"/>
          </a:p>
        </p:txBody>
      </p:sp>
      <p:sp>
        <p:nvSpPr>
          <p:cNvPr id="41" name="Freeform 51"/>
          <p:cNvSpPr/>
          <p:nvPr/>
        </p:nvSpPr>
        <p:spPr bwMode="auto">
          <a:xfrm>
            <a:off x="4072165" y="2991639"/>
            <a:ext cx="1409626" cy="878886"/>
          </a:xfrm>
          <a:custGeom>
            <a:avLst/>
            <a:gdLst>
              <a:gd name="T0" fmla="*/ 182 w 490"/>
              <a:gd name="T1" fmla="*/ 0 h 306"/>
              <a:gd name="T2" fmla="*/ 490 w 490"/>
              <a:gd name="T3" fmla="*/ 306 h 306"/>
              <a:gd name="T4" fmla="*/ 458 w 490"/>
              <a:gd name="T5" fmla="*/ 306 h 306"/>
              <a:gd name="T6" fmla="*/ 182 w 490"/>
              <a:gd name="T7" fmla="*/ 32 h 306"/>
              <a:gd name="T8" fmla="*/ 20 w 490"/>
              <a:gd name="T9" fmla="*/ 84 h 306"/>
              <a:gd name="T10" fmla="*/ 0 w 490"/>
              <a:gd name="T11" fmla="*/ 59 h 306"/>
              <a:gd name="T12" fmla="*/ 182 w 490"/>
              <a:gd name="T13" fmla="*/ 0 h 306"/>
            </a:gdLst>
            <a:ahLst/>
            <a:cxnLst>
              <a:cxn ang="0">
                <a:pos x="T0" y="T1"/>
              </a:cxn>
              <a:cxn ang="0">
                <a:pos x="T2" y="T3"/>
              </a:cxn>
              <a:cxn ang="0">
                <a:pos x="T4" y="T5"/>
              </a:cxn>
              <a:cxn ang="0">
                <a:pos x="T6" y="T7"/>
              </a:cxn>
              <a:cxn ang="0">
                <a:pos x="T8" y="T9"/>
              </a:cxn>
              <a:cxn ang="0">
                <a:pos x="T10" y="T11"/>
              </a:cxn>
              <a:cxn ang="0">
                <a:pos x="T12" y="T13"/>
              </a:cxn>
            </a:cxnLst>
            <a:rect l="0" t="0" r="r" b="b"/>
            <a:pathLst>
              <a:path w="490" h="306">
                <a:moveTo>
                  <a:pt x="182" y="0"/>
                </a:moveTo>
                <a:cubicBezTo>
                  <a:pt x="351" y="0"/>
                  <a:pt x="489" y="137"/>
                  <a:pt x="490" y="306"/>
                </a:cubicBezTo>
                <a:cubicBezTo>
                  <a:pt x="458" y="306"/>
                  <a:pt x="458" y="306"/>
                  <a:pt x="458" y="306"/>
                </a:cubicBezTo>
                <a:cubicBezTo>
                  <a:pt x="457" y="154"/>
                  <a:pt x="334" y="32"/>
                  <a:pt x="182" y="32"/>
                </a:cubicBezTo>
                <a:cubicBezTo>
                  <a:pt x="121" y="32"/>
                  <a:pt x="65" y="51"/>
                  <a:pt x="20" y="84"/>
                </a:cubicBezTo>
                <a:cubicBezTo>
                  <a:pt x="0" y="59"/>
                  <a:pt x="0" y="59"/>
                  <a:pt x="0" y="59"/>
                </a:cubicBezTo>
                <a:cubicBezTo>
                  <a:pt x="51" y="22"/>
                  <a:pt x="114" y="0"/>
                  <a:pt x="182" y="0"/>
                </a:cubicBezTo>
                <a:close/>
              </a:path>
            </a:pathLst>
          </a:custGeom>
          <a:solidFill>
            <a:schemeClr val="accent2"/>
          </a:solidFill>
          <a:ln>
            <a:noFill/>
          </a:ln>
        </p:spPr>
        <p:txBody>
          <a:bodyPr/>
          <a:lstStyle/>
          <a:p>
            <a:endParaRPr lang="zh-CN" altLang="en-US" sz="1600"/>
          </a:p>
        </p:txBody>
      </p:sp>
      <p:sp>
        <p:nvSpPr>
          <p:cNvPr id="42" name="Freeform 52"/>
          <p:cNvSpPr/>
          <p:nvPr/>
        </p:nvSpPr>
        <p:spPr bwMode="auto">
          <a:xfrm>
            <a:off x="4287626" y="3082937"/>
            <a:ext cx="1101651" cy="787589"/>
          </a:xfrm>
          <a:custGeom>
            <a:avLst/>
            <a:gdLst>
              <a:gd name="T0" fmla="*/ 107 w 383"/>
              <a:gd name="T1" fmla="*/ 0 h 274"/>
              <a:gd name="T2" fmla="*/ 383 w 383"/>
              <a:gd name="T3" fmla="*/ 274 h 274"/>
              <a:gd name="T4" fmla="*/ 351 w 383"/>
              <a:gd name="T5" fmla="*/ 274 h 274"/>
              <a:gd name="T6" fmla="*/ 107 w 383"/>
              <a:gd name="T7" fmla="*/ 31 h 274"/>
              <a:gd name="T8" fmla="*/ 12 w 383"/>
              <a:gd name="T9" fmla="*/ 50 h 274"/>
              <a:gd name="T10" fmla="*/ 0 w 383"/>
              <a:gd name="T11" fmla="*/ 21 h 274"/>
              <a:gd name="T12" fmla="*/ 107 w 383"/>
              <a:gd name="T13" fmla="*/ 0 h 274"/>
            </a:gdLst>
            <a:ahLst/>
            <a:cxnLst>
              <a:cxn ang="0">
                <a:pos x="T0" y="T1"/>
              </a:cxn>
              <a:cxn ang="0">
                <a:pos x="T2" y="T3"/>
              </a:cxn>
              <a:cxn ang="0">
                <a:pos x="T4" y="T5"/>
              </a:cxn>
              <a:cxn ang="0">
                <a:pos x="T6" y="T7"/>
              </a:cxn>
              <a:cxn ang="0">
                <a:pos x="T8" y="T9"/>
              </a:cxn>
              <a:cxn ang="0">
                <a:pos x="T10" y="T11"/>
              </a:cxn>
              <a:cxn ang="0">
                <a:pos x="T12" y="T13"/>
              </a:cxn>
            </a:cxnLst>
            <a:rect l="0" t="0" r="r" b="b"/>
            <a:pathLst>
              <a:path w="383" h="274">
                <a:moveTo>
                  <a:pt x="107" y="0"/>
                </a:moveTo>
                <a:cubicBezTo>
                  <a:pt x="259" y="0"/>
                  <a:pt x="382" y="122"/>
                  <a:pt x="383" y="274"/>
                </a:cubicBezTo>
                <a:cubicBezTo>
                  <a:pt x="351" y="274"/>
                  <a:pt x="351" y="274"/>
                  <a:pt x="351" y="274"/>
                </a:cubicBezTo>
                <a:cubicBezTo>
                  <a:pt x="350" y="140"/>
                  <a:pt x="241" y="31"/>
                  <a:pt x="107" y="31"/>
                </a:cubicBezTo>
                <a:cubicBezTo>
                  <a:pt x="73" y="31"/>
                  <a:pt x="41" y="38"/>
                  <a:pt x="12" y="50"/>
                </a:cubicBezTo>
                <a:cubicBezTo>
                  <a:pt x="0" y="21"/>
                  <a:pt x="0" y="21"/>
                  <a:pt x="0" y="21"/>
                </a:cubicBezTo>
                <a:cubicBezTo>
                  <a:pt x="33" y="7"/>
                  <a:pt x="69" y="0"/>
                  <a:pt x="107" y="0"/>
                </a:cubicBezTo>
                <a:close/>
              </a:path>
            </a:pathLst>
          </a:custGeom>
          <a:solidFill>
            <a:schemeClr val="accent1"/>
          </a:solidFill>
          <a:ln>
            <a:noFill/>
          </a:ln>
        </p:spPr>
        <p:txBody>
          <a:bodyPr/>
          <a:lstStyle/>
          <a:p>
            <a:endParaRPr lang="zh-CN" altLang="en-US" sz="1600"/>
          </a:p>
        </p:txBody>
      </p:sp>
      <p:sp>
        <p:nvSpPr>
          <p:cNvPr id="43" name="Freeform 53"/>
          <p:cNvSpPr/>
          <p:nvPr/>
        </p:nvSpPr>
        <p:spPr bwMode="auto">
          <a:xfrm>
            <a:off x="4595601" y="3171799"/>
            <a:ext cx="701161" cy="698726"/>
          </a:xfrm>
          <a:custGeom>
            <a:avLst/>
            <a:gdLst>
              <a:gd name="T0" fmla="*/ 0 w 244"/>
              <a:gd name="T1" fmla="*/ 0 h 243"/>
              <a:gd name="T2" fmla="*/ 244 w 244"/>
              <a:gd name="T3" fmla="*/ 243 h 243"/>
              <a:gd name="T4" fmla="*/ 212 w 244"/>
              <a:gd name="T5" fmla="*/ 243 h 243"/>
              <a:gd name="T6" fmla="*/ 0 w 244"/>
              <a:gd name="T7" fmla="*/ 32 h 243"/>
              <a:gd name="T8" fmla="*/ 0 w 244"/>
              <a:gd name="T9" fmla="*/ 0 h 243"/>
            </a:gdLst>
            <a:ahLst/>
            <a:cxnLst>
              <a:cxn ang="0">
                <a:pos x="T0" y="T1"/>
              </a:cxn>
              <a:cxn ang="0">
                <a:pos x="T2" y="T3"/>
              </a:cxn>
              <a:cxn ang="0">
                <a:pos x="T4" y="T5"/>
              </a:cxn>
              <a:cxn ang="0">
                <a:pos x="T6" y="T7"/>
              </a:cxn>
              <a:cxn ang="0">
                <a:pos x="T8" y="T9"/>
              </a:cxn>
            </a:cxnLst>
            <a:rect l="0" t="0" r="r" b="b"/>
            <a:pathLst>
              <a:path w="244" h="243">
                <a:moveTo>
                  <a:pt x="0" y="0"/>
                </a:moveTo>
                <a:cubicBezTo>
                  <a:pt x="134" y="0"/>
                  <a:pt x="243" y="109"/>
                  <a:pt x="244" y="243"/>
                </a:cubicBezTo>
                <a:cubicBezTo>
                  <a:pt x="212" y="243"/>
                  <a:pt x="212" y="243"/>
                  <a:pt x="212" y="243"/>
                </a:cubicBezTo>
                <a:cubicBezTo>
                  <a:pt x="211" y="126"/>
                  <a:pt x="116" y="32"/>
                  <a:pt x="0" y="32"/>
                </a:cubicBezTo>
                <a:lnTo>
                  <a:pt x="0" y="0"/>
                </a:lnTo>
                <a:close/>
              </a:path>
            </a:pathLst>
          </a:custGeom>
          <a:solidFill>
            <a:schemeClr val="accent2"/>
          </a:solidFill>
          <a:ln>
            <a:noFill/>
          </a:ln>
        </p:spPr>
        <p:txBody>
          <a:bodyPr/>
          <a:lstStyle/>
          <a:p>
            <a:endParaRPr lang="zh-CN" altLang="en-US" sz="1600"/>
          </a:p>
        </p:txBody>
      </p:sp>
      <p:sp>
        <p:nvSpPr>
          <p:cNvPr id="44" name="Rectangle 53"/>
          <p:cNvSpPr>
            <a:spLocks noChangeArrowheads="1"/>
          </p:cNvSpPr>
          <p:nvPr/>
        </p:nvSpPr>
        <p:spPr bwMode="auto">
          <a:xfrm>
            <a:off x="5134673" y="4947316"/>
            <a:ext cx="638242" cy="97760"/>
          </a:xfrm>
          <a:prstGeom prst="rect">
            <a:avLst/>
          </a:prstGeom>
          <a:solidFill>
            <a:schemeClr val="accent4"/>
          </a:solidFill>
          <a:ln>
            <a:noFill/>
          </a:ln>
        </p:spPr>
        <p:txBody>
          <a:bodyPr/>
          <a:lstStyle/>
          <a:p>
            <a:endParaRPr lang="zh-CN" altLang="en-US" sz="1600"/>
          </a:p>
        </p:txBody>
      </p:sp>
      <p:sp>
        <p:nvSpPr>
          <p:cNvPr id="45" name="TextBox 80"/>
          <p:cNvSpPr txBox="1"/>
          <p:nvPr/>
        </p:nvSpPr>
        <p:spPr bwMode="auto">
          <a:xfrm>
            <a:off x="3993012" y="4488686"/>
            <a:ext cx="1159293" cy="338554"/>
          </a:xfrm>
          <a:prstGeom prst="rect">
            <a:avLst/>
          </a:prstGeom>
          <a:noFill/>
        </p:spPr>
        <p:txBody>
          <a:bodyPr wrap="none">
            <a:spAutoFit/>
          </a:bodyPr>
          <a:lstStyle>
            <a:defPPr>
              <a:defRPr lang="zh-CN"/>
            </a:defPPr>
            <a:lvl1pPr algn="ctr" fontAlgn="auto">
              <a:spcBef>
                <a:spcPts val="0"/>
              </a:spcBef>
              <a:spcAft>
                <a:spcPts val="0"/>
              </a:spcAft>
              <a:defRPr sz="16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dirty="0">
                <a:solidFill>
                  <a:schemeClr val="accent4"/>
                </a:solidFill>
              </a:rPr>
              <a:t>添加标题</a:t>
            </a:r>
            <a:endParaRPr lang="zh-CN" altLang="en-US" dirty="0">
              <a:solidFill>
                <a:schemeClr val="accent4"/>
              </a:solidFill>
            </a:endParaRPr>
          </a:p>
        </p:txBody>
      </p:sp>
      <p:sp>
        <p:nvSpPr>
          <p:cNvPr id="47" name="Rectangle 53"/>
          <p:cNvSpPr>
            <a:spLocks noChangeArrowheads="1"/>
          </p:cNvSpPr>
          <p:nvPr/>
        </p:nvSpPr>
        <p:spPr bwMode="auto">
          <a:xfrm>
            <a:off x="5335588" y="2545562"/>
            <a:ext cx="875743" cy="97760"/>
          </a:xfrm>
          <a:prstGeom prst="rect">
            <a:avLst/>
          </a:prstGeom>
          <a:solidFill>
            <a:schemeClr val="accent1"/>
          </a:solidFill>
          <a:ln>
            <a:noFill/>
          </a:ln>
        </p:spPr>
        <p:txBody>
          <a:bodyPr/>
          <a:lstStyle/>
          <a:p>
            <a:endParaRPr lang="zh-CN" altLang="en-US" sz="1600"/>
          </a:p>
        </p:txBody>
      </p:sp>
      <p:sp>
        <p:nvSpPr>
          <p:cNvPr id="48" name="TextBox 83"/>
          <p:cNvSpPr txBox="1"/>
          <p:nvPr/>
        </p:nvSpPr>
        <p:spPr bwMode="auto">
          <a:xfrm>
            <a:off x="6269227" y="2092007"/>
            <a:ext cx="1159293" cy="338554"/>
          </a:xfrm>
          <a:prstGeom prst="rect">
            <a:avLst/>
          </a:prstGeom>
          <a:noFill/>
        </p:spPr>
        <p:txBody>
          <a:bodyPr wrap="none">
            <a:spAutoFit/>
          </a:bodyPr>
          <a:lstStyle>
            <a:defPPr>
              <a:defRPr lang="zh-CN"/>
            </a:defPPr>
            <a:lvl1pPr algn="ctr" fontAlgn="auto">
              <a:spcBef>
                <a:spcPts val="0"/>
              </a:spcBef>
              <a:spcAft>
                <a:spcPts val="0"/>
              </a:spcAft>
              <a:defRPr sz="16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dirty="0">
                <a:solidFill>
                  <a:schemeClr val="accent1"/>
                </a:solidFill>
              </a:rPr>
              <a:t>添加标题</a:t>
            </a:r>
            <a:endParaRPr lang="zh-CN" altLang="en-US" dirty="0">
              <a:solidFill>
                <a:schemeClr val="accent1"/>
              </a:solidFill>
            </a:endParaRPr>
          </a:p>
        </p:txBody>
      </p:sp>
      <p:sp>
        <p:nvSpPr>
          <p:cNvPr id="50" name="Rectangle 53"/>
          <p:cNvSpPr>
            <a:spLocks noChangeArrowheads="1"/>
          </p:cNvSpPr>
          <p:nvPr/>
        </p:nvSpPr>
        <p:spPr bwMode="auto">
          <a:xfrm>
            <a:off x="3252546" y="2849696"/>
            <a:ext cx="638242" cy="97760"/>
          </a:xfrm>
          <a:prstGeom prst="rect">
            <a:avLst/>
          </a:prstGeom>
          <a:solidFill>
            <a:schemeClr val="accent2"/>
          </a:solidFill>
          <a:ln>
            <a:noFill/>
          </a:ln>
        </p:spPr>
        <p:txBody>
          <a:bodyPr/>
          <a:lstStyle/>
          <a:p>
            <a:endParaRPr lang="zh-CN" altLang="en-US" sz="1600">
              <a:solidFill>
                <a:schemeClr val="tx1">
                  <a:lumMod val="75000"/>
                  <a:lumOff val="25000"/>
                </a:schemeClr>
              </a:solidFill>
            </a:endParaRPr>
          </a:p>
        </p:txBody>
      </p:sp>
      <p:sp>
        <p:nvSpPr>
          <p:cNvPr id="51" name="TextBox 86"/>
          <p:cNvSpPr txBox="1"/>
          <p:nvPr/>
        </p:nvSpPr>
        <p:spPr bwMode="auto">
          <a:xfrm>
            <a:off x="2110885" y="2391066"/>
            <a:ext cx="1159293" cy="338554"/>
          </a:xfrm>
          <a:prstGeom prst="rect">
            <a:avLst/>
          </a:prstGeom>
          <a:noFill/>
        </p:spPr>
        <p:txBody>
          <a:bodyPr wrap="none">
            <a:spAutoFit/>
          </a:bodyPr>
          <a:lstStyle>
            <a:defPPr>
              <a:defRPr lang="zh-CN"/>
            </a:defPPr>
            <a:lvl1pPr algn="ctr" fontAlgn="auto">
              <a:spcBef>
                <a:spcPts val="0"/>
              </a:spcBef>
              <a:spcAft>
                <a:spcPts val="0"/>
              </a:spcAft>
              <a:defRPr sz="16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dirty="0">
                <a:solidFill>
                  <a:schemeClr val="accent2"/>
                </a:solidFill>
              </a:rPr>
              <a:t>添加标题</a:t>
            </a:r>
            <a:endParaRPr lang="zh-CN" altLang="en-US" dirty="0">
              <a:solidFill>
                <a:schemeClr val="accent2"/>
              </a:solidFill>
            </a:endParaRPr>
          </a:p>
        </p:txBody>
      </p:sp>
      <p:sp>
        <p:nvSpPr>
          <p:cNvPr id="53" name="Rectangle 53"/>
          <p:cNvSpPr>
            <a:spLocks noChangeArrowheads="1"/>
          </p:cNvSpPr>
          <p:nvPr/>
        </p:nvSpPr>
        <p:spPr bwMode="auto">
          <a:xfrm>
            <a:off x="8135413" y="3927468"/>
            <a:ext cx="437871" cy="97760"/>
          </a:xfrm>
          <a:prstGeom prst="rect">
            <a:avLst/>
          </a:prstGeom>
          <a:solidFill>
            <a:schemeClr val="accent3"/>
          </a:solidFill>
          <a:ln>
            <a:noFill/>
          </a:ln>
        </p:spPr>
        <p:txBody>
          <a:bodyPr/>
          <a:lstStyle/>
          <a:p>
            <a:endParaRPr lang="zh-CN" altLang="en-US" sz="1600"/>
          </a:p>
        </p:txBody>
      </p:sp>
      <p:sp>
        <p:nvSpPr>
          <p:cNvPr id="54" name="TextBox 89"/>
          <p:cNvSpPr txBox="1"/>
          <p:nvPr/>
        </p:nvSpPr>
        <p:spPr bwMode="auto">
          <a:xfrm>
            <a:off x="8560584" y="3473913"/>
            <a:ext cx="1159293" cy="338554"/>
          </a:xfrm>
          <a:prstGeom prst="rect">
            <a:avLst/>
          </a:prstGeom>
          <a:noFill/>
        </p:spPr>
        <p:txBody>
          <a:bodyPr wrap="none">
            <a:spAutoFit/>
          </a:bodyPr>
          <a:lstStyle>
            <a:defPPr>
              <a:defRPr lang="zh-CN"/>
            </a:defPPr>
            <a:lvl1pPr algn="ctr" fontAlgn="auto">
              <a:spcBef>
                <a:spcPts val="0"/>
              </a:spcBef>
              <a:spcAft>
                <a:spcPts val="0"/>
              </a:spcAft>
              <a:defRPr sz="16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dirty="0">
                <a:solidFill>
                  <a:schemeClr val="accent3"/>
                </a:solidFill>
              </a:rPr>
              <a:t>添加标题</a:t>
            </a:r>
            <a:endParaRPr lang="zh-CN" altLang="en-US" dirty="0">
              <a:solidFill>
                <a:schemeClr val="accent3"/>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1000" fill="hold"/>
                                        <p:tgtEl>
                                          <p:spTgt spid="5"/>
                                        </p:tgtEl>
                                        <p:attrNameLst>
                                          <p:attrName>ppt_w</p:attrName>
                                        </p:attrNameLst>
                                      </p:cBhvr>
                                      <p:tavLst>
                                        <p:tav tm="0">
                                          <p:val>
                                            <p:fltVal val="0"/>
                                          </p:val>
                                        </p:tav>
                                        <p:tav tm="100000">
                                          <p:val>
                                            <p:strVal val="#ppt_w"/>
                                          </p:val>
                                        </p:tav>
                                      </p:tavLst>
                                    </p:anim>
                                    <p:anim calcmode="lin" valueType="num">
                                      <p:cBhvr>
                                        <p:cTn id="14" dur="1000" fill="hold"/>
                                        <p:tgtEl>
                                          <p:spTgt spid="5"/>
                                        </p:tgtEl>
                                        <p:attrNameLst>
                                          <p:attrName>ppt_h</p:attrName>
                                        </p:attrNameLst>
                                      </p:cBhvr>
                                      <p:tavLst>
                                        <p:tav tm="0">
                                          <p:val>
                                            <p:fltVal val="0"/>
                                          </p:val>
                                        </p:tav>
                                        <p:tav tm="100000">
                                          <p:val>
                                            <p:strVal val="#ppt_h"/>
                                          </p:val>
                                        </p:tav>
                                      </p:tavLst>
                                    </p:anim>
                                    <p:anim calcmode="lin" valueType="num">
                                      <p:cBhvr>
                                        <p:cTn id="15" dur="1000" fill="hold"/>
                                        <p:tgtEl>
                                          <p:spTgt spid="5"/>
                                        </p:tgtEl>
                                        <p:attrNameLst>
                                          <p:attrName>style.rotation</p:attrName>
                                        </p:attrNameLst>
                                      </p:cBhvr>
                                      <p:tavLst>
                                        <p:tav tm="0">
                                          <p:val>
                                            <p:fltVal val="90"/>
                                          </p:val>
                                        </p:tav>
                                        <p:tav tm="100000">
                                          <p:val>
                                            <p:fltVal val="0"/>
                                          </p:val>
                                        </p:tav>
                                      </p:tavLst>
                                    </p:anim>
                                    <p:animEffect transition="in" filter="fade">
                                      <p:cBhvr>
                                        <p:cTn id="16" dur="1000"/>
                                        <p:tgtEl>
                                          <p:spTgt spid="5"/>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1000" fill="hold"/>
                                        <p:tgtEl>
                                          <p:spTgt spid="6"/>
                                        </p:tgtEl>
                                        <p:attrNameLst>
                                          <p:attrName>ppt_w</p:attrName>
                                        </p:attrNameLst>
                                      </p:cBhvr>
                                      <p:tavLst>
                                        <p:tav tm="0">
                                          <p:val>
                                            <p:fltVal val="0"/>
                                          </p:val>
                                        </p:tav>
                                        <p:tav tm="100000">
                                          <p:val>
                                            <p:strVal val="#ppt_w"/>
                                          </p:val>
                                        </p:tav>
                                      </p:tavLst>
                                    </p:anim>
                                    <p:anim calcmode="lin" valueType="num">
                                      <p:cBhvr>
                                        <p:cTn id="20" dur="1000" fill="hold"/>
                                        <p:tgtEl>
                                          <p:spTgt spid="6"/>
                                        </p:tgtEl>
                                        <p:attrNameLst>
                                          <p:attrName>ppt_h</p:attrName>
                                        </p:attrNameLst>
                                      </p:cBhvr>
                                      <p:tavLst>
                                        <p:tav tm="0">
                                          <p:val>
                                            <p:fltVal val="0"/>
                                          </p:val>
                                        </p:tav>
                                        <p:tav tm="100000">
                                          <p:val>
                                            <p:strVal val="#ppt_h"/>
                                          </p:val>
                                        </p:tav>
                                      </p:tavLst>
                                    </p:anim>
                                    <p:anim calcmode="lin" valueType="num">
                                      <p:cBhvr>
                                        <p:cTn id="21" dur="1000" fill="hold"/>
                                        <p:tgtEl>
                                          <p:spTgt spid="6"/>
                                        </p:tgtEl>
                                        <p:attrNameLst>
                                          <p:attrName>style.rotation</p:attrName>
                                        </p:attrNameLst>
                                      </p:cBhvr>
                                      <p:tavLst>
                                        <p:tav tm="0">
                                          <p:val>
                                            <p:fltVal val="90"/>
                                          </p:val>
                                        </p:tav>
                                        <p:tav tm="100000">
                                          <p:val>
                                            <p:fltVal val="0"/>
                                          </p:val>
                                        </p:tav>
                                      </p:tavLst>
                                    </p:anim>
                                    <p:animEffect transition="in" filter="fade">
                                      <p:cBhvr>
                                        <p:cTn id="22" dur="1000"/>
                                        <p:tgtEl>
                                          <p:spTgt spid="6"/>
                                        </p:tgtEl>
                                      </p:cBhvr>
                                    </p:animEffect>
                                  </p:childTnLst>
                                </p:cTn>
                              </p:par>
                              <p:par>
                                <p:cTn id="23" presetID="31" presetClass="entr" presetSubtype="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1000" fill="hold"/>
                                        <p:tgtEl>
                                          <p:spTgt spid="7"/>
                                        </p:tgtEl>
                                        <p:attrNameLst>
                                          <p:attrName>ppt_w</p:attrName>
                                        </p:attrNameLst>
                                      </p:cBhvr>
                                      <p:tavLst>
                                        <p:tav tm="0">
                                          <p:val>
                                            <p:fltVal val="0"/>
                                          </p:val>
                                        </p:tav>
                                        <p:tav tm="100000">
                                          <p:val>
                                            <p:strVal val="#ppt_w"/>
                                          </p:val>
                                        </p:tav>
                                      </p:tavLst>
                                    </p:anim>
                                    <p:anim calcmode="lin" valueType="num">
                                      <p:cBhvr>
                                        <p:cTn id="26" dur="1000" fill="hold"/>
                                        <p:tgtEl>
                                          <p:spTgt spid="7"/>
                                        </p:tgtEl>
                                        <p:attrNameLst>
                                          <p:attrName>ppt_h</p:attrName>
                                        </p:attrNameLst>
                                      </p:cBhvr>
                                      <p:tavLst>
                                        <p:tav tm="0">
                                          <p:val>
                                            <p:fltVal val="0"/>
                                          </p:val>
                                        </p:tav>
                                        <p:tav tm="100000">
                                          <p:val>
                                            <p:strVal val="#ppt_h"/>
                                          </p:val>
                                        </p:tav>
                                      </p:tavLst>
                                    </p:anim>
                                    <p:anim calcmode="lin" valueType="num">
                                      <p:cBhvr>
                                        <p:cTn id="27" dur="1000" fill="hold"/>
                                        <p:tgtEl>
                                          <p:spTgt spid="7"/>
                                        </p:tgtEl>
                                        <p:attrNameLst>
                                          <p:attrName>style.rotation</p:attrName>
                                        </p:attrNameLst>
                                      </p:cBhvr>
                                      <p:tavLst>
                                        <p:tav tm="0">
                                          <p:val>
                                            <p:fltVal val="90"/>
                                          </p:val>
                                        </p:tav>
                                        <p:tav tm="100000">
                                          <p:val>
                                            <p:fltVal val="0"/>
                                          </p:val>
                                        </p:tav>
                                      </p:tavLst>
                                    </p:anim>
                                    <p:animEffect transition="in" filter="fade">
                                      <p:cBhvr>
                                        <p:cTn id="28" dur="1000"/>
                                        <p:tgtEl>
                                          <p:spTgt spid="7"/>
                                        </p:tgtEl>
                                      </p:cBhvr>
                                    </p:animEffect>
                                  </p:childTnLst>
                                </p:cTn>
                              </p:par>
                              <p:par>
                                <p:cTn id="29" presetID="31" presetClass="entr" presetSubtype="0"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p:cTn id="31" dur="1000" fill="hold"/>
                                        <p:tgtEl>
                                          <p:spTgt spid="8"/>
                                        </p:tgtEl>
                                        <p:attrNameLst>
                                          <p:attrName>ppt_w</p:attrName>
                                        </p:attrNameLst>
                                      </p:cBhvr>
                                      <p:tavLst>
                                        <p:tav tm="0">
                                          <p:val>
                                            <p:fltVal val="0"/>
                                          </p:val>
                                        </p:tav>
                                        <p:tav tm="100000">
                                          <p:val>
                                            <p:strVal val="#ppt_w"/>
                                          </p:val>
                                        </p:tav>
                                      </p:tavLst>
                                    </p:anim>
                                    <p:anim calcmode="lin" valueType="num">
                                      <p:cBhvr>
                                        <p:cTn id="32" dur="1000" fill="hold"/>
                                        <p:tgtEl>
                                          <p:spTgt spid="8"/>
                                        </p:tgtEl>
                                        <p:attrNameLst>
                                          <p:attrName>ppt_h</p:attrName>
                                        </p:attrNameLst>
                                      </p:cBhvr>
                                      <p:tavLst>
                                        <p:tav tm="0">
                                          <p:val>
                                            <p:fltVal val="0"/>
                                          </p:val>
                                        </p:tav>
                                        <p:tav tm="100000">
                                          <p:val>
                                            <p:strVal val="#ppt_h"/>
                                          </p:val>
                                        </p:tav>
                                      </p:tavLst>
                                    </p:anim>
                                    <p:anim calcmode="lin" valueType="num">
                                      <p:cBhvr>
                                        <p:cTn id="33" dur="1000" fill="hold"/>
                                        <p:tgtEl>
                                          <p:spTgt spid="8"/>
                                        </p:tgtEl>
                                        <p:attrNameLst>
                                          <p:attrName>style.rotation</p:attrName>
                                        </p:attrNameLst>
                                      </p:cBhvr>
                                      <p:tavLst>
                                        <p:tav tm="0">
                                          <p:val>
                                            <p:fltVal val="90"/>
                                          </p:val>
                                        </p:tav>
                                        <p:tav tm="100000">
                                          <p:val>
                                            <p:fltVal val="0"/>
                                          </p:val>
                                        </p:tav>
                                      </p:tavLst>
                                    </p:anim>
                                    <p:animEffect transition="in" filter="fade">
                                      <p:cBhvr>
                                        <p:cTn id="34" dur="1000"/>
                                        <p:tgtEl>
                                          <p:spTgt spid="8"/>
                                        </p:tgtEl>
                                      </p:cBhvr>
                                    </p:animEffect>
                                  </p:childTnLst>
                                </p:cTn>
                              </p:par>
                              <p:par>
                                <p:cTn id="35" presetID="31" presetClass="entr" presetSubtype="0"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p:cTn id="37" dur="1000" fill="hold"/>
                                        <p:tgtEl>
                                          <p:spTgt spid="9"/>
                                        </p:tgtEl>
                                        <p:attrNameLst>
                                          <p:attrName>ppt_w</p:attrName>
                                        </p:attrNameLst>
                                      </p:cBhvr>
                                      <p:tavLst>
                                        <p:tav tm="0">
                                          <p:val>
                                            <p:fltVal val="0"/>
                                          </p:val>
                                        </p:tav>
                                        <p:tav tm="100000">
                                          <p:val>
                                            <p:strVal val="#ppt_w"/>
                                          </p:val>
                                        </p:tav>
                                      </p:tavLst>
                                    </p:anim>
                                    <p:anim calcmode="lin" valueType="num">
                                      <p:cBhvr>
                                        <p:cTn id="38" dur="1000" fill="hold"/>
                                        <p:tgtEl>
                                          <p:spTgt spid="9"/>
                                        </p:tgtEl>
                                        <p:attrNameLst>
                                          <p:attrName>ppt_h</p:attrName>
                                        </p:attrNameLst>
                                      </p:cBhvr>
                                      <p:tavLst>
                                        <p:tav tm="0">
                                          <p:val>
                                            <p:fltVal val="0"/>
                                          </p:val>
                                        </p:tav>
                                        <p:tav tm="100000">
                                          <p:val>
                                            <p:strVal val="#ppt_h"/>
                                          </p:val>
                                        </p:tav>
                                      </p:tavLst>
                                    </p:anim>
                                    <p:anim calcmode="lin" valueType="num">
                                      <p:cBhvr>
                                        <p:cTn id="39" dur="1000" fill="hold"/>
                                        <p:tgtEl>
                                          <p:spTgt spid="9"/>
                                        </p:tgtEl>
                                        <p:attrNameLst>
                                          <p:attrName>style.rotation</p:attrName>
                                        </p:attrNameLst>
                                      </p:cBhvr>
                                      <p:tavLst>
                                        <p:tav tm="0">
                                          <p:val>
                                            <p:fltVal val="90"/>
                                          </p:val>
                                        </p:tav>
                                        <p:tav tm="100000">
                                          <p:val>
                                            <p:fltVal val="0"/>
                                          </p:val>
                                        </p:tav>
                                      </p:tavLst>
                                    </p:anim>
                                    <p:animEffect transition="in" filter="fade">
                                      <p:cBhvr>
                                        <p:cTn id="40" dur="1000"/>
                                        <p:tgtEl>
                                          <p:spTgt spid="9"/>
                                        </p:tgtEl>
                                      </p:cBhvr>
                                    </p:animEffect>
                                  </p:childTnLst>
                                </p:cTn>
                              </p:par>
                              <p:par>
                                <p:cTn id="41" presetID="31" presetClass="entr" presetSubtype="0" fill="hold" grpId="0" nodeType="with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p:cTn id="43" dur="1000" fill="hold"/>
                                        <p:tgtEl>
                                          <p:spTgt spid="10"/>
                                        </p:tgtEl>
                                        <p:attrNameLst>
                                          <p:attrName>ppt_w</p:attrName>
                                        </p:attrNameLst>
                                      </p:cBhvr>
                                      <p:tavLst>
                                        <p:tav tm="0">
                                          <p:val>
                                            <p:fltVal val="0"/>
                                          </p:val>
                                        </p:tav>
                                        <p:tav tm="100000">
                                          <p:val>
                                            <p:strVal val="#ppt_w"/>
                                          </p:val>
                                        </p:tav>
                                      </p:tavLst>
                                    </p:anim>
                                    <p:anim calcmode="lin" valueType="num">
                                      <p:cBhvr>
                                        <p:cTn id="44" dur="1000" fill="hold"/>
                                        <p:tgtEl>
                                          <p:spTgt spid="10"/>
                                        </p:tgtEl>
                                        <p:attrNameLst>
                                          <p:attrName>ppt_h</p:attrName>
                                        </p:attrNameLst>
                                      </p:cBhvr>
                                      <p:tavLst>
                                        <p:tav tm="0">
                                          <p:val>
                                            <p:fltVal val="0"/>
                                          </p:val>
                                        </p:tav>
                                        <p:tav tm="100000">
                                          <p:val>
                                            <p:strVal val="#ppt_h"/>
                                          </p:val>
                                        </p:tav>
                                      </p:tavLst>
                                    </p:anim>
                                    <p:anim calcmode="lin" valueType="num">
                                      <p:cBhvr>
                                        <p:cTn id="45" dur="1000" fill="hold"/>
                                        <p:tgtEl>
                                          <p:spTgt spid="10"/>
                                        </p:tgtEl>
                                        <p:attrNameLst>
                                          <p:attrName>style.rotation</p:attrName>
                                        </p:attrNameLst>
                                      </p:cBhvr>
                                      <p:tavLst>
                                        <p:tav tm="0">
                                          <p:val>
                                            <p:fltVal val="90"/>
                                          </p:val>
                                        </p:tav>
                                        <p:tav tm="100000">
                                          <p:val>
                                            <p:fltVal val="0"/>
                                          </p:val>
                                        </p:tav>
                                      </p:tavLst>
                                    </p:anim>
                                    <p:animEffect transition="in" filter="fade">
                                      <p:cBhvr>
                                        <p:cTn id="46" dur="1000"/>
                                        <p:tgtEl>
                                          <p:spTgt spid="10"/>
                                        </p:tgtEl>
                                      </p:cBhvr>
                                    </p:animEffect>
                                  </p:childTnLst>
                                </p:cTn>
                              </p:par>
                              <p:par>
                                <p:cTn id="47" presetID="31" presetClass="entr" presetSubtype="0" fill="hold" grpId="0" nodeType="with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1000" fill="hold"/>
                                        <p:tgtEl>
                                          <p:spTgt spid="11"/>
                                        </p:tgtEl>
                                        <p:attrNameLst>
                                          <p:attrName>ppt_w</p:attrName>
                                        </p:attrNameLst>
                                      </p:cBhvr>
                                      <p:tavLst>
                                        <p:tav tm="0">
                                          <p:val>
                                            <p:fltVal val="0"/>
                                          </p:val>
                                        </p:tav>
                                        <p:tav tm="100000">
                                          <p:val>
                                            <p:strVal val="#ppt_w"/>
                                          </p:val>
                                        </p:tav>
                                      </p:tavLst>
                                    </p:anim>
                                    <p:anim calcmode="lin" valueType="num">
                                      <p:cBhvr>
                                        <p:cTn id="50" dur="1000" fill="hold"/>
                                        <p:tgtEl>
                                          <p:spTgt spid="11"/>
                                        </p:tgtEl>
                                        <p:attrNameLst>
                                          <p:attrName>ppt_h</p:attrName>
                                        </p:attrNameLst>
                                      </p:cBhvr>
                                      <p:tavLst>
                                        <p:tav tm="0">
                                          <p:val>
                                            <p:fltVal val="0"/>
                                          </p:val>
                                        </p:tav>
                                        <p:tav tm="100000">
                                          <p:val>
                                            <p:strVal val="#ppt_h"/>
                                          </p:val>
                                        </p:tav>
                                      </p:tavLst>
                                    </p:anim>
                                    <p:anim calcmode="lin" valueType="num">
                                      <p:cBhvr>
                                        <p:cTn id="51" dur="1000" fill="hold"/>
                                        <p:tgtEl>
                                          <p:spTgt spid="11"/>
                                        </p:tgtEl>
                                        <p:attrNameLst>
                                          <p:attrName>style.rotation</p:attrName>
                                        </p:attrNameLst>
                                      </p:cBhvr>
                                      <p:tavLst>
                                        <p:tav tm="0">
                                          <p:val>
                                            <p:fltVal val="90"/>
                                          </p:val>
                                        </p:tav>
                                        <p:tav tm="100000">
                                          <p:val>
                                            <p:fltVal val="0"/>
                                          </p:val>
                                        </p:tav>
                                      </p:tavLst>
                                    </p:anim>
                                    <p:animEffect transition="in" filter="fade">
                                      <p:cBhvr>
                                        <p:cTn id="52" dur="1000"/>
                                        <p:tgtEl>
                                          <p:spTgt spid="11"/>
                                        </p:tgtEl>
                                      </p:cBhvr>
                                    </p:animEffect>
                                  </p:childTnLst>
                                </p:cTn>
                              </p:par>
                              <p:par>
                                <p:cTn id="53" presetID="31" presetClass="entr" presetSubtype="0" fill="hold" grpId="0" nodeType="with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p:cTn id="55" dur="1000" fill="hold"/>
                                        <p:tgtEl>
                                          <p:spTgt spid="12"/>
                                        </p:tgtEl>
                                        <p:attrNameLst>
                                          <p:attrName>ppt_w</p:attrName>
                                        </p:attrNameLst>
                                      </p:cBhvr>
                                      <p:tavLst>
                                        <p:tav tm="0">
                                          <p:val>
                                            <p:fltVal val="0"/>
                                          </p:val>
                                        </p:tav>
                                        <p:tav tm="100000">
                                          <p:val>
                                            <p:strVal val="#ppt_w"/>
                                          </p:val>
                                        </p:tav>
                                      </p:tavLst>
                                    </p:anim>
                                    <p:anim calcmode="lin" valueType="num">
                                      <p:cBhvr>
                                        <p:cTn id="56" dur="1000" fill="hold"/>
                                        <p:tgtEl>
                                          <p:spTgt spid="12"/>
                                        </p:tgtEl>
                                        <p:attrNameLst>
                                          <p:attrName>ppt_h</p:attrName>
                                        </p:attrNameLst>
                                      </p:cBhvr>
                                      <p:tavLst>
                                        <p:tav tm="0">
                                          <p:val>
                                            <p:fltVal val="0"/>
                                          </p:val>
                                        </p:tav>
                                        <p:tav tm="100000">
                                          <p:val>
                                            <p:strVal val="#ppt_h"/>
                                          </p:val>
                                        </p:tav>
                                      </p:tavLst>
                                    </p:anim>
                                    <p:anim calcmode="lin" valueType="num">
                                      <p:cBhvr>
                                        <p:cTn id="57" dur="1000" fill="hold"/>
                                        <p:tgtEl>
                                          <p:spTgt spid="12"/>
                                        </p:tgtEl>
                                        <p:attrNameLst>
                                          <p:attrName>style.rotation</p:attrName>
                                        </p:attrNameLst>
                                      </p:cBhvr>
                                      <p:tavLst>
                                        <p:tav tm="0">
                                          <p:val>
                                            <p:fltVal val="90"/>
                                          </p:val>
                                        </p:tav>
                                        <p:tav tm="100000">
                                          <p:val>
                                            <p:fltVal val="0"/>
                                          </p:val>
                                        </p:tav>
                                      </p:tavLst>
                                    </p:anim>
                                    <p:animEffect transition="in" filter="fade">
                                      <p:cBhvr>
                                        <p:cTn id="58" dur="1000"/>
                                        <p:tgtEl>
                                          <p:spTgt spid="12"/>
                                        </p:tgtEl>
                                      </p:cBhvr>
                                    </p:animEffect>
                                  </p:childTnLst>
                                </p:cTn>
                              </p:par>
                              <p:par>
                                <p:cTn id="59" presetID="31" presetClass="entr" presetSubtype="0" fill="hold" grpId="0" nodeType="withEffect">
                                  <p:stCondLst>
                                    <p:cond delay="0"/>
                                  </p:stCondLst>
                                  <p:childTnLst>
                                    <p:set>
                                      <p:cBhvr>
                                        <p:cTn id="60" dur="1" fill="hold">
                                          <p:stCondLst>
                                            <p:cond delay="0"/>
                                          </p:stCondLst>
                                        </p:cTn>
                                        <p:tgtEl>
                                          <p:spTgt spid="13"/>
                                        </p:tgtEl>
                                        <p:attrNameLst>
                                          <p:attrName>style.visibility</p:attrName>
                                        </p:attrNameLst>
                                      </p:cBhvr>
                                      <p:to>
                                        <p:strVal val="visible"/>
                                      </p:to>
                                    </p:set>
                                    <p:anim calcmode="lin" valueType="num">
                                      <p:cBhvr>
                                        <p:cTn id="61" dur="1000" fill="hold"/>
                                        <p:tgtEl>
                                          <p:spTgt spid="13"/>
                                        </p:tgtEl>
                                        <p:attrNameLst>
                                          <p:attrName>ppt_w</p:attrName>
                                        </p:attrNameLst>
                                      </p:cBhvr>
                                      <p:tavLst>
                                        <p:tav tm="0">
                                          <p:val>
                                            <p:fltVal val="0"/>
                                          </p:val>
                                        </p:tav>
                                        <p:tav tm="100000">
                                          <p:val>
                                            <p:strVal val="#ppt_w"/>
                                          </p:val>
                                        </p:tav>
                                      </p:tavLst>
                                    </p:anim>
                                    <p:anim calcmode="lin" valueType="num">
                                      <p:cBhvr>
                                        <p:cTn id="62" dur="1000" fill="hold"/>
                                        <p:tgtEl>
                                          <p:spTgt spid="13"/>
                                        </p:tgtEl>
                                        <p:attrNameLst>
                                          <p:attrName>ppt_h</p:attrName>
                                        </p:attrNameLst>
                                      </p:cBhvr>
                                      <p:tavLst>
                                        <p:tav tm="0">
                                          <p:val>
                                            <p:fltVal val="0"/>
                                          </p:val>
                                        </p:tav>
                                        <p:tav tm="100000">
                                          <p:val>
                                            <p:strVal val="#ppt_h"/>
                                          </p:val>
                                        </p:tav>
                                      </p:tavLst>
                                    </p:anim>
                                    <p:anim calcmode="lin" valueType="num">
                                      <p:cBhvr>
                                        <p:cTn id="63" dur="1000" fill="hold"/>
                                        <p:tgtEl>
                                          <p:spTgt spid="13"/>
                                        </p:tgtEl>
                                        <p:attrNameLst>
                                          <p:attrName>style.rotation</p:attrName>
                                        </p:attrNameLst>
                                      </p:cBhvr>
                                      <p:tavLst>
                                        <p:tav tm="0">
                                          <p:val>
                                            <p:fltVal val="90"/>
                                          </p:val>
                                        </p:tav>
                                        <p:tav tm="100000">
                                          <p:val>
                                            <p:fltVal val="0"/>
                                          </p:val>
                                        </p:tav>
                                      </p:tavLst>
                                    </p:anim>
                                    <p:animEffect transition="in" filter="fade">
                                      <p:cBhvr>
                                        <p:cTn id="64" dur="1000"/>
                                        <p:tgtEl>
                                          <p:spTgt spid="13"/>
                                        </p:tgtEl>
                                      </p:cBhvr>
                                    </p:animEffect>
                                  </p:childTnLst>
                                </p:cTn>
                              </p:par>
                              <p:par>
                                <p:cTn id="65" presetID="31" presetClass="entr" presetSubtype="0" fill="hold" grpId="0" nodeType="withEffect">
                                  <p:stCondLst>
                                    <p:cond delay="0"/>
                                  </p:stCondLst>
                                  <p:childTnLst>
                                    <p:set>
                                      <p:cBhvr>
                                        <p:cTn id="66" dur="1" fill="hold">
                                          <p:stCondLst>
                                            <p:cond delay="0"/>
                                          </p:stCondLst>
                                        </p:cTn>
                                        <p:tgtEl>
                                          <p:spTgt spid="14"/>
                                        </p:tgtEl>
                                        <p:attrNameLst>
                                          <p:attrName>style.visibility</p:attrName>
                                        </p:attrNameLst>
                                      </p:cBhvr>
                                      <p:to>
                                        <p:strVal val="visible"/>
                                      </p:to>
                                    </p:set>
                                    <p:anim calcmode="lin" valueType="num">
                                      <p:cBhvr>
                                        <p:cTn id="67" dur="1000" fill="hold"/>
                                        <p:tgtEl>
                                          <p:spTgt spid="14"/>
                                        </p:tgtEl>
                                        <p:attrNameLst>
                                          <p:attrName>ppt_w</p:attrName>
                                        </p:attrNameLst>
                                      </p:cBhvr>
                                      <p:tavLst>
                                        <p:tav tm="0">
                                          <p:val>
                                            <p:fltVal val="0"/>
                                          </p:val>
                                        </p:tav>
                                        <p:tav tm="100000">
                                          <p:val>
                                            <p:strVal val="#ppt_w"/>
                                          </p:val>
                                        </p:tav>
                                      </p:tavLst>
                                    </p:anim>
                                    <p:anim calcmode="lin" valueType="num">
                                      <p:cBhvr>
                                        <p:cTn id="68" dur="1000" fill="hold"/>
                                        <p:tgtEl>
                                          <p:spTgt spid="14"/>
                                        </p:tgtEl>
                                        <p:attrNameLst>
                                          <p:attrName>ppt_h</p:attrName>
                                        </p:attrNameLst>
                                      </p:cBhvr>
                                      <p:tavLst>
                                        <p:tav tm="0">
                                          <p:val>
                                            <p:fltVal val="0"/>
                                          </p:val>
                                        </p:tav>
                                        <p:tav tm="100000">
                                          <p:val>
                                            <p:strVal val="#ppt_h"/>
                                          </p:val>
                                        </p:tav>
                                      </p:tavLst>
                                    </p:anim>
                                    <p:anim calcmode="lin" valueType="num">
                                      <p:cBhvr>
                                        <p:cTn id="69" dur="1000" fill="hold"/>
                                        <p:tgtEl>
                                          <p:spTgt spid="14"/>
                                        </p:tgtEl>
                                        <p:attrNameLst>
                                          <p:attrName>style.rotation</p:attrName>
                                        </p:attrNameLst>
                                      </p:cBhvr>
                                      <p:tavLst>
                                        <p:tav tm="0">
                                          <p:val>
                                            <p:fltVal val="90"/>
                                          </p:val>
                                        </p:tav>
                                        <p:tav tm="100000">
                                          <p:val>
                                            <p:fltVal val="0"/>
                                          </p:val>
                                        </p:tav>
                                      </p:tavLst>
                                    </p:anim>
                                    <p:animEffect transition="in" filter="fade">
                                      <p:cBhvr>
                                        <p:cTn id="70" dur="1000"/>
                                        <p:tgtEl>
                                          <p:spTgt spid="14"/>
                                        </p:tgtEl>
                                      </p:cBhvr>
                                    </p:animEffect>
                                  </p:childTnLst>
                                </p:cTn>
                              </p:par>
                              <p:par>
                                <p:cTn id="71" presetID="31" presetClass="entr" presetSubtype="0" fill="hold" grpId="0" nodeType="withEffect">
                                  <p:stCondLst>
                                    <p:cond delay="0"/>
                                  </p:stCondLst>
                                  <p:childTnLst>
                                    <p:set>
                                      <p:cBhvr>
                                        <p:cTn id="72" dur="1" fill="hold">
                                          <p:stCondLst>
                                            <p:cond delay="0"/>
                                          </p:stCondLst>
                                        </p:cTn>
                                        <p:tgtEl>
                                          <p:spTgt spid="15"/>
                                        </p:tgtEl>
                                        <p:attrNameLst>
                                          <p:attrName>style.visibility</p:attrName>
                                        </p:attrNameLst>
                                      </p:cBhvr>
                                      <p:to>
                                        <p:strVal val="visible"/>
                                      </p:to>
                                    </p:set>
                                    <p:anim calcmode="lin" valueType="num">
                                      <p:cBhvr>
                                        <p:cTn id="73" dur="1000" fill="hold"/>
                                        <p:tgtEl>
                                          <p:spTgt spid="15"/>
                                        </p:tgtEl>
                                        <p:attrNameLst>
                                          <p:attrName>ppt_w</p:attrName>
                                        </p:attrNameLst>
                                      </p:cBhvr>
                                      <p:tavLst>
                                        <p:tav tm="0">
                                          <p:val>
                                            <p:fltVal val="0"/>
                                          </p:val>
                                        </p:tav>
                                        <p:tav tm="100000">
                                          <p:val>
                                            <p:strVal val="#ppt_w"/>
                                          </p:val>
                                        </p:tav>
                                      </p:tavLst>
                                    </p:anim>
                                    <p:anim calcmode="lin" valueType="num">
                                      <p:cBhvr>
                                        <p:cTn id="74" dur="1000" fill="hold"/>
                                        <p:tgtEl>
                                          <p:spTgt spid="15"/>
                                        </p:tgtEl>
                                        <p:attrNameLst>
                                          <p:attrName>ppt_h</p:attrName>
                                        </p:attrNameLst>
                                      </p:cBhvr>
                                      <p:tavLst>
                                        <p:tav tm="0">
                                          <p:val>
                                            <p:fltVal val="0"/>
                                          </p:val>
                                        </p:tav>
                                        <p:tav tm="100000">
                                          <p:val>
                                            <p:strVal val="#ppt_h"/>
                                          </p:val>
                                        </p:tav>
                                      </p:tavLst>
                                    </p:anim>
                                    <p:anim calcmode="lin" valueType="num">
                                      <p:cBhvr>
                                        <p:cTn id="75" dur="1000" fill="hold"/>
                                        <p:tgtEl>
                                          <p:spTgt spid="15"/>
                                        </p:tgtEl>
                                        <p:attrNameLst>
                                          <p:attrName>style.rotation</p:attrName>
                                        </p:attrNameLst>
                                      </p:cBhvr>
                                      <p:tavLst>
                                        <p:tav tm="0">
                                          <p:val>
                                            <p:fltVal val="90"/>
                                          </p:val>
                                        </p:tav>
                                        <p:tav tm="100000">
                                          <p:val>
                                            <p:fltVal val="0"/>
                                          </p:val>
                                        </p:tav>
                                      </p:tavLst>
                                    </p:anim>
                                    <p:animEffect transition="in" filter="fade">
                                      <p:cBhvr>
                                        <p:cTn id="76" dur="1000"/>
                                        <p:tgtEl>
                                          <p:spTgt spid="15"/>
                                        </p:tgtEl>
                                      </p:cBhvr>
                                    </p:animEffect>
                                  </p:childTnLst>
                                </p:cTn>
                              </p:par>
                              <p:par>
                                <p:cTn id="77" presetID="31" presetClass="entr" presetSubtype="0" fill="hold" grpId="0" nodeType="withEffect">
                                  <p:stCondLst>
                                    <p:cond delay="0"/>
                                  </p:stCondLst>
                                  <p:childTnLst>
                                    <p:set>
                                      <p:cBhvr>
                                        <p:cTn id="78" dur="1" fill="hold">
                                          <p:stCondLst>
                                            <p:cond delay="0"/>
                                          </p:stCondLst>
                                        </p:cTn>
                                        <p:tgtEl>
                                          <p:spTgt spid="16"/>
                                        </p:tgtEl>
                                        <p:attrNameLst>
                                          <p:attrName>style.visibility</p:attrName>
                                        </p:attrNameLst>
                                      </p:cBhvr>
                                      <p:to>
                                        <p:strVal val="visible"/>
                                      </p:to>
                                    </p:set>
                                    <p:anim calcmode="lin" valueType="num">
                                      <p:cBhvr>
                                        <p:cTn id="79" dur="1000" fill="hold"/>
                                        <p:tgtEl>
                                          <p:spTgt spid="16"/>
                                        </p:tgtEl>
                                        <p:attrNameLst>
                                          <p:attrName>ppt_w</p:attrName>
                                        </p:attrNameLst>
                                      </p:cBhvr>
                                      <p:tavLst>
                                        <p:tav tm="0">
                                          <p:val>
                                            <p:fltVal val="0"/>
                                          </p:val>
                                        </p:tav>
                                        <p:tav tm="100000">
                                          <p:val>
                                            <p:strVal val="#ppt_w"/>
                                          </p:val>
                                        </p:tav>
                                      </p:tavLst>
                                    </p:anim>
                                    <p:anim calcmode="lin" valueType="num">
                                      <p:cBhvr>
                                        <p:cTn id="80" dur="1000" fill="hold"/>
                                        <p:tgtEl>
                                          <p:spTgt spid="16"/>
                                        </p:tgtEl>
                                        <p:attrNameLst>
                                          <p:attrName>ppt_h</p:attrName>
                                        </p:attrNameLst>
                                      </p:cBhvr>
                                      <p:tavLst>
                                        <p:tav tm="0">
                                          <p:val>
                                            <p:fltVal val="0"/>
                                          </p:val>
                                        </p:tav>
                                        <p:tav tm="100000">
                                          <p:val>
                                            <p:strVal val="#ppt_h"/>
                                          </p:val>
                                        </p:tav>
                                      </p:tavLst>
                                    </p:anim>
                                    <p:anim calcmode="lin" valueType="num">
                                      <p:cBhvr>
                                        <p:cTn id="81" dur="1000" fill="hold"/>
                                        <p:tgtEl>
                                          <p:spTgt spid="16"/>
                                        </p:tgtEl>
                                        <p:attrNameLst>
                                          <p:attrName>style.rotation</p:attrName>
                                        </p:attrNameLst>
                                      </p:cBhvr>
                                      <p:tavLst>
                                        <p:tav tm="0">
                                          <p:val>
                                            <p:fltVal val="90"/>
                                          </p:val>
                                        </p:tav>
                                        <p:tav tm="100000">
                                          <p:val>
                                            <p:fltVal val="0"/>
                                          </p:val>
                                        </p:tav>
                                      </p:tavLst>
                                    </p:anim>
                                    <p:animEffect transition="in" filter="fade">
                                      <p:cBhvr>
                                        <p:cTn id="82" dur="1000"/>
                                        <p:tgtEl>
                                          <p:spTgt spid="16"/>
                                        </p:tgtEl>
                                      </p:cBhvr>
                                    </p:animEffect>
                                  </p:childTnLst>
                                </p:cTn>
                              </p:par>
                              <p:par>
                                <p:cTn id="83" presetID="31" presetClass="entr" presetSubtype="0" fill="hold" grpId="0" nodeType="withEffect">
                                  <p:stCondLst>
                                    <p:cond delay="0"/>
                                  </p:stCondLst>
                                  <p:childTnLst>
                                    <p:set>
                                      <p:cBhvr>
                                        <p:cTn id="84" dur="1" fill="hold">
                                          <p:stCondLst>
                                            <p:cond delay="0"/>
                                          </p:stCondLst>
                                        </p:cTn>
                                        <p:tgtEl>
                                          <p:spTgt spid="17"/>
                                        </p:tgtEl>
                                        <p:attrNameLst>
                                          <p:attrName>style.visibility</p:attrName>
                                        </p:attrNameLst>
                                      </p:cBhvr>
                                      <p:to>
                                        <p:strVal val="visible"/>
                                      </p:to>
                                    </p:set>
                                    <p:anim calcmode="lin" valueType="num">
                                      <p:cBhvr>
                                        <p:cTn id="85" dur="1000" fill="hold"/>
                                        <p:tgtEl>
                                          <p:spTgt spid="17"/>
                                        </p:tgtEl>
                                        <p:attrNameLst>
                                          <p:attrName>ppt_w</p:attrName>
                                        </p:attrNameLst>
                                      </p:cBhvr>
                                      <p:tavLst>
                                        <p:tav tm="0">
                                          <p:val>
                                            <p:fltVal val="0"/>
                                          </p:val>
                                        </p:tav>
                                        <p:tav tm="100000">
                                          <p:val>
                                            <p:strVal val="#ppt_w"/>
                                          </p:val>
                                        </p:tav>
                                      </p:tavLst>
                                    </p:anim>
                                    <p:anim calcmode="lin" valueType="num">
                                      <p:cBhvr>
                                        <p:cTn id="86" dur="1000" fill="hold"/>
                                        <p:tgtEl>
                                          <p:spTgt spid="17"/>
                                        </p:tgtEl>
                                        <p:attrNameLst>
                                          <p:attrName>ppt_h</p:attrName>
                                        </p:attrNameLst>
                                      </p:cBhvr>
                                      <p:tavLst>
                                        <p:tav tm="0">
                                          <p:val>
                                            <p:fltVal val="0"/>
                                          </p:val>
                                        </p:tav>
                                        <p:tav tm="100000">
                                          <p:val>
                                            <p:strVal val="#ppt_h"/>
                                          </p:val>
                                        </p:tav>
                                      </p:tavLst>
                                    </p:anim>
                                    <p:anim calcmode="lin" valueType="num">
                                      <p:cBhvr>
                                        <p:cTn id="87" dur="1000" fill="hold"/>
                                        <p:tgtEl>
                                          <p:spTgt spid="17"/>
                                        </p:tgtEl>
                                        <p:attrNameLst>
                                          <p:attrName>style.rotation</p:attrName>
                                        </p:attrNameLst>
                                      </p:cBhvr>
                                      <p:tavLst>
                                        <p:tav tm="0">
                                          <p:val>
                                            <p:fltVal val="90"/>
                                          </p:val>
                                        </p:tav>
                                        <p:tav tm="100000">
                                          <p:val>
                                            <p:fltVal val="0"/>
                                          </p:val>
                                        </p:tav>
                                      </p:tavLst>
                                    </p:anim>
                                    <p:animEffect transition="in" filter="fade">
                                      <p:cBhvr>
                                        <p:cTn id="88" dur="1000"/>
                                        <p:tgtEl>
                                          <p:spTgt spid="17"/>
                                        </p:tgtEl>
                                      </p:cBhvr>
                                    </p:animEffect>
                                  </p:childTnLst>
                                </p:cTn>
                              </p:par>
                              <p:par>
                                <p:cTn id="89" presetID="31" presetClass="entr" presetSubtype="0" fill="hold" grpId="0" nodeType="withEffect">
                                  <p:stCondLst>
                                    <p:cond delay="0"/>
                                  </p:stCondLst>
                                  <p:childTnLst>
                                    <p:set>
                                      <p:cBhvr>
                                        <p:cTn id="90" dur="1" fill="hold">
                                          <p:stCondLst>
                                            <p:cond delay="0"/>
                                          </p:stCondLst>
                                        </p:cTn>
                                        <p:tgtEl>
                                          <p:spTgt spid="18"/>
                                        </p:tgtEl>
                                        <p:attrNameLst>
                                          <p:attrName>style.visibility</p:attrName>
                                        </p:attrNameLst>
                                      </p:cBhvr>
                                      <p:to>
                                        <p:strVal val="visible"/>
                                      </p:to>
                                    </p:set>
                                    <p:anim calcmode="lin" valueType="num">
                                      <p:cBhvr>
                                        <p:cTn id="91" dur="1000" fill="hold"/>
                                        <p:tgtEl>
                                          <p:spTgt spid="18"/>
                                        </p:tgtEl>
                                        <p:attrNameLst>
                                          <p:attrName>ppt_w</p:attrName>
                                        </p:attrNameLst>
                                      </p:cBhvr>
                                      <p:tavLst>
                                        <p:tav tm="0">
                                          <p:val>
                                            <p:fltVal val="0"/>
                                          </p:val>
                                        </p:tav>
                                        <p:tav tm="100000">
                                          <p:val>
                                            <p:strVal val="#ppt_w"/>
                                          </p:val>
                                        </p:tav>
                                      </p:tavLst>
                                    </p:anim>
                                    <p:anim calcmode="lin" valueType="num">
                                      <p:cBhvr>
                                        <p:cTn id="92" dur="1000" fill="hold"/>
                                        <p:tgtEl>
                                          <p:spTgt spid="18"/>
                                        </p:tgtEl>
                                        <p:attrNameLst>
                                          <p:attrName>ppt_h</p:attrName>
                                        </p:attrNameLst>
                                      </p:cBhvr>
                                      <p:tavLst>
                                        <p:tav tm="0">
                                          <p:val>
                                            <p:fltVal val="0"/>
                                          </p:val>
                                        </p:tav>
                                        <p:tav tm="100000">
                                          <p:val>
                                            <p:strVal val="#ppt_h"/>
                                          </p:val>
                                        </p:tav>
                                      </p:tavLst>
                                    </p:anim>
                                    <p:anim calcmode="lin" valueType="num">
                                      <p:cBhvr>
                                        <p:cTn id="93" dur="1000" fill="hold"/>
                                        <p:tgtEl>
                                          <p:spTgt spid="18"/>
                                        </p:tgtEl>
                                        <p:attrNameLst>
                                          <p:attrName>style.rotation</p:attrName>
                                        </p:attrNameLst>
                                      </p:cBhvr>
                                      <p:tavLst>
                                        <p:tav tm="0">
                                          <p:val>
                                            <p:fltVal val="90"/>
                                          </p:val>
                                        </p:tav>
                                        <p:tav tm="100000">
                                          <p:val>
                                            <p:fltVal val="0"/>
                                          </p:val>
                                        </p:tav>
                                      </p:tavLst>
                                    </p:anim>
                                    <p:animEffect transition="in" filter="fade">
                                      <p:cBhvr>
                                        <p:cTn id="94" dur="1000"/>
                                        <p:tgtEl>
                                          <p:spTgt spid="18"/>
                                        </p:tgtEl>
                                      </p:cBhvr>
                                    </p:animEffect>
                                  </p:childTnLst>
                                </p:cTn>
                              </p:par>
                              <p:par>
                                <p:cTn id="95" presetID="31" presetClass="entr" presetSubtype="0" fill="hold" grpId="0" nodeType="withEffect">
                                  <p:stCondLst>
                                    <p:cond delay="0"/>
                                  </p:stCondLst>
                                  <p:childTnLst>
                                    <p:set>
                                      <p:cBhvr>
                                        <p:cTn id="96" dur="1" fill="hold">
                                          <p:stCondLst>
                                            <p:cond delay="0"/>
                                          </p:stCondLst>
                                        </p:cTn>
                                        <p:tgtEl>
                                          <p:spTgt spid="19"/>
                                        </p:tgtEl>
                                        <p:attrNameLst>
                                          <p:attrName>style.visibility</p:attrName>
                                        </p:attrNameLst>
                                      </p:cBhvr>
                                      <p:to>
                                        <p:strVal val="visible"/>
                                      </p:to>
                                    </p:set>
                                    <p:anim calcmode="lin" valueType="num">
                                      <p:cBhvr>
                                        <p:cTn id="97" dur="1000" fill="hold"/>
                                        <p:tgtEl>
                                          <p:spTgt spid="19"/>
                                        </p:tgtEl>
                                        <p:attrNameLst>
                                          <p:attrName>ppt_w</p:attrName>
                                        </p:attrNameLst>
                                      </p:cBhvr>
                                      <p:tavLst>
                                        <p:tav tm="0">
                                          <p:val>
                                            <p:fltVal val="0"/>
                                          </p:val>
                                        </p:tav>
                                        <p:tav tm="100000">
                                          <p:val>
                                            <p:strVal val="#ppt_w"/>
                                          </p:val>
                                        </p:tav>
                                      </p:tavLst>
                                    </p:anim>
                                    <p:anim calcmode="lin" valueType="num">
                                      <p:cBhvr>
                                        <p:cTn id="98" dur="1000" fill="hold"/>
                                        <p:tgtEl>
                                          <p:spTgt spid="19"/>
                                        </p:tgtEl>
                                        <p:attrNameLst>
                                          <p:attrName>ppt_h</p:attrName>
                                        </p:attrNameLst>
                                      </p:cBhvr>
                                      <p:tavLst>
                                        <p:tav tm="0">
                                          <p:val>
                                            <p:fltVal val="0"/>
                                          </p:val>
                                        </p:tav>
                                        <p:tav tm="100000">
                                          <p:val>
                                            <p:strVal val="#ppt_h"/>
                                          </p:val>
                                        </p:tav>
                                      </p:tavLst>
                                    </p:anim>
                                    <p:anim calcmode="lin" valueType="num">
                                      <p:cBhvr>
                                        <p:cTn id="99" dur="1000" fill="hold"/>
                                        <p:tgtEl>
                                          <p:spTgt spid="19"/>
                                        </p:tgtEl>
                                        <p:attrNameLst>
                                          <p:attrName>style.rotation</p:attrName>
                                        </p:attrNameLst>
                                      </p:cBhvr>
                                      <p:tavLst>
                                        <p:tav tm="0">
                                          <p:val>
                                            <p:fltVal val="90"/>
                                          </p:val>
                                        </p:tav>
                                        <p:tav tm="100000">
                                          <p:val>
                                            <p:fltVal val="0"/>
                                          </p:val>
                                        </p:tav>
                                      </p:tavLst>
                                    </p:anim>
                                    <p:animEffect transition="in" filter="fade">
                                      <p:cBhvr>
                                        <p:cTn id="100" dur="1000"/>
                                        <p:tgtEl>
                                          <p:spTgt spid="19"/>
                                        </p:tgtEl>
                                      </p:cBhvr>
                                    </p:animEffect>
                                  </p:childTnLst>
                                </p:cTn>
                              </p:par>
                              <p:par>
                                <p:cTn id="101" presetID="31" presetClass="entr" presetSubtype="0" fill="hold" grpId="0" nodeType="withEffect">
                                  <p:stCondLst>
                                    <p:cond delay="0"/>
                                  </p:stCondLst>
                                  <p:childTnLst>
                                    <p:set>
                                      <p:cBhvr>
                                        <p:cTn id="102" dur="1" fill="hold">
                                          <p:stCondLst>
                                            <p:cond delay="0"/>
                                          </p:stCondLst>
                                        </p:cTn>
                                        <p:tgtEl>
                                          <p:spTgt spid="20"/>
                                        </p:tgtEl>
                                        <p:attrNameLst>
                                          <p:attrName>style.visibility</p:attrName>
                                        </p:attrNameLst>
                                      </p:cBhvr>
                                      <p:to>
                                        <p:strVal val="visible"/>
                                      </p:to>
                                    </p:set>
                                    <p:anim calcmode="lin" valueType="num">
                                      <p:cBhvr>
                                        <p:cTn id="103" dur="1000" fill="hold"/>
                                        <p:tgtEl>
                                          <p:spTgt spid="20"/>
                                        </p:tgtEl>
                                        <p:attrNameLst>
                                          <p:attrName>ppt_w</p:attrName>
                                        </p:attrNameLst>
                                      </p:cBhvr>
                                      <p:tavLst>
                                        <p:tav tm="0">
                                          <p:val>
                                            <p:fltVal val="0"/>
                                          </p:val>
                                        </p:tav>
                                        <p:tav tm="100000">
                                          <p:val>
                                            <p:strVal val="#ppt_w"/>
                                          </p:val>
                                        </p:tav>
                                      </p:tavLst>
                                    </p:anim>
                                    <p:anim calcmode="lin" valueType="num">
                                      <p:cBhvr>
                                        <p:cTn id="104" dur="1000" fill="hold"/>
                                        <p:tgtEl>
                                          <p:spTgt spid="20"/>
                                        </p:tgtEl>
                                        <p:attrNameLst>
                                          <p:attrName>ppt_h</p:attrName>
                                        </p:attrNameLst>
                                      </p:cBhvr>
                                      <p:tavLst>
                                        <p:tav tm="0">
                                          <p:val>
                                            <p:fltVal val="0"/>
                                          </p:val>
                                        </p:tav>
                                        <p:tav tm="100000">
                                          <p:val>
                                            <p:strVal val="#ppt_h"/>
                                          </p:val>
                                        </p:tav>
                                      </p:tavLst>
                                    </p:anim>
                                    <p:anim calcmode="lin" valueType="num">
                                      <p:cBhvr>
                                        <p:cTn id="105" dur="1000" fill="hold"/>
                                        <p:tgtEl>
                                          <p:spTgt spid="20"/>
                                        </p:tgtEl>
                                        <p:attrNameLst>
                                          <p:attrName>style.rotation</p:attrName>
                                        </p:attrNameLst>
                                      </p:cBhvr>
                                      <p:tavLst>
                                        <p:tav tm="0">
                                          <p:val>
                                            <p:fltVal val="90"/>
                                          </p:val>
                                        </p:tav>
                                        <p:tav tm="100000">
                                          <p:val>
                                            <p:fltVal val="0"/>
                                          </p:val>
                                        </p:tav>
                                      </p:tavLst>
                                    </p:anim>
                                    <p:animEffect transition="in" filter="fade">
                                      <p:cBhvr>
                                        <p:cTn id="106" dur="1000"/>
                                        <p:tgtEl>
                                          <p:spTgt spid="20"/>
                                        </p:tgtEl>
                                      </p:cBhvr>
                                    </p:animEffect>
                                  </p:childTnLst>
                                </p:cTn>
                              </p:par>
                              <p:par>
                                <p:cTn id="107" presetID="31" presetClass="entr" presetSubtype="0" fill="hold" grpId="0" nodeType="withEffect">
                                  <p:stCondLst>
                                    <p:cond delay="0"/>
                                  </p:stCondLst>
                                  <p:childTnLst>
                                    <p:set>
                                      <p:cBhvr>
                                        <p:cTn id="108" dur="1" fill="hold">
                                          <p:stCondLst>
                                            <p:cond delay="0"/>
                                          </p:stCondLst>
                                        </p:cTn>
                                        <p:tgtEl>
                                          <p:spTgt spid="21"/>
                                        </p:tgtEl>
                                        <p:attrNameLst>
                                          <p:attrName>style.visibility</p:attrName>
                                        </p:attrNameLst>
                                      </p:cBhvr>
                                      <p:to>
                                        <p:strVal val="visible"/>
                                      </p:to>
                                    </p:set>
                                    <p:anim calcmode="lin" valueType="num">
                                      <p:cBhvr>
                                        <p:cTn id="109" dur="1000" fill="hold"/>
                                        <p:tgtEl>
                                          <p:spTgt spid="21"/>
                                        </p:tgtEl>
                                        <p:attrNameLst>
                                          <p:attrName>ppt_w</p:attrName>
                                        </p:attrNameLst>
                                      </p:cBhvr>
                                      <p:tavLst>
                                        <p:tav tm="0">
                                          <p:val>
                                            <p:fltVal val="0"/>
                                          </p:val>
                                        </p:tav>
                                        <p:tav tm="100000">
                                          <p:val>
                                            <p:strVal val="#ppt_w"/>
                                          </p:val>
                                        </p:tav>
                                      </p:tavLst>
                                    </p:anim>
                                    <p:anim calcmode="lin" valueType="num">
                                      <p:cBhvr>
                                        <p:cTn id="110" dur="1000" fill="hold"/>
                                        <p:tgtEl>
                                          <p:spTgt spid="21"/>
                                        </p:tgtEl>
                                        <p:attrNameLst>
                                          <p:attrName>ppt_h</p:attrName>
                                        </p:attrNameLst>
                                      </p:cBhvr>
                                      <p:tavLst>
                                        <p:tav tm="0">
                                          <p:val>
                                            <p:fltVal val="0"/>
                                          </p:val>
                                        </p:tav>
                                        <p:tav tm="100000">
                                          <p:val>
                                            <p:strVal val="#ppt_h"/>
                                          </p:val>
                                        </p:tav>
                                      </p:tavLst>
                                    </p:anim>
                                    <p:anim calcmode="lin" valueType="num">
                                      <p:cBhvr>
                                        <p:cTn id="111" dur="1000" fill="hold"/>
                                        <p:tgtEl>
                                          <p:spTgt spid="21"/>
                                        </p:tgtEl>
                                        <p:attrNameLst>
                                          <p:attrName>style.rotation</p:attrName>
                                        </p:attrNameLst>
                                      </p:cBhvr>
                                      <p:tavLst>
                                        <p:tav tm="0">
                                          <p:val>
                                            <p:fltVal val="90"/>
                                          </p:val>
                                        </p:tav>
                                        <p:tav tm="100000">
                                          <p:val>
                                            <p:fltVal val="0"/>
                                          </p:val>
                                        </p:tav>
                                      </p:tavLst>
                                    </p:anim>
                                    <p:animEffect transition="in" filter="fade">
                                      <p:cBhvr>
                                        <p:cTn id="112" dur="1000"/>
                                        <p:tgtEl>
                                          <p:spTgt spid="21"/>
                                        </p:tgtEl>
                                      </p:cBhvr>
                                    </p:animEffect>
                                  </p:childTnLst>
                                </p:cTn>
                              </p:par>
                              <p:par>
                                <p:cTn id="113" presetID="31" presetClass="entr" presetSubtype="0" fill="hold" grpId="0" nodeType="withEffect">
                                  <p:stCondLst>
                                    <p:cond delay="0"/>
                                  </p:stCondLst>
                                  <p:childTnLst>
                                    <p:set>
                                      <p:cBhvr>
                                        <p:cTn id="114" dur="1" fill="hold">
                                          <p:stCondLst>
                                            <p:cond delay="0"/>
                                          </p:stCondLst>
                                        </p:cTn>
                                        <p:tgtEl>
                                          <p:spTgt spid="22"/>
                                        </p:tgtEl>
                                        <p:attrNameLst>
                                          <p:attrName>style.visibility</p:attrName>
                                        </p:attrNameLst>
                                      </p:cBhvr>
                                      <p:to>
                                        <p:strVal val="visible"/>
                                      </p:to>
                                    </p:set>
                                    <p:anim calcmode="lin" valueType="num">
                                      <p:cBhvr>
                                        <p:cTn id="115" dur="1000" fill="hold"/>
                                        <p:tgtEl>
                                          <p:spTgt spid="22"/>
                                        </p:tgtEl>
                                        <p:attrNameLst>
                                          <p:attrName>ppt_w</p:attrName>
                                        </p:attrNameLst>
                                      </p:cBhvr>
                                      <p:tavLst>
                                        <p:tav tm="0">
                                          <p:val>
                                            <p:fltVal val="0"/>
                                          </p:val>
                                        </p:tav>
                                        <p:tav tm="100000">
                                          <p:val>
                                            <p:strVal val="#ppt_w"/>
                                          </p:val>
                                        </p:tav>
                                      </p:tavLst>
                                    </p:anim>
                                    <p:anim calcmode="lin" valueType="num">
                                      <p:cBhvr>
                                        <p:cTn id="116" dur="1000" fill="hold"/>
                                        <p:tgtEl>
                                          <p:spTgt spid="22"/>
                                        </p:tgtEl>
                                        <p:attrNameLst>
                                          <p:attrName>ppt_h</p:attrName>
                                        </p:attrNameLst>
                                      </p:cBhvr>
                                      <p:tavLst>
                                        <p:tav tm="0">
                                          <p:val>
                                            <p:fltVal val="0"/>
                                          </p:val>
                                        </p:tav>
                                        <p:tav tm="100000">
                                          <p:val>
                                            <p:strVal val="#ppt_h"/>
                                          </p:val>
                                        </p:tav>
                                      </p:tavLst>
                                    </p:anim>
                                    <p:anim calcmode="lin" valueType="num">
                                      <p:cBhvr>
                                        <p:cTn id="117" dur="1000" fill="hold"/>
                                        <p:tgtEl>
                                          <p:spTgt spid="22"/>
                                        </p:tgtEl>
                                        <p:attrNameLst>
                                          <p:attrName>style.rotation</p:attrName>
                                        </p:attrNameLst>
                                      </p:cBhvr>
                                      <p:tavLst>
                                        <p:tav tm="0">
                                          <p:val>
                                            <p:fltVal val="90"/>
                                          </p:val>
                                        </p:tav>
                                        <p:tav tm="100000">
                                          <p:val>
                                            <p:fltVal val="0"/>
                                          </p:val>
                                        </p:tav>
                                      </p:tavLst>
                                    </p:anim>
                                    <p:animEffect transition="in" filter="fade">
                                      <p:cBhvr>
                                        <p:cTn id="118" dur="1000"/>
                                        <p:tgtEl>
                                          <p:spTgt spid="22"/>
                                        </p:tgtEl>
                                      </p:cBhvr>
                                    </p:animEffect>
                                  </p:childTnLst>
                                </p:cTn>
                              </p:par>
                              <p:par>
                                <p:cTn id="119" presetID="31" presetClass="entr" presetSubtype="0" fill="hold" grpId="0" nodeType="withEffect">
                                  <p:stCondLst>
                                    <p:cond delay="0"/>
                                  </p:stCondLst>
                                  <p:childTnLst>
                                    <p:set>
                                      <p:cBhvr>
                                        <p:cTn id="120" dur="1" fill="hold">
                                          <p:stCondLst>
                                            <p:cond delay="0"/>
                                          </p:stCondLst>
                                        </p:cTn>
                                        <p:tgtEl>
                                          <p:spTgt spid="23"/>
                                        </p:tgtEl>
                                        <p:attrNameLst>
                                          <p:attrName>style.visibility</p:attrName>
                                        </p:attrNameLst>
                                      </p:cBhvr>
                                      <p:to>
                                        <p:strVal val="visible"/>
                                      </p:to>
                                    </p:set>
                                    <p:anim calcmode="lin" valueType="num">
                                      <p:cBhvr>
                                        <p:cTn id="121" dur="1000" fill="hold"/>
                                        <p:tgtEl>
                                          <p:spTgt spid="23"/>
                                        </p:tgtEl>
                                        <p:attrNameLst>
                                          <p:attrName>ppt_w</p:attrName>
                                        </p:attrNameLst>
                                      </p:cBhvr>
                                      <p:tavLst>
                                        <p:tav tm="0">
                                          <p:val>
                                            <p:fltVal val="0"/>
                                          </p:val>
                                        </p:tav>
                                        <p:tav tm="100000">
                                          <p:val>
                                            <p:strVal val="#ppt_w"/>
                                          </p:val>
                                        </p:tav>
                                      </p:tavLst>
                                    </p:anim>
                                    <p:anim calcmode="lin" valueType="num">
                                      <p:cBhvr>
                                        <p:cTn id="122" dur="1000" fill="hold"/>
                                        <p:tgtEl>
                                          <p:spTgt spid="23"/>
                                        </p:tgtEl>
                                        <p:attrNameLst>
                                          <p:attrName>ppt_h</p:attrName>
                                        </p:attrNameLst>
                                      </p:cBhvr>
                                      <p:tavLst>
                                        <p:tav tm="0">
                                          <p:val>
                                            <p:fltVal val="0"/>
                                          </p:val>
                                        </p:tav>
                                        <p:tav tm="100000">
                                          <p:val>
                                            <p:strVal val="#ppt_h"/>
                                          </p:val>
                                        </p:tav>
                                      </p:tavLst>
                                    </p:anim>
                                    <p:anim calcmode="lin" valueType="num">
                                      <p:cBhvr>
                                        <p:cTn id="123" dur="1000" fill="hold"/>
                                        <p:tgtEl>
                                          <p:spTgt spid="23"/>
                                        </p:tgtEl>
                                        <p:attrNameLst>
                                          <p:attrName>style.rotation</p:attrName>
                                        </p:attrNameLst>
                                      </p:cBhvr>
                                      <p:tavLst>
                                        <p:tav tm="0">
                                          <p:val>
                                            <p:fltVal val="90"/>
                                          </p:val>
                                        </p:tav>
                                        <p:tav tm="100000">
                                          <p:val>
                                            <p:fltVal val="0"/>
                                          </p:val>
                                        </p:tav>
                                      </p:tavLst>
                                    </p:anim>
                                    <p:animEffect transition="in" filter="fade">
                                      <p:cBhvr>
                                        <p:cTn id="124" dur="1000"/>
                                        <p:tgtEl>
                                          <p:spTgt spid="23"/>
                                        </p:tgtEl>
                                      </p:cBhvr>
                                    </p:animEffect>
                                  </p:childTnLst>
                                </p:cTn>
                              </p:par>
                              <p:par>
                                <p:cTn id="125" presetID="31" presetClass="entr" presetSubtype="0" fill="hold" grpId="0" nodeType="withEffect">
                                  <p:stCondLst>
                                    <p:cond delay="0"/>
                                  </p:stCondLst>
                                  <p:childTnLst>
                                    <p:set>
                                      <p:cBhvr>
                                        <p:cTn id="126" dur="1" fill="hold">
                                          <p:stCondLst>
                                            <p:cond delay="0"/>
                                          </p:stCondLst>
                                        </p:cTn>
                                        <p:tgtEl>
                                          <p:spTgt spid="24"/>
                                        </p:tgtEl>
                                        <p:attrNameLst>
                                          <p:attrName>style.visibility</p:attrName>
                                        </p:attrNameLst>
                                      </p:cBhvr>
                                      <p:to>
                                        <p:strVal val="visible"/>
                                      </p:to>
                                    </p:set>
                                    <p:anim calcmode="lin" valueType="num">
                                      <p:cBhvr>
                                        <p:cTn id="127" dur="1000" fill="hold"/>
                                        <p:tgtEl>
                                          <p:spTgt spid="24"/>
                                        </p:tgtEl>
                                        <p:attrNameLst>
                                          <p:attrName>ppt_w</p:attrName>
                                        </p:attrNameLst>
                                      </p:cBhvr>
                                      <p:tavLst>
                                        <p:tav tm="0">
                                          <p:val>
                                            <p:fltVal val="0"/>
                                          </p:val>
                                        </p:tav>
                                        <p:tav tm="100000">
                                          <p:val>
                                            <p:strVal val="#ppt_w"/>
                                          </p:val>
                                        </p:tav>
                                      </p:tavLst>
                                    </p:anim>
                                    <p:anim calcmode="lin" valueType="num">
                                      <p:cBhvr>
                                        <p:cTn id="128" dur="1000" fill="hold"/>
                                        <p:tgtEl>
                                          <p:spTgt spid="24"/>
                                        </p:tgtEl>
                                        <p:attrNameLst>
                                          <p:attrName>ppt_h</p:attrName>
                                        </p:attrNameLst>
                                      </p:cBhvr>
                                      <p:tavLst>
                                        <p:tav tm="0">
                                          <p:val>
                                            <p:fltVal val="0"/>
                                          </p:val>
                                        </p:tav>
                                        <p:tav tm="100000">
                                          <p:val>
                                            <p:strVal val="#ppt_h"/>
                                          </p:val>
                                        </p:tav>
                                      </p:tavLst>
                                    </p:anim>
                                    <p:anim calcmode="lin" valueType="num">
                                      <p:cBhvr>
                                        <p:cTn id="129" dur="1000" fill="hold"/>
                                        <p:tgtEl>
                                          <p:spTgt spid="24"/>
                                        </p:tgtEl>
                                        <p:attrNameLst>
                                          <p:attrName>style.rotation</p:attrName>
                                        </p:attrNameLst>
                                      </p:cBhvr>
                                      <p:tavLst>
                                        <p:tav tm="0">
                                          <p:val>
                                            <p:fltVal val="90"/>
                                          </p:val>
                                        </p:tav>
                                        <p:tav tm="100000">
                                          <p:val>
                                            <p:fltVal val="0"/>
                                          </p:val>
                                        </p:tav>
                                      </p:tavLst>
                                    </p:anim>
                                    <p:animEffect transition="in" filter="fade">
                                      <p:cBhvr>
                                        <p:cTn id="130" dur="1000"/>
                                        <p:tgtEl>
                                          <p:spTgt spid="24"/>
                                        </p:tgtEl>
                                      </p:cBhvr>
                                    </p:animEffect>
                                  </p:childTnLst>
                                </p:cTn>
                              </p:par>
                              <p:par>
                                <p:cTn id="131" presetID="31" presetClass="entr" presetSubtype="0" fill="hold" grpId="0" nodeType="withEffect">
                                  <p:stCondLst>
                                    <p:cond delay="0"/>
                                  </p:stCondLst>
                                  <p:childTnLst>
                                    <p:set>
                                      <p:cBhvr>
                                        <p:cTn id="132" dur="1" fill="hold">
                                          <p:stCondLst>
                                            <p:cond delay="0"/>
                                          </p:stCondLst>
                                        </p:cTn>
                                        <p:tgtEl>
                                          <p:spTgt spid="25"/>
                                        </p:tgtEl>
                                        <p:attrNameLst>
                                          <p:attrName>style.visibility</p:attrName>
                                        </p:attrNameLst>
                                      </p:cBhvr>
                                      <p:to>
                                        <p:strVal val="visible"/>
                                      </p:to>
                                    </p:set>
                                    <p:anim calcmode="lin" valueType="num">
                                      <p:cBhvr>
                                        <p:cTn id="133" dur="1000" fill="hold"/>
                                        <p:tgtEl>
                                          <p:spTgt spid="25"/>
                                        </p:tgtEl>
                                        <p:attrNameLst>
                                          <p:attrName>ppt_w</p:attrName>
                                        </p:attrNameLst>
                                      </p:cBhvr>
                                      <p:tavLst>
                                        <p:tav tm="0">
                                          <p:val>
                                            <p:fltVal val="0"/>
                                          </p:val>
                                        </p:tav>
                                        <p:tav tm="100000">
                                          <p:val>
                                            <p:strVal val="#ppt_w"/>
                                          </p:val>
                                        </p:tav>
                                      </p:tavLst>
                                    </p:anim>
                                    <p:anim calcmode="lin" valueType="num">
                                      <p:cBhvr>
                                        <p:cTn id="134" dur="1000" fill="hold"/>
                                        <p:tgtEl>
                                          <p:spTgt spid="25"/>
                                        </p:tgtEl>
                                        <p:attrNameLst>
                                          <p:attrName>ppt_h</p:attrName>
                                        </p:attrNameLst>
                                      </p:cBhvr>
                                      <p:tavLst>
                                        <p:tav tm="0">
                                          <p:val>
                                            <p:fltVal val="0"/>
                                          </p:val>
                                        </p:tav>
                                        <p:tav tm="100000">
                                          <p:val>
                                            <p:strVal val="#ppt_h"/>
                                          </p:val>
                                        </p:tav>
                                      </p:tavLst>
                                    </p:anim>
                                    <p:anim calcmode="lin" valueType="num">
                                      <p:cBhvr>
                                        <p:cTn id="135" dur="1000" fill="hold"/>
                                        <p:tgtEl>
                                          <p:spTgt spid="25"/>
                                        </p:tgtEl>
                                        <p:attrNameLst>
                                          <p:attrName>style.rotation</p:attrName>
                                        </p:attrNameLst>
                                      </p:cBhvr>
                                      <p:tavLst>
                                        <p:tav tm="0">
                                          <p:val>
                                            <p:fltVal val="90"/>
                                          </p:val>
                                        </p:tav>
                                        <p:tav tm="100000">
                                          <p:val>
                                            <p:fltVal val="0"/>
                                          </p:val>
                                        </p:tav>
                                      </p:tavLst>
                                    </p:anim>
                                    <p:animEffect transition="in" filter="fade">
                                      <p:cBhvr>
                                        <p:cTn id="136" dur="1000"/>
                                        <p:tgtEl>
                                          <p:spTgt spid="25"/>
                                        </p:tgtEl>
                                      </p:cBhvr>
                                    </p:animEffect>
                                  </p:childTnLst>
                                </p:cTn>
                              </p:par>
                              <p:par>
                                <p:cTn id="137" presetID="31" presetClass="entr" presetSubtype="0" fill="hold" grpId="0" nodeType="withEffect">
                                  <p:stCondLst>
                                    <p:cond delay="0"/>
                                  </p:stCondLst>
                                  <p:childTnLst>
                                    <p:set>
                                      <p:cBhvr>
                                        <p:cTn id="138" dur="1" fill="hold">
                                          <p:stCondLst>
                                            <p:cond delay="0"/>
                                          </p:stCondLst>
                                        </p:cTn>
                                        <p:tgtEl>
                                          <p:spTgt spid="26"/>
                                        </p:tgtEl>
                                        <p:attrNameLst>
                                          <p:attrName>style.visibility</p:attrName>
                                        </p:attrNameLst>
                                      </p:cBhvr>
                                      <p:to>
                                        <p:strVal val="visible"/>
                                      </p:to>
                                    </p:set>
                                    <p:anim calcmode="lin" valueType="num">
                                      <p:cBhvr>
                                        <p:cTn id="139" dur="1000" fill="hold"/>
                                        <p:tgtEl>
                                          <p:spTgt spid="26"/>
                                        </p:tgtEl>
                                        <p:attrNameLst>
                                          <p:attrName>ppt_w</p:attrName>
                                        </p:attrNameLst>
                                      </p:cBhvr>
                                      <p:tavLst>
                                        <p:tav tm="0">
                                          <p:val>
                                            <p:fltVal val="0"/>
                                          </p:val>
                                        </p:tav>
                                        <p:tav tm="100000">
                                          <p:val>
                                            <p:strVal val="#ppt_w"/>
                                          </p:val>
                                        </p:tav>
                                      </p:tavLst>
                                    </p:anim>
                                    <p:anim calcmode="lin" valueType="num">
                                      <p:cBhvr>
                                        <p:cTn id="140" dur="1000" fill="hold"/>
                                        <p:tgtEl>
                                          <p:spTgt spid="26"/>
                                        </p:tgtEl>
                                        <p:attrNameLst>
                                          <p:attrName>ppt_h</p:attrName>
                                        </p:attrNameLst>
                                      </p:cBhvr>
                                      <p:tavLst>
                                        <p:tav tm="0">
                                          <p:val>
                                            <p:fltVal val="0"/>
                                          </p:val>
                                        </p:tav>
                                        <p:tav tm="100000">
                                          <p:val>
                                            <p:strVal val="#ppt_h"/>
                                          </p:val>
                                        </p:tav>
                                      </p:tavLst>
                                    </p:anim>
                                    <p:anim calcmode="lin" valueType="num">
                                      <p:cBhvr>
                                        <p:cTn id="141" dur="1000" fill="hold"/>
                                        <p:tgtEl>
                                          <p:spTgt spid="26"/>
                                        </p:tgtEl>
                                        <p:attrNameLst>
                                          <p:attrName>style.rotation</p:attrName>
                                        </p:attrNameLst>
                                      </p:cBhvr>
                                      <p:tavLst>
                                        <p:tav tm="0">
                                          <p:val>
                                            <p:fltVal val="90"/>
                                          </p:val>
                                        </p:tav>
                                        <p:tav tm="100000">
                                          <p:val>
                                            <p:fltVal val="0"/>
                                          </p:val>
                                        </p:tav>
                                      </p:tavLst>
                                    </p:anim>
                                    <p:animEffect transition="in" filter="fade">
                                      <p:cBhvr>
                                        <p:cTn id="142" dur="1000"/>
                                        <p:tgtEl>
                                          <p:spTgt spid="26"/>
                                        </p:tgtEl>
                                      </p:cBhvr>
                                    </p:animEffect>
                                  </p:childTnLst>
                                </p:cTn>
                              </p:par>
                              <p:par>
                                <p:cTn id="143" presetID="31" presetClass="entr" presetSubtype="0" fill="hold" grpId="0" nodeType="withEffect">
                                  <p:stCondLst>
                                    <p:cond delay="0"/>
                                  </p:stCondLst>
                                  <p:childTnLst>
                                    <p:set>
                                      <p:cBhvr>
                                        <p:cTn id="144" dur="1" fill="hold">
                                          <p:stCondLst>
                                            <p:cond delay="0"/>
                                          </p:stCondLst>
                                        </p:cTn>
                                        <p:tgtEl>
                                          <p:spTgt spid="27"/>
                                        </p:tgtEl>
                                        <p:attrNameLst>
                                          <p:attrName>style.visibility</p:attrName>
                                        </p:attrNameLst>
                                      </p:cBhvr>
                                      <p:to>
                                        <p:strVal val="visible"/>
                                      </p:to>
                                    </p:set>
                                    <p:anim calcmode="lin" valueType="num">
                                      <p:cBhvr>
                                        <p:cTn id="145" dur="1000" fill="hold"/>
                                        <p:tgtEl>
                                          <p:spTgt spid="27"/>
                                        </p:tgtEl>
                                        <p:attrNameLst>
                                          <p:attrName>ppt_w</p:attrName>
                                        </p:attrNameLst>
                                      </p:cBhvr>
                                      <p:tavLst>
                                        <p:tav tm="0">
                                          <p:val>
                                            <p:fltVal val="0"/>
                                          </p:val>
                                        </p:tav>
                                        <p:tav tm="100000">
                                          <p:val>
                                            <p:strVal val="#ppt_w"/>
                                          </p:val>
                                        </p:tav>
                                      </p:tavLst>
                                    </p:anim>
                                    <p:anim calcmode="lin" valueType="num">
                                      <p:cBhvr>
                                        <p:cTn id="146" dur="1000" fill="hold"/>
                                        <p:tgtEl>
                                          <p:spTgt spid="27"/>
                                        </p:tgtEl>
                                        <p:attrNameLst>
                                          <p:attrName>ppt_h</p:attrName>
                                        </p:attrNameLst>
                                      </p:cBhvr>
                                      <p:tavLst>
                                        <p:tav tm="0">
                                          <p:val>
                                            <p:fltVal val="0"/>
                                          </p:val>
                                        </p:tav>
                                        <p:tav tm="100000">
                                          <p:val>
                                            <p:strVal val="#ppt_h"/>
                                          </p:val>
                                        </p:tav>
                                      </p:tavLst>
                                    </p:anim>
                                    <p:anim calcmode="lin" valueType="num">
                                      <p:cBhvr>
                                        <p:cTn id="147" dur="1000" fill="hold"/>
                                        <p:tgtEl>
                                          <p:spTgt spid="27"/>
                                        </p:tgtEl>
                                        <p:attrNameLst>
                                          <p:attrName>style.rotation</p:attrName>
                                        </p:attrNameLst>
                                      </p:cBhvr>
                                      <p:tavLst>
                                        <p:tav tm="0">
                                          <p:val>
                                            <p:fltVal val="90"/>
                                          </p:val>
                                        </p:tav>
                                        <p:tav tm="100000">
                                          <p:val>
                                            <p:fltVal val="0"/>
                                          </p:val>
                                        </p:tav>
                                      </p:tavLst>
                                    </p:anim>
                                    <p:animEffect transition="in" filter="fade">
                                      <p:cBhvr>
                                        <p:cTn id="148" dur="1000"/>
                                        <p:tgtEl>
                                          <p:spTgt spid="27"/>
                                        </p:tgtEl>
                                      </p:cBhvr>
                                    </p:animEffect>
                                  </p:childTnLst>
                                </p:cTn>
                              </p:par>
                              <p:par>
                                <p:cTn id="149" presetID="31" presetClass="entr" presetSubtype="0" fill="hold" grpId="0" nodeType="withEffect">
                                  <p:stCondLst>
                                    <p:cond delay="0"/>
                                  </p:stCondLst>
                                  <p:childTnLst>
                                    <p:set>
                                      <p:cBhvr>
                                        <p:cTn id="150" dur="1" fill="hold">
                                          <p:stCondLst>
                                            <p:cond delay="0"/>
                                          </p:stCondLst>
                                        </p:cTn>
                                        <p:tgtEl>
                                          <p:spTgt spid="28"/>
                                        </p:tgtEl>
                                        <p:attrNameLst>
                                          <p:attrName>style.visibility</p:attrName>
                                        </p:attrNameLst>
                                      </p:cBhvr>
                                      <p:to>
                                        <p:strVal val="visible"/>
                                      </p:to>
                                    </p:set>
                                    <p:anim calcmode="lin" valueType="num">
                                      <p:cBhvr>
                                        <p:cTn id="151" dur="1000" fill="hold"/>
                                        <p:tgtEl>
                                          <p:spTgt spid="28"/>
                                        </p:tgtEl>
                                        <p:attrNameLst>
                                          <p:attrName>ppt_w</p:attrName>
                                        </p:attrNameLst>
                                      </p:cBhvr>
                                      <p:tavLst>
                                        <p:tav tm="0">
                                          <p:val>
                                            <p:fltVal val="0"/>
                                          </p:val>
                                        </p:tav>
                                        <p:tav tm="100000">
                                          <p:val>
                                            <p:strVal val="#ppt_w"/>
                                          </p:val>
                                        </p:tav>
                                      </p:tavLst>
                                    </p:anim>
                                    <p:anim calcmode="lin" valueType="num">
                                      <p:cBhvr>
                                        <p:cTn id="152" dur="1000" fill="hold"/>
                                        <p:tgtEl>
                                          <p:spTgt spid="28"/>
                                        </p:tgtEl>
                                        <p:attrNameLst>
                                          <p:attrName>ppt_h</p:attrName>
                                        </p:attrNameLst>
                                      </p:cBhvr>
                                      <p:tavLst>
                                        <p:tav tm="0">
                                          <p:val>
                                            <p:fltVal val="0"/>
                                          </p:val>
                                        </p:tav>
                                        <p:tav tm="100000">
                                          <p:val>
                                            <p:strVal val="#ppt_h"/>
                                          </p:val>
                                        </p:tav>
                                      </p:tavLst>
                                    </p:anim>
                                    <p:anim calcmode="lin" valueType="num">
                                      <p:cBhvr>
                                        <p:cTn id="153" dur="1000" fill="hold"/>
                                        <p:tgtEl>
                                          <p:spTgt spid="28"/>
                                        </p:tgtEl>
                                        <p:attrNameLst>
                                          <p:attrName>style.rotation</p:attrName>
                                        </p:attrNameLst>
                                      </p:cBhvr>
                                      <p:tavLst>
                                        <p:tav tm="0">
                                          <p:val>
                                            <p:fltVal val="90"/>
                                          </p:val>
                                        </p:tav>
                                        <p:tav tm="100000">
                                          <p:val>
                                            <p:fltVal val="0"/>
                                          </p:val>
                                        </p:tav>
                                      </p:tavLst>
                                    </p:anim>
                                    <p:animEffect transition="in" filter="fade">
                                      <p:cBhvr>
                                        <p:cTn id="154" dur="1000"/>
                                        <p:tgtEl>
                                          <p:spTgt spid="28"/>
                                        </p:tgtEl>
                                      </p:cBhvr>
                                    </p:animEffect>
                                  </p:childTnLst>
                                </p:cTn>
                              </p:par>
                              <p:par>
                                <p:cTn id="155" presetID="31" presetClass="entr" presetSubtype="0" fill="hold" grpId="0" nodeType="withEffect">
                                  <p:stCondLst>
                                    <p:cond delay="0"/>
                                  </p:stCondLst>
                                  <p:childTnLst>
                                    <p:set>
                                      <p:cBhvr>
                                        <p:cTn id="156" dur="1" fill="hold">
                                          <p:stCondLst>
                                            <p:cond delay="0"/>
                                          </p:stCondLst>
                                        </p:cTn>
                                        <p:tgtEl>
                                          <p:spTgt spid="29"/>
                                        </p:tgtEl>
                                        <p:attrNameLst>
                                          <p:attrName>style.visibility</p:attrName>
                                        </p:attrNameLst>
                                      </p:cBhvr>
                                      <p:to>
                                        <p:strVal val="visible"/>
                                      </p:to>
                                    </p:set>
                                    <p:anim calcmode="lin" valueType="num">
                                      <p:cBhvr>
                                        <p:cTn id="157" dur="1000" fill="hold"/>
                                        <p:tgtEl>
                                          <p:spTgt spid="29"/>
                                        </p:tgtEl>
                                        <p:attrNameLst>
                                          <p:attrName>ppt_w</p:attrName>
                                        </p:attrNameLst>
                                      </p:cBhvr>
                                      <p:tavLst>
                                        <p:tav tm="0">
                                          <p:val>
                                            <p:fltVal val="0"/>
                                          </p:val>
                                        </p:tav>
                                        <p:tav tm="100000">
                                          <p:val>
                                            <p:strVal val="#ppt_w"/>
                                          </p:val>
                                        </p:tav>
                                      </p:tavLst>
                                    </p:anim>
                                    <p:anim calcmode="lin" valueType="num">
                                      <p:cBhvr>
                                        <p:cTn id="158" dur="1000" fill="hold"/>
                                        <p:tgtEl>
                                          <p:spTgt spid="29"/>
                                        </p:tgtEl>
                                        <p:attrNameLst>
                                          <p:attrName>ppt_h</p:attrName>
                                        </p:attrNameLst>
                                      </p:cBhvr>
                                      <p:tavLst>
                                        <p:tav tm="0">
                                          <p:val>
                                            <p:fltVal val="0"/>
                                          </p:val>
                                        </p:tav>
                                        <p:tav tm="100000">
                                          <p:val>
                                            <p:strVal val="#ppt_h"/>
                                          </p:val>
                                        </p:tav>
                                      </p:tavLst>
                                    </p:anim>
                                    <p:anim calcmode="lin" valueType="num">
                                      <p:cBhvr>
                                        <p:cTn id="159" dur="1000" fill="hold"/>
                                        <p:tgtEl>
                                          <p:spTgt spid="29"/>
                                        </p:tgtEl>
                                        <p:attrNameLst>
                                          <p:attrName>style.rotation</p:attrName>
                                        </p:attrNameLst>
                                      </p:cBhvr>
                                      <p:tavLst>
                                        <p:tav tm="0">
                                          <p:val>
                                            <p:fltVal val="90"/>
                                          </p:val>
                                        </p:tav>
                                        <p:tav tm="100000">
                                          <p:val>
                                            <p:fltVal val="0"/>
                                          </p:val>
                                        </p:tav>
                                      </p:tavLst>
                                    </p:anim>
                                    <p:animEffect transition="in" filter="fade">
                                      <p:cBhvr>
                                        <p:cTn id="160" dur="1000"/>
                                        <p:tgtEl>
                                          <p:spTgt spid="29"/>
                                        </p:tgtEl>
                                      </p:cBhvr>
                                    </p:animEffect>
                                  </p:childTnLst>
                                </p:cTn>
                              </p:par>
                              <p:par>
                                <p:cTn id="161" presetID="31" presetClass="entr" presetSubtype="0" fill="hold" grpId="0" nodeType="withEffect">
                                  <p:stCondLst>
                                    <p:cond delay="0"/>
                                  </p:stCondLst>
                                  <p:childTnLst>
                                    <p:set>
                                      <p:cBhvr>
                                        <p:cTn id="162" dur="1" fill="hold">
                                          <p:stCondLst>
                                            <p:cond delay="0"/>
                                          </p:stCondLst>
                                        </p:cTn>
                                        <p:tgtEl>
                                          <p:spTgt spid="30"/>
                                        </p:tgtEl>
                                        <p:attrNameLst>
                                          <p:attrName>style.visibility</p:attrName>
                                        </p:attrNameLst>
                                      </p:cBhvr>
                                      <p:to>
                                        <p:strVal val="visible"/>
                                      </p:to>
                                    </p:set>
                                    <p:anim calcmode="lin" valueType="num">
                                      <p:cBhvr>
                                        <p:cTn id="163" dur="1000" fill="hold"/>
                                        <p:tgtEl>
                                          <p:spTgt spid="30"/>
                                        </p:tgtEl>
                                        <p:attrNameLst>
                                          <p:attrName>ppt_w</p:attrName>
                                        </p:attrNameLst>
                                      </p:cBhvr>
                                      <p:tavLst>
                                        <p:tav tm="0">
                                          <p:val>
                                            <p:fltVal val="0"/>
                                          </p:val>
                                        </p:tav>
                                        <p:tav tm="100000">
                                          <p:val>
                                            <p:strVal val="#ppt_w"/>
                                          </p:val>
                                        </p:tav>
                                      </p:tavLst>
                                    </p:anim>
                                    <p:anim calcmode="lin" valueType="num">
                                      <p:cBhvr>
                                        <p:cTn id="164" dur="1000" fill="hold"/>
                                        <p:tgtEl>
                                          <p:spTgt spid="30"/>
                                        </p:tgtEl>
                                        <p:attrNameLst>
                                          <p:attrName>ppt_h</p:attrName>
                                        </p:attrNameLst>
                                      </p:cBhvr>
                                      <p:tavLst>
                                        <p:tav tm="0">
                                          <p:val>
                                            <p:fltVal val="0"/>
                                          </p:val>
                                        </p:tav>
                                        <p:tav tm="100000">
                                          <p:val>
                                            <p:strVal val="#ppt_h"/>
                                          </p:val>
                                        </p:tav>
                                      </p:tavLst>
                                    </p:anim>
                                    <p:anim calcmode="lin" valueType="num">
                                      <p:cBhvr>
                                        <p:cTn id="165" dur="1000" fill="hold"/>
                                        <p:tgtEl>
                                          <p:spTgt spid="30"/>
                                        </p:tgtEl>
                                        <p:attrNameLst>
                                          <p:attrName>style.rotation</p:attrName>
                                        </p:attrNameLst>
                                      </p:cBhvr>
                                      <p:tavLst>
                                        <p:tav tm="0">
                                          <p:val>
                                            <p:fltVal val="90"/>
                                          </p:val>
                                        </p:tav>
                                        <p:tav tm="100000">
                                          <p:val>
                                            <p:fltVal val="0"/>
                                          </p:val>
                                        </p:tav>
                                      </p:tavLst>
                                    </p:anim>
                                    <p:animEffect transition="in" filter="fade">
                                      <p:cBhvr>
                                        <p:cTn id="166" dur="1000"/>
                                        <p:tgtEl>
                                          <p:spTgt spid="30"/>
                                        </p:tgtEl>
                                      </p:cBhvr>
                                    </p:animEffect>
                                  </p:childTnLst>
                                </p:cTn>
                              </p:par>
                              <p:par>
                                <p:cTn id="167" presetID="31" presetClass="entr" presetSubtype="0" fill="hold" grpId="0" nodeType="withEffect">
                                  <p:stCondLst>
                                    <p:cond delay="0"/>
                                  </p:stCondLst>
                                  <p:childTnLst>
                                    <p:set>
                                      <p:cBhvr>
                                        <p:cTn id="168" dur="1" fill="hold">
                                          <p:stCondLst>
                                            <p:cond delay="0"/>
                                          </p:stCondLst>
                                        </p:cTn>
                                        <p:tgtEl>
                                          <p:spTgt spid="31"/>
                                        </p:tgtEl>
                                        <p:attrNameLst>
                                          <p:attrName>style.visibility</p:attrName>
                                        </p:attrNameLst>
                                      </p:cBhvr>
                                      <p:to>
                                        <p:strVal val="visible"/>
                                      </p:to>
                                    </p:set>
                                    <p:anim calcmode="lin" valueType="num">
                                      <p:cBhvr>
                                        <p:cTn id="169" dur="1000" fill="hold"/>
                                        <p:tgtEl>
                                          <p:spTgt spid="31"/>
                                        </p:tgtEl>
                                        <p:attrNameLst>
                                          <p:attrName>ppt_w</p:attrName>
                                        </p:attrNameLst>
                                      </p:cBhvr>
                                      <p:tavLst>
                                        <p:tav tm="0">
                                          <p:val>
                                            <p:fltVal val="0"/>
                                          </p:val>
                                        </p:tav>
                                        <p:tav tm="100000">
                                          <p:val>
                                            <p:strVal val="#ppt_w"/>
                                          </p:val>
                                        </p:tav>
                                      </p:tavLst>
                                    </p:anim>
                                    <p:anim calcmode="lin" valueType="num">
                                      <p:cBhvr>
                                        <p:cTn id="170" dur="1000" fill="hold"/>
                                        <p:tgtEl>
                                          <p:spTgt spid="31"/>
                                        </p:tgtEl>
                                        <p:attrNameLst>
                                          <p:attrName>ppt_h</p:attrName>
                                        </p:attrNameLst>
                                      </p:cBhvr>
                                      <p:tavLst>
                                        <p:tav tm="0">
                                          <p:val>
                                            <p:fltVal val="0"/>
                                          </p:val>
                                        </p:tav>
                                        <p:tav tm="100000">
                                          <p:val>
                                            <p:strVal val="#ppt_h"/>
                                          </p:val>
                                        </p:tav>
                                      </p:tavLst>
                                    </p:anim>
                                    <p:anim calcmode="lin" valueType="num">
                                      <p:cBhvr>
                                        <p:cTn id="171" dur="1000" fill="hold"/>
                                        <p:tgtEl>
                                          <p:spTgt spid="31"/>
                                        </p:tgtEl>
                                        <p:attrNameLst>
                                          <p:attrName>style.rotation</p:attrName>
                                        </p:attrNameLst>
                                      </p:cBhvr>
                                      <p:tavLst>
                                        <p:tav tm="0">
                                          <p:val>
                                            <p:fltVal val="90"/>
                                          </p:val>
                                        </p:tav>
                                        <p:tav tm="100000">
                                          <p:val>
                                            <p:fltVal val="0"/>
                                          </p:val>
                                        </p:tav>
                                      </p:tavLst>
                                    </p:anim>
                                    <p:animEffect transition="in" filter="fade">
                                      <p:cBhvr>
                                        <p:cTn id="172" dur="1000"/>
                                        <p:tgtEl>
                                          <p:spTgt spid="31"/>
                                        </p:tgtEl>
                                      </p:cBhvr>
                                    </p:animEffect>
                                  </p:childTnLst>
                                </p:cTn>
                              </p:par>
                              <p:par>
                                <p:cTn id="173" presetID="31" presetClass="entr" presetSubtype="0" fill="hold" grpId="0" nodeType="withEffect">
                                  <p:stCondLst>
                                    <p:cond delay="0"/>
                                  </p:stCondLst>
                                  <p:childTnLst>
                                    <p:set>
                                      <p:cBhvr>
                                        <p:cTn id="174" dur="1" fill="hold">
                                          <p:stCondLst>
                                            <p:cond delay="0"/>
                                          </p:stCondLst>
                                        </p:cTn>
                                        <p:tgtEl>
                                          <p:spTgt spid="32"/>
                                        </p:tgtEl>
                                        <p:attrNameLst>
                                          <p:attrName>style.visibility</p:attrName>
                                        </p:attrNameLst>
                                      </p:cBhvr>
                                      <p:to>
                                        <p:strVal val="visible"/>
                                      </p:to>
                                    </p:set>
                                    <p:anim calcmode="lin" valueType="num">
                                      <p:cBhvr>
                                        <p:cTn id="175" dur="1000" fill="hold"/>
                                        <p:tgtEl>
                                          <p:spTgt spid="32"/>
                                        </p:tgtEl>
                                        <p:attrNameLst>
                                          <p:attrName>ppt_w</p:attrName>
                                        </p:attrNameLst>
                                      </p:cBhvr>
                                      <p:tavLst>
                                        <p:tav tm="0">
                                          <p:val>
                                            <p:fltVal val="0"/>
                                          </p:val>
                                        </p:tav>
                                        <p:tav tm="100000">
                                          <p:val>
                                            <p:strVal val="#ppt_w"/>
                                          </p:val>
                                        </p:tav>
                                      </p:tavLst>
                                    </p:anim>
                                    <p:anim calcmode="lin" valueType="num">
                                      <p:cBhvr>
                                        <p:cTn id="176" dur="1000" fill="hold"/>
                                        <p:tgtEl>
                                          <p:spTgt spid="32"/>
                                        </p:tgtEl>
                                        <p:attrNameLst>
                                          <p:attrName>ppt_h</p:attrName>
                                        </p:attrNameLst>
                                      </p:cBhvr>
                                      <p:tavLst>
                                        <p:tav tm="0">
                                          <p:val>
                                            <p:fltVal val="0"/>
                                          </p:val>
                                        </p:tav>
                                        <p:tav tm="100000">
                                          <p:val>
                                            <p:strVal val="#ppt_h"/>
                                          </p:val>
                                        </p:tav>
                                      </p:tavLst>
                                    </p:anim>
                                    <p:anim calcmode="lin" valueType="num">
                                      <p:cBhvr>
                                        <p:cTn id="177" dur="1000" fill="hold"/>
                                        <p:tgtEl>
                                          <p:spTgt spid="32"/>
                                        </p:tgtEl>
                                        <p:attrNameLst>
                                          <p:attrName>style.rotation</p:attrName>
                                        </p:attrNameLst>
                                      </p:cBhvr>
                                      <p:tavLst>
                                        <p:tav tm="0">
                                          <p:val>
                                            <p:fltVal val="90"/>
                                          </p:val>
                                        </p:tav>
                                        <p:tav tm="100000">
                                          <p:val>
                                            <p:fltVal val="0"/>
                                          </p:val>
                                        </p:tav>
                                      </p:tavLst>
                                    </p:anim>
                                    <p:animEffect transition="in" filter="fade">
                                      <p:cBhvr>
                                        <p:cTn id="178" dur="1000"/>
                                        <p:tgtEl>
                                          <p:spTgt spid="32"/>
                                        </p:tgtEl>
                                      </p:cBhvr>
                                    </p:animEffect>
                                  </p:childTnLst>
                                </p:cTn>
                              </p:par>
                              <p:par>
                                <p:cTn id="179" presetID="31" presetClass="entr" presetSubtype="0" fill="hold" grpId="0" nodeType="withEffect">
                                  <p:stCondLst>
                                    <p:cond delay="0"/>
                                  </p:stCondLst>
                                  <p:childTnLst>
                                    <p:set>
                                      <p:cBhvr>
                                        <p:cTn id="180" dur="1" fill="hold">
                                          <p:stCondLst>
                                            <p:cond delay="0"/>
                                          </p:stCondLst>
                                        </p:cTn>
                                        <p:tgtEl>
                                          <p:spTgt spid="33"/>
                                        </p:tgtEl>
                                        <p:attrNameLst>
                                          <p:attrName>style.visibility</p:attrName>
                                        </p:attrNameLst>
                                      </p:cBhvr>
                                      <p:to>
                                        <p:strVal val="visible"/>
                                      </p:to>
                                    </p:set>
                                    <p:anim calcmode="lin" valueType="num">
                                      <p:cBhvr>
                                        <p:cTn id="181" dur="1000" fill="hold"/>
                                        <p:tgtEl>
                                          <p:spTgt spid="33"/>
                                        </p:tgtEl>
                                        <p:attrNameLst>
                                          <p:attrName>ppt_w</p:attrName>
                                        </p:attrNameLst>
                                      </p:cBhvr>
                                      <p:tavLst>
                                        <p:tav tm="0">
                                          <p:val>
                                            <p:fltVal val="0"/>
                                          </p:val>
                                        </p:tav>
                                        <p:tav tm="100000">
                                          <p:val>
                                            <p:strVal val="#ppt_w"/>
                                          </p:val>
                                        </p:tav>
                                      </p:tavLst>
                                    </p:anim>
                                    <p:anim calcmode="lin" valueType="num">
                                      <p:cBhvr>
                                        <p:cTn id="182" dur="1000" fill="hold"/>
                                        <p:tgtEl>
                                          <p:spTgt spid="33"/>
                                        </p:tgtEl>
                                        <p:attrNameLst>
                                          <p:attrName>ppt_h</p:attrName>
                                        </p:attrNameLst>
                                      </p:cBhvr>
                                      <p:tavLst>
                                        <p:tav tm="0">
                                          <p:val>
                                            <p:fltVal val="0"/>
                                          </p:val>
                                        </p:tav>
                                        <p:tav tm="100000">
                                          <p:val>
                                            <p:strVal val="#ppt_h"/>
                                          </p:val>
                                        </p:tav>
                                      </p:tavLst>
                                    </p:anim>
                                    <p:anim calcmode="lin" valueType="num">
                                      <p:cBhvr>
                                        <p:cTn id="183" dur="1000" fill="hold"/>
                                        <p:tgtEl>
                                          <p:spTgt spid="33"/>
                                        </p:tgtEl>
                                        <p:attrNameLst>
                                          <p:attrName>style.rotation</p:attrName>
                                        </p:attrNameLst>
                                      </p:cBhvr>
                                      <p:tavLst>
                                        <p:tav tm="0">
                                          <p:val>
                                            <p:fltVal val="90"/>
                                          </p:val>
                                        </p:tav>
                                        <p:tav tm="100000">
                                          <p:val>
                                            <p:fltVal val="0"/>
                                          </p:val>
                                        </p:tav>
                                      </p:tavLst>
                                    </p:anim>
                                    <p:animEffect transition="in" filter="fade">
                                      <p:cBhvr>
                                        <p:cTn id="184" dur="1000"/>
                                        <p:tgtEl>
                                          <p:spTgt spid="33"/>
                                        </p:tgtEl>
                                      </p:cBhvr>
                                    </p:animEffect>
                                  </p:childTnLst>
                                </p:cTn>
                              </p:par>
                              <p:par>
                                <p:cTn id="185" presetID="31" presetClass="entr" presetSubtype="0" fill="hold" grpId="0" nodeType="withEffect">
                                  <p:stCondLst>
                                    <p:cond delay="0"/>
                                  </p:stCondLst>
                                  <p:childTnLst>
                                    <p:set>
                                      <p:cBhvr>
                                        <p:cTn id="186" dur="1" fill="hold">
                                          <p:stCondLst>
                                            <p:cond delay="0"/>
                                          </p:stCondLst>
                                        </p:cTn>
                                        <p:tgtEl>
                                          <p:spTgt spid="34"/>
                                        </p:tgtEl>
                                        <p:attrNameLst>
                                          <p:attrName>style.visibility</p:attrName>
                                        </p:attrNameLst>
                                      </p:cBhvr>
                                      <p:to>
                                        <p:strVal val="visible"/>
                                      </p:to>
                                    </p:set>
                                    <p:anim calcmode="lin" valueType="num">
                                      <p:cBhvr>
                                        <p:cTn id="187" dur="1000" fill="hold"/>
                                        <p:tgtEl>
                                          <p:spTgt spid="34"/>
                                        </p:tgtEl>
                                        <p:attrNameLst>
                                          <p:attrName>ppt_w</p:attrName>
                                        </p:attrNameLst>
                                      </p:cBhvr>
                                      <p:tavLst>
                                        <p:tav tm="0">
                                          <p:val>
                                            <p:fltVal val="0"/>
                                          </p:val>
                                        </p:tav>
                                        <p:tav tm="100000">
                                          <p:val>
                                            <p:strVal val="#ppt_w"/>
                                          </p:val>
                                        </p:tav>
                                      </p:tavLst>
                                    </p:anim>
                                    <p:anim calcmode="lin" valueType="num">
                                      <p:cBhvr>
                                        <p:cTn id="188" dur="1000" fill="hold"/>
                                        <p:tgtEl>
                                          <p:spTgt spid="34"/>
                                        </p:tgtEl>
                                        <p:attrNameLst>
                                          <p:attrName>ppt_h</p:attrName>
                                        </p:attrNameLst>
                                      </p:cBhvr>
                                      <p:tavLst>
                                        <p:tav tm="0">
                                          <p:val>
                                            <p:fltVal val="0"/>
                                          </p:val>
                                        </p:tav>
                                        <p:tav tm="100000">
                                          <p:val>
                                            <p:strVal val="#ppt_h"/>
                                          </p:val>
                                        </p:tav>
                                      </p:tavLst>
                                    </p:anim>
                                    <p:anim calcmode="lin" valueType="num">
                                      <p:cBhvr>
                                        <p:cTn id="189" dur="1000" fill="hold"/>
                                        <p:tgtEl>
                                          <p:spTgt spid="34"/>
                                        </p:tgtEl>
                                        <p:attrNameLst>
                                          <p:attrName>style.rotation</p:attrName>
                                        </p:attrNameLst>
                                      </p:cBhvr>
                                      <p:tavLst>
                                        <p:tav tm="0">
                                          <p:val>
                                            <p:fltVal val="90"/>
                                          </p:val>
                                        </p:tav>
                                        <p:tav tm="100000">
                                          <p:val>
                                            <p:fltVal val="0"/>
                                          </p:val>
                                        </p:tav>
                                      </p:tavLst>
                                    </p:anim>
                                    <p:animEffect transition="in" filter="fade">
                                      <p:cBhvr>
                                        <p:cTn id="190" dur="1000"/>
                                        <p:tgtEl>
                                          <p:spTgt spid="34"/>
                                        </p:tgtEl>
                                      </p:cBhvr>
                                    </p:animEffect>
                                  </p:childTnLst>
                                </p:cTn>
                              </p:par>
                              <p:par>
                                <p:cTn id="191" presetID="31" presetClass="entr" presetSubtype="0" fill="hold" grpId="0" nodeType="withEffect">
                                  <p:stCondLst>
                                    <p:cond delay="0"/>
                                  </p:stCondLst>
                                  <p:childTnLst>
                                    <p:set>
                                      <p:cBhvr>
                                        <p:cTn id="192" dur="1" fill="hold">
                                          <p:stCondLst>
                                            <p:cond delay="0"/>
                                          </p:stCondLst>
                                        </p:cTn>
                                        <p:tgtEl>
                                          <p:spTgt spid="35"/>
                                        </p:tgtEl>
                                        <p:attrNameLst>
                                          <p:attrName>style.visibility</p:attrName>
                                        </p:attrNameLst>
                                      </p:cBhvr>
                                      <p:to>
                                        <p:strVal val="visible"/>
                                      </p:to>
                                    </p:set>
                                    <p:anim calcmode="lin" valueType="num">
                                      <p:cBhvr>
                                        <p:cTn id="193" dur="1000" fill="hold"/>
                                        <p:tgtEl>
                                          <p:spTgt spid="35"/>
                                        </p:tgtEl>
                                        <p:attrNameLst>
                                          <p:attrName>ppt_w</p:attrName>
                                        </p:attrNameLst>
                                      </p:cBhvr>
                                      <p:tavLst>
                                        <p:tav tm="0">
                                          <p:val>
                                            <p:fltVal val="0"/>
                                          </p:val>
                                        </p:tav>
                                        <p:tav tm="100000">
                                          <p:val>
                                            <p:strVal val="#ppt_w"/>
                                          </p:val>
                                        </p:tav>
                                      </p:tavLst>
                                    </p:anim>
                                    <p:anim calcmode="lin" valueType="num">
                                      <p:cBhvr>
                                        <p:cTn id="194" dur="1000" fill="hold"/>
                                        <p:tgtEl>
                                          <p:spTgt spid="35"/>
                                        </p:tgtEl>
                                        <p:attrNameLst>
                                          <p:attrName>ppt_h</p:attrName>
                                        </p:attrNameLst>
                                      </p:cBhvr>
                                      <p:tavLst>
                                        <p:tav tm="0">
                                          <p:val>
                                            <p:fltVal val="0"/>
                                          </p:val>
                                        </p:tav>
                                        <p:tav tm="100000">
                                          <p:val>
                                            <p:strVal val="#ppt_h"/>
                                          </p:val>
                                        </p:tav>
                                      </p:tavLst>
                                    </p:anim>
                                    <p:anim calcmode="lin" valueType="num">
                                      <p:cBhvr>
                                        <p:cTn id="195" dur="1000" fill="hold"/>
                                        <p:tgtEl>
                                          <p:spTgt spid="35"/>
                                        </p:tgtEl>
                                        <p:attrNameLst>
                                          <p:attrName>style.rotation</p:attrName>
                                        </p:attrNameLst>
                                      </p:cBhvr>
                                      <p:tavLst>
                                        <p:tav tm="0">
                                          <p:val>
                                            <p:fltVal val="90"/>
                                          </p:val>
                                        </p:tav>
                                        <p:tav tm="100000">
                                          <p:val>
                                            <p:fltVal val="0"/>
                                          </p:val>
                                        </p:tav>
                                      </p:tavLst>
                                    </p:anim>
                                    <p:animEffect transition="in" filter="fade">
                                      <p:cBhvr>
                                        <p:cTn id="196" dur="1000"/>
                                        <p:tgtEl>
                                          <p:spTgt spid="35"/>
                                        </p:tgtEl>
                                      </p:cBhvr>
                                    </p:animEffect>
                                  </p:childTnLst>
                                </p:cTn>
                              </p:par>
                              <p:par>
                                <p:cTn id="197" presetID="31" presetClass="entr" presetSubtype="0" fill="hold" grpId="0" nodeType="withEffect">
                                  <p:stCondLst>
                                    <p:cond delay="0"/>
                                  </p:stCondLst>
                                  <p:childTnLst>
                                    <p:set>
                                      <p:cBhvr>
                                        <p:cTn id="198" dur="1" fill="hold">
                                          <p:stCondLst>
                                            <p:cond delay="0"/>
                                          </p:stCondLst>
                                        </p:cTn>
                                        <p:tgtEl>
                                          <p:spTgt spid="36"/>
                                        </p:tgtEl>
                                        <p:attrNameLst>
                                          <p:attrName>style.visibility</p:attrName>
                                        </p:attrNameLst>
                                      </p:cBhvr>
                                      <p:to>
                                        <p:strVal val="visible"/>
                                      </p:to>
                                    </p:set>
                                    <p:anim calcmode="lin" valueType="num">
                                      <p:cBhvr>
                                        <p:cTn id="199" dur="1000" fill="hold"/>
                                        <p:tgtEl>
                                          <p:spTgt spid="36"/>
                                        </p:tgtEl>
                                        <p:attrNameLst>
                                          <p:attrName>ppt_w</p:attrName>
                                        </p:attrNameLst>
                                      </p:cBhvr>
                                      <p:tavLst>
                                        <p:tav tm="0">
                                          <p:val>
                                            <p:fltVal val="0"/>
                                          </p:val>
                                        </p:tav>
                                        <p:tav tm="100000">
                                          <p:val>
                                            <p:strVal val="#ppt_w"/>
                                          </p:val>
                                        </p:tav>
                                      </p:tavLst>
                                    </p:anim>
                                    <p:anim calcmode="lin" valueType="num">
                                      <p:cBhvr>
                                        <p:cTn id="200" dur="1000" fill="hold"/>
                                        <p:tgtEl>
                                          <p:spTgt spid="36"/>
                                        </p:tgtEl>
                                        <p:attrNameLst>
                                          <p:attrName>ppt_h</p:attrName>
                                        </p:attrNameLst>
                                      </p:cBhvr>
                                      <p:tavLst>
                                        <p:tav tm="0">
                                          <p:val>
                                            <p:fltVal val="0"/>
                                          </p:val>
                                        </p:tav>
                                        <p:tav tm="100000">
                                          <p:val>
                                            <p:strVal val="#ppt_h"/>
                                          </p:val>
                                        </p:tav>
                                      </p:tavLst>
                                    </p:anim>
                                    <p:anim calcmode="lin" valueType="num">
                                      <p:cBhvr>
                                        <p:cTn id="201" dur="1000" fill="hold"/>
                                        <p:tgtEl>
                                          <p:spTgt spid="36"/>
                                        </p:tgtEl>
                                        <p:attrNameLst>
                                          <p:attrName>style.rotation</p:attrName>
                                        </p:attrNameLst>
                                      </p:cBhvr>
                                      <p:tavLst>
                                        <p:tav tm="0">
                                          <p:val>
                                            <p:fltVal val="90"/>
                                          </p:val>
                                        </p:tav>
                                        <p:tav tm="100000">
                                          <p:val>
                                            <p:fltVal val="0"/>
                                          </p:val>
                                        </p:tav>
                                      </p:tavLst>
                                    </p:anim>
                                    <p:animEffect transition="in" filter="fade">
                                      <p:cBhvr>
                                        <p:cTn id="202" dur="1000"/>
                                        <p:tgtEl>
                                          <p:spTgt spid="36"/>
                                        </p:tgtEl>
                                      </p:cBhvr>
                                    </p:animEffect>
                                  </p:childTnLst>
                                </p:cTn>
                              </p:par>
                              <p:par>
                                <p:cTn id="203" presetID="31" presetClass="entr" presetSubtype="0" fill="hold" grpId="0" nodeType="withEffect">
                                  <p:stCondLst>
                                    <p:cond delay="0"/>
                                  </p:stCondLst>
                                  <p:childTnLst>
                                    <p:set>
                                      <p:cBhvr>
                                        <p:cTn id="204" dur="1" fill="hold">
                                          <p:stCondLst>
                                            <p:cond delay="0"/>
                                          </p:stCondLst>
                                        </p:cTn>
                                        <p:tgtEl>
                                          <p:spTgt spid="37"/>
                                        </p:tgtEl>
                                        <p:attrNameLst>
                                          <p:attrName>style.visibility</p:attrName>
                                        </p:attrNameLst>
                                      </p:cBhvr>
                                      <p:to>
                                        <p:strVal val="visible"/>
                                      </p:to>
                                    </p:set>
                                    <p:anim calcmode="lin" valueType="num">
                                      <p:cBhvr>
                                        <p:cTn id="205" dur="1000" fill="hold"/>
                                        <p:tgtEl>
                                          <p:spTgt spid="37"/>
                                        </p:tgtEl>
                                        <p:attrNameLst>
                                          <p:attrName>ppt_w</p:attrName>
                                        </p:attrNameLst>
                                      </p:cBhvr>
                                      <p:tavLst>
                                        <p:tav tm="0">
                                          <p:val>
                                            <p:fltVal val="0"/>
                                          </p:val>
                                        </p:tav>
                                        <p:tav tm="100000">
                                          <p:val>
                                            <p:strVal val="#ppt_w"/>
                                          </p:val>
                                        </p:tav>
                                      </p:tavLst>
                                    </p:anim>
                                    <p:anim calcmode="lin" valueType="num">
                                      <p:cBhvr>
                                        <p:cTn id="206" dur="1000" fill="hold"/>
                                        <p:tgtEl>
                                          <p:spTgt spid="37"/>
                                        </p:tgtEl>
                                        <p:attrNameLst>
                                          <p:attrName>ppt_h</p:attrName>
                                        </p:attrNameLst>
                                      </p:cBhvr>
                                      <p:tavLst>
                                        <p:tav tm="0">
                                          <p:val>
                                            <p:fltVal val="0"/>
                                          </p:val>
                                        </p:tav>
                                        <p:tav tm="100000">
                                          <p:val>
                                            <p:strVal val="#ppt_h"/>
                                          </p:val>
                                        </p:tav>
                                      </p:tavLst>
                                    </p:anim>
                                    <p:anim calcmode="lin" valueType="num">
                                      <p:cBhvr>
                                        <p:cTn id="207" dur="1000" fill="hold"/>
                                        <p:tgtEl>
                                          <p:spTgt spid="37"/>
                                        </p:tgtEl>
                                        <p:attrNameLst>
                                          <p:attrName>style.rotation</p:attrName>
                                        </p:attrNameLst>
                                      </p:cBhvr>
                                      <p:tavLst>
                                        <p:tav tm="0">
                                          <p:val>
                                            <p:fltVal val="90"/>
                                          </p:val>
                                        </p:tav>
                                        <p:tav tm="100000">
                                          <p:val>
                                            <p:fltVal val="0"/>
                                          </p:val>
                                        </p:tav>
                                      </p:tavLst>
                                    </p:anim>
                                    <p:animEffect transition="in" filter="fade">
                                      <p:cBhvr>
                                        <p:cTn id="208" dur="1000"/>
                                        <p:tgtEl>
                                          <p:spTgt spid="37"/>
                                        </p:tgtEl>
                                      </p:cBhvr>
                                    </p:animEffect>
                                  </p:childTnLst>
                                </p:cTn>
                              </p:par>
                              <p:par>
                                <p:cTn id="209" presetID="31" presetClass="entr" presetSubtype="0" fill="hold" grpId="0" nodeType="withEffect">
                                  <p:stCondLst>
                                    <p:cond delay="0"/>
                                  </p:stCondLst>
                                  <p:childTnLst>
                                    <p:set>
                                      <p:cBhvr>
                                        <p:cTn id="210" dur="1" fill="hold">
                                          <p:stCondLst>
                                            <p:cond delay="0"/>
                                          </p:stCondLst>
                                        </p:cTn>
                                        <p:tgtEl>
                                          <p:spTgt spid="38"/>
                                        </p:tgtEl>
                                        <p:attrNameLst>
                                          <p:attrName>style.visibility</p:attrName>
                                        </p:attrNameLst>
                                      </p:cBhvr>
                                      <p:to>
                                        <p:strVal val="visible"/>
                                      </p:to>
                                    </p:set>
                                    <p:anim calcmode="lin" valueType="num">
                                      <p:cBhvr>
                                        <p:cTn id="211" dur="1000" fill="hold"/>
                                        <p:tgtEl>
                                          <p:spTgt spid="38"/>
                                        </p:tgtEl>
                                        <p:attrNameLst>
                                          <p:attrName>ppt_w</p:attrName>
                                        </p:attrNameLst>
                                      </p:cBhvr>
                                      <p:tavLst>
                                        <p:tav tm="0">
                                          <p:val>
                                            <p:fltVal val="0"/>
                                          </p:val>
                                        </p:tav>
                                        <p:tav tm="100000">
                                          <p:val>
                                            <p:strVal val="#ppt_w"/>
                                          </p:val>
                                        </p:tav>
                                      </p:tavLst>
                                    </p:anim>
                                    <p:anim calcmode="lin" valueType="num">
                                      <p:cBhvr>
                                        <p:cTn id="212" dur="1000" fill="hold"/>
                                        <p:tgtEl>
                                          <p:spTgt spid="38"/>
                                        </p:tgtEl>
                                        <p:attrNameLst>
                                          <p:attrName>ppt_h</p:attrName>
                                        </p:attrNameLst>
                                      </p:cBhvr>
                                      <p:tavLst>
                                        <p:tav tm="0">
                                          <p:val>
                                            <p:fltVal val="0"/>
                                          </p:val>
                                        </p:tav>
                                        <p:tav tm="100000">
                                          <p:val>
                                            <p:strVal val="#ppt_h"/>
                                          </p:val>
                                        </p:tav>
                                      </p:tavLst>
                                    </p:anim>
                                    <p:anim calcmode="lin" valueType="num">
                                      <p:cBhvr>
                                        <p:cTn id="213" dur="1000" fill="hold"/>
                                        <p:tgtEl>
                                          <p:spTgt spid="38"/>
                                        </p:tgtEl>
                                        <p:attrNameLst>
                                          <p:attrName>style.rotation</p:attrName>
                                        </p:attrNameLst>
                                      </p:cBhvr>
                                      <p:tavLst>
                                        <p:tav tm="0">
                                          <p:val>
                                            <p:fltVal val="90"/>
                                          </p:val>
                                        </p:tav>
                                        <p:tav tm="100000">
                                          <p:val>
                                            <p:fltVal val="0"/>
                                          </p:val>
                                        </p:tav>
                                      </p:tavLst>
                                    </p:anim>
                                    <p:animEffect transition="in" filter="fade">
                                      <p:cBhvr>
                                        <p:cTn id="214" dur="1000"/>
                                        <p:tgtEl>
                                          <p:spTgt spid="38"/>
                                        </p:tgtEl>
                                      </p:cBhvr>
                                    </p:animEffect>
                                  </p:childTnLst>
                                </p:cTn>
                              </p:par>
                              <p:par>
                                <p:cTn id="215" presetID="31" presetClass="entr" presetSubtype="0" fill="hold" grpId="0" nodeType="withEffect">
                                  <p:stCondLst>
                                    <p:cond delay="0"/>
                                  </p:stCondLst>
                                  <p:childTnLst>
                                    <p:set>
                                      <p:cBhvr>
                                        <p:cTn id="216" dur="1" fill="hold">
                                          <p:stCondLst>
                                            <p:cond delay="0"/>
                                          </p:stCondLst>
                                        </p:cTn>
                                        <p:tgtEl>
                                          <p:spTgt spid="39"/>
                                        </p:tgtEl>
                                        <p:attrNameLst>
                                          <p:attrName>style.visibility</p:attrName>
                                        </p:attrNameLst>
                                      </p:cBhvr>
                                      <p:to>
                                        <p:strVal val="visible"/>
                                      </p:to>
                                    </p:set>
                                    <p:anim calcmode="lin" valueType="num">
                                      <p:cBhvr>
                                        <p:cTn id="217" dur="1000" fill="hold"/>
                                        <p:tgtEl>
                                          <p:spTgt spid="39"/>
                                        </p:tgtEl>
                                        <p:attrNameLst>
                                          <p:attrName>ppt_w</p:attrName>
                                        </p:attrNameLst>
                                      </p:cBhvr>
                                      <p:tavLst>
                                        <p:tav tm="0">
                                          <p:val>
                                            <p:fltVal val="0"/>
                                          </p:val>
                                        </p:tav>
                                        <p:tav tm="100000">
                                          <p:val>
                                            <p:strVal val="#ppt_w"/>
                                          </p:val>
                                        </p:tav>
                                      </p:tavLst>
                                    </p:anim>
                                    <p:anim calcmode="lin" valueType="num">
                                      <p:cBhvr>
                                        <p:cTn id="218" dur="1000" fill="hold"/>
                                        <p:tgtEl>
                                          <p:spTgt spid="39"/>
                                        </p:tgtEl>
                                        <p:attrNameLst>
                                          <p:attrName>ppt_h</p:attrName>
                                        </p:attrNameLst>
                                      </p:cBhvr>
                                      <p:tavLst>
                                        <p:tav tm="0">
                                          <p:val>
                                            <p:fltVal val="0"/>
                                          </p:val>
                                        </p:tav>
                                        <p:tav tm="100000">
                                          <p:val>
                                            <p:strVal val="#ppt_h"/>
                                          </p:val>
                                        </p:tav>
                                      </p:tavLst>
                                    </p:anim>
                                    <p:anim calcmode="lin" valueType="num">
                                      <p:cBhvr>
                                        <p:cTn id="219" dur="1000" fill="hold"/>
                                        <p:tgtEl>
                                          <p:spTgt spid="39"/>
                                        </p:tgtEl>
                                        <p:attrNameLst>
                                          <p:attrName>style.rotation</p:attrName>
                                        </p:attrNameLst>
                                      </p:cBhvr>
                                      <p:tavLst>
                                        <p:tav tm="0">
                                          <p:val>
                                            <p:fltVal val="90"/>
                                          </p:val>
                                        </p:tav>
                                        <p:tav tm="100000">
                                          <p:val>
                                            <p:fltVal val="0"/>
                                          </p:val>
                                        </p:tav>
                                      </p:tavLst>
                                    </p:anim>
                                    <p:animEffect transition="in" filter="fade">
                                      <p:cBhvr>
                                        <p:cTn id="220" dur="1000"/>
                                        <p:tgtEl>
                                          <p:spTgt spid="39"/>
                                        </p:tgtEl>
                                      </p:cBhvr>
                                    </p:animEffect>
                                  </p:childTnLst>
                                </p:cTn>
                              </p:par>
                              <p:par>
                                <p:cTn id="221" presetID="31" presetClass="entr" presetSubtype="0" fill="hold" grpId="0" nodeType="withEffect">
                                  <p:stCondLst>
                                    <p:cond delay="0"/>
                                  </p:stCondLst>
                                  <p:childTnLst>
                                    <p:set>
                                      <p:cBhvr>
                                        <p:cTn id="222" dur="1" fill="hold">
                                          <p:stCondLst>
                                            <p:cond delay="0"/>
                                          </p:stCondLst>
                                        </p:cTn>
                                        <p:tgtEl>
                                          <p:spTgt spid="40"/>
                                        </p:tgtEl>
                                        <p:attrNameLst>
                                          <p:attrName>style.visibility</p:attrName>
                                        </p:attrNameLst>
                                      </p:cBhvr>
                                      <p:to>
                                        <p:strVal val="visible"/>
                                      </p:to>
                                    </p:set>
                                    <p:anim calcmode="lin" valueType="num">
                                      <p:cBhvr>
                                        <p:cTn id="223" dur="1000" fill="hold"/>
                                        <p:tgtEl>
                                          <p:spTgt spid="40"/>
                                        </p:tgtEl>
                                        <p:attrNameLst>
                                          <p:attrName>ppt_w</p:attrName>
                                        </p:attrNameLst>
                                      </p:cBhvr>
                                      <p:tavLst>
                                        <p:tav tm="0">
                                          <p:val>
                                            <p:fltVal val="0"/>
                                          </p:val>
                                        </p:tav>
                                        <p:tav tm="100000">
                                          <p:val>
                                            <p:strVal val="#ppt_w"/>
                                          </p:val>
                                        </p:tav>
                                      </p:tavLst>
                                    </p:anim>
                                    <p:anim calcmode="lin" valueType="num">
                                      <p:cBhvr>
                                        <p:cTn id="224" dur="1000" fill="hold"/>
                                        <p:tgtEl>
                                          <p:spTgt spid="40"/>
                                        </p:tgtEl>
                                        <p:attrNameLst>
                                          <p:attrName>ppt_h</p:attrName>
                                        </p:attrNameLst>
                                      </p:cBhvr>
                                      <p:tavLst>
                                        <p:tav tm="0">
                                          <p:val>
                                            <p:fltVal val="0"/>
                                          </p:val>
                                        </p:tav>
                                        <p:tav tm="100000">
                                          <p:val>
                                            <p:strVal val="#ppt_h"/>
                                          </p:val>
                                        </p:tav>
                                      </p:tavLst>
                                    </p:anim>
                                    <p:anim calcmode="lin" valueType="num">
                                      <p:cBhvr>
                                        <p:cTn id="225" dur="1000" fill="hold"/>
                                        <p:tgtEl>
                                          <p:spTgt spid="40"/>
                                        </p:tgtEl>
                                        <p:attrNameLst>
                                          <p:attrName>style.rotation</p:attrName>
                                        </p:attrNameLst>
                                      </p:cBhvr>
                                      <p:tavLst>
                                        <p:tav tm="0">
                                          <p:val>
                                            <p:fltVal val="90"/>
                                          </p:val>
                                        </p:tav>
                                        <p:tav tm="100000">
                                          <p:val>
                                            <p:fltVal val="0"/>
                                          </p:val>
                                        </p:tav>
                                      </p:tavLst>
                                    </p:anim>
                                    <p:animEffect transition="in" filter="fade">
                                      <p:cBhvr>
                                        <p:cTn id="226" dur="1000"/>
                                        <p:tgtEl>
                                          <p:spTgt spid="40"/>
                                        </p:tgtEl>
                                      </p:cBhvr>
                                    </p:animEffect>
                                  </p:childTnLst>
                                </p:cTn>
                              </p:par>
                              <p:par>
                                <p:cTn id="227" presetID="31" presetClass="entr" presetSubtype="0" fill="hold" grpId="0" nodeType="withEffect">
                                  <p:stCondLst>
                                    <p:cond delay="0"/>
                                  </p:stCondLst>
                                  <p:childTnLst>
                                    <p:set>
                                      <p:cBhvr>
                                        <p:cTn id="228" dur="1" fill="hold">
                                          <p:stCondLst>
                                            <p:cond delay="0"/>
                                          </p:stCondLst>
                                        </p:cTn>
                                        <p:tgtEl>
                                          <p:spTgt spid="41"/>
                                        </p:tgtEl>
                                        <p:attrNameLst>
                                          <p:attrName>style.visibility</p:attrName>
                                        </p:attrNameLst>
                                      </p:cBhvr>
                                      <p:to>
                                        <p:strVal val="visible"/>
                                      </p:to>
                                    </p:set>
                                    <p:anim calcmode="lin" valueType="num">
                                      <p:cBhvr>
                                        <p:cTn id="229" dur="1000" fill="hold"/>
                                        <p:tgtEl>
                                          <p:spTgt spid="41"/>
                                        </p:tgtEl>
                                        <p:attrNameLst>
                                          <p:attrName>ppt_w</p:attrName>
                                        </p:attrNameLst>
                                      </p:cBhvr>
                                      <p:tavLst>
                                        <p:tav tm="0">
                                          <p:val>
                                            <p:fltVal val="0"/>
                                          </p:val>
                                        </p:tav>
                                        <p:tav tm="100000">
                                          <p:val>
                                            <p:strVal val="#ppt_w"/>
                                          </p:val>
                                        </p:tav>
                                      </p:tavLst>
                                    </p:anim>
                                    <p:anim calcmode="lin" valueType="num">
                                      <p:cBhvr>
                                        <p:cTn id="230" dur="1000" fill="hold"/>
                                        <p:tgtEl>
                                          <p:spTgt spid="41"/>
                                        </p:tgtEl>
                                        <p:attrNameLst>
                                          <p:attrName>ppt_h</p:attrName>
                                        </p:attrNameLst>
                                      </p:cBhvr>
                                      <p:tavLst>
                                        <p:tav tm="0">
                                          <p:val>
                                            <p:fltVal val="0"/>
                                          </p:val>
                                        </p:tav>
                                        <p:tav tm="100000">
                                          <p:val>
                                            <p:strVal val="#ppt_h"/>
                                          </p:val>
                                        </p:tav>
                                      </p:tavLst>
                                    </p:anim>
                                    <p:anim calcmode="lin" valueType="num">
                                      <p:cBhvr>
                                        <p:cTn id="231" dur="1000" fill="hold"/>
                                        <p:tgtEl>
                                          <p:spTgt spid="41"/>
                                        </p:tgtEl>
                                        <p:attrNameLst>
                                          <p:attrName>style.rotation</p:attrName>
                                        </p:attrNameLst>
                                      </p:cBhvr>
                                      <p:tavLst>
                                        <p:tav tm="0">
                                          <p:val>
                                            <p:fltVal val="90"/>
                                          </p:val>
                                        </p:tav>
                                        <p:tav tm="100000">
                                          <p:val>
                                            <p:fltVal val="0"/>
                                          </p:val>
                                        </p:tav>
                                      </p:tavLst>
                                    </p:anim>
                                    <p:animEffect transition="in" filter="fade">
                                      <p:cBhvr>
                                        <p:cTn id="232" dur="1000"/>
                                        <p:tgtEl>
                                          <p:spTgt spid="41"/>
                                        </p:tgtEl>
                                      </p:cBhvr>
                                    </p:animEffect>
                                  </p:childTnLst>
                                </p:cTn>
                              </p:par>
                              <p:par>
                                <p:cTn id="233" presetID="31" presetClass="entr" presetSubtype="0" fill="hold" grpId="0" nodeType="withEffect">
                                  <p:stCondLst>
                                    <p:cond delay="0"/>
                                  </p:stCondLst>
                                  <p:childTnLst>
                                    <p:set>
                                      <p:cBhvr>
                                        <p:cTn id="234" dur="1" fill="hold">
                                          <p:stCondLst>
                                            <p:cond delay="0"/>
                                          </p:stCondLst>
                                        </p:cTn>
                                        <p:tgtEl>
                                          <p:spTgt spid="42"/>
                                        </p:tgtEl>
                                        <p:attrNameLst>
                                          <p:attrName>style.visibility</p:attrName>
                                        </p:attrNameLst>
                                      </p:cBhvr>
                                      <p:to>
                                        <p:strVal val="visible"/>
                                      </p:to>
                                    </p:set>
                                    <p:anim calcmode="lin" valueType="num">
                                      <p:cBhvr>
                                        <p:cTn id="235" dur="1000" fill="hold"/>
                                        <p:tgtEl>
                                          <p:spTgt spid="42"/>
                                        </p:tgtEl>
                                        <p:attrNameLst>
                                          <p:attrName>ppt_w</p:attrName>
                                        </p:attrNameLst>
                                      </p:cBhvr>
                                      <p:tavLst>
                                        <p:tav tm="0">
                                          <p:val>
                                            <p:fltVal val="0"/>
                                          </p:val>
                                        </p:tav>
                                        <p:tav tm="100000">
                                          <p:val>
                                            <p:strVal val="#ppt_w"/>
                                          </p:val>
                                        </p:tav>
                                      </p:tavLst>
                                    </p:anim>
                                    <p:anim calcmode="lin" valueType="num">
                                      <p:cBhvr>
                                        <p:cTn id="236" dur="1000" fill="hold"/>
                                        <p:tgtEl>
                                          <p:spTgt spid="42"/>
                                        </p:tgtEl>
                                        <p:attrNameLst>
                                          <p:attrName>ppt_h</p:attrName>
                                        </p:attrNameLst>
                                      </p:cBhvr>
                                      <p:tavLst>
                                        <p:tav tm="0">
                                          <p:val>
                                            <p:fltVal val="0"/>
                                          </p:val>
                                        </p:tav>
                                        <p:tav tm="100000">
                                          <p:val>
                                            <p:strVal val="#ppt_h"/>
                                          </p:val>
                                        </p:tav>
                                      </p:tavLst>
                                    </p:anim>
                                    <p:anim calcmode="lin" valueType="num">
                                      <p:cBhvr>
                                        <p:cTn id="237" dur="1000" fill="hold"/>
                                        <p:tgtEl>
                                          <p:spTgt spid="42"/>
                                        </p:tgtEl>
                                        <p:attrNameLst>
                                          <p:attrName>style.rotation</p:attrName>
                                        </p:attrNameLst>
                                      </p:cBhvr>
                                      <p:tavLst>
                                        <p:tav tm="0">
                                          <p:val>
                                            <p:fltVal val="90"/>
                                          </p:val>
                                        </p:tav>
                                        <p:tav tm="100000">
                                          <p:val>
                                            <p:fltVal val="0"/>
                                          </p:val>
                                        </p:tav>
                                      </p:tavLst>
                                    </p:anim>
                                    <p:animEffect transition="in" filter="fade">
                                      <p:cBhvr>
                                        <p:cTn id="238" dur="1000"/>
                                        <p:tgtEl>
                                          <p:spTgt spid="42"/>
                                        </p:tgtEl>
                                      </p:cBhvr>
                                    </p:animEffect>
                                  </p:childTnLst>
                                </p:cTn>
                              </p:par>
                              <p:par>
                                <p:cTn id="239" presetID="31" presetClass="entr" presetSubtype="0" fill="hold" grpId="0" nodeType="withEffect">
                                  <p:stCondLst>
                                    <p:cond delay="0"/>
                                  </p:stCondLst>
                                  <p:childTnLst>
                                    <p:set>
                                      <p:cBhvr>
                                        <p:cTn id="240" dur="1" fill="hold">
                                          <p:stCondLst>
                                            <p:cond delay="0"/>
                                          </p:stCondLst>
                                        </p:cTn>
                                        <p:tgtEl>
                                          <p:spTgt spid="43"/>
                                        </p:tgtEl>
                                        <p:attrNameLst>
                                          <p:attrName>style.visibility</p:attrName>
                                        </p:attrNameLst>
                                      </p:cBhvr>
                                      <p:to>
                                        <p:strVal val="visible"/>
                                      </p:to>
                                    </p:set>
                                    <p:anim calcmode="lin" valueType="num">
                                      <p:cBhvr>
                                        <p:cTn id="241" dur="1000" fill="hold"/>
                                        <p:tgtEl>
                                          <p:spTgt spid="43"/>
                                        </p:tgtEl>
                                        <p:attrNameLst>
                                          <p:attrName>ppt_w</p:attrName>
                                        </p:attrNameLst>
                                      </p:cBhvr>
                                      <p:tavLst>
                                        <p:tav tm="0">
                                          <p:val>
                                            <p:fltVal val="0"/>
                                          </p:val>
                                        </p:tav>
                                        <p:tav tm="100000">
                                          <p:val>
                                            <p:strVal val="#ppt_w"/>
                                          </p:val>
                                        </p:tav>
                                      </p:tavLst>
                                    </p:anim>
                                    <p:anim calcmode="lin" valueType="num">
                                      <p:cBhvr>
                                        <p:cTn id="242" dur="1000" fill="hold"/>
                                        <p:tgtEl>
                                          <p:spTgt spid="43"/>
                                        </p:tgtEl>
                                        <p:attrNameLst>
                                          <p:attrName>ppt_h</p:attrName>
                                        </p:attrNameLst>
                                      </p:cBhvr>
                                      <p:tavLst>
                                        <p:tav tm="0">
                                          <p:val>
                                            <p:fltVal val="0"/>
                                          </p:val>
                                        </p:tav>
                                        <p:tav tm="100000">
                                          <p:val>
                                            <p:strVal val="#ppt_h"/>
                                          </p:val>
                                        </p:tav>
                                      </p:tavLst>
                                    </p:anim>
                                    <p:anim calcmode="lin" valueType="num">
                                      <p:cBhvr>
                                        <p:cTn id="243" dur="1000" fill="hold"/>
                                        <p:tgtEl>
                                          <p:spTgt spid="43"/>
                                        </p:tgtEl>
                                        <p:attrNameLst>
                                          <p:attrName>style.rotation</p:attrName>
                                        </p:attrNameLst>
                                      </p:cBhvr>
                                      <p:tavLst>
                                        <p:tav tm="0">
                                          <p:val>
                                            <p:fltVal val="90"/>
                                          </p:val>
                                        </p:tav>
                                        <p:tav tm="100000">
                                          <p:val>
                                            <p:fltVal val="0"/>
                                          </p:val>
                                        </p:tav>
                                      </p:tavLst>
                                    </p:anim>
                                    <p:animEffect transition="in" filter="fade">
                                      <p:cBhvr>
                                        <p:cTn id="244" dur="1000"/>
                                        <p:tgtEl>
                                          <p:spTgt spid="43"/>
                                        </p:tgtEl>
                                      </p:cBhvr>
                                    </p:animEffect>
                                  </p:childTnLst>
                                </p:cTn>
                              </p:par>
                              <p:par>
                                <p:cTn id="245" presetID="31" presetClass="entr" presetSubtype="0" fill="hold" grpId="0" nodeType="withEffect">
                                  <p:stCondLst>
                                    <p:cond delay="0"/>
                                  </p:stCondLst>
                                  <p:childTnLst>
                                    <p:set>
                                      <p:cBhvr>
                                        <p:cTn id="246" dur="1" fill="hold">
                                          <p:stCondLst>
                                            <p:cond delay="0"/>
                                          </p:stCondLst>
                                        </p:cTn>
                                        <p:tgtEl>
                                          <p:spTgt spid="44"/>
                                        </p:tgtEl>
                                        <p:attrNameLst>
                                          <p:attrName>style.visibility</p:attrName>
                                        </p:attrNameLst>
                                      </p:cBhvr>
                                      <p:to>
                                        <p:strVal val="visible"/>
                                      </p:to>
                                    </p:set>
                                    <p:anim calcmode="lin" valueType="num">
                                      <p:cBhvr>
                                        <p:cTn id="247" dur="1000" fill="hold"/>
                                        <p:tgtEl>
                                          <p:spTgt spid="44"/>
                                        </p:tgtEl>
                                        <p:attrNameLst>
                                          <p:attrName>ppt_w</p:attrName>
                                        </p:attrNameLst>
                                      </p:cBhvr>
                                      <p:tavLst>
                                        <p:tav tm="0">
                                          <p:val>
                                            <p:fltVal val="0"/>
                                          </p:val>
                                        </p:tav>
                                        <p:tav tm="100000">
                                          <p:val>
                                            <p:strVal val="#ppt_w"/>
                                          </p:val>
                                        </p:tav>
                                      </p:tavLst>
                                    </p:anim>
                                    <p:anim calcmode="lin" valueType="num">
                                      <p:cBhvr>
                                        <p:cTn id="248" dur="1000" fill="hold"/>
                                        <p:tgtEl>
                                          <p:spTgt spid="44"/>
                                        </p:tgtEl>
                                        <p:attrNameLst>
                                          <p:attrName>ppt_h</p:attrName>
                                        </p:attrNameLst>
                                      </p:cBhvr>
                                      <p:tavLst>
                                        <p:tav tm="0">
                                          <p:val>
                                            <p:fltVal val="0"/>
                                          </p:val>
                                        </p:tav>
                                        <p:tav tm="100000">
                                          <p:val>
                                            <p:strVal val="#ppt_h"/>
                                          </p:val>
                                        </p:tav>
                                      </p:tavLst>
                                    </p:anim>
                                    <p:anim calcmode="lin" valueType="num">
                                      <p:cBhvr>
                                        <p:cTn id="249" dur="1000" fill="hold"/>
                                        <p:tgtEl>
                                          <p:spTgt spid="44"/>
                                        </p:tgtEl>
                                        <p:attrNameLst>
                                          <p:attrName>style.rotation</p:attrName>
                                        </p:attrNameLst>
                                      </p:cBhvr>
                                      <p:tavLst>
                                        <p:tav tm="0">
                                          <p:val>
                                            <p:fltVal val="90"/>
                                          </p:val>
                                        </p:tav>
                                        <p:tav tm="100000">
                                          <p:val>
                                            <p:fltVal val="0"/>
                                          </p:val>
                                        </p:tav>
                                      </p:tavLst>
                                    </p:anim>
                                    <p:animEffect transition="in" filter="fade">
                                      <p:cBhvr>
                                        <p:cTn id="250" dur="1000"/>
                                        <p:tgtEl>
                                          <p:spTgt spid="44"/>
                                        </p:tgtEl>
                                      </p:cBhvr>
                                    </p:animEffect>
                                  </p:childTnLst>
                                </p:cTn>
                              </p:par>
                              <p:par>
                                <p:cTn id="251" presetID="31" presetClass="entr" presetSubtype="0" fill="hold" grpId="0" nodeType="withEffect">
                                  <p:stCondLst>
                                    <p:cond delay="0"/>
                                  </p:stCondLst>
                                  <p:childTnLst>
                                    <p:set>
                                      <p:cBhvr>
                                        <p:cTn id="252" dur="1" fill="hold">
                                          <p:stCondLst>
                                            <p:cond delay="0"/>
                                          </p:stCondLst>
                                        </p:cTn>
                                        <p:tgtEl>
                                          <p:spTgt spid="45"/>
                                        </p:tgtEl>
                                        <p:attrNameLst>
                                          <p:attrName>style.visibility</p:attrName>
                                        </p:attrNameLst>
                                      </p:cBhvr>
                                      <p:to>
                                        <p:strVal val="visible"/>
                                      </p:to>
                                    </p:set>
                                    <p:anim calcmode="lin" valueType="num">
                                      <p:cBhvr>
                                        <p:cTn id="253" dur="1000" fill="hold"/>
                                        <p:tgtEl>
                                          <p:spTgt spid="45"/>
                                        </p:tgtEl>
                                        <p:attrNameLst>
                                          <p:attrName>ppt_w</p:attrName>
                                        </p:attrNameLst>
                                      </p:cBhvr>
                                      <p:tavLst>
                                        <p:tav tm="0">
                                          <p:val>
                                            <p:fltVal val="0"/>
                                          </p:val>
                                        </p:tav>
                                        <p:tav tm="100000">
                                          <p:val>
                                            <p:strVal val="#ppt_w"/>
                                          </p:val>
                                        </p:tav>
                                      </p:tavLst>
                                    </p:anim>
                                    <p:anim calcmode="lin" valueType="num">
                                      <p:cBhvr>
                                        <p:cTn id="254" dur="1000" fill="hold"/>
                                        <p:tgtEl>
                                          <p:spTgt spid="45"/>
                                        </p:tgtEl>
                                        <p:attrNameLst>
                                          <p:attrName>ppt_h</p:attrName>
                                        </p:attrNameLst>
                                      </p:cBhvr>
                                      <p:tavLst>
                                        <p:tav tm="0">
                                          <p:val>
                                            <p:fltVal val="0"/>
                                          </p:val>
                                        </p:tav>
                                        <p:tav tm="100000">
                                          <p:val>
                                            <p:strVal val="#ppt_h"/>
                                          </p:val>
                                        </p:tav>
                                      </p:tavLst>
                                    </p:anim>
                                    <p:anim calcmode="lin" valueType="num">
                                      <p:cBhvr>
                                        <p:cTn id="255" dur="1000" fill="hold"/>
                                        <p:tgtEl>
                                          <p:spTgt spid="45"/>
                                        </p:tgtEl>
                                        <p:attrNameLst>
                                          <p:attrName>style.rotation</p:attrName>
                                        </p:attrNameLst>
                                      </p:cBhvr>
                                      <p:tavLst>
                                        <p:tav tm="0">
                                          <p:val>
                                            <p:fltVal val="90"/>
                                          </p:val>
                                        </p:tav>
                                        <p:tav tm="100000">
                                          <p:val>
                                            <p:fltVal val="0"/>
                                          </p:val>
                                        </p:tav>
                                      </p:tavLst>
                                    </p:anim>
                                    <p:animEffect transition="in" filter="fade">
                                      <p:cBhvr>
                                        <p:cTn id="256" dur="1000"/>
                                        <p:tgtEl>
                                          <p:spTgt spid="45"/>
                                        </p:tgtEl>
                                      </p:cBhvr>
                                    </p:animEffect>
                                  </p:childTnLst>
                                </p:cTn>
                              </p:par>
                              <p:par>
                                <p:cTn id="257" presetID="31" presetClass="entr" presetSubtype="0" fill="hold" grpId="0" nodeType="withEffect">
                                  <p:stCondLst>
                                    <p:cond delay="0"/>
                                  </p:stCondLst>
                                  <p:childTnLst>
                                    <p:set>
                                      <p:cBhvr>
                                        <p:cTn id="258" dur="1" fill="hold">
                                          <p:stCondLst>
                                            <p:cond delay="0"/>
                                          </p:stCondLst>
                                        </p:cTn>
                                        <p:tgtEl>
                                          <p:spTgt spid="47"/>
                                        </p:tgtEl>
                                        <p:attrNameLst>
                                          <p:attrName>style.visibility</p:attrName>
                                        </p:attrNameLst>
                                      </p:cBhvr>
                                      <p:to>
                                        <p:strVal val="visible"/>
                                      </p:to>
                                    </p:set>
                                    <p:anim calcmode="lin" valueType="num">
                                      <p:cBhvr>
                                        <p:cTn id="259" dur="1000" fill="hold"/>
                                        <p:tgtEl>
                                          <p:spTgt spid="47"/>
                                        </p:tgtEl>
                                        <p:attrNameLst>
                                          <p:attrName>ppt_w</p:attrName>
                                        </p:attrNameLst>
                                      </p:cBhvr>
                                      <p:tavLst>
                                        <p:tav tm="0">
                                          <p:val>
                                            <p:fltVal val="0"/>
                                          </p:val>
                                        </p:tav>
                                        <p:tav tm="100000">
                                          <p:val>
                                            <p:strVal val="#ppt_w"/>
                                          </p:val>
                                        </p:tav>
                                      </p:tavLst>
                                    </p:anim>
                                    <p:anim calcmode="lin" valueType="num">
                                      <p:cBhvr>
                                        <p:cTn id="260" dur="1000" fill="hold"/>
                                        <p:tgtEl>
                                          <p:spTgt spid="47"/>
                                        </p:tgtEl>
                                        <p:attrNameLst>
                                          <p:attrName>ppt_h</p:attrName>
                                        </p:attrNameLst>
                                      </p:cBhvr>
                                      <p:tavLst>
                                        <p:tav tm="0">
                                          <p:val>
                                            <p:fltVal val="0"/>
                                          </p:val>
                                        </p:tav>
                                        <p:tav tm="100000">
                                          <p:val>
                                            <p:strVal val="#ppt_h"/>
                                          </p:val>
                                        </p:tav>
                                      </p:tavLst>
                                    </p:anim>
                                    <p:anim calcmode="lin" valueType="num">
                                      <p:cBhvr>
                                        <p:cTn id="261" dur="1000" fill="hold"/>
                                        <p:tgtEl>
                                          <p:spTgt spid="47"/>
                                        </p:tgtEl>
                                        <p:attrNameLst>
                                          <p:attrName>style.rotation</p:attrName>
                                        </p:attrNameLst>
                                      </p:cBhvr>
                                      <p:tavLst>
                                        <p:tav tm="0">
                                          <p:val>
                                            <p:fltVal val="90"/>
                                          </p:val>
                                        </p:tav>
                                        <p:tav tm="100000">
                                          <p:val>
                                            <p:fltVal val="0"/>
                                          </p:val>
                                        </p:tav>
                                      </p:tavLst>
                                    </p:anim>
                                    <p:animEffect transition="in" filter="fade">
                                      <p:cBhvr>
                                        <p:cTn id="262" dur="1000"/>
                                        <p:tgtEl>
                                          <p:spTgt spid="47"/>
                                        </p:tgtEl>
                                      </p:cBhvr>
                                    </p:animEffect>
                                  </p:childTnLst>
                                </p:cTn>
                              </p:par>
                              <p:par>
                                <p:cTn id="263" presetID="31" presetClass="entr" presetSubtype="0" fill="hold" grpId="0" nodeType="withEffect">
                                  <p:stCondLst>
                                    <p:cond delay="0"/>
                                  </p:stCondLst>
                                  <p:childTnLst>
                                    <p:set>
                                      <p:cBhvr>
                                        <p:cTn id="264" dur="1" fill="hold">
                                          <p:stCondLst>
                                            <p:cond delay="0"/>
                                          </p:stCondLst>
                                        </p:cTn>
                                        <p:tgtEl>
                                          <p:spTgt spid="48"/>
                                        </p:tgtEl>
                                        <p:attrNameLst>
                                          <p:attrName>style.visibility</p:attrName>
                                        </p:attrNameLst>
                                      </p:cBhvr>
                                      <p:to>
                                        <p:strVal val="visible"/>
                                      </p:to>
                                    </p:set>
                                    <p:anim calcmode="lin" valueType="num">
                                      <p:cBhvr>
                                        <p:cTn id="265" dur="1000" fill="hold"/>
                                        <p:tgtEl>
                                          <p:spTgt spid="48"/>
                                        </p:tgtEl>
                                        <p:attrNameLst>
                                          <p:attrName>ppt_w</p:attrName>
                                        </p:attrNameLst>
                                      </p:cBhvr>
                                      <p:tavLst>
                                        <p:tav tm="0">
                                          <p:val>
                                            <p:fltVal val="0"/>
                                          </p:val>
                                        </p:tav>
                                        <p:tav tm="100000">
                                          <p:val>
                                            <p:strVal val="#ppt_w"/>
                                          </p:val>
                                        </p:tav>
                                      </p:tavLst>
                                    </p:anim>
                                    <p:anim calcmode="lin" valueType="num">
                                      <p:cBhvr>
                                        <p:cTn id="266" dur="1000" fill="hold"/>
                                        <p:tgtEl>
                                          <p:spTgt spid="48"/>
                                        </p:tgtEl>
                                        <p:attrNameLst>
                                          <p:attrName>ppt_h</p:attrName>
                                        </p:attrNameLst>
                                      </p:cBhvr>
                                      <p:tavLst>
                                        <p:tav tm="0">
                                          <p:val>
                                            <p:fltVal val="0"/>
                                          </p:val>
                                        </p:tav>
                                        <p:tav tm="100000">
                                          <p:val>
                                            <p:strVal val="#ppt_h"/>
                                          </p:val>
                                        </p:tav>
                                      </p:tavLst>
                                    </p:anim>
                                    <p:anim calcmode="lin" valueType="num">
                                      <p:cBhvr>
                                        <p:cTn id="267" dur="1000" fill="hold"/>
                                        <p:tgtEl>
                                          <p:spTgt spid="48"/>
                                        </p:tgtEl>
                                        <p:attrNameLst>
                                          <p:attrName>style.rotation</p:attrName>
                                        </p:attrNameLst>
                                      </p:cBhvr>
                                      <p:tavLst>
                                        <p:tav tm="0">
                                          <p:val>
                                            <p:fltVal val="90"/>
                                          </p:val>
                                        </p:tav>
                                        <p:tav tm="100000">
                                          <p:val>
                                            <p:fltVal val="0"/>
                                          </p:val>
                                        </p:tav>
                                      </p:tavLst>
                                    </p:anim>
                                    <p:animEffect transition="in" filter="fade">
                                      <p:cBhvr>
                                        <p:cTn id="268" dur="1000"/>
                                        <p:tgtEl>
                                          <p:spTgt spid="48"/>
                                        </p:tgtEl>
                                      </p:cBhvr>
                                    </p:animEffect>
                                  </p:childTnLst>
                                </p:cTn>
                              </p:par>
                              <p:par>
                                <p:cTn id="269" presetID="31" presetClass="entr" presetSubtype="0" fill="hold" grpId="0" nodeType="withEffect">
                                  <p:stCondLst>
                                    <p:cond delay="0"/>
                                  </p:stCondLst>
                                  <p:childTnLst>
                                    <p:set>
                                      <p:cBhvr>
                                        <p:cTn id="270" dur="1" fill="hold">
                                          <p:stCondLst>
                                            <p:cond delay="0"/>
                                          </p:stCondLst>
                                        </p:cTn>
                                        <p:tgtEl>
                                          <p:spTgt spid="50"/>
                                        </p:tgtEl>
                                        <p:attrNameLst>
                                          <p:attrName>style.visibility</p:attrName>
                                        </p:attrNameLst>
                                      </p:cBhvr>
                                      <p:to>
                                        <p:strVal val="visible"/>
                                      </p:to>
                                    </p:set>
                                    <p:anim calcmode="lin" valueType="num">
                                      <p:cBhvr>
                                        <p:cTn id="271" dur="1000" fill="hold"/>
                                        <p:tgtEl>
                                          <p:spTgt spid="50"/>
                                        </p:tgtEl>
                                        <p:attrNameLst>
                                          <p:attrName>ppt_w</p:attrName>
                                        </p:attrNameLst>
                                      </p:cBhvr>
                                      <p:tavLst>
                                        <p:tav tm="0">
                                          <p:val>
                                            <p:fltVal val="0"/>
                                          </p:val>
                                        </p:tav>
                                        <p:tav tm="100000">
                                          <p:val>
                                            <p:strVal val="#ppt_w"/>
                                          </p:val>
                                        </p:tav>
                                      </p:tavLst>
                                    </p:anim>
                                    <p:anim calcmode="lin" valueType="num">
                                      <p:cBhvr>
                                        <p:cTn id="272" dur="1000" fill="hold"/>
                                        <p:tgtEl>
                                          <p:spTgt spid="50"/>
                                        </p:tgtEl>
                                        <p:attrNameLst>
                                          <p:attrName>ppt_h</p:attrName>
                                        </p:attrNameLst>
                                      </p:cBhvr>
                                      <p:tavLst>
                                        <p:tav tm="0">
                                          <p:val>
                                            <p:fltVal val="0"/>
                                          </p:val>
                                        </p:tav>
                                        <p:tav tm="100000">
                                          <p:val>
                                            <p:strVal val="#ppt_h"/>
                                          </p:val>
                                        </p:tav>
                                      </p:tavLst>
                                    </p:anim>
                                    <p:anim calcmode="lin" valueType="num">
                                      <p:cBhvr>
                                        <p:cTn id="273" dur="1000" fill="hold"/>
                                        <p:tgtEl>
                                          <p:spTgt spid="50"/>
                                        </p:tgtEl>
                                        <p:attrNameLst>
                                          <p:attrName>style.rotation</p:attrName>
                                        </p:attrNameLst>
                                      </p:cBhvr>
                                      <p:tavLst>
                                        <p:tav tm="0">
                                          <p:val>
                                            <p:fltVal val="90"/>
                                          </p:val>
                                        </p:tav>
                                        <p:tav tm="100000">
                                          <p:val>
                                            <p:fltVal val="0"/>
                                          </p:val>
                                        </p:tav>
                                      </p:tavLst>
                                    </p:anim>
                                    <p:animEffect transition="in" filter="fade">
                                      <p:cBhvr>
                                        <p:cTn id="274" dur="1000"/>
                                        <p:tgtEl>
                                          <p:spTgt spid="50"/>
                                        </p:tgtEl>
                                      </p:cBhvr>
                                    </p:animEffect>
                                  </p:childTnLst>
                                </p:cTn>
                              </p:par>
                              <p:par>
                                <p:cTn id="275" presetID="31" presetClass="entr" presetSubtype="0" fill="hold" grpId="0" nodeType="withEffect">
                                  <p:stCondLst>
                                    <p:cond delay="0"/>
                                  </p:stCondLst>
                                  <p:childTnLst>
                                    <p:set>
                                      <p:cBhvr>
                                        <p:cTn id="276" dur="1" fill="hold">
                                          <p:stCondLst>
                                            <p:cond delay="0"/>
                                          </p:stCondLst>
                                        </p:cTn>
                                        <p:tgtEl>
                                          <p:spTgt spid="51"/>
                                        </p:tgtEl>
                                        <p:attrNameLst>
                                          <p:attrName>style.visibility</p:attrName>
                                        </p:attrNameLst>
                                      </p:cBhvr>
                                      <p:to>
                                        <p:strVal val="visible"/>
                                      </p:to>
                                    </p:set>
                                    <p:anim calcmode="lin" valueType="num">
                                      <p:cBhvr>
                                        <p:cTn id="277" dur="1000" fill="hold"/>
                                        <p:tgtEl>
                                          <p:spTgt spid="51"/>
                                        </p:tgtEl>
                                        <p:attrNameLst>
                                          <p:attrName>ppt_w</p:attrName>
                                        </p:attrNameLst>
                                      </p:cBhvr>
                                      <p:tavLst>
                                        <p:tav tm="0">
                                          <p:val>
                                            <p:fltVal val="0"/>
                                          </p:val>
                                        </p:tav>
                                        <p:tav tm="100000">
                                          <p:val>
                                            <p:strVal val="#ppt_w"/>
                                          </p:val>
                                        </p:tav>
                                      </p:tavLst>
                                    </p:anim>
                                    <p:anim calcmode="lin" valueType="num">
                                      <p:cBhvr>
                                        <p:cTn id="278" dur="1000" fill="hold"/>
                                        <p:tgtEl>
                                          <p:spTgt spid="51"/>
                                        </p:tgtEl>
                                        <p:attrNameLst>
                                          <p:attrName>ppt_h</p:attrName>
                                        </p:attrNameLst>
                                      </p:cBhvr>
                                      <p:tavLst>
                                        <p:tav tm="0">
                                          <p:val>
                                            <p:fltVal val="0"/>
                                          </p:val>
                                        </p:tav>
                                        <p:tav tm="100000">
                                          <p:val>
                                            <p:strVal val="#ppt_h"/>
                                          </p:val>
                                        </p:tav>
                                      </p:tavLst>
                                    </p:anim>
                                    <p:anim calcmode="lin" valueType="num">
                                      <p:cBhvr>
                                        <p:cTn id="279" dur="1000" fill="hold"/>
                                        <p:tgtEl>
                                          <p:spTgt spid="51"/>
                                        </p:tgtEl>
                                        <p:attrNameLst>
                                          <p:attrName>style.rotation</p:attrName>
                                        </p:attrNameLst>
                                      </p:cBhvr>
                                      <p:tavLst>
                                        <p:tav tm="0">
                                          <p:val>
                                            <p:fltVal val="90"/>
                                          </p:val>
                                        </p:tav>
                                        <p:tav tm="100000">
                                          <p:val>
                                            <p:fltVal val="0"/>
                                          </p:val>
                                        </p:tav>
                                      </p:tavLst>
                                    </p:anim>
                                    <p:animEffect transition="in" filter="fade">
                                      <p:cBhvr>
                                        <p:cTn id="280" dur="1000"/>
                                        <p:tgtEl>
                                          <p:spTgt spid="51"/>
                                        </p:tgtEl>
                                      </p:cBhvr>
                                    </p:animEffect>
                                  </p:childTnLst>
                                </p:cTn>
                              </p:par>
                              <p:par>
                                <p:cTn id="281" presetID="31" presetClass="entr" presetSubtype="0" fill="hold" grpId="0" nodeType="withEffect">
                                  <p:stCondLst>
                                    <p:cond delay="0"/>
                                  </p:stCondLst>
                                  <p:childTnLst>
                                    <p:set>
                                      <p:cBhvr>
                                        <p:cTn id="282" dur="1" fill="hold">
                                          <p:stCondLst>
                                            <p:cond delay="0"/>
                                          </p:stCondLst>
                                        </p:cTn>
                                        <p:tgtEl>
                                          <p:spTgt spid="53"/>
                                        </p:tgtEl>
                                        <p:attrNameLst>
                                          <p:attrName>style.visibility</p:attrName>
                                        </p:attrNameLst>
                                      </p:cBhvr>
                                      <p:to>
                                        <p:strVal val="visible"/>
                                      </p:to>
                                    </p:set>
                                    <p:anim calcmode="lin" valueType="num">
                                      <p:cBhvr>
                                        <p:cTn id="283" dur="1000" fill="hold"/>
                                        <p:tgtEl>
                                          <p:spTgt spid="53"/>
                                        </p:tgtEl>
                                        <p:attrNameLst>
                                          <p:attrName>ppt_w</p:attrName>
                                        </p:attrNameLst>
                                      </p:cBhvr>
                                      <p:tavLst>
                                        <p:tav tm="0">
                                          <p:val>
                                            <p:fltVal val="0"/>
                                          </p:val>
                                        </p:tav>
                                        <p:tav tm="100000">
                                          <p:val>
                                            <p:strVal val="#ppt_w"/>
                                          </p:val>
                                        </p:tav>
                                      </p:tavLst>
                                    </p:anim>
                                    <p:anim calcmode="lin" valueType="num">
                                      <p:cBhvr>
                                        <p:cTn id="284" dur="1000" fill="hold"/>
                                        <p:tgtEl>
                                          <p:spTgt spid="53"/>
                                        </p:tgtEl>
                                        <p:attrNameLst>
                                          <p:attrName>ppt_h</p:attrName>
                                        </p:attrNameLst>
                                      </p:cBhvr>
                                      <p:tavLst>
                                        <p:tav tm="0">
                                          <p:val>
                                            <p:fltVal val="0"/>
                                          </p:val>
                                        </p:tav>
                                        <p:tav tm="100000">
                                          <p:val>
                                            <p:strVal val="#ppt_h"/>
                                          </p:val>
                                        </p:tav>
                                      </p:tavLst>
                                    </p:anim>
                                    <p:anim calcmode="lin" valueType="num">
                                      <p:cBhvr>
                                        <p:cTn id="285" dur="1000" fill="hold"/>
                                        <p:tgtEl>
                                          <p:spTgt spid="53"/>
                                        </p:tgtEl>
                                        <p:attrNameLst>
                                          <p:attrName>style.rotation</p:attrName>
                                        </p:attrNameLst>
                                      </p:cBhvr>
                                      <p:tavLst>
                                        <p:tav tm="0">
                                          <p:val>
                                            <p:fltVal val="90"/>
                                          </p:val>
                                        </p:tav>
                                        <p:tav tm="100000">
                                          <p:val>
                                            <p:fltVal val="0"/>
                                          </p:val>
                                        </p:tav>
                                      </p:tavLst>
                                    </p:anim>
                                    <p:animEffect transition="in" filter="fade">
                                      <p:cBhvr>
                                        <p:cTn id="286" dur="1000"/>
                                        <p:tgtEl>
                                          <p:spTgt spid="53"/>
                                        </p:tgtEl>
                                      </p:cBhvr>
                                    </p:animEffect>
                                  </p:childTnLst>
                                </p:cTn>
                              </p:par>
                              <p:par>
                                <p:cTn id="287" presetID="31" presetClass="entr" presetSubtype="0" fill="hold" grpId="0" nodeType="withEffect">
                                  <p:stCondLst>
                                    <p:cond delay="0"/>
                                  </p:stCondLst>
                                  <p:childTnLst>
                                    <p:set>
                                      <p:cBhvr>
                                        <p:cTn id="288" dur="1" fill="hold">
                                          <p:stCondLst>
                                            <p:cond delay="0"/>
                                          </p:stCondLst>
                                        </p:cTn>
                                        <p:tgtEl>
                                          <p:spTgt spid="54"/>
                                        </p:tgtEl>
                                        <p:attrNameLst>
                                          <p:attrName>style.visibility</p:attrName>
                                        </p:attrNameLst>
                                      </p:cBhvr>
                                      <p:to>
                                        <p:strVal val="visible"/>
                                      </p:to>
                                    </p:set>
                                    <p:anim calcmode="lin" valueType="num">
                                      <p:cBhvr>
                                        <p:cTn id="289" dur="1000" fill="hold"/>
                                        <p:tgtEl>
                                          <p:spTgt spid="54"/>
                                        </p:tgtEl>
                                        <p:attrNameLst>
                                          <p:attrName>ppt_w</p:attrName>
                                        </p:attrNameLst>
                                      </p:cBhvr>
                                      <p:tavLst>
                                        <p:tav tm="0">
                                          <p:val>
                                            <p:fltVal val="0"/>
                                          </p:val>
                                        </p:tav>
                                        <p:tav tm="100000">
                                          <p:val>
                                            <p:strVal val="#ppt_w"/>
                                          </p:val>
                                        </p:tav>
                                      </p:tavLst>
                                    </p:anim>
                                    <p:anim calcmode="lin" valueType="num">
                                      <p:cBhvr>
                                        <p:cTn id="290" dur="1000" fill="hold"/>
                                        <p:tgtEl>
                                          <p:spTgt spid="54"/>
                                        </p:tgtEl>
                                        <p:attrNameLst>
                                          <p:attrName>ppt_h</p:attrName>
                                        </p:attrNameLst>
                                      </p:cBhvr>
                                      <p:tavLst>
                                        <p:tav tm="0">
                                          <p:val>
                                            <p:fltVal val="0"/>
                                          </p:val>
                                        </p:tav>
                                        <p:tav tm="100000">
                                          <p:val>
                                            <p:strVal val="#ppt_h"/>
                                          </p:val>
                                        </p:tav>
                                      </p:tavLst>
                                    </p:anim>
                                    <p:anim calcmode="lin" valueType="num">
                                      <p:cBhvr>
                                        <p:cTn id="291" dur="1000" fill="hold"/>
                                        <p:tgtEl>
                                          <p:spTgt spid="54"/>
                                        </p:tgtEl>
                                        <p:attrNameLst>
                                          <p:attrName>style.rotation</p:attrName>
                                        </p:attrNameLst>
                                      </p:cBhvr>
                                      <p:tavLst>
                                        <p:tav tm="0">
                                          <p:val>
                                            <p:fltVal val="90"/>
                                          </p:val>
                                        </p:tav>
                                        <p:tav tm="100000">
                                          <p:val>
                                            <p:fltVal val="0"/>
                                          </p:val>
                                        </p:tav>
                                      </p:tavLst>
                                    </p:anim>
                                    <p:animEffect transition="in" filter="fade">
                                      <p:cBhvr>
                                        <p:cTn id="292" dur="10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p:bldP spid="47" grpId="0" animBg="1"/>
      <p:bldP spid="48" grpId="0"/>
      <p:bldP spid="50" grpId="0" animBg="1"/>
      <p:bldP spid="51" grpId="0"/>
      <p:bldP spid="53" grpId="0" animBg="1"/>
      <p:bldP spid="5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295">
              <a:defRPr>
                <a:solidFill>
                  <a:schemeClr val="tx1"/>
                </a:solidFill>
                <a:latin typeface="Calibri" panose="020F0502020204030204" pitchFamily="34" charset="0"/>
                <a:ea typeface="宋体" panose="02010600030101010101" pitchFamily="2" charset="-122"/>
              </a:defRPr>
            </a:lvl1pPr>
            <a:lvl2pPr defTabSz="963295">
              <a:defRPr>
                <a:solidFill>
                  <a:schemeClr val="tx1"/>
                </a:solidFill>
                <a:latin typeface="Calibri" panose="020F0502020204030204" pitchFamily="34" charset="0"/>
                <a:ea typeface="宋体" panose="02010600030101010101" pitchFamily="2" charset="-122"/>
              </a:defRPr>
            </a:lvl2pPr>
            <a:lvl3pPr defTabSz="963295">
              <a:defRPr>
                <a:solidFill>
                  <a:schemeClr val="tx1"/>
                </a:solidFill>
                <a:latin typeface="Calibri" panose="020F0502020204030204" pitchFamily="34" charset="0"/>
                <a:ea typeface="宋体" panose="02010600030101010101" pitchFamily="2" charset="-122"/>
              </a:defRPr>
            </a:lvl3pPr>
            <a:lvl4pPr defTabSz="963295">
              <a:defRPr>
                <a:solidFill>
                  <a:schemeClr val="tx1"/>
                </a:solidFill>
                <a:latin typeface="Calibri" panose="020F0502020204030204" pitchFamily="34" charset="0"/>
                <a:ea typeface="宋体" panose="02010600030101010101" pitchFamily="2" charset="-122"/>
              </a:defRPr>
            </a:lvl4pPr>
            <a:lvl5pPr defTabSz="963295">
              <a:defRPr>
                <a:solidFill>
                  <a:schemeClr val="tx1"/>
                </a:solidFill>
                <a:latin typeface="Calibri" panose="020F0502020204030204" pitchFamily="34" charset="0"/>
                <a:ea typeface="宋体" panose="02010600030101010101" pitchFamily="2" charset="-122"/>
              </a:defRPr>
            </a:lvl5pPr>
            <a:lvl6pPr marL="30257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grpSp>
        <p:nvGrpSpPr>
          <p:cNvPr id="45" name="组合 30"/>
          <p:cNvGrpSpPr/>
          <p:nvPr/>
        </p:nvGrpSpPr>
        <p:grpSpPr bwMode="auto">
          <a:xfrm>
            <a:off x="4465955" y="1599883"/>
            <a:ext cx="3444875" cy="3444875"/>
            <a:chOff x="2759636" y="1700808"/>
            <a:chExt cx="3443632" cy="3445092"/>
          </a:xfrm>
        </p:grpSpPr>
        <p:sp>
          <p:nvSpPr>
            <p:cNvPr id="46" name="AutoShape 3"/>
            <p:cNvSpPr>
              <a:spLocks noChangeArrowheads="1"/>
            </p:cNvSpPr>
            <p:nvPr/>
          </p:nvSpPr>
          <p:spPr bwMode="invGray">
            <a:xfrm rot="17973186">
              <a:off x="4678076" y="2289864"/>
              <a:ext cx="728709" cy="265016"/>
            </a:xfrm>
            <a:prstGeom prst="rightArrow">
              <a:avLst>
                <a:gd name="adj1" fmla="val 35167"/>
                <a:gd name="adj2" fmla="val 111029"/>
              </a:avLst>
            </a:prstGeom>
            <a:gradFill rotWithShape="1">
              <a:gsLst>
                <a:gs pos="0">
                  <a:schemeClr val="bg2">
                    <a:gamma/>
                    <a:shade val="89020"/>
                    <a:invGamma/>
                    <a:alpha val="0"/>
                  </a:schemeClr>
                </a:gs>
                <a:gs pos="100000">
                  <a:schemeClr val="bg2"/>
                </a:gs>
              </a:gsLst>
              <a:lin ang="0" scaled="1"/>
            </a:gradFill>
            <a:ln w="0" algn="ctr">
              <a:noFill/>
              <a:miter lim="800000"/>
            </a:ln>
            <a:effectLst/>
          </p:spPr>
          <p:txBody>
            <a:bodyPr wrap="none" anchor="ctr"/>
            <a:lstStyle/>
            <a:p>
              <a:pPr>
                <a:defRPr/>
              </a:pPr>
              <a:endParaRPr lang="zh-CN" altLang="en-US">
                <a:latin typeface="Arial" panose="020B0604020202020204" pitchFamily="34" charset="0"/>
                <a:ea typeface="宋体" panose="02010600030101010101" pitchFamily="2" charset="-122"/>
              </a:endParaRPr>
            </a:p>
          </p:txBody>
        </p:sp>
        <p:sp>
          <p:nvSpPr>
            <p:cNvPr id="47" name="AutoShape 4"/>
            <p:cNvSpPr>
              <a:spLocks noChangeArrowheads="1"/>
            </p:cNvSpPr>
            <p:nvPr/>
          </p:nvSpPr>
          <p:spPr bwMode="invGray">
            <a:xfrm rot="3465783">
              <a:off x="4678076" y="4280715"/>
              <a:ext cx="728709" cy="265016"/>
            </a:xfrm>
            <a:prstGeom prst="rightArrow">
              <a:avLst>
                <a:gd name="adj1" fmla="val 35167"/>
                <a:gd name="adj2" fmla="val 111028"/>
              </a:avLst>
            </a:prstGeom>
            <a:gradFill rotWithShape="1">
              <a:gsLst>
                <a:gs pos="0">
                  <a:schemeClr val="bg2">
                    <a:gamma/>
                    <a:shade val="89020"/>
                    <a:invGamma/>
                    <a:alpha val="0"/>
                  </a:schemeClr>
                </a:gs>
                <a:gs pos="100000">
                  <a:schemeClr val="bg2"/>
                </a:gs>
              </a:gsLst>
              <a:lin ang="0" scaled="1"/>
            </a:gradFill>
            <a:ln w="0" algn="ctr">
              <a:noFill/>
              <a:miter lim="800000"/>
            </a:ln>
            <a:effectLst/>
          </p:spPr>
          <p:txBody>
            <a:bodyPr wrap="none" anchor="ctr"/>
            <a:lstStyle/>
            <a:p>
              <a:pPr>
                <a:defRPr/>
              </a:pPr>
              <a:endParaRPr lang="zh-CN" altLang="en-US">
                <a:latin typeface="Arial" panose="020B0604020202020204" pitchFamily="34" charset="0"/>
                <a:ea typeface="宋体" panose="02010600030101010101" pitchFamily="2" charset="-122"/>
              </a:endParaRPr>
            </a:p>
          </p:txBody>
        </p:sp>
        <p:sp>
          <p:nvSpPr>
            <p:cNvPr id="48" name="AutoShape 5"/>
            <p:cNvSpPr>
              <a:spLocks noChangeArrowheads="1"/>
            </p:cNvSpPr>
            <p:nvPr/>
          </p:nvSpPr>
          <p:spPr bwMode="invGray">
            <a:xfrm rot="14369022">
              <a:off x="3535488" y="2340667"/>
              <a:ext cx="728709" cy="265016"/>
            </a:xfrm>
            <a:prstGeom prst="rightArrow">
              <a:avLst>
                <a:gd name="adj1" fmla="val 35167"/>
                <a:gd name="adj2" fmla="val 111029"/>
              </a:avLst>
            </a:prstGeom>
            <a:gradFill rotWithShape="1">
              <a:gsLst>
                <a:gs pos="0">
                  <a:schemeClr val="bg2">
                    <a:gamma/>
                    <a:shade val="89020"/>
                    <a:invGamma/>
                    <a:alpha val="0"/>
                  </a:schemeClr>
                </a:gs>
                <a:gs pos="100000">
                  <a:schemeClr val="bg2"/>
                </a:gs>
              </a:gsLst>
              <a:lin ang="0" scaled="1"/>
            </a:gradFill>
            <a:ln w="0" algn="ctr">
              <a:noFill/>
              <a:miter lim="800000"/>
            </a:ln>
            <a:effectLst/>
          </p:spPr>
          <p:txBody>
            <a:bodyPr wrap="none" anchor="ctr"/>
            <a:lstStyle/>
            <a:p>
              <a:pPr>
                <a:defRPr/>
              </a:pPr>
              <a:endParaRPr lang="zh-CN" altLang="en-US">
                <a:latin typeface="Arial" panose="020B0604020202020204" pitchFamily="34" charset="0"/>
                <a:ea typeface="宋体" panose="02010600030101010101" pitchFamily="2" charset="-122"/>
              </a:endParaRPr>
            </a:p>
          </p:txBody>
        </p:sp>
        <p:sp>
          <p:nvSpPr>
            <p:cNvPr id="49" name="AutoShape 6"/>
            <p:cNvSpPr>
              <a:spLocks noChangeArrowheads="1"/>
            </p:cNvSpPr>
            <p:nvPr/>
          </p:nvSpPr>
          <p:spPr bwMode="invGray">
            <a:xfrm rot="7535209">
              <a:off x="3521208" y="4250549"/>
              <a:ext cx="728708" cy="265017"/>
            </a:xfrm>
            <a:prstGeom prst="rightArrow">
              <a:avLst>
                <a:gd name="adj1" fmla="val 35167"/>
                <a:gd name="adj2" fmla="val 111029"/>
              </a:avLst>
            </a:prstGeom>
            <a:gradFill rotWithShape="1">
              <a:gsLst>
                <a:gs pos="0">
                  <a:schemeClr val="bg2">
                    <a:gamma/>
                    <a:shade val="89020"/>
                    <a:invGamma/>
                    <a:alpha val="0"/>
                  </a:schemeClr>
                </a:gs>
                <a:gs pos="100000">
                  <a:schemeClr val="bg2"/>
                </a:gs>
              </a:gsLst>
              <a:lin ang="0" scaled="1"/>
            </a:gradFill>
            <a:ln w="0" algn="ctr">
              <a:noFill/>
              <a:miter lim="800000"/>
            </a:ln>
            <a:effectLst/>
          </p:spPr>
          <p:txBody>
            <a:bodyPr wrap="none" anchor="ctr"/>
            <a:lstStyle/>
            <a:p>
              <a:pPr>
                <a:defRPr/>
              </a:pPr>
              <a:endParaRPr lang="zh-CN" altLang="en-US">
                <a:latin typeface="Arial" panose="020B0604020202020204" pitchFamily="34" charset="0"/>
                <a:ea typeface="宋体" panose="02010600030101010101" pitchFamily="2" charset="-122"/>
              </a:endParaRPr>
            </a:p>
          </p:txBody>
        </p:sp>
        <p:sp>
          <p:nvSpPr>
            <p:cNvPr id="50" name="AutoShape 7"/>
            <p:cNvSpPr>
              <a:spLocks noChangeArrowheads="1"/>
            </p:cNvSpPr>
            <p:nvPr/>
          </p:nvSpPr>
          <p:spPr bwMode="invGray">
            <a:xfrm>
              <a:off x="5220961" y="3328097"/>
              <a:ext cx="728399" cy="265130"/>
            </a:xfrm>
            <a:prstGeom prst="rightArrow">
              <a:avLst>
                <a:gd name="adj1" fmla="val 35167"/>
                <a:gd name="adj2" fmla="val 111028"/>
              </a:avLst>
            </a:prstGeom>
            <a:gradFill rotWithShape="1">
              <a:gsLst>
                <a:gs pos="0">
                  <a:schemeClr val="bg2">
                    <a:gamma/>
                    <a:shade val="89020"/>
                    <a:invGamma/>
                    <a:alpha val="0"/>
                  </a:schemeClr>
                </a:gs>
                <a:gs pos="100000">
                  <a:schemeClr val="bg2"/>
                </a:gs>
              </a:gsLst>
              <a:lin ang="0" scaled="1"/>
            </a:gradFill>
            <a:ln w="0" algn="ctr">
              <a:noFill/>
              <a:miter lim="800000"/>
            </a:ln>
            <a:effectLst/>
          </p:spPr>
          <p:txBody>
            <a:bodyPr wrap="none" anchor="ctr"/>
            <a:lstStyle/>
            <a:p>
              <a:pPr>
                <a:defRPr/>
              </a:pPr>
              <a:endParaRPr lang="zh-CN" altLang="en-US">
                <a:latin typeface="Arial" panose="020B0604020202020204" pitchFamily="34" charset="0"/>
                <a:ea typeface="宋体" panose="02010600030101010101" pitchFamily="2" charset="-122"/>
              </a:endParaRPr>
            </a:p>
          </p:txBody>
        </p:sp>
        <p:sp>
          <p:nvSpPr>
            <p:cNvPr id="51" name="AutoShape 8"/>
            <p:cNvSpPr>
              <a:spLocks noChangeArrowheads="1"/>
            </p:cNvSpPr>
            <p:nvPr/>
          </p:nvSpPr>
          <p:spPr bwMode="invGray">
            <a:xfrm rot="10800000">
              <a:off x="3013544" y="3321747"/>
              <a:ext cx="795051" cy="265130"/>
            </a:xfrm>
            <a:prstGeom prst="rightArrow">
              <a:avLst>
                <a:gd name="adj1" fmla="val 35167"/>
                <a:gd name="adj2" fmla="val 121041"/>
              </a:avLst>
            </a:prstGeom>
            <a:gradFill rotWithShape="1">
              <a:gsLst>
                <a:gs pos="0">
                  <a:schemeClr val="bg2">
                    <a:gamma/>
                    <a:shade val="89020"/>
                    <a:invGamma/>
                    <a:alpha val="0"/>
                  </a:schemeClr>
                </a:gs>
                <a:gs pos="100000">
                  <a:schemeClr val="bg2"/>
                </a:gs>
              </a:gsLst>
              <a:lin ang="0" scaled="1"/>
            </a:gradFill>
            <a:ln w="0" algn="ctr">
              <a:noFill/>
              <a:miter lim="800000"/>
            </a:ln>
            <a:effectLst/>
          </p:spPr>
          <p:txBody>
            <a:bodyPr wrap="none" anchor="ctr"/>
            <a:lstStyle/>
            <a:p>
              <a:pPr>
                <a:defRPr/>
              </a:pPr>
              <a:endParaRPr lang="zh-CN" altLang="en-US">
                <a:latin typeface="Arial" panose="020B0604020202020204" pitchFamily="34" charset="0"/>
                <a:ea typeface="宋体" panose="02010600030101010101" pitchFamily="2" charset="-122"/>
              </a:endParaRPr>
            </a:p>
          </p:txBody>
        </p:sp>
        <p:sp>
          <p:nvSpPr>
            <p:cNvPr id="52" name="Oval 9"/>
            <p:cNvSpPr>
              <a:spLocks noChangeArrowheads="1"/>
            </p:cNvSpPr>
            <p:nvPr/>
          </p:nvSpPr>
          <p:spPr bwMode="gray">
            <a:xfrm>
              <a:off x="2759636" y="1700808"/>
              <a:ext cx="3443632" cy="3445092"/>
            </a:xfrm>
            <a:prstGeom prst="ellipse">
              <a:avLst/>
            </a:prstGeom>
            <a:noFill/>
            <a:ln w="38100" algn="ctr">
              <a:solidFill>
                <a:srgbClr val="808080"/>
              </a:solidFill>
              <a:rou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nvGrpSpPr>
            <p:cNvPr id="53" name="Group 10"/>
            <p:cNvGrpSpPr/>
            <p:nvPr/>
          </p:nvGrpSpPr>
          <p:grpSpPr bwMode="auto">
            <a:xfrm>
              <a:off x="3502982" y="2458758"/>
              <a:ext cx="1987609" cy="1987609"/>
              <a:chOff x="2238" y="1769"/>
              <a:chExt cx="1361" cy="1361"/>
            </a:xfrm>
          </p:grpSpPr>
          <p:sp>
            <p:nvSpPr>
              <p:cNvPr id="54" name="Oval 11"/>
              <p:cNvSpPr>
                <a:spLocks noChangeArrowheads="1"/>
              </p:cNvSpPr>
              <p:nvPr/>
            </p:nvSpPr>
            <p:spPr bwMode="gray">
              <a:xfrm>
                <a:off x="2238" y="1769"/>
                <a:ext cx="1361" cy="1361"/>
              </a:xfrm>
              <a:prstGeom prst="ellipse">
                <a:avLst/>
              </a:prstGeom>
              <a:solidFill>
                <a:schemeClr val="accent1"/>
              </a:solidFill>
              <a:ln w="38100" algn="ctr">
                <a:solidFill>
                  <a:schemeClr val="accent1"/>
                </a:solidFill>
                <a:round/>
              </a:ln>
            </p:spPr>
            <p:txBody>
              <a:bodyPr wrap="none" anchor="ct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55" name="Oval 12"/>
              <p:cNvSpPr>
                <a:spLocks noChangeArrowheads="1"/>
              </p:cNvSpPr>
              <p:nvPr/>
            </p:nvSpPr>
            <p:spPr bwMode="gray">
              <a:xfrm>
                <a:off x="2327" y="1858"/>
                <a:ext cx="1183" cy="1183"/>
              </a:xfrm>
              <a:prstGeom prst="ellipse">
                <a:avLst/>
              </a:prstGeom>
              <a:gradFill rotWithShape="1">
                <a:gsLst>
                  <a:gs pos="0">
                    <a:srgbClr val="00536E"/>
                  </a:gs>
                  <a:gs pos="50000">
                    <a:srgbClr val="0099CC"/>
                  </a:gs>
                  <a:gs pos="100000">
                    <a:srgbClr val="00536E"/>
                  </a:gs>
                </a:gsLst>
                <a:lin ang="18900000" scaled="1"/>
              </a:gradFill>
              <a:ln>
                <a:noFill/>
              </a:ln>
              <a:extLst>
                <a:ext uri="{91240B29-F687-4F45-9708-019B960494DF}">
                  <a14:hiddenLine xmlns:a14="http://schemas.microsoft.com/office/drawing/2010/main" w="38100">
                    <a:solidFill>
                      <a:srgbClr val="000000"/>
                    </a:solidFill>
                    <a:round/>
                  </a14:hiddenLine>
                </a:ext>
              </a:extLst>
            </p:spPr>
            <p:txBody>
              <a:bodyPr anchor="ct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56" name="Oval 13"/>
              <p:cNvSpPr>
                <a:spLocks noChangeArrowheads="1"/>
              </p:cNvSpPr>
              <p:nvPr/>
            </p:nvSpPr>
            <p:spPr bwMode="gray">
              <a:xfrm>
                <a:off x="2328" y="1860"/>
                <a:ext cx="1183" cy="1183"/>
              </a:xfrm>
              <a:prstGeom prst="ellipse">
                <a:avLst/>
              </a:prstGeom>
              <a:solidFill>
                <a:schemeClr val="accent1">
                  <a:lumMod val="60000"/>
                  <a:lumOff val="40000"/>
                </a:schemeClr>
              </a:solidFill>
              <a:ln w="38100" algn="ctr">
                <a:solidFill>
                  <a:schemeClr val="accent1">
                    <a:lumMod val="60000"/>
                    <a:lumOff val="40000"/>
                  </a:schemeClr>
                </a:solidFill>
                <a:round/>
              </a:ln>
            </p:spPr>
            <p:txBody>
              <a:bodyPr anchor="ct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57" name="Oval 14"/>
              <p:cNvSpPr>
                <a:spLocks noChangeArrowheads="1"/>
              </p:cNvSpPr>
              <p:nvPr/>
            </p:nvSpPr>
            <p:spPr bwMode="gray">
              <a:xfrm>
                <a:off x="2391" y="1917"/>
                <a:ext cx="1065" cy="1065"/>
              </a:xfrm>
              <a:prstGeom prst="ellipse">
                <a:avLst/>
              </a:prstGeom>
              <a:solidFill>
                <a:srgbClr val="333333"/>
              </a:solidFill>
              <a:ln>
                <a:noFill/>
              </a:ln>
              <a:extLst>
                <a:ext uri="{91240B29-F687-4F45-9708-019B960494DF}">
                  <a14:hiddenLine xmlns:a14="http://schemas.microsoft.com/office/drawing/2010/main" w="38100">
                    <a:solidFill>
                      <a:srgbClr val="000000"/>
                    </a:solidFill>
                    <a:round/>
                  </a14:hiddenLine>
                </a:ext>
              </a:extLst>
            </p:spPr>
            <p:txBody>
              <a:bodyPr anchor="ct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nvGrpSpPr>
              <p:cNvPr id="58" name="Group 15"/>
              <p:cNvGrpSpPr/>
              <p:nvPr/>
            </p:nvGrpSpPr>
            <p:grpSpPr bwMode="auto">
              <a:xfrm>
                <a:off x="2410" y="1929"/>
                <a:ext cx="1031" cy="1031"/>
                <a:chOff x="4166" y="1706"/>
                <a:chExt cx="1252" cy="1252"/>
              </a:xfrm>
            </p:grpSpPr>
            <p:sp>
              <p:nvSpPr>
                <p:cNvPr id="60" name="Oval 16"/>
                <p:cNvSpPr>
                  <a:spLocks noChangeArrowheads="1"/>
                </p:cNvSpPr>
                <p:nvPr/>
              </p:nvSpPr>
              <p:spPr bwMode="gray">
                <a:xfrm>
                  <a:off x="4166" y="1706"/>
                  <a:ext cx="1252" cy="1252"/>
                </a:xfrm>
                <a:prstGeom prst="ellipse">
                  <a:avLst/>
                </a:prstGeom>
                <a:gradFill rotWithShape="1">
                  <a:gsLst>
                    <a:gs pos="0">
                      <a:srgbClr val="636869"/>
                    </a:gs>
                    <a:gs pos="100000">
                      <a:srgbClr val="D6E1E2"/>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vert="eaVert"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61" name="Oval 17"/>
                <p:cNvSpPr>
                  <a:spLocks noChangeArrowheads="1"/>
                </p:cNvSpPr>
                <p:nvPr/>
              </p:nvSpPr>
              <p:spPr bwMode="gray">
                <a:xfrm>
                  <a:off x="4182" y="1713"/>
                  <a:ext cx="1222" cy="1221"/>
                </a:xfrm>
                <a:prstGeom prst="ellipse">
                  <a:avLst/>
                </a:prstGeom>
                <a:gradFill rotWithShape="1">
                  <a:gsLst>
                    <a:gs pos="0">
                      <a:srgbClr val="D6E1E2">
                        <a:alpha val="0"/>
                      </a:srgbClr>
                    </a:gs>
                    <a:gs pos="100000">
                      <a:srgbClr val="F1F5F5"/>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vert="eaVert"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62" name="Oval 18"/>
                <p:cNvSpPr>
                  <a:spLocks noChangeArrowheads="1"/>
                </p:cNvSpPr>
                <p:nvPr/>
              </p:nvSpPr>
              <p:spPr bwMode="gray">
                <a:xfrm>
                  <a:off x="4195" y="1725"/>
                  <a:ext cx="1162" cy="1141"/>
                </a:xfrm>
                <a:prstGeom prst="ellipse">
                  <a:avLst/>
                </a:prstGeom>
                <a:gradFill rotWithShape="1">
                  <a:gsLst>
                    <a:gs pos="0">
                      <a:srgbClr val="AAB2B3"/>
                    </a:gs>
                    <a:gs pos="100000">
                      <a:srgbClr val="D6E1E2">
                        <a:alpha val="48000"/>
                      </a:srgb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vert="eaVert"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63" name="Oval 19"/>
                <p:cNvSpPr>
                  <a:spLocks noChangeArrowheads="1"/>
                </p:cNvSpPr>
                <p:nvPr/>
              </p:nvSpPr>
              <p:spPr bwMode="gray">
                <a:xfrm>
                  <a:off x="4263" y="1757"/>
                  <a:ext cx="1033" cy="926"/>
                </a:xfrm>
                <a:prstGeom prst="ellipse">
                  <a:avLst/>
                </a:prstGeom>
                <a:gradFill rotWithShape="1">
                  <a:gsLst>
                    <a:gs pos="0">
                      <a:srgbClr val="FFFFFF"/>
                    </a:gs>
                    <a:gs pos="100000">
                      <a:srgbClr val="D6E1E2">
                        <a:alpha val="37999"/>
                      </a:srgb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vert="eaVert"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sp>
            <p:nvSpPr>
              <p:cNvPr id="59" name="Text Box 20"/>
              <p:cNvSpPr txBox="1">
                <a:spLocks noChangeArrowheads="1"/>
              </p:cNvSpPr>
              <p:nvPr/>
            </p:nvSpPr>
            <p:spPr bwMode="gray">
              <a:xfrm>
                <a:off x="2677" y="2310"/>
                <a:ext cx="504"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sz="2400" b="1">
                    <a:solidFill>
                      <a:srgbClr val="080808"/>
                    </a:solidFill>
                  </a:rPr>
                  <a:t>文本</a:t>
                </a:r>
                <a:endParaRPr lang="en-US" altLang="zh-CN" sz="2400" b="1">
                  <a:solidFill>
                    <a:srgbClr val="080808"/>
                  </a:solidFill>
                </a:endParaRPr>
              </a:p>
            </p:txBody>
          </p:sp>
        </p:grpSp>
      </p:grpSp>
      <p:sp>
        <p:nvSpPr>
          <p:cNvPr id="64" name="AutoShape 21"/>
          <p:cNvSpPr>
            <a:spLocks noChangeArrowheads="1"/>
          </p:cNvSpPr>
          <p:nvPr/>
        </p:nvSpPr>
        <p:spPr bwMode="gray">
          <a:xfrm>
            <a:off x="2278380" y="3152458"/>
            <a:ext cx="2384425" cy="420687"/>
          </a:xfrm>
          <a:prstGeom prst="roundRect">
            <a:avLst>
              <a:gd name="adj" fmla="val 16667"/>
            </a:avLst>
          </a:prstGeom>
          <a:solidFill>
            <a:schemeClr val="accent1">
              <a:lumMod val="60000"/>
              <a:lumOff val="40000"/>
            </a:schemeClr>
          </a:solidFill>
          <a:ln w="28575">
            <a:solidFill>
              <a:schemeClr val="accent1">
                <a:lumMod val="60000"/>
                <a:lumOff val="40000"/>
              </a:schemeClr>
            </a:solidFill>
            <a:round/>
          </a:ln>
          <a:effectLst>
            <a:outerShdw dist="107763" dir="2700000" algn="ctr" rotWithShape="0">
              <a:srgbClr val="000000">
                <a:alpha val="50000"/>
              </a:srgbClr>
            </a:outerShdw>
          </a:effectLst>
        </p:spPr>
        <p:txBody>
          <a:bodyPr wrap="none" anchor="ctr"/>
          <a:lstStyle/>
          <a:p>
            <a:pPr marL="120650" indent="-120650" algn="ctr">
              <a:spcBef>
                <a:spcPct val="50000"/>
              </a:spcBef>
              <a:buFontTx/>
              <a:buChar char="•"/>
              <a:defRPr/>
            </a:pPr>
            <a:r>
              <a:rPr lang="zh-CN" altLang="en-US" dirty="0">
                <a:solidFill>
                  <a:schemeClr val="bg1"/>
                </a:solidFill>
                <a:latin typeface="Arial" panose="020B0604020202020204" pitchFamily="34" charset="0"/>
                <a:ea typeface="宋体" panose="02010600030101010101" pitchFamily="2" charset="-122"/>
              </a:rPr>
              <a:t>这里输入文本</a:t>
            </a:r>
            <a:endParaRPr lang="en-US" altLang="zh-CN" b="1" dirty="0">
              <a:solidFill>
                <a:schemeClr val="bg1"/>
              </a:solidFill>
              <a:latin typeface="Verdana" panose="020B0604030504040204" pitchFamily="34" charset="0"/>
              <a:ea typeface="宋体" panose="02010600030101010101" pitchFamily="2" charset="-122"/>
            </a:endParaRPr>
          </a:p>
        </p:txBody>
      </p:sp>
      <p:sp>
        <p:nvSpPr>
          <p:cNvPr id="65" name="AutoShape 22"/>
          <p:cNvSpPr>
            <a:spLocks noChangeArrowheads="1"/>
          </p:cNvSpPr>
          <p:nvPr/>
        </p:nvSpPr>
        <p:spPr bwMode="gray">
          <a:xfrm>
            <a:off x="2910205" y="1679258"/>
            <a:ext cx="2382838" cy="420687"/>
          </a:xfrm>
          <a:prstGeom prst="roundRect">
            <a:avLst>
              <a:gd name="adj" fmla="val 16667"/>
            </a:avLst>
          </a:prstGeom>
          <a:gradFill rotWithShape="1">
            <a:gsLst>
              <a:gs pos="0">
                <a:schemeClr val="accent1"/>
              </a:gs>
              <a:gs pos="100000">
                <a:schemeClr val="accent1">
                  <a:gamma/>
                  <a:shade val="46275"/>
                  <a:invGamma/>
                </a:schemeClr>
              </a:gs>
            </a:gsLst>
            <a:lin ang="0" scaled="1"/>
          </a:gradFill>
          <a:ln w="28575">
            <a:solidFill>
              <a:srgbClr val="FEFEFE"/>
            </a:solidFill>
            <a:round/>
          </a:ln>
          <a:effectLst>
            <a:outerShdw dist="107763" dir="2700000" algn="ctr" rotWithShape="0">
              <a:srgbClr val="000000">
                <a:alpha val="50000"/>
              </a:srgbClr>
            </a:outerShdw>
          </a:effectLst>
        </p:spPr>
        <p:txBody>
          <a:bodyPr wrap="none" anchor="ctr"/>
          <a:lstStyle/>
          <a:p>
            <a:pPr marL="120650" indent="-120650" algn="ctr">
              <a:spcBef>
                <a:spcPct val="50000"/>
              </a:spcBef>
              <a:buFontTx/>
              <a:buChar char="•"/>
              <a:defRPr/>
            </a:pPr>
            <a:r>
              <a:rPr lang="zh-CN" altLang="en-US" dirty="0">
                <a:solidFill>
                  <a:schemeClr val="bg1"/>
                </a:solidFill>
                <a:latin typeface="Arial" panose="020B0604020202020204" pitchFamily="34" charset="0"/>
                <a:ea typeface="宋体" panose="02010600030101010101" pitchFamily="2" charset="-122"/>
              </a:rPr>
              <a:t>这里输入文本</a:t>
            </a:r>
            <a:endParaRPr lang="en-US" altLang="zh-CN" b="1" dirty="0">
              <a:solidFill>
                <a:schemeClr val="bg1"/>
              </a:solidFill>
              <a:latin typeface="Verdana" panose="020B0604030504040204" pitchFamily="34" charset="0"/>
              <a:ea typeface="宋体" panose="02010600030101010101" pitchFamily="2" charset="-122"/>
            </a:endParaRPr>
          </a:p>
        </p:txBody>
      </p:sp>
      <p:sp>
        <p:nvSpPr>
          <p:cNvPr id="66" name="AutoShape 23"/>
          <p:cNvSpPr>
            <a:spLocks noChangeArrowheads="1"/>
          </p:cNvSpPr>
          <p:nvPr/>
        </p:nvSpPr>
        <p:spPr bwMode="gray">
          <a:xfrm>
            <a:off x="2910205" y="4484370"/>
            <a:ext cx="2382838" cy="420688"/>
          </a:xfrm>
          <a:prstGeom prst="roundRect">
            <a:avLst>
              <a:gd name="adj" fmla="val 16667"/>
            </a:avLst>
          </a:prstGeom>
          <a:gradFill rotWithShape="1">
            <a:gsLst>
              <a:gs pos="0">
                <a:schemeClr val="folHlink"/>
              </a:gs>
              <a:gs pos="100000">
                <a:schemeClr val="folHlink">
                  <a:gamma/>
                  <a:shade val="46275"/>
                  <a:invGamma/>
                </a:schemeClr>
              </a:gs>
            </a:gsLst>
            <a:lin ang="0" scaled="1"/>
          </a:gradFill>
          <a:ln w="28575">
            <a:solidFill>
              <a:srgbClr val="FEFEFE"/>
            </a:solidFill>
            <a:round/>
          </a:ln>
          <a:effectLst>
            <a:outerShdw dist="107763" dir="2700000" algn="ctr" rotWithShape="0">
              <a:srgbClr val="000000">
                <a:alpha val="50000"/>
              </a:srgbClr>
            </a:outerShdw>
          </a:effectLst>
        </p:spPr>
        <p:txBody>
          <a:bodyPr wrap="none" anchor="ctr"/>
          <a:lstStyle/>
          <a:p>
            <a:pPr marL="120650" indent="-120650" algn="ctr">
              <a:spcBef>
                <a:spcPct val="50000"/>
              </a:spcBef>
              <a:buFontTx/>
              <a:buChar char="•"/>
              <a:defRPr/>
            </a:pPr>
            <a:r>
              <a:rPr lang="zh-CN" altLang="en-US" dirty="0">
                <a:solidFill>
                  <a:schemeClr val="bg1"/>
                </a:solidFill>
                <a:latin typeface="Arial" panose="020B0604020202020204" pitchFamily="34" charset="0"/>
                <a:ea typeface="宋体" panose="02010600030101010101" pitchFamily="2" charset="-122"/>
              </a:rPr>
              <a:t>这里输入文本</a:t>
            </a:r>
            <a:endParaRPr lang="en-US" altLang="zh-CN" b="1" dirty="0">
              <a:solidFill>
                <a:schemeClr val="bg1"/>
              </a:solidFill>
              <a:latin typeface="Verdana" panose="020B0604030504040204" pitchFamily="34" charset="0"/>
              <a:ea typeface="宋体" panose="02010600030101010101" pitchFamily="2" charset="-122"/>
            </a:endParaRPr>
          </a:p>
        </p:txBody>
      </p:sp>
      <p:sp>
        <p:nvSpPr>
          <p:cNvPr id="67" name="AutoShape 24"/>
          <p:cNvSpPr>
            <a:spLocks noChangeArrowheads="1"/>
          </p:cNvSpPr>
          <p:nvPr/>
        </p:nvSpPr>
        <p:spPr bwMode="gray">
          <a:xfrm>
            <a:off x="7715568" y="3152458"/>
            <a:ext cx="2454275" cy="420687"/>
          </a:xfrm>
          <a:prstGeom prst="roundRect">
            <a:avLst>
              <a:gd name="adj" fmla="val 16667"/>
            </a:avLst>
          </a:prstGeom>
          <a:solidFill>
            <a:schemeClr val="accent1">
              <a:lumMod val="60000"/>
              <a:lumOff val="40000"/>
            </a:schemeClr>
          </a:solidFill>
          <a:ln w="28575">
            <a:solidFill>
              <a:schemeClr val="accent1">
                <a:lumMod val="60000"/>
                <a:lumOff val="40000"/>
              </a:schemeClr>
            </a:solidFill>
            <a:round/>
          </a:ln>
          <a:effectLst>
            <a:outerShdw dist="107763" dir="2700000" algn="ctr" rotWithShape="0">
              <a:srgbClr val="000000">
                <a:alpha val="50000"/>
              </a:srgbClr>
            </a:outerShdw>
          </a:effectLst>
        </p:spPr>
        <p:txBody>
          <a:bodyPr wrap="none" anchor="ctr"/>
          <a:lstStyle/>
          <a:p>
            <a:pPr marL="120650" indent="-120650" algn="ctr">
              <a:spcBef>
                <a:spcPct val="50000"/>
              </a:spcBef>
              <a:buFontTx/>
              <a:buChar char="•"/>
              <a:defRPr/>
            </a:pPr>
            <a:r>
              <a:rPr lang="zh-CN" altLang="en-US" dirty="0">
                <a:solidFill>
                  <a:schemeClr val="bg1"/>
                </a:solidFill>
                <a:latin typeface="Arial" panose="020B0604020202020204" pitchFamily="34" charset="0"/>
                <a:ea typeface="宋体" panose="02010600030101010101" pitchFamily="2" charset="-122"/>
              </a:rPr>
              <a:t>这里输入文本</a:t>
            </a:r>
            <a:endParaRPr lang="en-US" altLang="zh-CN" b="1" dirty="0">
              <a:solidFill>
                <a:schemeClr val="bg1"/>
              </a:solidFill>
              <a:latin typeface="Verdana" panose="020B0604030504040204" pitchFamily="34" charset="0"/>
              <a:ea typeface="宋体" panose="02010600030101010101" pitchFamily="2" charset="-122"/>
            </a:endParaRPr>
          </a:p>
        </p:txBody>
      </p:sp>
      <p:sp>
        <p:nvSpPr>
          <p:cNvPr id="68" name="AutoShape 25"/>
          <p:cNvSpPr>
            <a:spLocks noChangeArrowheads="1"/>
          </p:cNvSpPr>
          <p:nvPr/>
        </p:nvSpPr>
        <p:spPr bwMode="gray">
          <a:xfrm>
            <a:off x="7045643" y="1679258"/>
            <a:ext cx="2452687" cy="420687"/>
          </a:xfrm>
          <a:prstGeom prst="roundRect">
            <a:avLst>
              <a:gd name="adj" fmla="val 16667"/>
            </a:avLst>
          </a:prstGeom>
          <a:gradFill rotWithShape="1">
            <a:gsLst>
              <a:gs pos="0">
                <a:schemeClr val="accent1">
                  <a:gamma/>
                  <a:shade val="46275"/>
                  <a:invGamma/>
                </a:schemeClr>
              </a:gs>
              <a:gs pos="100000">
                <a:schemeClr val="accent1"/>
              </a:gs>
            </a:gsLst>
            <a:lin ang="0" scaled="1"/>
          </a:gradFill>
          <a:ln w="28575">
            <a:solidFill>
              <a:srgbClr val="FEFEFE"/>
            </a:solidFill>
            <a:round/>
          </a:ln>
          <a:effectLst>
            <a:outerShdw dist="107763" dir="2700000" algn="ctr" rotWithShape="0">
              <a:srgbClr val="000000">
                <a:alpha val="50000"/>
              </a:srgbClr>
            </a:outerShdw>
          </a:effectLst>
        </p:spPr>
        <p:txBody>
          <a:bodyPr wrap="none" anchor="ctr"/>
          <a:lstStyle/>
          <a:p>
            <a:pPr marL="120650" indent="-120650" algn="ctr">
              <a:spcBef>
                <a:spcPct val="50000"/>
              </a:spcBef>
              <a:buFontTx/>
              <a:buChar char="•"/>
              <a:defRPr/>
            </a:pPr>
            <a:r>
              <a:rPr lang="zh-CN" altLang="en-US" dirty="0">
                <a:solidFill>
                  <a:schemeClr val="bg1"/>
                </a:solidFill>
                <a:latin typeface="Arial" panose="020B0604020202020204" pitchFamily="34" charset="0"/>
                <a:ea typeface="宋体" panose="02010600030101010101" pitchFamily="2" charset="-122"/>
              </a:rPr>
              <a:t>这里输入文本</a:t>
            </a:r>
            <a:endParaRPr lang="en-US" altLang="zh-CN" b="1" dirty="0">
              <a:solidFill>
                <a:schemeClr val="bg1"/>
              </a:solidFill>
              <a:latin typeface="Verdana" panose="020B0604030504040204" pitchFamily="34" charset="0"/>
              <a:ea typeface="宋体" panose="02010600030101010101" pitchFamily="2" charset="-122"/>
            </a:endParaRPr>
          </a:p>
        </p:txBody>
      </p:sp>
      <p:sp>
        <p:nvSpPr>
          <p:cNvPr id="69" name="AutoShape 26"/>
          <p:cNvSpPr>
            <a:spLocks noChangeArrowheads="1"/>
          </p:cNvSpPr>
          <p:nvPr/>
        </p:nvSpPr>
        <p:spPr bwMode="gray">
          <a:xfrm>
            <a:off x="7045643" y="4484370"/>
            <a:ext cx="2452687" cy="420688"/>
          </a:xfrm>
          <a:prstGeom prst="roundRect">
            <a:avLst>
              <a:gd name="adj" fmla="val 16667"/>
            </a:avLst>
          </a:prstGeom>
          <a:gradFill rotWithShape="1">
            <a:gsLst>
              <a:gs pos="0">
                <a:schemeClr val="folHlink">
                  <a:gamma/>
                  <a:shade val="46275"/>
                  <a:invGamma/>
                </a:schemeClr>
              </a:gs>
              <a:gs pos="100000">
                <a:schemeClr val="folHlink"/>
              </a:gs>
            </a:gsLst>
            <a:lin ang="0" scaled="1"/>
          </a:gradFill>
          <a:ln w="28575">
            <a:solidFill>
              <a:srgbClr val="FEFEFE"/>
            </a:solidFill>
            <a:round/>
          </a:ln>
          <a:effectLst>
            <a:outerShdw dist="107763" dir="2700000" algn="ctr" rotWithShape="0">
              <a:srgbClr val="000000">
                <a:alpha val="50000"/>
              </a:srgbClr>
            </a:outerShdw>
          </a:effectLst>
        </p:spPr>
        <p:txBody>
          <a:bodyPr wrap="none" anchor="ctr"/>
          <a:lstStyle/>
          <a:p>
            <a:pPr marL="120650" indent="-120650" algn="ctr">
              <a:spcBef>
                <a:spcPct val="50000"/>
              </a:spcBef>
              <a:buFontTx/>
              <a:buChar char="•"/>
              <a:defRPr/>
            </a:pPr>
            <a:r>
              <a:rPr lang="zh-CN" altLang="en-US" dirty="0">
                <a:solidFill>
                  <a:schemeClr val="bg1"/>
                </a:solidFill>
                <a:latin typeface="Arial" panose="020B0604020202020204" pitchFamily="34" charset="0"/>
                <a:ea typeface="宋体" panose="02010600030101010101" pitchFamily="2" charset="-122"/>
              </a:rPr>
              <a:t>这里输入文本</a:t>
            </a:r>
            <a:endParaRPr lang="en-US" altLang="zh-CN" b="1" dirty="0">
              <a:solidFill>
                <a:schemeClr val="bg1"/>
              </a:solidFill>
              <a:latin typeface="Verdana" panose="020B060403050404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edge">
                                      <p:cBhvr>
                                        <p:cTn id="7" dur="2000"/>
                                        <p:tgtEl>
                                          <p:spTgt spid="45"/>
                                        </p:tgtEl>
                                      </p:cBhvr>
                                    </p:animEffect>
                                  </p:childTnLst>
                                </p:cTn>
                              </p:par>
                            </p:childTnLst>
                          </p:cTn>
                        </p:par>
                        <p:par>
                          <p:cTn id="8" fill="hold">
                            <p:stCondLst>
                              <p:cond delay="2000"/>
                            </p:stCondLst>
                            <p:childTnLst>
                              <p:par>
                                <p:cTn id="9" presetID="2" presetClass="entr" presetSubtype="8" fill="hold" grpId="0" nodeType="afterEffect">
                                  <p:stCondLst>
                                    <p:cond delay="0"/>
                                  </p:stCondLst>
                                  <p:childTnLst>
                                    <p:set>
                                      <p:cBhvr>
                                        <p:cTn id="10" dur="1" fill="hold">
                                          <p:stCondLst>
                                            <p:cond delay="0"/>
                                          </p:stCondLst>
                                        </p:cTn>
                                        <p:tgtEl>
                                          <p:spTgt spid="65"/>
                                        </p:tgtEl>
                                        <p:attrNameLst>
                                          <p:attrName>style.visibility</p:attrName>
                                        </p:attrNameLst>
                                      </p:cBhvr>
                                      <p:to>
                                        <p:strVal val="visible"/>
                                      </p:to>
                                    </p:set>
                                    <p:anim calcmode="lin" valueType="num">
                                      <p:cBhvr additive="base">
                                        <p:cTn id="11" dur="500" fill="hold"/>
                                        <p:tgtEl>
                                          <p:spTgt spid="65"/>
                                        </p:tgtEl>
                                        <p:attrNameLst>
                                          <p:attrName>ppt_x</p:attrName>
                                        </p:attrNameLst>
                                      </p:cBhvr>
                                      <p:tavLst>
                                        <p:tav tm="0">
                                          <p:val>
                                            <p:strVal val="0-#ppt_w/2"/>
                                          </p:val>
                                        </p:tav>
                                        <p:tav tm="100000">
                                          <p:val>
                                            <p:strVal val="#ppt_x"/>
                                          </p:val>
                                        </p:tav>
                                      </p:tavLst>
                                    </p:anim>
                                    <p:anim calcmode="lin" valueType="num">
                                      <p:cBhvr additive="base">
                                        <p:cTn id="12" dur="500" fill="hold"/>
                                        <p:tgtEl>
                                          <p:spTgt spid="65"/>
                                        </p:tgtEl>
                                        <p:attrNameLst>
                                          <p:attrName>ppt_y</p:attrName>
                                        </p:attrNameLst>
                                      </p:cBhvr>
                                      <p:tavLst>
                                        <p:tav tm="0">
                                          <p:val>
                                            <p:strVal val="#ppt_y"/>
                                          </p:val>
                                        </p:tav>
                                        <p:tav tm="100000">
                                          <p:val>
                                            <p:strVal val="#ppt_y"/>
                                          </p:val>
                                        </p:tav>
                                      </p:tavLst>
                                    </p:anim>
                                  </p:childTnLst>
                                </p:cTn>
                              </p:par>
                            </p:childTnLst>
                          </p:cTn>
                        </p:par>
                        <p:par>
                          <p:cTn id="13" fill="hold">
                            <p:stCondLst>
                              <p:cond delay="2500"/>
                            </p:stCondLst>
                            <p:childTnLst>
                              <p:par>
                                <p:cTn id="14" presetID="2" presetClass="entr" presetSubtype="8" fill="hold" grpId="0" nodeType="afterEffect">
                                  <p:stCondLst>
                                    <p:cond delay="0"/>
                                  </p:stCondLst>
                                  <p:childTnLst>
                                    <p:set>
                                      <p:cBhvr>
                                        <p:cTn id="15" dur="1" fill="hold">
                                          <p:stCondLst>
                                            <p:cond delay="0"/>
                                          </p:stCondLst>
                                        </p:cTn>
                                        <p:tgtEl>
                                          <p:spTgt spid="64"/>
                                        </p:tgtEl>
                                        <p:attrNameLst>
                                          <p:attrName>style.visibility</p:attrName>
                                        </p:attrNameLst>
                                      </p:cBhvr>
                                      <p:to>
                                        <p:strVal val="visible"/>
                                      </p:to>
                                    </p:set>
                                    <p:anim calcmode="lin" valueType="num">
                                      <p:cBhvr additive="base">
                                        <p:cTn id="16" dur="500" fill="hold"/>
                                        <p:tgtEl>
                                          <p:spTgt spid="64"/>
                                        </p:tgtEl>
                                        <p:attrNameLst>
                                          <p:attrName>ppt_x</p:attrName>
                                        </p:attrNameLst>
                                      </p:cBhvr>
                                      <p:tavLst>
                                        <p:tav tm="0">
                                          <p:val>
                                            <p:strVal val="0-#ppt_w/2"/>
                                          </p:val>
                                        </p:tav>
                                        <p:tav tm="100000">
                                          <p:val>
                                            <p:strVal val="#ppt_x"/>
                                          </p:val>
                                        </p:tav>
                                      </p:tavLst>
                                    </p:anim>
                                    <p:anim calcmode="lin" valueType="num">
                                      <p:cBhvr additive="base">
                                        <p:cTn id="17" dur="500" fill="hold"/>
                                        <p:tgtEl>
                                          <p:spTgt spid="64"/>
                                        </p:tgtEl>
                                        <p:attrNameLst>
                                          <p:attrName>ppt_y</p:attrName>
                                        </p:attrNameLst>
                                      </p:cBhvr>
                                      <p:tavLst>
                                        <p:tav tm="0">
                                          <p:val>
                                            <p:strVal val="#ppt_y"/>
                                          </p:val>
                                        </p:tav>
                                        <p:tav tm="100000">
                                          <p:val>
                                            <p:strVal val="#ppt_y"/>
                                          </p:val>
                                        </p:tav>
                                      </p:tavLst>
                                    </p:anim>
                                  </p:childTnLst>
                                </p:cTn>
                              </p:par>
                            </p:childTnLst>
                          </p:cTn>
                        </p:par>
                        <p:par>
                          <p:cTn id="18" fill="hold">
                            <p:stCondLst>
                              <p:cond delay="3000"/>
                            </p:stCondLst>
                            <p:childTnLst>
                              <p:par>
                                <p:cTn id="19" presetID="2" presetClass="entr" presetSubtype="8" fill="hold" grpId="0" nodeType="afterEffect">
                                  <p:stCondLst>
                                    <p:cond delay="0"/>
                                  </p:stCondLst>
                                  <p:childTnLst>
                                    <p:set>
                                      <p:cBhvr>
                                        <p:cTn id="20" dur="1" fill="hold">
                                          <p:stCondLst>
                                            <p:cond delay="0"/>
                                          </p:stCondLst>
                                        </p:cTn>
                                        <p:tgtEl>
                                          <p:spTgt spid="66"/>
                                        </p:tgtEl>
                                        <p:attrNameLst>
                                          <p:attrName>style.visibility</p:attrName>
                                        </p:attrNameLst>
                                      </p:cBhvr>
                                      <p:to>
                                        <p:strVal val="visible"/>
                                      </p:to>
                                    </p:set>
                                    <p:anim calcmode="lin" valueType="num">
                                      <p:cBhvr additive="base">
                                        <p:cTn id="21" dur="500" fill="hold"/>
                                        <p:tgtEl>
                                          <p:spTgt spid="66"/>
                                        </p:tgtEl>
                                        <p:attrNameLst>
                                          <p:attrName>ppt_x</p:attrName>
                                        </p:attrNameLst>
                                      </p:cBhvr>
                                      <p:tavLst>
                                        <p:tav tm="0">
                                          <p:val>
                                            <p:strVal val="0-#ppt_w/2"/>
                                          </p:val>
                                        </p:tav>
                                        <p:tav tm="100000">
                                          <p:val>
                                            <p:strVal val="#ppt_x"/>
                                          </p:val>
                                        </p:tav>
                                      </p:tavLst>
                                    </p:anim>
                                    <p:anim calcmode="lin" valueType="num">
                                      <p:cBhvr additive="base">
                                        <p:cTn id="22" dur="500" fill="hold"/>
                                        <p:tgtEl>
                                          <p:spTgt spid="66"/>
                                        </p:tgtEl>
                                        <p:attrNameLst>
                                          <p:attrName>ppt_y</p:attrName>
                                        </p:attrNameLst>
                                      </p:cBhvr>
                                      <p:tavLst>
                                        <p:tav tm="0">
                                          <p:val>
                                            <p:strVal val="#ppt_y"/>
                                          </p:val>
                                        </p:tav>
                                        <p:tav tm="100000">
                                          <p:val>
                                            <p:strVal val="#ppt_y"/>
                                          </p:val>
                                        </p:tav>
                                      </p:tavLst>
                                    </p:anim>
                                  </p:childTnLst>
                                </p:cTn>
                              </p:par>
                            </p:childTnLst>
                          </p:cTn>
                        </p:par>
                        <p:par>
                          <p:cTn id="23" fill="hold">
                            <p:stCondLst>
                              <p:cond delay="3500"/>
                            </p:stCondLst>
                            <p:childTnLst>
                              <p:par>
                                <p:cTn id="24" presetID="2" presetClass="entr" presetSubtype="2" fill="hold" grpId="0" nodeType="afterEffect">
                                  <p:stCondLst>
                                    <p:cond delay="0"/>
                                  </p:stCondLst>
                                  <p:childTnLst>
                                    <p:set>
                                      <p:cBhvr>
                                        <p:cTn id="25" dur="1" fill="hold">
                                          <p:stCondLst>
                                            <p:cond delay="0"/>
                                          </p:stCondLst>
                                        </p:cTn>
                                        <p:tgtEl>
                                          <p:spTgt spid="68"/>
                                        </p:tgtEl>
                                        <p:attrNameLst>
                                          <p:attrName>style.visibility</p:attrName>
                                        </p:attrNameLst>
                                      </p:cBhvr>
                                      <p:to>
                                        <p:strVal val="visible"/>
                                      </p:to>
                                    </p:set>
                                    <p:anim calcmode="lin" valueType="num">
                                      <p:cBhvr additive="base">
                                        <p:cTn id="26" dur="500" fill="hold"/>
                                        <p:tgtEl>
                                          <p:spTgt spid="68"/>
                                        </p:tgtEl>
                                        <p:attrNameLst>
                                          <p:attrName>ppt_x</p:attrName>
                                        </p:attrNameLst>
                                      </p:cBhvr>
                                      <p:tavLst>
                                        <p:tav tm="0">
                                          <p:val>
                                            <p:strVal val="1+#ppt_w/2"/>
                                          </p:val>
                                        </p:tav>
                                        <p:tav tm="100000">
                                          <p:val>
                                            <p:strVal val="#ppt_x"/>
                                          </p:val>
                                        </p:tav>
                                      </p:tavLst>
                                    </p:anim>
                                    <p:anim calcmode="lin" valueType="num">
                                      <p:cBhvr additive="base">
                                        <p:cTn id="27" dur="500" fill="hold"/>
                                        <p:tgtEl>
                                          <p:spTgt spid="68"/>
                                        </p:tgtEl>
                                        <p:attrNameLst>
                                          <p:attrName>ppt_y</p:attrName>
                                        </p:attrNameLst>
                                      </p:cBhvr>
                                      <p:tavLst>
                                        <p:tav tm="0">
                                          <p:val>
                                            <p:strVal val="#ppt_y"/>
                                          </p:val>
                                        </p:tav>
                                        <p:tav tm="100000">
                                          <p:val>
                                            <p:strVal val="#ppt_y"/>
                                          </p:val>
                                        </p:tav>
                                      </p:tavLst>
                                    </p:anim>
                                  </p:childTnLst>
                                </p:cTn>
                              </p:par>
                            </p:childTnLst>
                          </p:cTn>
                        </p:par>
                        <p:par>
                          <p:cTn id="28" fill="hold">
                            <p:stCondLst>
                              <p:cond delay="4000"/>
                            </p:stCondLst>
                            <p:childTnLst>
                              <p:par>
                                <p:cTn id="29" presetID="2" presetClass="entr" presetSubtype="2" fill="hold" grpId="0" nodeType="afterEffect">
                                  <p:stCondLst>
                                    <p:cond delay="0"/>
                                  </p:stCondLst>
                                  <p:childTnLst>
                                    <p:set>
                                      <p:cBhvr>
                                        <p:cTn id="30" dur="1" fill="hold">
                                          <p:stCondLst>
                                            <p:cond delay="0"/>
                                          </p:stCondLst>
                                        </p:cTn>
                                        <p:tgtEl>
                                          <p:spTgt spid="67"/>
                                        </p:tgtEl>
                                        <p:attrNameLst>
                                          <p:attrName>style.visibility</p:attrName>
                                        </p:attrNameLst>
                                      </p:cBhvr>
                                      <p:to>
                                        <p:strVal val="visible"/>
                                      </p:to>
                                    </p:set>
                                    <p:anim calcmode="lin" valueType="num">
                                      <p:cBhvr additive="base">
                                        <p:cTn id="31" dur="500" fill="hold"/>
                                        <p:tgtEl>
                                          <p:spTgt spid="67"/>
                                        </p:tgtEl>
                                        <p:attrNameLst>
                                          <p:attrName>ppt_x</p:attrName>
                                        </p:attrNameLst>
                                      </p:cBhvr>
                                      <p:tavLst>
                                        <p:tav tm="0">
                                          <p:val>
                                            <p:strVal val="1+#ppt_w/2"/>
                                          </p:val>
                                        </p:tav>
                                        <p:tav tm="100000">
                                          <p:val>
                                            <p:strVal val="#ppt_x"/>
                                          </p:val>
                                        </p:tav>
                                      </p:tavLst>
                                    </p:anim>
                                    <p:anim calcmode="lin" valueType="num">
                                      <p:cBhvr additive="base">
                                        <p:cTn id="32" dur="500" fill="hold"/>
                                        <p:tgtEl>
                                          <p:spTgt spid="67"/>
                                        </p:tgtEl>
                                        <p:attrNameLst>
                                          <p:attrName>ppt_y</p:attrName>
                                        </p:attrNameLst>
                                      </p:cBhvr>
                                      <p:tavLst>
                                        <p:tav tm="0">
                                          <p:val>
                                            <p:strVal val="#ppt_y"/>
                                          </p:val>
                                        </p:tav>
                                        <p:tav tm="100000">
                                          <p:val>
                                            <p:strVal val="#ppt_y"/>
                                          </p:val>
                                        </p:tav>
                                      </p:tavLst>
                                    </p:anim>
                                  </p:childTnLst>
                                </p:cTn>
                              </p:par>
                            </p:childTnLst>
                          </p:cTn>
                        </p:par>
                        <p:par>
                          <p:cTn id="33" fill="hold">
                            <p:stCondLst>
                              <p:cond delay="4500"/>
                            </p:stCondLst>
                            <p:childTnLst>
                              <p:par>
                                <p:cTn id="34" presetID="2" presetClass="entr" presetSubtype="2" fill="hold" grpId="0" nodeType="afterEffect">
                                  <p:stCondLst>
                                    <p:cond delay="0"/>
                                  </p:stCondLst>
                                  <p:childTnLst>
                                    <p:set>
                                      <p:cBhvr>
                                        <p:cTn id="35" dur="1" fill="hold">
                                          <p:stCondLst>
                                            <p:cond delay="0"/>
                                          </p:stCondLst>
                                        </p:cTn>
                                        <p:tgtEl>
                                          <p:spTgt spid="69"/>
                                        </p:tgtEl>
                                        <p:attrNameLst>
                                          <p:attrName>style.visibility</p:attrName>
                                        </p:attrNameLst>
                                      </p:cBhvr>
                                      <p:to>
                                        <p:strVal val="visible"/>
                                      </p:to>
                                    </p:set>
                                    <p:anim calcmode="lin" valueType="num">
                                      <p:cBhvr additive="base">
                                        <p:cTn id="36" dur="500" fill="hold"/>
                                        <p:tgtEl>
                                          <p:spTgt spid="69"/>
                                        </p:tgtEl>
                                        <p:attrNameLst>
                                          <p:attrName>ppt_x</p:attrName>
                                        </p:attrNameLst>
                                      </p:cBhvr>
                                      <p:tavLst>
                                        <p:tav tm="0">
                                          <p:val>
                                            <p:strVal val="1+#ppt_w/2"/>
                                          </p:val>
                                        </p:tav>
                                        <p:tav tm="100000">
                                          <p:val>
                                            <p:strVal val="#ppt_x"/>
                                          </p:val>
                                        </p:tav>
                                      </p:tavLst>
                                    </p:anim>
                                    <p:anim calcmode="lin" valueType="num">
                                      <p:cBhvr additive="base">
                                        <p:cTn id="37" dur="500" fill="hold"/>
                                        <p:tgtEl>
                                          <p:spTgt spid="6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animBg="1"/>
      <p:bldP spid="65" grpId="0" animBg="1"/>
      <p:bldP spid="66" grpId="0" animBg="1"/>
      <p:bldP spid="67" grpId="0" animBg="1"/>
      <p:bldP spid="68" grpId="0" animBg="1"/>
      <p:bldP spid="69" grpId="0" animBg="1"/>
    </p:bldLst>
  </p:timing>
</p:sld>
</file>

<file path=ppt/tags/tag1.xml><?xml version="1.0" encoding="utf-8"?>
<p:tagLst xmlns:p="http://schemas.openxmlformats.org/presentationml/2006/main">
  <p:tag name="commondata" val="eyJoZGlkIjoiYTQ3YTc2YjBlNWRhYjQ0NTA0MDBkN2E0YWM4YTZjZGMifQ=="/>
</p:tagLst>
</file>

<file path=ppt/theme/theme1.xml><?xml version="1.0" encoding="utf-8"?>
<a:theme xmlns:a="http://schemas.openxmlformats.org/drawingml/2006/main" name="Office 主题">
  <a:themeElements>
    <a:clrScheme name="绿色">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https://kelimo.taobao.com/</Template>
  <TotalTime>0</TotalTime>
  <Words>4865</Words>
  <Application>WPS 演示</Application>
  <PresentationFormat>宽屏</PresentationFormat>
  <Paragraphs>592</Paragraphs>
  <Slides>32</Slides>
  <Notes>31</Notes>
  <HiddenSlides>0</HiddenSlides>
  <MMClips>0</MMClips>
  <ScaleCrop>false</ScaleCrop>
  <HeadingPairs>
    <vt:vector size="6" baseType="variant">
      <vt:variant>
        <vt:lpstr>已用的字体</vt:lpstr>
      </vt:variant>
      <vt:variant>
        <vt:i4>34</vt:i4>
      </vt:variant>
      <vt:variant>
        <vt:lpstr>主题</vt:lpstr>
      </vt:variant>
      <vt:variant>
        <vt:i4>1</vt:i4>
      </vt:variant>
      <vt:variant>
        <vt:lpstr>幻灯片标题</vt:lpstr>
      </vt:variant>
      <vt:variant>
        <vt:i4>32</vt:i4>
      </vt:variant>
    </vt:vector>
  </HeadingPairs>
  <TitlesOfParts>
    <vt:vector size="67" baseType="lpstr">
      <vt:lpstr>Arial</vt:lpstr>
      <vt:lpstr>宋体</vt:lpstr>
      <vt:lpstr>Wingdings</vt:lpstr>
      <vt:lpstr>Calibri Light</vt:lpstr>
      <vt:lpstr>Arial Unicode MS</vt:lpstr>
      <vt:lpstr>微软雅黑</vt:lpstr>
      <vt:lpstr>Times New Roman</vt:lpstr>
      <vt:lpstr>黑体</vt:lpstr>
      <vt:lpstr>Calibri</vt:lpstr>
      <vt:lpstr>Calibri</vt:lpstr>
      <vt:lpstr>Impact</vt:lpstr>
      <vt:lpstr>LiHei Pro</vt:lpstr>
      <vt:lpstr>Impact MT Std</vt:lpstr>
      <vt:lpstr>Open Sans</vt:lpstr>
      <vt:lpstr>Verdana</vt:lpstr>
      <vt:lpstr>Arial Unicode MS</vt:lpstr>
      <vt:lpstr>FontAwesome</vt:lpstr>
      <vt:lpstr>Segoe Print</vt:lpstr>
      <vt:lpstr>Montserrat</vt:lpstr>
      <vt:lpstr>Gill Sans</vt:lpstr>
      <vt:lpstr>ヒラギノ角ゴ ProN W3</vt:lpstr>
      <vt:lpstr>Arial Narrow</vt:lpstr>
      <vt:lpstr>Open Sans Condensed Light</vt:lpstr>
      <vt:lpstr>Yu Gothic UI Light</vt:lpstr>
      <vt:lpstr>幼圆</vt:lpstr>
      <vt:lpstr>方正兰亭黑_GBK</vt:lpstr>
      <vt:lpstr>方正兰亭纤黑_GBK</vt:lpstr>
      <vt:lpstr>Lato</vt:lpstr>
      <vt:lpstr>Roboto</vt:lpstr>
      <vt:lpstr>华文细黑</vt:lpstr>
      <vt:lpstr>MS PGothic</vt:lpstr>
      <vt:lpstr>Lato Light</vt:lpstr>
      <vt:lpstr>Adobe Myungjo Std M</vt:lpstr>
      <vt:lpstr>MS UI Gothic</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Years later</cp:lastModifiedBy>
  <cp:revision>2</cp:revision>
  <dcterms:created xsi:type="dcterms:W3CDTF">2019-03-05T06:03:00Z</dcterms:created>
  <dcterms:modified xsi:type="dcterms:W3CDTF">2024-06-04T17:26:49Z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41044F0A6725442FA176015F3BA590B3_13</vt:lpwstr>
  </property>
  <property fmtid="{D5CDD505-2E9C-101B-9397-08002B2CF9AE}" pid="3" name="KSOProductBuildVer">
    <vt:lpwstr>2052-12.1.0.16417</vt:lpwstr>
  </property>
</Properties>
</file>