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drawings/drawing1.xml" ContentType="application/vnd.openxmlformats-officedocument.drawingml.chartshap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257" r:id="rId4"/>
    <p:sldId id="258" r:id="rId5"/>
    <p:sldId id="262" r:id="rId6"/>
    <p:sldId id="264" r:id="rId7"/>
    <p:sldId id="259" r:id="rId8"/>
    <p:sldId id="263" r:id="rId9"/>
    <p:sldId id="265" r:id="rId10"/>
    <p:sldId id="266" r:id="rId11"/>
    <p:sldId id="267" r:id="rId12"/>
    <p:sldId id="260" r:id="rId13"/>
    <p:sldId id="268" r:id="rId14"/>
    <p:sldId id="269" r:id="rId15"/>
    <p:sldId id="270" r:id="rId16"/>
    <p:sldId id="261" r:id="rId17"/>
    <p:sldId id="271" r:id="rId18"/>
    <p:sldId id="272" r:id="rId19"/>
    <p:sldId id="273" r:id="rId20"/>
    <p:sldId id="274" r:id="rId21"/>
    <p:sldId id="289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9A3"/>
    <a:srgbClr val="F57987"/>
    <a:srgbClr val="2FC1B3"/>
    <a:srgbClr val="72DBCB"/>
    <a:srgbClr val="30C9BA"/>
    <a:srgbClr val="FF7A8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1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278" y="108"/>
      </p:cViewPr>
      <p:guideLst>
        <p:guide orient="horz" pos="2160"/>
        <p:guide pos="3840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8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759886601066"/>
          <c:y val="0.0904946814097342"/>
          <c:w val="0.582492154388689"/>
          <c:h val="0.873738231583034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95000"/>
                <a:alpha val="7000"/>
              </a:schemeClr>
            </a:solidFill>
            <a:ln w="57150">
              <a:solidFill>
                <a:schemeClr val="bg1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26571058994849e-17"/>
                  <c:y val="0.0438568324011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a580f132-c325-4bb5-ba4e-71ab1ceb0142}" type="VALUE">
                      <a:t>[VALUE]</a:t>
                    </a:fld>
                    <a:endParaRPr lang="zh-CN" altLang="en-US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262867616620239"/>
                  <c:y val="0.01516543942039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d905cdf4-f40c-4a12-a35c-027780da3493}" type="VALUE">
                      <a:t>[VALUE]</a:t>
                    </a:fld>
                    <a:endParaRPr lang="zh-CN" altLang="en-US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242647030726374"/>
                  <c:y val="-0.03033087884079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a06d8aee-6a29-42a1-bcf7-74fb1b7b955c}" type="VALUE">
                      <a:t>[VALUE]</a:t>
                    </a:fld>
                    <a:endParaRPr lang="zh-CN" altLang="en-US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202205858938645"/>
                  <c:y val="-0.04246323037711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1e3450b4-1b8e-407b-8a21-087efde02477}" type="VALUE">
                      <a:t>[VALUE]</a:t>
                    </a:fld>
                    <a:endParaRPr lang="zh-CN" altLang="en-US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222426444832509"/>
                  <c:y val="0.01213235153631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3b04acce-4248-4393-be24-ff84f8f138c3}" type="VALUE">
                      <a:t>[VALUE]</a:t>
                    </a:fld>
                    <a:endParaRPr lang="zh-CN" altLang="en-US" b="0" i="0" u="none" strike="noStrike" baseline="0">
                      <a:latin typeface="Arial" panose="020B0604020202020204" pitchFamily="34" charset="0"/>
                      <a:ea typeface="Arial" panose="020B0604020202020204" pitchFamily="34" charset="0"/>
                      <a:cs typeface="+mn-ea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1" i="0" u="none" strike="noStrike" kern="1200" baseline="0">
                    <a:solidFill>
                      <a:schemeClr val="bg1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533488"/>
        <c:axId val="410533880"/>
      </c:radarChart>
      <c:catAx>
        <c:axId val="410533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10533880"/>
        <c:crosses val="autoZero"/>
        <c:auto val="1"/>
        <c:lblAlgn val="ctr"/>
        <c:lblOffset val="100"/>
        <c:noMultiLvlLbl val="0"/>
      </c:catAx>
      <c:valAx>
        <c:axId val="410533880"/>
        <c:scaling>
          <c:orientation val="minMax"/>
        </c:scaling>
        <c:delete val="1"/>
        <c:axPos val="l"/>
        <c:majorGridlines>
          <c:spPr>
            <a:ln w="3175" cap="flat" cmpd="sng" algn="ctr">
              <a:noFill/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105334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2000">
                    <a:srgbClr val="FA99A3"/>
                  </a:gs>
                  <a:gs pos="100000">
                    <a:srgbClr val="F57987"/>
                  </a:gs>
                </a:gsLst>
                <a:lin ang="2700000" scaled="1"/>
              </a:gra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gradFill>
                <a:gsLst>
                  <a:gs pos="2000">
                    <a:srgbClr val="FA99A3"/>
                  </a:gs>
                  <a:gs pos="100000">
                    <a:srgbClr val="F57987"/>
                  </a:gs>
                </a:gsLst>
                <a:lin ang="2700000" scaled="1"/>
              </a:gra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gradFill>
                <a:gsLst>
                  <a:gs pos="2000">
                    <a:srgbClr val="FA99A3"/>
                  </a:gs>
                  <a:gs pos="100000">
                    <a:srgbClr val="F57987"/>
                  </a:gs>
                </a:gsLst>
                <a:lin ang="2700000" scaled="1"/>
              </a:gra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gradFill>
                <a:gsLst>
                  <a:gs pos="2000">
                    <a:srgbClr val="FA99A3"/>
                  </a:gs>
                  <a:gs pos="100000">
                    <a:srgbClr val="F57987"/>
                  </a:gs>
                </a:gsLst>
                <a:lin ang="2700000" scaled="1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思源宋体 Medium" panose="02020500000000000000" pitchFamily="18" charset="-122"/>
                    <a:ea typeface="思源宋体 Medium" panose="02020500000000000000" pitchFamily="18" charset="-122"/>
                    <a:cs typeface="+mn-cs"/>
                    <a:sym typeface="Century Gothic" panose="020B0502020202020204" pitchFamily="3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4.1</c:v>
                </c:pt>
                <c:pt idx="1">
                  <c:v>2.9</c:v>
                </c:pt>
                <c:pt idx="2">
                  <c:v>3.5</c:v>
                </c:pt>
                <c:pt idx="3">
                  <c:v>5.6</c:v>
                </c:pt>
                <c:pt idx="4">
                  <c:v>4.3</c:v>
                </c:pt>
                <c:pt idx="5">
                  <c:v>6.6</c:v>
                </c:pt>
                <c:pt idx="6">
                  <c:v>5.3</c:v>
                </c:pt>
                <c:pt idx="7">
                  <c:v>6.1</c:v>
                </c:pt>
                <c:pt idx="8">
                  <c:v>4.9</c:v>
                </c:pt>
                <c:pt idx="9">
                  <c:v>6.5</c:v>
                </c:pt>
                <c:pt idx="10">
                  <c:v>7.1</c:v>
                </c:pt>
                <c:pt idx="11">
                  <c:v>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7"/>
        <c:axId val="1081083664"/>
        <c:axId val="12365079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635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4.1</c:v>
                </c:pt>
                <c:pt idx="1">
                  <c:v>2.9</c:v>
                </c:pt>
                <c:pt idx="2">
                  <c:v>3.5</c:v>
                </c:pt>
                <c:pt idx="3">
                  <c:v>5.6</c:v>
                </c:pt>
                <c:pt idx="4">
                  <c:v>4.3</c:v>
                </c:pt>
                <c:pt idx="5">
                  <c:v>6.6</c:v>
                </c:pt>
                <c:pt idx="6">
                  <c:v>5.3</c:v>
                </c:pt>
                <c:pt idx="7">
                  <c:v>6.1</c:v>
                </c:pt>
                <c:pt idx="8">
                  <c:v>4.9</c:v>
                </c:pt>
                <c:pt idx="9">
                  <c:v>6.5</c:v>
                </c:pt>
                <c:pt idx="10">
                  <c:v>7.1</c:v>
                </c:pt>
                <c:pt idx="11">
                  <c:v>8.2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1081083664"/>
        <c:axId val="1236507968"/>
      </c:lineChart>
      <c:catAx>
        <c:axId val="108108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+mn-cs"/>
                <a:sym typeface="Century Gothic" panose="020B0502020202020204" pitchFamily="34" charset="0"/>
              </a:defRPr>
            </a:pPr>
          </a:p>
        </c:txPr>
        <c:crossAx val="1236507968"/>
        <c:crosses val="autoZero"/>
        <c:auto val="1"/>
        <c:lblAlgn val="ctr"/>
        <c:lblOffset val="100"/>
        <c:noMultiLvlLbl val="0"/>
      </c:catAx>
      <c:valAx>
        <c:axId val="12365079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rgbClr val="EFEFEF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  <a:cs typeface="+mn-cs"/>
                <a:sym typeface="Century Gothic" panose="020B0502020202020204" pitchFamily="34" charset="0"/>
              </a:defRPr>
            </a:pPr>
          </a:p>
        </c:txPr>
        <c:crossAx val="1081083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思源宋体 Medium" panose="02020500000000000000" pitchFamily="18" charset="-122"/>
          <a:ea typeface="思源宋体 Medium" panose="02020500000000000000" pitchFamily="18" charset="-122"/>
          <a:sym typeface="Century Gothic" panose="020B0502020202020204" pitchFamily="3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gradFill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</a:gra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value 01</c:v>
                </c:pt>
                <c:pt idx="1">
                  <c:v>value 02</c:v>
                </c:pt>
                <c:pt idx="2">
                  <c:v>value 03</c:v>
                </c:pt>
                <c:pt idx="3">
                  <c:v>value 04</c:v>
                </c:pt>
                <c:pt idx="4">
                  <c:v>value 05</c:v>
                </c:pt>
                <c:pt idx="5">
                  <c:v>value 06</c:v>
                </c:pt>
                <c:pt idx="6">
                  <c:v>value 07</c:v>
                </c:pt>
                <c:pt idx="7">
                  <c:v>value 08</c:v>
                </c:pt>
                <c:pt idx="8">
                  <c:v>value 09</c:v>
                </c:pt>
                <c:pt idx="9">
                  <c:v>value 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30</c:v>
                </c:pt>
                <c:pt idx="2">
                  <c:v>50</c:v>
                </c:pt>
                <c:pt idx="3">
                  <c:v>30</c:v>
                </c:pt>
                <c:pt idx="4">
                  <c:v>20</c:v>
                </c:pt>
                <c:pt idx="5">
                  <c:v>-20</c:v>
                </c:pt>
                <c:pt idx="6">
                  <c:v>-30</c:v>
                </c:pt>
                <c:pt idx="7">
                  <c:v>-50</c:v>
                </c:pt>
                <c:pt idx="8">
                  <c:v>-40</c:v>
                </c:pt>
                <c:pt idx="9">
                  <c:v>-10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spPr>
            <a:gradFill>
              <a:gsLst>
                <a:gs pos="0">
                  <a:srgbClr val="72DBCB"/>
                </a:gs>
                <a:gs pos="100000">
                  <a:srgbClr val="2FC1B3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value 01</c:v>
                </c:pt>
                <c:pt idx="1">
                  <c:v>value 02</c:v>
                </c:pt>
                <c:pt idx="2">
                  <c:v>value 03</c:v>
                </c:pt>
                <c:pt idx="3">
                  <c:v>value 04</c:v>
                </c:pt>
                <c:pt idx="4">
                  <c:v>value 05</c:v>
                </c:pt>
                <c:pt idx="5">
                  <c:v>value 06</c:v>
                </c:pt>
                <c:pt idx="6">
                  <c:v>value 07</c:v>
                </c:pt>
                <c:pt idx="7">
                  <c:v>value 08</c:v>
                </c:pt>
                <c:pt idx="8">
                  <c:v>value 09</c:v>
                </c:pt>
                <c:pt idx="9">
                  <c:v>value 10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25</c:v>
                </c:pt>
                <c:pt idx="3">
                  <c:v>10</c:v>
                </c:pt>
                <c:pt idx="4">
                  <c:v>-10</c:v>
                </c:pt>
                <c:pt idx="5">
                  <c:v>-40</c:v>
                </c:pt>
                <c:pt idx="6">
                  <c:v>-50</c:v>
                </c:pt>
                <c:pt idx="7">
                  <c:v>-30</c:v>
                </c:pt>
                <c:pt idx="8">
                  <c:v>10</c:v>
                </c:pt>
                <c:pt idx="9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414336768"/>
        <c:axId val="414335984"/>
      </c:barChart>
      <c:catAx>
        <c:axId val="414336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414335984"/>
        <c:crossesAt val="0"/>
        <c:auto val="1"/>
        <c:lblAlgn val="ctr"/>
        <c:lblOffset val="100"/>
        <c:noMultiLvlLbl val="0"/>
      </c:catAx>
      <c:valAx>
        <c:axId val="41433598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4143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ysClr val="windowText" lastClr="000000"/>
          </a:solidFill>
        </a:defRPr>
      </a:pPr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</cdr:x>
      <cdr:y>0.5</cdr:y>
    </cdr:from>
    <cdr:to>
      <cdr:x>0.98534</cdr:x>
      <cdr:y>0.5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>
          <a:off x="308873" y="1485339"/>
          <a:ext cx="8913090" cy="0"/>
        </a:xfrm>
        <a:prstGeom xmlns:a="http://schemas.openxmlformats.org/drawingml/2006/main" prst="line">
          <a:avLst/>
        </a:prstGeom>
        <a:gradFill flip="none" rotWithShape="1">
          <a:gsLst>
            <a:gs pos="2000">
              <a:srgbClr val="EC2B8C"/>
            </a:gs>
            <a:gs pos="100000">
              <a:srgbClr val="892293"/>
            </a:gs>
          </a:gsLst>
          <a:lin ang="2700000" scaled="1"/>
          <a:tileRect/>
        </a:gradFill>
        <a:ln w="12700" cap="flat" cmpd="sng" algn="ctr">
          <a:noFill/>
          <a:prstDash val="solid"/>
          <a:miter lim="800000"/>
        </a:ln>
        <a:effectLst>
          <a:outerShdw blurRad="1270000" dist="1206500" sx="85000" sy="85000" algn="l" rotWithShape="0">
            <a:prstClr val="black">
              <a:alpha val="40000"/>
            </a:prstClr>
          </a:outerShdw>
        </a:effectLst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90E1F625-3163-4452-ADF4-D4037432C7A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66C44299-CF9D-40F6-9D88-C31B7A33E7C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7.xml"/><Relationship Id="rId7" Type="http://schemas.openxmlformats.org/officeDocument/2006/relationships/image" Target="../media/image9.jpe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tags" Target="../tags/tag2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9" Type="http://schemas.openxmlformats.org/officeDocument/2006/relationships/image" Target="../media/image12.png"/><Relationship Id="rId18" Type="http://schemas.openxmlformats.org/officeDocument/2006/relationships/tags" Target="../tags/tag37.xml"/><Relationship Id="rId17" Type="http://schemas.openxmlformats.org/officeDocument/2006/relationships/image" Target="../media/image11.jpeg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1870475" y="-1024259"/>
            <a:ext cx="7496965" cy="7622931"/>
            <a:chOff x="-1702751" y="-1202059"/>
            <a:chExt cx="7496965" cy="7622931"/>
          </a:xfrm>
        </p:grpSpPr>
        <p:sp>
          <p:nvSpPr>
            <p:cNvPr id="6" name="椭圆 4"/>
            <p:cNvSpPr/>
            <p:nvPr/>
          </p:nvSpPr>
          <p:spPr>
            <a:xfrm flipV="1">
              <a:off x="-363408" y="2662412"/>
              <a:ext cx="5561721" cy="3584607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25859" h="4592716">
                  <a:moveTo>
                    <a:pt x="39259" y="2010923"/>
                  </a:moveTo>
                  <a:cubicBezTo>
                    <a:pt x="-338863" y="1247686"/>
                    <a:pt x="2109732" y="-78870"/>
                    <a:pt x="3290832" y="3680"/>
                  </a:cubicBezTo>
                  <a:cubicBezTo>
                    <a:pt x="4471932" y="86230"/>
                    <a:pt x="7125859" y="775610"/>
                    <a:pt x="7125859" y="2506223"/>
                  </a:cubicBezTo>
                  <a:cubicBezTo>
                    <a:pt x="7125859" y="4236836"/>
                    <a:pt x="6740665" y="4665653"/>
                    <a:pt x="5559565" y="4583103"/>
                  </a:cubicBezTo>
                  <a:cubicBezTo>
                    <a:pt x="4378465" y="4500553"/>
                    <a:pt x="417381" y="2774160"/>
                    <a:pt x="39259" y="2010923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1702751" y="-1202059"/>
              <a:ext cx="6365597" cy="6043411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70101" h="6807196">
                  <a:moveTo>
                    <a:pt x="83501" y="3668861"/>
                  </a:moveTo>
                  <a:cubicBezTo>
                    <a:pt x="-249874" y="2535444"/>
                    <a:pt x="445451" y="-80641"/>
                    <a:pt x="1626551" y="1909"/>
                  </a:cubicBezTo>
                  <a:cubicBezTo>
                    <a:pt x="2807651" y="84459"/>
                    <a:pt x="7170101" y="2433548"/>
                    <a:pt x="7170101" y="4164161"/>
                  </a:cubicBezTo>
                  <a:cubicBezTo>
                    <a:pt x="7170101" y="5894774"/>
                    <a:pt x="4807901" y="6884963"/>
                    <a:pt x="3626801" y="6802413"/>
                  </a:cubicBezTo>
                  <a:cubicBezTo>
                    <a:pt x="2445701" y="6719863"/>
                    <a:pt x="416876" y="4802278"/>
                    <a:pt x="83501" y="3668861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椭圆 4"/>
            <p:cNvSpPr/>
            <p:nvPr/>
          </p:nvSpPr>
          <p:spPr>
            <a:xfrm flipV="1">
              <a:off x="-1575251" y="594163"/>
              <a:ext cx="7369465" cy="5826709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46502 w 7133102"/>
                <a:gd name="connsiteY0-22" fmla="*/ 3668858 h 6783182"/>
                <a:gd name="connsiteX1-23" fmla="*/ 1589552 w 7133102"/>
                <a:gd name="connsiteY1-24" fmla="*/ 1906 h 6783182"/>
                <a:gd name="connsiteX2-25" fmla="*/ 7133102 w 7133102"/>
                <a:gd name="connsiteY2-26" fmla="*/ 4164158 h 6783182"/>
                <a:gd name="connsiteX3-27" fmla="*/ 2923052 w 7133102"/>
                <a:gd name="connsiteY3-28" fmla="*/ 6778290 h 6783182"/>
                <a:gd name="connsiteX4-29" fmla="*/ 46502 w 7133102"/>
                <a:gd name="connsiteY4-30" fmla="*/ 3668858 h 6783182"/>
                <a:gd name="connsiteX0-31" fmla="*/ 45088 w 6960238"/>
                <a:gd name="connsiteY0-32" fmla="*/ 3676081 h 6791296"/>
                <a:gd name="connsiteX1-33" fmla="*/ 1588138 w 6960238"/>
                <a:gd name="connsiteY1-34" fmla="*/ 9129 h 6791296"/>
                <a:gd name="connsiteX2-35" fmla="*/ 6960238 w 6960238"/>
                <a:gd name="connsiteY2-36" fmla="*/ 2893007 h 6791296"/>
                <a:gd name="connsiteX3-37" fmla="*/ 2921638 w 6960238"/>
                <a:gd name="connsiteY3-38" fmla="*/ 6785513 h 6791296"/>
                <a:gd name="connsiteX4-39" fmla="*/ 45088 w 6960238"/>
                <a:gd name="connsiteY4-40" fmla="*/ 3676081 h 6791296"/>
                <a:gd name="connsiteX0-41" fmla="*/ 137534 w 7052684"/>
                <a:gd name="connsiteY0-42" fmla="*/ 3771983 h 6887239"/>
                <a:gd name="connsiteX1-43" fmla="*/ 1147184 w 7052684"/>
                <a:gd name="connsiteY1-44" fmla="*/ 8550 h 6887239"/>
                <a:gd name="connsiteX2-45" fmla="*/ 7052684 w 7052684"/>
                <a:gd name="connsiteY2-46" fmla="*/ 2988909 h 6887239"/>
                <a:gd name="connsiteX3-47" fmla="*/ 3014084 w 7052684"/>
                <a:gd name="connsiteY3-48" fmla="*/ 6881415 h 6887239"/>
                <a:gd name="connsiteX4-49" fmla="*/ 137534 w 7052684"/>
                <a:gd name="connsiteY4-50" fmla="*/ 3771983 h 6887239"/>
                <a:gd name="connsiteX0-51" fmla="*/ 437600 w 7352750"/>
                <a:gd name="connsiteY0-52" fmla="*/ 3767048 h 6882304"/>
                <a:gd name="connsiteX1-53" fmla="*/ 1447250 w 7352750"/>
                <a:gd name="connsiteY1-54" fmla="*/ 3615 h 6882304"/>
                <a:gd name="connsiteX2-55" fmla="*/ 7352750 w 7352750"/>
                <a:gd name="connsiteY2-56" fmla="*/ 2983974 h 6882304"/>
                <a:gd name="connsiteX3-57" fmla="*/ 3314150 w 7352750"/>
                <a:gd name="connsiteY3-58" fmla="*/ 6876480 h 6882304"/>
                <a:gd name="connsiteX4-59" fmla="*/ 437600 w 7352750"/>
                <a:gd name="connsiteY4-60" fmla="*/ 3767048 h 6882304"/>
                <a:gd name="connsiteX0-61" fmla="*/ 86321 w 7034596"/>
                <a:gd name="connsiteY0-62" fmla="*/ 3825950 h 6941206"/>
                <a:gd name="connsiteX1-63" fmla="*/ 1095971 w 7034596"/>
                <a:gd name="connsiteY1-64" fmla="*/ 62517 h 6941206"/>
                <a:gd name="connsiteX2-65" fmla="*/ 4563070 w 7034596"/>
                <a:gd name="connsiteY2-66" fmla="*/ 1585907 h 6941206"/>
                <a:gd name="connsiteX3-67" fmla="*/ 7001471 w 7034596"/>
                <a:gd name="connsiteY3-68" fmla="*/ 3042876 h 6941206"/>
                <a:gd name="connsiteX4-69" fmla="*/ 2962871 w 7034596"/>
                <a:gd name="connsiteY4-70" fmla="*/ 6935382 h 6941206"/>
                <a:gd name="connsiteX5" fmla="*/ 86321 w 7034596"/>
                <a:gd name="connsiteY5" fmla="*/ 3825950 h 6941206"/>
                <a:gd name="connsiteX0-71" fmla="*/ 86321 w 7034596"/>
                <a:gd name="connsiteY0-72" fmla="*/ 3825950 h 6941206"/>
                <a:gd name="connsiteX1-73" fmla="*/ 1095971 w 7034596"/>
                <a:gd name="connsiteY1-74" fmla="*/ 62517 h 6941206"/>
                <a:gd name="connsiteX2-75" fmla="*/ 4563070 w 7034596"/>
                <a:gd name="connsiteY2-76" fmla="*/ 1585907 h 6941206"/>
                <a:gd name="connsiteX3-77" fmla="*/ 7001471 w 7034596"/>
                <a:gd name="connsiteY3-78" fmla="*/ 3042876 h 6941206"/>
                <a:gd name="connsiteX4-79" fmla="*/ 2962871 w 7034596"/>
                <a:gd name="connsiteY4-80" fmla="*/ 6935382 h 6941206"/>
                <a:gd name="connsiteX5-81" fmla="*/ 86321 w 7034596"/>
                <a:gd name="connsiteY5-82" fmla="*/ 3825950 h 6941206"/>
                <a:gd name="connsiteX0-83" fmla="*/ 86321 w 7033596"/>
                <a:gd name="connsiteY0-84" fmla="*/ 3825950 h 6941206"/>
                <a:gd name="connsiteX1-85" fmla="*/ 1095971 w 7033596"/>
                <a:gd name="connsiteY1-86" fmla="*/ 62517 h 6941206"/>
                <a:gd name="connsiteX2-87" fmla="*/ 4563070 w 7033596"/>
                <a:gd name="connsiteY2-88" fmla="*/ 1585907 h 6941206"/>
                <a:gd name="connsiteX3-89" fmla="*/ 7001471 w 7033596"/>
                <a:gd name="connsiteY3-90" fmla="*/ 3042876 h 6941206"/>
                <a:gd name="connsiteX4-91" fmla="*/ 2962871 w 7033596"/>
                <a:gd name="connsiteY4-92" fmla="*/ 6935382 h 6941206"/>
                <a:gd name="connsiteX5-93" fmla="*/ 86321 w 7033596"/>
                <a:gd name="connsiteY5-94" fmla="*/ 3825950 h 6941206"/>
                <a:gd name="connsiteX0-95" fmla="*/ 86321 w 7033596"/>
                <a:gd name="connsiteY0-96" fmla="*/ 3853257 h 6968513"/>
                <a:gd name="connsiteX1-97" fmla="*/ 1095971 w 7033596"/>
                <a:gd name="connsiteY1-98" fmla="*/ 89824 h 6968513"/>
                <a:gd name="connsiteX2-99" fmla="*/ 4563070 w 7033596"/>
                <a:gd name="connsiteY2-100" fmla="*/ 1613214 h 6968513"/>
                <a:gd name="connsiteX3-101" fmla="*/ 7001471 w 7033596"/>
                <a:gd name="connsiteY3-102" fmla="*/ 3070183 h 6968513"/>
                <a:gd name="connsiteX4-103" fmla="*/ 2962871 w 7033596"/>
                <a:gd name="connsiteY4-104" fmla="*/ 6962689 h 6968513"/>
                <a:gd name="connsiteX5-105" fmla="*/ 86321 w 7033596"/>
                <a:gd name="connsiteY5-106" fmla="*/ 3853257 h 6968513"/>
                <a:gd name="connsiteX0-107" fmla="*/ 86321 w 7033596"/>
                <a:gd name="connsiteY0-108" fmla="*/ 3853257 h 6968513"/>
                <a:gd name="connsiteX1-109" fmla="*/ 1095971 w 7033596"/>
                <a:gd name="connsiteY1-110" fmla="*/ 89824 h 6968513"/>
                <a:gd name="connsiteX2-111" fmla="*/ 4563070 w 7033596"/>
                <a:gd name="connsiteY2-112" fmla="*/ 1613214 h 6968513"/>
                <a:gd name="connsiteX3-113" fmla="*/ 7001471 w 7033596"/>
                <a:gd name="connsiteY3-114" fmla="*/ 3070183 h 6968513"/>
                <a:gd name="connsiteX4-115" fmla="*/ 2962871 w 7033596"/>
                <a:gd name="connsiteY4-116" fmla="*/ 6962689 h 6968513"/>
                <a:gd name="connsiteX5-117" fmla="*/ 86321 w 7033596"/>
                <a:gd name="connsiteY5-118" fmla="*/ 3853257 h 6968513"/>
                <a:gd name="connsiteX0-119" fmla="*/ 86321 w 7033596"/>
                <a:gd name="connsiteY0-120" fmla="*/ 3902107 h 7017363"/>
                <a:gd name="connsiteX1-121" fmla="*/ 1095971 w 7033596"/>
                <a:gd name="connsiteY1-122" fmla="*/ 138674 h 7017363"/>
                <a:gd name="connsiteX2-123" fmla="*/ 4563070 w 7033596"/>
                <a:gd name="connsiteY2-124" fmla="*/ 1355986 h 7017363"/>
                <a:gd name="connsiteX3-125" fmla="*/ 7001471 w 7033596"/>
                <a:gd name="connsiteY3-126" fmla="*/ 3119033 h 7017363"/>
                <a:gd name="connsiteX4-127" fmla="*/ 2962871 w 7033596"/>
                <a:gd name="connsiteY4-128" fmla="*/ 7011539 h 7017363"/>
                <a:gd name="connsiteX5-129" fmla="*/ 86321 w 7033596"/>
                <a:gd name="connsiteY5-130" fmla="*/ 3902107 h 7017363"/>
                <a:gd name="connsiteX0-131" fmla="*/ 81618 w 7028893"/>
                <a:gd name="connsiteY0-132" fmla="*/ 3921320 h 7036576"/>
                <a:gd name="connsiteX1-133" fmla="*/ 1091268 w 7028893"/>
                <a:gd name="connsiteY1-134" fmla="*/ 157887 h 7036576"/>
                <a:gd name="connsiteX2-135" fmla="*/ 4222036 w 7028893"/>
                <a:gd name="connsiteY2-136" fmla="*/ 1282046 h 7036576"/>
                <a:gd name="connsiteX3-137" fmla="*/ 6996768 w 7028893"/>
                <a:gd name="connsiteY3-138" fmla="*/ 3138246 h 7036576"/>
                <a:gd name="connsiteX4-139" fmla="*/ 2958168 w 7028893"/>
                <a:gd name="connsiteY4-140" fmla="*/ 7030752 h 7036576"/>
                <a:gd name="connsiteX5-141" fmla="*/ 81618 w 7028893"/>
                <a:gd name="connsiteY5-142" fmla="*/ 3921320 h 70365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81" y="connsiteY5-82"/>
                </a:cxn>
              </a:cxnLst>
              <a:rect l="l" t="t" r="r" b="b"/>
              <a:pathLst>
                <a:path w="7028893" h="7036576">
                  <a:moveTo>
                    <a:pt x="81618" y="3921320"/>
                  </a:moveTo>
                  <a:cubicBezTo>
                    <a:pt x="-229532" y="2775843"/>
                    <a:pt x="401198" y="597766"/>
                    <a:pt x="1091268" y="157887"/>
                  </a:cubicBezTo>
                  <a:cubicBezTo>
                    <a:pt x="1781338" y="-281992"/>
                    <a:pt x="3352086" y="230554"/>
                    <a:pt x="4222036" y="1282046"/>
                  </a:cubicBezTo>
                  <a:cubicBezTo>
                    <a:pt x="4996079" y="2138082"/>
                    <a:pt x="6301443" y="1342157"/>
                    <a:pt x="6996768" y="3138246"/>
                  </a:cubicBezTo>
                  <a:cubicBezTo>
                    <a:pt x="7387293" y="4886095"/>
                    <a:pt x="4110693" y="6900240"/>
                    <a:pt x="2958168" y="7030752"/>
                  </a:cubicBezTo>
                  <a:cubicBezTo>
                    <a:pt x="1805643" y="7161264"/>
                    <a:pt x="392768" y="5066798"/>
                    <a:pt x="81618" y="3921320"/>
                  </a:cubicBezTo>
                  <a:close/>
                </a:path>
              </a:pathLst>
            </a:custGeom>
            <a:blipFill dpi="0" rotWithShape="0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6000"/>
                        </a14:imgEffect>
                      </a14:imgLayer>
                    </a14:imgProps>
                  </a:ext>
                </a:extLst>
              </a:blip>
              <a:srcRect/>
              <a:tile tx="635000" ty="-1905000" sx="100000" sy="100000" flip="none" algn="tl"/>
            </a:blipFill>
            <a:ln>
              <a:gradFill>
                <a:gsLst>
                  <a:gs pos="0">
                    <a:srgbClr val="FA99A3"/>
                  </a:gs>
                  <a:gs pos="100000">
                    <a:srgbClr val="F5798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4531" y="-1524000"/>
            <a:ext cx="5759683" cy="826451"/>
            <a:chOff x="-1702751" y="-2000250"/>
            <a:chExt cx="9078753" cy="1302701"/>
          </a:xfrm>
        </p:grpSpPr>
        <p:sp>
          <p:nvSpPr>
            <p:cNvPr id="8" name="椭圆 7"/>
            <p:cNvSpPr/>
            <p:nvPr/>
          </p:nvSpPr>
          <p:spPr>
            <a:xfrm>
              <a:off x="-1702751" y="-2000250"/>
              <a:ext cx="1302701" cy="1302701"/>
            </a:xfrm>
            <a:prstGeom prst="ellipse">
              <a:avLst/>
            </a:prstGeom>
            <a:solidFill>
              <a:srgbClr val="FF7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41262" y="-2000250"/>
              <a:ext cx="1302701" cy="1302701"/>
            </a:xfrm>
            <a:prstGeom prst="ellipse">
              <a:avLst/>
            </a:prstGeom>
            <a:solidFill>
              <a:srgbClr val="FA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185275" y="-2000250"/>
              <a:ext cx="1302701" cy="1302701"/>
            </a:xfrm>
            <a:prstGeom prst="ellipse">
              <a:avLst/>
            </a:prstGeom>
            <a:solidFill>
              <a:srgbClr val="2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129288" y="-2000250"/>
              <a:ext cx="1302701" cy="1302701"/>
            </a:xfrm>
            <a:prstGeom prst="ellipse">
              <a:avLst/>
            </a:prstGeom>
            <a:solidFill>
              <a:srgbClr val="72D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073301" y="-2000250"/>
              <a:ext cx="1302701" cy="1302701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椭圆 4"/>
          <p:cNvSpPr/>
          <p:nvPr/>
        </p:nvSpPr>
        <p:spPr>
          <a:xfrm flipV="1">
            <a:off x="8042038" y="-1203793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9670245">
            <a:off x="10024728" y="6285119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5" name="椭圆 4"/>
          <p:cNvSpPr/>
          <p:nvPr/>
        </p:nvSpPr>
        <p:spPr>
          <a:xfrm flipH="1">
            <a:off x="6465239" y="5114270"/>
            <a:ext cx="120074" cy="427705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  <a:gd name="connsiteX0-91" fmla="*/ 56410 w 5784893"/>
              <a:gd name="connsiteY0-92" fmla="*/ 1559338 h 5105084"/>
              <a:gd name="connsiteX1-93" fmla="*/ 1798696 w 5784893"/>
              <a:gd name="connsiteY1-94" fmla="*/ 120180 h 5105084"/>
              <a:gd name="connsiteX2-95" fmla="*/ 5784893 w 5784893"/>
              <a:gd name="connsiteY2-96" fmla="*/ 3680905 h 5105084"/>
              <a:gd name="connsiteX3-97" fmla="*/ 2525304 w 5784893"/>
              <a:gd name="connsiteY3-98" fmla="*/ 4869070 h 5105084"/>
              <a:gd name="connsiteX4-99" fmla="*/ 56410 w 5784893"/>
              <a:gd name="connsiteY4-100" fmla="*/ 1559338 h 5105084"/>
              <a:gd name="connsiteX0-101" fmla="*/ 9428 w 4762960"/>
              <a:gd name="connsiteY0-102" fmla="*/ 1570150 h 5678017"/>
              <a:gd name="connsiteX1-103" fmla="*/ 1751714 w 4762960"/>
              <a:gd name="connsiteY1-104" fmla="*/ 130992 h 5678017"/>
              <a:gd name="connsiteX2-105" fmla="*/ 4762960 w 4762960"/>
              <a:gd name="connsiteY2-106" fmla="*/ 4723246 h 5678017"/>
              <a:gd name="connsiteX3-107" fmla="*/ 2478322 w 4762960"/>
              <a:gd name="connsiteY3-108" fmla="*/ 4879882 h 5678017"/>
              <a:gd name="connsiteX4-109" fmla="*/ 9428 w 4762960"/>
              <a:gd name="connsiteY4-110" fmla="*/ 1570150 h 5678017"/>
              <a:gd name="connsiteX0-111" fmla="*/ 23505 w 4777890"/>
              <a:gd name="connsiteY0-112" fmla="*/ 858600 h 4966467"/>
              <a:gd name="connsiteX1-113" fmla="*/ 4040676 w 4777890"/>
              <a:gd name="connsiteY1-114" fmla="*/ 218044 h 4966467"/>
              <a:gd name="connsiteX2-115" fmla="*/ 4777037 w 4777890"/>
              <a:gd name="connsiteY2-116" fmla="*/ 4011696 h 4966467"/>
              <a:gd name="connsiteX3-117" fmla="*/ 2492399 w 4777890"/>
              <a:gd name="connsiteY3-118" fmla="*/ 4168332 h 4966467"/>
              <a:gd name="connsiteX4-119" fmla="*/ 23505 w 4777890"/>
              <a:gd name="connsiteY4-120" fmla="*/ 858600 h 4966467"/>
              <a:gd name="connsiteX0-121" fmla="*/ 148349 w 2673424"/>
              <a:gd name="connsiteY0-122" fmla="*/ 459794 h 5302059"/>
              <a:gd name="connsiteX1-123" fmla="*/ 1937063 w 2673424"/>
              <a:gd name="connsiteY1-124" fmla="*/ 518016 h 5302059"/>
              <a:gd name="connsiteX2-125" fmla="*/ 2673424 w 2673424"/>
              <a:gd name="connsiteY2-126" fmla="*/ 4311668 h 5302059"/>
              <a:gd name="connsiteX3-127" fmla="*/ 388786 w 2673424"/>
              <a:gd name="connsiteY3-128" fmla="*/ 4468304 h 5302059"/>
              <a:gd name="connsiteX4-129" fmla="*/ 148349 w 2673424"/>
              <a:gd name="connsiteY4-130" fmla="*/ 459794 h 5302059"/>
              <a:gd name="connsiteX0-131" fmla="*/ 161904 w 2686979"/>
              <a:gd name="connsiteY0-132" fmla="*/ 336573 h 5178834"/>
              <a:gd name="connsiteX1-133" fmla="*/ 2136323 w 2686979"/>
              <a:gd name="connsiteY1-134" fmla="*/ 660996 h 5178834"/>
              <a:gd name="connsiteX2-135" fmla="*/ 2686979 w 2686979"/>
              <a:gd name="connsiteY2-136" fmla="*/ 4188447 h 5178834"/>
              <a:gd name="connsiteX3-137" fmla="*/ 402341 w 2686979"/>
              <a:gd name="connsiteY3-138" fmla="*/ 4345083 h 5178834"/>
              <a:gd name="connsiteX4-139" fmla="*/ 161904 w 2686979"/>
              <a:gd name="connsiteY4-140" fmla="*/ 336573 h 5178834"/>
              <a:gd name="connsiteX0-141" fmla="*/ 175572 w 2654220"/>
              <a:gd name="connsiteY0-142" fmla="*/ 570052 h 4817695"/>
              <a:gd name="connsiteX1-143" fmla="*/ 2103564 w 2654220"/>
              <a:gd name="connsiteY1-144" fmla="*/ 328797 h 4817695"/>
              <a:gd name="connsiteX2-145" fmla="*/ 2654220 w 2654220"/>
              <a:gd name="connsiteY2-146" fmla="*/ 3856248 h 4817695"/>
              <a:gd name="connsiteX3-147" fmla="*/ 369582 w 2654220"/>
              <a:gd name="connsiteY3-148" fmla="*/ 4012884 h 4817695"/>
              <a:gd name="connsiteX4-149" fmla="*/ 175572 w 2654220"/>
              <a:gd name="connsiteY4-150" fmla="*/ 570052 h 4817695"/>
              <a:gd name="connsiteX0-151" fmla="*/ 337808 w 2816456"/>
              <a:gd name="connsiteY0-152" fmla="*/ 1141169 h 5388812"/>
              <a:gd name="connsiteX1-153" fmla="*/ 2265800 w 2816456"/>
              <a:gd name="connsiteY1-154" fmla="*/ 899914 h 5388812"/>
              <a:gd name="connsiteX2-155" fmla="*/ 2816456 w 2816456"/>
              <a:gd name="connsiteY2-156" fmla="*/ 4427365 h 5388812"/>
              <a:gd name="connsiteX3-157" fmla="*/ 531818 w 2816456"/>
              <a:gd name="connsiteY3-158" fmla="*/ 4584001 h 5388812"/>
              <a:gd name="connsiteX4-159" fmla="*/ 337808 w 2816456"/>
              <a:gd name="connsiteY4-160" fmla="*/ 1141169 h 5388812"/>
              <a:gd name="connsiteX0-161" fmla="*/ 350071 w 2828719"/>
              <a:gd name="connsiteY0-162" fmla="*/ 1141169 h 5696983"/>
              <a:gd name="connsiteX1-163" fmla="*/ 2278063 w 2828719"/>
              <a:gd name="connsiteY1-164" fmla="*/ 899914 h 5696983"/>
              <a:gd name="connsiteX2-165" fmla="*/ 2828719 w 2828719"/>
              <a:gd name="connsiteY2-166" fmla="*/ 4427365 h 5696983"/>
              <a:gd name="connsiteX3-167" fmla="*/ 544081 w 2828719"/>
              <a:gd name="connsiteY3-168" fmla="*/ 4584001 h 5696983"/>
              <a:gd name="connsiteX4-169" fmla="*/ 350071 w 2828719"/>
              <a:gd name="connsiteY4-170" fmla="*/ 1141169 h 5696983"/>
              <a:gd name="connsiteX0-171" fmla="*/ 276017 w 3033223"/>
              <a:gd name="connsiteY0-172" fmla="*/ 1141171 h 5388815"/>
              <a:gd name="connsiteX1-173" fmla="*/ 2482567 w 3033223"/>
              <a:gd name="connsiteY1-174" fmla="*/ 899917 h 5388815"/>
              <a:gd name="connsiteX2-175" fmla="*/ 3033223 w 3033223"/>
              <a:gd name="connsiteY2-176" fmla="*/ 4427368 h 5388815"/>
              <a:gd name="connsiteX3-177" fmla="*/ 748585 w 3033223"/>
              <a:gd name="connsiteY3-178" fmla="*/ 4584004 h 5388815"/>
              <a:gd name="connsiteX4-179" fmla="*/ 276017 w 3033223"/>
              <a:gd name="connsiteY4-180" fmla="*/ 1141171 h 5388815"/>
              <a:gd name="connsiteX0-181" fmla="*/ 133492 w 2890698"/>
              <a:gd name="connsiteY0-182" fmla="*/ 1056259 h 5303903"/>
              <a:gd name="connsiteX1-183" fmla="*/ 2340042 w 2890698"/>
              <a:gd name="connsiteY1-184" fmla="*/ 815005 h 5303903"/>
              <a:gd name="connsiteX2-185" fmla="*/ 2890698 w 2890698"/>
              <a:gd name="connsiteY2-186" fmla="*/ 4342456 h 5303903"/>
              <a:gd name="connsiteX3-187" fmla="*/ 606060 w 2890698"/>
              <a:gd name="connsiteY3-188" fmla="*/ 4499092 h 5303903"/>
              <a:gd name="connsiteX4-189" fmla="*/ 133492 w 2890698"/>
              <a:gd name="connsiteY4-190" fmla="*/ 1056259 h 5303903"/>
              <a:gd name="connsiteX0-191" fmla="*/ 133492 w 2890698"/>
              <a:gd name="connsiteY0-192" fmla="*/ 1209800 h 5457444"/>
              <a:gd name="connsiteX1-193" fmla="*/ 2340042 w 2890698"/>
              <a:gd name="connsiteY1-194" fmla="*/ 968546 h 5457444"/>
              <a:gd name="connsiteX2-195" fmla="*/ 2890698 w 2890698"/>
              <a:gd name="connsiteY2-196" fmla="*/ 4495997 h 5457444"/>
              <a:gd name="connsiteX3-197" fmla="*/ 606060 w 2890698"/>
              <a:gd name="connsiteY3-198" fmla="*/ 4652633 h 5457444"/>
              <a:gd name="connsiteX4-199" fmla="*/ 133492 w 2890698"/>
              <a:gd name="connsiteY4-200" fmla="*/ 1209800 h 54574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90698" h="5457444">
                <a:moveTo>
                  <a:pt x="133492" y="1209800"/>
                </a:moveTo>
                <a:cubicBezTo>
                  <a:pt x="468915" y="-668668"/>
                  <a:pt x="1787655" y="-45006"/>
                  <a:pt x="2340042" y="968546"/>
                </a:cubicBezTo>
                <a:cubicBezTo>
                  <a:pt x="2892429" y="1982098"/>
                  <a:pt x="2890698" y="2765384"/>
                  <a:pt x="2890698" y="4495997"/>
                </a:cubicBezTo>
                <a:cubicBezTo>
                  <a:pt x="2890698" y="6226610"/>
                  <a:pt x="1065594" y="5200333"/>
                  <a:pt x="606060" y="4652633"/>
                </a:cubicBezTo>
                <a:cubicBezTo>
                  <a:pt x="146526" y="4104934"/>
                  <a:pt x="-201931" y="3088268"/>
                  <a:pt x="133492" y="1209800"/>
                </a:cubicBezTo>
                <a:close/>
              </a:path>
            </a:pathLst>
          </a:custGeom>
          <a:gradFill>
            <a:gsLst>
              <a:gs pos="0">
                <a:srgbClr val="72DBCB"/>
              </a:gs>
              <a:gs pos="100000">
                <a:srgbClr val="2FC1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" name="椭圆 4"/>
          <p:cNvSpPr/>
          <p:nvPr/>
        </p:nvSpPr>
        <p:spPr>
          <a:xfrm flipH="1">
            <a:off x="6662071" y="4931718"/>
            <a:ext cx="120074" cy="427705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  <a:gd name="connsiteX0-91" fmla="*/ 56410 w 5784893"/>
              <a:gd name="connsiteY0-92" fmla="*/ 1559338 h 5105084"/>
              <a:gd name="connsiteX1-93" fmla="*/ 1798696 w 5784893"/>
              <a:gd name="connsiteY1-94" fmla="*/ 120180 h 5105084"/>
              <a:gd name="connsiteX2-95" fmla="*/ 5784893 w 5784893"/>
              <a:gd name="connsiteY2-96" fmla="*/ 3680905 h 5105084"/>
              <a:gd name="connsiteX3-97" fmla="*/ 2525304 w 5784893"/>
              <a:gd name="connsiteY3-98" fmla="*/ 4869070 h 5105084"/>
              <a:gd name="connsiteX4-99" fmla="*/ 56410 w 5784893"/>
              <a:gd name="connsiteY4-100" fmla="*/ 1559338 h 5105084"/>
              <a:gd name="connsiteX0-101" fmla="*/ 9428 w 4762960"/>
              <a:gd name="connsiteY0-102" fmla="*/ 1570150 h 5678017"/>
              <a:gd name="connsiteX1-103" fmla="*/ 1751714 w 4762960"/>
              <a:gd name="connsiteY1-104" fmla="*/ 130992 h 5678017"/>
              <a:gd name="connsiteX2-105" fmla="*/ 4762960 w 4762960"/>
              <a:gd name="connsiteY2-106" fmla="*/ 4723246 h 5678017"/>
              <a:gd name="connsiteX3-107" fmla="*/ 2478322 w 4762960"/>
              <a:gd name="connsiteY3-108" fmla="*/ 4879882 h 5678017"/>
              <a:gd name="connsiteX4-109" fmla="*/ 9428 w 4762960"/>
              <a:gd name="connsiteY4-110" fmla="*/ 1570150 h 5678017"/>
              <a:gd name="connsiteX0-111" fmla="*/ 23505 w 4777890"/>
              <a:gd name="connsiteY0-112" fmla="*/ 858600 h 4966467"/>
              <a:gd name="connsiteX1-113" fmla="*/ 4040676 w 4777890"/>
              <a:gd name="connsiteY1-114" fmla="*/ 218044 h 4966467"/>
              <a:gd name="connsiteX2-115" fmla="*/ 4777037 w 4777890"/>
              <a:gd name="connsiteY2-116" fmla="*/ 4011696 h 4966467"/>
              <a:gd name="connsiteX3-117" fmla="*/ 2492399 w 4777890"/>
              <a:gd name="connsiteY3-118" fmla="*/ 4168332 h 4966467"/>
              <a:gd name="connsiteX4-119" fmla="*/ 23505 w 4777890"/>
              <a:gd name="connsiteY4-120" fmla="*/ 858600 h 4966467"/>
              <a:gd name="connsiteX0-121" fmla="*/ 148349 w 2673424"/>
              <a:gd name="connsiteY0-122" fmla="*/ 459794 h 5302059"/>
              <a:gd name="connsiteX1-123" fmla="*/ 1937063 w 2673424"/>
              <a:gd name="connsiteY1-124" fmla="*/ 518016 h 5302059"/>
              <a:gd name="connsiteX2-125" fmla="*/ 2673424 w 2673424"/>
              <a:gd name="connsiteY2-126" fmla="*/ 4311668 h 5302059"/>
              <a:gd name="connsiteX3-127" fmla="*/ 388786 w 2673424"/>
              <a:gd name="connsiteY3-128" fmla="*/ 4468304 h 5302059"/>
              <a:gd name="connsiteX4-129" fmla="*/ 148349 w 2673424"/>
              <a:gd name="connsiteY4-130" fmla="*/ 459794 h 5302059"/>
              <a:gd name="connsiteX0-131" fmla="*/ 161904 w 2686979"/>
              <a:gd name="connsiteY0-132" fmla="*/ 336573 h 5178834"/>
              <a:gd name="connsiteX1-133" fmla="*/ 2136323 w 2686979"/>
              <a:gd name="connsiteY1-134" fmla="*/ 660996 h 5178834"/>
              <a:gd name="connsiteX2-135" fmla="*/ 2686979 w 2686979"/>
              <a:gd name="connsiteY2-136" fmla="*/ 4188447 h 5178834"/>
              <a:gd name="connsiteX3-137" fmla="*/ 402341 w 2686979"/>
              <a:gd name="connsiteY3-138" fmla="*/ 4345083 h 5178834"/>
              <a:gd name="connsiteX4-139" fmla="*/ 161904 w 2686979"/>
              <a:gd name="connsiteY4-140" fmla="*/ 336573 h 5178834"/>
              <a:gd name="connsiteX0-141" fmla="*/ 175572 w 2654220"/>
              <a:gd name="connsiteY0-142" fmla="*/ 570052 h 4817695"/>
              <a:gd name="connsiteX1-143" fmla="*/ 2103564 w 2654220"/>
              <a:gd name="connsiteY1-144" fmla="*/ 328797 h 4817695"/>
              <a:gd name="connsiteX2-145" fmla="*/ 2654220 w 2654220"/>
              <a:gd name="connsiteY2-146" fmla="*/ 3856248 h 4817695"/>
              <a:gd name="connsiteX3-147" fmla="*/ 369582 w 2654220"/>
              <a:gd name="connsiteY3-148" fmla="*/ 4012884 h 4817695"/>
              <a:gd name="connsiteX4-149" fmla="*/ 175572 w 2654220"/>
              <a:gd name="connsiteY4-150" fmla="*/ 570052 h 4817695"/>
              <a:gd name="connsiteX0-151" fmla="*/ 337808 w 2816456"/>
              <a:gd name="connsiteY0-152" fmla="*/ 1141169 h 5388812"/>
              <a:gd name="connsiteX1-153" fmla="*/ 2265800 w 2816456"/>
              <a:gd name="connsiteY1-154" fmla="*/ 899914 h 5388812"/>
              <a:gd name="connsiteX2-155" fmla="*/ 2816456 w 2816456"/>
              <a:gd name="connsiteY2-156" fmla="*/ 4427365 h 5388812"/>
              <a:gd name="connsiteX3-157" fmla="*/ 531818 w 2816456"/>
              <a:gd name="connsiteY3-158" fmla="*/ 4584001 h 5388812"/>
              <a:gd name="connsiteX4-159" fmla="*/ 337808 w 2816456"/>
              <a:gd name="connsiteY4-160" fmla="*/ 1141169 h 5388812"/>
              <a:gd name="connsiteX0-161" fmla="*/ 350071 w 2828719"/>
              <a:gd name="connsiteY0-162" fmla="*/ 1141169 h 5696983"/>
              <a:gd name="connsiteX1-163" fmla="*/ 2278063 w 2828719"/>
              <a:gd name="connsiteY1-164" fmla="*/ 899914 h 5696983"/>
              <a:gd name="connsiteX2-165" fmla="*/ 2828719 w 2828719"/>
              <a:gd name="connsiteY2-166" fmla="*/ 4427365 h 5696983"/>
              <a:gd name="connsiteX3-167" fmla="*/ 544081 w 2828719"/>
              <a:gd name="connsiteY3-168" fmla="*/ 4584001 h 5696983"/>
              <a:gd name="connsiteX4-169" fmla="*/ 350071 w 2828719"/>
              <a:gd name="connsiteY4-170" fmla="*/ 1141169 h 5696983"/>
              <a:gd name="connsiteX0-171" fmla="*/ 276017 w 3033223"/>
              <a:gd name="connsiteY0-172" fmla="*/ 1141171 h 5388815"/>
              <a:gd name="connsiteX1-173" fmla="*/ 2482567 w 3033223"/>
              <a:gd name="connsiteY1-174" fmla="*/ 899917 h 5388815"/>
              <a:gd name="connsiteX2-175" fmla="*/ 3033223 w 3033223"/>
              <a:gd name="connsiteY2-176" fmla="*/ 4427368 h 5388815"/>
              <a:gd name="connsiteX3-177" fmla="*/ 748585 w 3033223"/>
              <a:gd name="connsiteY3-178" fmla="*/ 4584004 h 5388815"/>
              <a:gd name="connsiteX4-179" fmla="*/ 276017 w 3033223"/>
              <a:gd name="connsiteY4-180" fmla="*/ 1141171 h 5388815"/>
              <a:gd name="connsiteX0-181" fmla="*/ 133492 w 2890698"/>
              <a:gd name="connsiteY0-182" fmla="*/ 1056259 h 5303903"/>
              <a:gd name="connsiteX1-183" fmla="*/ 2340042 w 2890698"/>
              <a:gd name="connsiteY1-184" fmla="*/ 815005 h 5303903"/>
              <a:gd name="connsiteX2-185" fmla="*/ 2890698 w 2890698"/>
              <a:gd name="connsiteY2-186" fmla="*/ 4342456 h 5303903"/>
              <a:gd name="connsiteX3-187" fmla="*/ 606060 w 2890698"/>
              <a:gd name="connsiteY3-188" fmla="*/ 4499092 h 5303903"/>
              <a:gd name="connsiteX4-189" fmla="*/ 133492 w 2890698"/>
              <a:gd name="connsiteY4-190" fmla="*/ 1056259 h 5303903"/>
              <a:gd name="connsiteX0-191" fmla="*/ 133492 w 2890698"/>
              <a:gd name="connsiteY0-192" fmla="*/ 1209800 h 5457444"/>
              <a:gd name="connsiteX1-193" fmla="*/ 2340042 w 2890698"/>
              <a:gd name="connsiteY1-194" fmla="*/ 968546 h 5457444"/>
              <a:gd name="connsiteX2-195" fmla="*/ 2890698 w 2890698"/>
              <a:gd name="connsiteY2-196" fmla="*/ 4495997 h 5457444"/>
              <a:gd name="connsiteX3-197" fmla="*/ 606060 w 2890698"/>
              <a:gd name="connsiteY3-198" fmla="*/ 4652633 h 5457444"/>
              <a:gd name="connsiteX4-199" fmla="*/ 133492 w 2890698"/>
              <a:gd name="connsiteY4-200" fmla="*/ 1209800 h 54574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90698" h="5457444">
                <a:moveTo>
                  <a:pt x="133492" y="1209800"/>
                </a:moveTo>
                <a:cubicBezTo>
                  <a:pt x="468915" y="-668668"/>
                  <a:pt x="1787655" y="-45006"/>
                  <a:pt x="2340042" y="968546"/>
                </a:cubicBezTo>
                <a:cubicBezTo>
                  <a:pt x="2892429" y="1982098"/>
                  <a:pt x="2890698" y="2765384"/>
                  <a:pt x="2890698" y="4495997"/>
                </a:cubicBezTo>
                <a:cubicBezTo>
                  <a:pt x="2890698" y="6226610"/>
                  <a:pt x="1065594" y="5200333"/>
                  <a:pt x="606060" y="4652633"/>
                </a:cubicBezTo>
                <a:cubicBezTo>
                  <a:pt x="146526" y="4104934"/>
                  <a:pt x="-201931" y="3088268"/>
                  <a:pt x="133492" y="1209800"/>
                </a:cubicBezTo>
                <a:close/>
              </a:path>
            </a:pathLst>
          </a:custGeom>
          <a:gradFill>
            <a:gsLst>
              <a:gs pos="0">
                <a:srgbClr val="FA99A3"/>
              </a:gs>
              <a:gs pos="100000">
                <a:srgbClr val="F579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601241" y="611541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42432" y="2076522"/>
            <a:ext cx="5803913" cy="2471786"/>
            <a:chOff x="6242432" y="2076522"/>
            <a:chExt cx="5803913" cy="2471786"/>
          </a:xfrm>
        </p:grpSpPr>
        <p:sp>
          <p:nvSpPr>
            <p:cNvPr id="29" name="文本框 28"/>
            <p:cNvSpPr txBox="1"/>
            <p:nvPr/>
          </p:nvSpPr>
          <p:spPr>
            <a:xfrm>
              <a:off x="6242432" y="3054432"/>
              <a:ext cx="58039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gradFill>
                    <a:gsLst>
                      <a:gs pos="0">
                        <a:srgbClr val="72DBCB"/>
                      </a:gs>
                      <a:gs pos="100000">
                        <a:srgbClr val="2FC1B3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r>
                <a:rPr lang="zh-CN" altLang="en-US" sz="4400" dirty="0"/>
                <a:t>医疗护士工作汇报</a:t>
              </a:r>
              <a:r>
                <a:rPr lang="en-US" altLang="zh-CN" sz="4400" dirty="0"/>
                <a:t>PPT</a:t>
              </a:r>
              <a:endParaRPr lang="zh-CN" altLang="en-US" sz="44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286508" y="3863483"/>
              <a:ext cx="5448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PPT OF MEDICAL NURSE WORK REPORT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76979" y="2558959"/>
              <a:ext cx="4202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gradFill>
                    <a:gsLst>
                      <a:gs pos="0">
                        <a:srgbClr val="72DBCB"/>
                      </a:gs>
                      <a:gs pos="100000">
                        <a:srgbClr val="2FC1B3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MEDICAL CARE</a:t>
              </a:r>
              <a:endParaRPr lang="zh-CN" altLang="en-US" sz="3600" dirty="0">
                <a:gradFill>
                  <a:gsLst>
                    <a:gs pos="0">
                      <a:srgbClr val="72DBCB"/>
                    </a:gs>
                    <a:gs pos="100000">
                      <a:srgbClr val="2FC1B3"/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1" name="first-aid-kit_230218"/>
            <p:cNvSpPr>
              <a:spLocks noChangeAspect="1"/>
            </p:cNvSpPr>
            <p:nvPr/>
          </p:nvSpPr>
          <p:spPr bwMode="auto">
            <a:xfrm>
              <a:off x="6373345" y="2076522"/>
              <a:ext cx="552830" cy="470833"/>
            </a:xfrm>
            <a:custGeom>
              <a:avLst/>
              <a:gdLst>
                <a:gd name="T0" fmla="*/ 2494 w 2998"/>
                <a:gd name="T1" fmla="*/ 1011 h 2557"/>
                <a:gd name="T2" fmla="*/ 2280 w 2998"/>
                <a:gd name="T3" fmla="*/ 886 h 2557"/>
                <a:gd name="T4" fmla="*/ 2506 w 2998"/>
                <a:gd name="T5" fmla="*/ 404 h 2557"/>
                <a:gd name="T6" fmla="*/ 2506 w 2998"/>
                <a:gd name="T7" fmla="*/ 389 h 2557"/>
                <a:gd name="T8" fmla="*/ 1498 w 2998"/>
                <a:gd name="T9" fmla="*/ 0 h 2557"/>
                <a:gd name="T10" fmla="*/ 490 w 2998"/>
                <a:gd name="T11" fmla="*/ 389 h 2557"/>
                <a:gd name="T12" fmla="*/ 490 w 2998"/>
                <a:gd name="T13" fmla="*/ 404 h 2557"/>
                <a:gd name="T14" fmla="*/ 716 w 2998"/>
                <a:gd name="T15" fmla="*/ 888 h 2557"/>
                <a:gd name="T16" fmla="*/ 503 w 2998"/>
                <a:gd name="T17" fmla="*/ 1011 h 2557"/>
                <a:gd name="T18" fmla="*/ 33 w 2998"/>
                <a:gd name="T19" fmla="*/ 1802 h 2557"/>
                <a:gd name="T20" fmla="*/ 676 w 2998"/>
                <a:gd name="T21" fmla="*/ 2112 h 2557"/>
                <a:gd name="T22" fmla="*/ 714 w 2998"/>
                <a:gd name="T23" fmla="*/ 2112 h 2557"/>
                <a:gd name="T24" fmla="*/ 812 w 2998"/>
                <a:gd name="T25" fmla="*/ 2079 h 2557"/>
                <a:gd name="T26" fmla="*/ 1500 w 2998"/>
                <a:gd name="T27" fmla="*/ 2557 h 2557"/>
                <a:gd name="T28" fmla="*/ 2197 w 2998"/>
                <a:gd name="T29" fmla="*/ 2064 h 2557"/>
                <a:gd name="T30" fmla="*/ 2322 w 2998"/>
                <a:gd name="T31" fmla="*/ 2112 h 2557"/>
                <a:gd name="T32" fmla="*/ 2322 w 2998"/>
                <a:gd name="T33" fmla="*/ 2112 h 2557"/>
                <a:gd name="T34" fmla="*/ 2965 w 2998"/>
                <a:gd name="T35" fmla="*/ 1802 h 2557"/>
                <a:gd name="T36" fmla="*/ 2494 w 2998"/>
                <a:gd name="T37" fmla="*/ 1011 h 2557"/>
                <a:gd name="T38" fmla="*/ 2371 w 2998"/>
                <a:gd name="T39" fmla="*/ 377 h 2557"/>
                <a:gd name="T40" fmla="*/ 2183 w 2998"/>
                <a:gd name="T41" fmla="*/ 778 h 2557"/>
                <a:gd name="T42" fmla="*/ 1634 w 2998"/>
                <a:gd name="T43" fmla="*/ 623 h 2557"/>
                <a:gd name="T44" fmla="*/ 1634 w 2998"/>
                <a:gd name="T45" fmla="*/ 483 h 2557"/>
                <a:gd name="T46" fmla="*/ 1775 w 2998"/>
                <a:gd name="T47" fmla="*/ 483 h 2557"/>
                <a:gd name="T48" fmla="*/ 1823 w 2998"/>
                <a:gd name="T49" fmla="*/ 435 h 2557"/>
                <a:gd name="T50" fmla="*/ 1822 w 2998"/>
                <a:gd name="T51" fmla="*/ 313 h 2557"/>
                <a:gd name="T52" fmla="*/ 1775 w 2998"/>
                <a:gd name="T53" fmla="*/ 266 h 2557"/>
                <a:gd name="T54" fmla="*/ 1634 w 2998"/>
                <a:gd name="T55" fmla="*/ 266 h 2557"/>
                <a:gd name="T56" fmla="*/ 1634 w 2998"/>
                <a:gd name="T57" fmla="*/ 137 h 2557"/>
                <a:gd name="T58" fmla="*/ 2371 w 2998"/>
                <a:gd name="T59" fmla="*/ 377 h 2557"/>
                <a:gd name="T60" fmla="*/ 1401 w 2998"/>
                <a:gd name="T61" fmla="*/ 135 h 2557"/>
                <a:gd name="T62" fmla="*/ 1401 w 2998"/>
                <a:gd name="T63" fmla="*/ 266 h 2557"/>
                <a:gd name="T64" fmla="*/ 1261 w 2998"/>
                <a:gd name="T65" fmla="*/ 266 h 2557"/>
                <a:gd name="T66" fmla="*/ 1213 w 2998"/>
                <a:gd name="T67" fmla="*/ 314 h 2557"/>
                <a:gd name="T68" fmla="*/ 1213 w 2998"/>
                <a:gd name="T69" fmla="*/ 435 h 2557"/>
                <a:gd name="T70" fmla="*/ 1261 w 2998"/>
                <a:gd name="T71" fmla="*/ 483 h 2557"/>
                <a:gd name="T72" fmla="*/ 1401 w 2998"/>
                <a:gd name="T73" fmla="*/ 483 h 2557"/>
                <a:gd name="T74" fmla="*/ 1401 w 2998"/>
                <a:gd name="T75" fmla="*/ 619 h 2557"/>
                <a:gd name="T76" fmla="*/ 807 w 2998"/>
                <a:gd name="T77" fmla="*/ 768 h 2557"/>
                <a:gd name="T78" fmla="*/ 624 w 2998"/>
                <a:gd name="T79" fmla="*/ 377 h 2557"/>
                <a:gd name="T80" fmla="*/ 1401 w 2998"/>
                <a:gd name="T81" fmla="*/ 135 h 2557"/>
                <a:gd name="T82" fmla="*/ 1500 w 2998"/>
                <a:gd name="T83" fmla="*/ 2424 h 2557"/>
                <a:gd name="T84" fmla="*/ 877 w 2998"/>
                <a:gd name="T85" fmla="*/ 1902 h 2557"/>
                <a:gd name="T86" fmla="*/ 864 w 2998"/>
                <a:gd name="T87" fmla="*/ 1867 h 2557"/>
                <a:gd name="T88" fmla="*/ 818 w 2998"/>
                <a:gd name="T89" fmla="*/ 1666 h 2557"/>
                <a:gd name="T90" fmla="*/ 854 w 2998"/>
                <a:gd name="T91" fmla="*/ 1648 h 2557"/>
                <a:gd name="T92" fmla="*/ 1499 w 2998"/>
                <a:gd name="T93" fmla="*/ 1097 h 2557"/>
                <a:gd name="T94" fmla="*/ 2144 w 2998"/>
                <a:gd name="T95" fmla="*/ 1648 h 2557"/>
                <a:gd name="T96" fmla="*/ 2182 w 2998"/>
                <a:gd name="T97" fmla="*/ 1668 h 2557"/>
                <a:gd name="T98" fmla="*/ 1500 w 2998"/>
                <a:gd name="T99" fmla="*/ 2424 h 2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98" h="2557">
                  <a:moveTo>
                    <a:pt x="2494" y="1011"/>
                  </a:moveTo>
                  <a:cubicBezTo>
                    <a:pt x="2386" y="980"/>
                    <a:pt x="2313" y="937"/>
                    <a:pt x="2280" y="886"/>
                  </a:cubicBezTo>
                  <a:lnTo>
                    <a:pt x="2506" y="404"/>
                  </a:lnTo>
                  <a:lnTo>
                    <a:pt x="2506" y="389"/>
                  </a:lnTo>
                  <a:cubicBezTo>
                    <a:pt x="2506" y="134"/>
                    <a:pt x="1999" y="0"/>
                    <a:pt x="1498" y="0"/>
                  </a:cubicBezTo>
                  <a:cubicBezTo>
                    <a:pt x="997" y="0"/>
                    <a:pt x="490" y="134"/>
                    <a:pt x="490" y="389"/>
                  </a:cubicBezTo>
                  <a:lnTo>
                    <a:pt x="490" y="404"/>
                  </a:lnTo>
                  <a:lnTo>
                    <a:pt x="716" y="888"/>
                  </a:lnTo>
                  <a:cubicBezTo>
                    <a:pt x="683" y="939"/>
                    <a:pt x="610" y="981"/>
                    <a:pt x="503" y="1011"/>
                  </a:cubicBezTo>
                  <a:cubicBezTo>
                    <a:pt x="24" y="1148"/>
                    <a:pt x="0" y="1506"/>
                    <a:pt x="33" y="1802"/>
                  </a:cubicBezTo>
                  <a:cubicBezTo>
                    <a:pt x="49" y="1944"/>
                    <a:pt x="173" y="2112"/>
                    <a:pt x="676" y="2112"/>
                  </a:cubicBezTo>
                  <a:cubicBezTo>
                    <a:pt x="689" y="2112"/>
                    <a:pt x="702" y="2112"/>
                    <a:pt x="714" y="2112"/>
                  </a:cubicBezTo>
                  <a:cubicBezTo>
                    <a:pt x="750" y="2111"/>
                    <a:pt x="784" y="2099"/>
                    <a:pt x="812" y="2079"/>
                  </a:cubicBezTo>
                  <a:cubicBezTo>
                    <a:pt x="956" y="2347"/>
                    <a:pt x="1207" y="2557"/>
                    <a:pt x="1500" y="2557"/>
                  </a:cubicBezTo>
                  <a:cubicBezTo>
                    <a:pt x="1798" y="2557"/>
                    <a:pt x="2053" y="2339"/>
                    <a:pt x="2197" y="2064"/>
                  </a:cubicBezTo>
                  <a:cubicBezTo>
                    <a:pt x="2230" y="2094"/>
                    <a:pt x="2275" y="2112"/>
                    <a:pt x="2322" y="2112"/>
                  </a:cubicBezTo>
                  <a:lnTo>
                    <a:pt x="2322" y="2112"/>
                  </a:lnTo>
                  <a:cubicBezTo>
                    <a:pt x="2825" y="2112"/>
                    <a:pt x="2949" y="1943"/>
                    <a:pt x="2965" y="1802"/>
                  </a:cubicBezTo>
                  <a:cubicBezTo>
                    <a:pt x="2998" y="1506"/>
                    <a:pt x="2974" y="1148"/>
                    <a:pt x="2494" y="1011"/>
                  </a:cubicBezTo>
                  <a:close/>
                  <a:moveTo>
                    <a:pt x="2371" y="377"/>
                  </a:moveTo>
                  <a:lnTo>
                    <a:pt x="2183" y="778"/>
                  </a:lnTo>
                  <a:cubicBezTo>
                    <a:pt x="2066" y="696"/>
                    <a:pt x="1866" y="640"/>
                    <a:pt x="1634" y="623"/>
                  </a:cubicBezTo>
                  <a:lnTo>
                    <a:pt x="1634" y="483"/>
                  </a:lnTo>
                  <a:lnTo>
                    <a:pt x="1775" y="483"/>
                  </a:lnTo>
                  <a:cubicBezTo>
                    <a:pt x="1801" y="483"/>
                    <a:pt x="1823" y="461"/>
                    <a:pt x="1823" y="435"/>
                  </a:cubicBezTo>
                  <a:lnTo>
                    <a:pt x="1822" y="313"/>
                  </a:lnTo>
                  <a:cubicBezTo>
                    <a:pt x="1822" y="287"/>
                    <a:pt x="1801" y="265"/>
                    <a:pt x="1775" y="266"/>
                  </a:cubicBezTo>
                  <a:lnTo>
                    <a:pt x="1634" y="266"/>
                  </a:lnTo>
                  <a:lnTo>
                    <a:pt x="1634" y="137"/>
                  </a:lnTo>
                  <a:cubicBezTo>
                    <a:pt x="2071" y="159"/>
                    <a:pt x="2349" y="283"/>
                    <a:pt x="2371" y="377"/>
                  </a:cubicBezTo>
                  <a:close/>
                  <a:moveTo>
                    <a:pt x="1401" y="135"/>
                  </a:moveTo>
                  <a:lnTo>
                    <a:pt x="1401" y="266"/>
                  </a:lnTo>
                  <a:lnTo>
                    <a:pt x="1261" y="266"/>
                  </a:lnTo>
                  <a:cubicBezTo>
                    <a:pt x="1234" y="266"/>
                    <a:pt x="1213" y="288"/>
                    <a:pt x="1213" y="314"/>
                  </a:cubicBezTo>
                  <a:lnTo>
                    <a:pt x="1213" y="435"/>
                  </a:lnTo>
                  <a:cubicBezTo>
                    <a:pt x="1213" y="462"/>
                    <a:pt x="1234" y="483"/>
                    <a:pt x="1261" y="483"/>
                  </a:cubicBezTo>
                  <a:lnTo>
                    <a:pt x="1401" y="483"/>
                  </a:lnTo>
                  <a:lnTo>
                    <a:pt x="1401" y="619"/>
                  </a:lnTo>
                  <a:cubicBezTo>
                    <a:pt x="1154" y="630"/>
                    <a:pt x="937" y="684"/>
                    <a:pt x="807" y="768"/>
                  </a:cubicBezTo>
                  <a:lnTo>
                    <a:pt x="624" y="377"/>
                  </a:lnTo>
                  <a:cubicBezTo>
                    <a:pt x="647" y="280"/>
                    <a:pt x="942" y="152"/>
                    <a:pt x="1401" y="135"/>
                  </a:cubicBezTo>
                  <a:close/>
                  <a:moveTo>
                    <a:pt x="1500" y="2424"/>
                  </a:moveTo>
                  <a:cubicBezTo>
                    <a:pt x="1223" y="2424"/>
                    <a:pt x="985" y="2180"/>
                    <a:pt x="877" y="1902"/>
                  </a:cubicBezTo>
                  <a:cubicBezTo>
                    <a:pt x="874" y="1890"/>
                    <a:pt x="869" y="1878"/>
                    <a:pt x="864" y="1867"/>
                  </a:cubicBezTo>
                  <a:cubicBezTo>
                    <a:pt x="841" y="1801"/>
                    <a:pt x="825" y="1733"/>
                    <a:pt x="818" y="1666"/>
                  </a:cubicBezTo>
                  <a:cubicBezTo>
                    <a:pt x="829" y="1659"/>
                    <a:pt x="842" y="1652"/>
                    <a:pt x="854" y="1648"/>
                  </a:cubicBezTo>
                  <a:cubicBezTo>
                    <a:pt x="1073" y="1560"/>
                    <a:pt x="1368" y="1357"/>
                    <a:pt x="1499" y="1097"/>
                  </a:cubicBezTo>
                  <a:cubicBezTo>
                    <a:pt x="1630" y="1357"/>
                    <a:pt x="1925" y="1560"/>
                    <a:pt x="2144" y="1648"/>
                  </a:cubicBezTo>
                  <a:cubicBezTo>
                    <a:pt x="2156" y="1653"/>
                    <a:pt x="2170" y="1659"/>
                    <a:pt x="2182" y="1668"/>
                  </a:cubicBezTo>
                  <a:cubicBezTo>
                    <a:pt x="2143" y="2028"/>
                    <a:pt x="1853" y="2424"/>
                    <a:pt x="1500" y="2424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630869" y="4286698"/>
              <a:ext cx="1325168" cy="260350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汇报人：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PPT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营</a:t>
              </a:r>
              <a:endParaRPr kumimoji="0" lang="zh-CN" altLang="en-US" sz="11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163175" y="4286698"/>
              <a:ext cx="1444093" cy="261610"/>
            </a:xfrm>
            <a:prstGeom prst="rect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kumimoji="0" lang="zh-CN" altLang="en-US" sz="110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汇报部门：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设计部</a:t>
              </a:r>
              <a:endParaRPr kumimoji="0" lang="zh-CN" altLang="en-US" sz="11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303782" y="3788630"/>
              <a:ext cx="53207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9"/>
          <p:cNvSpPr/>
          <p:nvPr/>
        </p:nvSpPr>
        <p:spPr>
          <a:xfrm>
            <a:off x="4440657" y="2190565"/>
            <a:ext cx="3310686" cy="3310685"/>
          </a:xfrm>
          <a:prstGeom prst="ellipse">
            <a:avLst/>
          </a:prstGeom>
          <a:gradFill flip="none" rotWithShape="1">
            <a:gsLst>
              <a:gs pos="2000">
                <a:srgbClr val="FA99A3"/>
              </a:gs>
              <a:gs pos="100000">
                <a:srgbClr val="F57987"/>
              </a:gs>
            </a:gsLst>
            <a:lin ang="2700000" scaled="1"/>
            <a:tileRect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ko-KR" altLang="en-US" sz="1050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0" name="Chart 8"/>
          <p:cNvGraphicFramePr/>
          <p:nvPr/>
        </p:nvGraphicFramePr>
        <p:xfrm>
          <a:off x="3279175" y="1964348"/>
          <a:ext cx="5633651" cy="3755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2049" y="276170"/>
            <a:ext cx="613513" cy="582525"/>
            <a:chOff x="353423" y="276170"/>
            <a:chExt cx="613513" cy="582525"/>
          </a:xfrm>
        </p:grpSpPr>
        <p:sp>
          <p:nvSpPr>
            <p:cNvPr id="12" name="椭圆 4"/>
            <p:cNvSpPr/>
            <p:nvPr/>
          </p:nvSpPr>
          <p:spPr>
            <a:xfrm rot="9670245">
              <a:off x="359148" y="276170"/>
              <a:ext cx="602062" cy="582525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73076 w 5801559"/>
                <a:gd name="connsiteY0-62" fmla="*/ 1510867 h 4944166"/>
                <a:gd name="connsiteX1-63" fmla="*/ 1815362 w 5801559"/>
                <a:gd name="connsiteY1-64" fmla="*/ 71709 h 4944166"/>
                <a:gd name="connsiteX2-65" fmla="*/ 5801559 w 5801559"/>
                <a:gd name="connsiteY2-66" fmla="*/ 3632434 h 4944166"/>
                <a:gd name="connsiteX3-67" fmla="*/ 4084095 w 5801559"/>
                <a:gd name="connsiteY3-68" fmla="*/ 4651132 h 4944166"/>
                <a:gd name="connsiteX4-69" fmla="*/ 73076 w 5801559"/>
                <a:gd name="connsiteY4-70" fmla="*/ 1510867 h 4944166"/>
                <a:gd name="connsiteX0-71" fmla="*/ 165523 w 5894006"/>
                <a:gd name="connsiteY0-72" fmla="*/ 1557372 h 4990671"/>
                <a:gd name="connsiteX1-73" fmla="*/ 1907809 w 5894006"/>
                <a:gd name="connsiteY1-74" fmla="*/ 118214 h 4990671"/>
                <a:gd name="connsiteX2-75" fmla="*/ 5894006 w 5894006"/>
                <a:gd name="connsiteY2-76" fmla="*/ 3678939 h 4990671"/>
                <a:gd name="connsiteX3-77" fmla="*/ 4176542 w 5894006"/>
                <a:gd name="connsiteY3-78" fmla="*/ 4697637 h 4990671"/>
                <a:gd name="connsiteX4-79" fmla="*/ 165523 w 5894006"/>
                <a:gd name="connsiteY4-80" fmla="*/ 1557372 h 4990671"/>
                <a:gd name="connsiteX0-81" fmla="*/ 161462 w 5889945"/>
                <a:gd name="connsiteY0-82" fmla="*/ 1559338 h 5105084"/>
                <a:gd name="connsiteX1-83" fmla="*/ 1903748 w 5889945"/>
                <a:gd name="connsiteY1-84" fmla="*/ 120180 h 5105084"/>
                <a:gd name="connsiteX2-85" fmla="*/ 5889945 w 5889945"/>
                <a:gd name="connsiteY2-86" fmla="*/ 3680905 h 5105084"/>
                <a:gd name="connsiteX3-87" fmla="*/ 4115993 w 5889945"/>
                <a:gd name="connsiteY3-88" fmla="*/ 4869068 h 5105084"/>
                <a:gd name="connsiteX4-89" fmla="*/ 161462 w 5889945"/>
                <a:gd name="connsiteY4-90" fmla="*/ 1559338 h 5105084"/>
                <a:gd name="connsiteX0-91" fmla="*/ 53208 w 5781691"/>
                <a:gd name="connsiteY0-92" fmla="*/ 1555167 h 4872851"/>
                <a:gd name="connsiteX1-93" fmla="*/ 1795494 w 5781691"/>
                <a:gd name="connsiteY1-94" fmla="*/ 116009 h 4872851"/>
                <a:gd name="connsiteX2-95" fmla="*/ 5781691 w 5781691"/>
                <a:gd name="connsiteY2-96" fmla="*/ 3676734 h 4872851"/>
                <a:gd name="connsiteX3-97" fmla="*/ 2475576 w 5781691"/>
                <a:gd name="connsiteY3-98" fmla="*/ 4499185 h 4872851"/>
                <a:gd name="connsiteX4-99" fmla="*/ 53208 w 5781691"/>
                <a:gd name="connsiteY4-100" fmla="*/ 1555167 h 4872851"/>
                <a:gd name="connsiteX0-101" fmla="*/ 9287 w 5479270"/>
                <a:gd name="connsiteY0-102" fmla="*/ 1472107 h 4499640"/>
                <a:gd name="connsiteX1-103" fmla="*/ 1751573 w 5479270"/>
                <a:gd name="connsiteY1-104" fmla="*/ 32949 h 4499640"/>
                <a:gd name="connsiteX2-105" fmla="*/ 5479270 w 5479270"/>
                <a:gd name="connsiteY2-106" fmla="*/ 2793324 h 4499640"/>
                <a:gd name="connsiteX3-107" fmla="*/ 2431655 w 5479270"/>
                <a:gd name="connsiteY3-108" fmla="*/ 4416125 h 4499640"/>
                <a:gd name="connsiteX4-109" fmla="*/ 9287 w 5479270"/>
                <a:gd name="connsiteY4-110" fmla="*/ 1472107 h 449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9270" h="4499640">
                  <a:moveTo>
                    <a:pt x="9287" y="1472107"/>
                  </a:moveTo>
                  <a:cubicBezTo>
                    <a:pt x="-104060" y="741578"/>
                    <a:pt x="839909" y="-187254"/>
                    <a:pt x="1751573" y="32949"/>
                  </a:cubicBezTo>
                  <a:cubicBezTo>
                    <a:pt x="2663237" y="253152"/>
                    <a:pt x="5479270" y="1062711"/>
                    <a:pt x="5479270" y="2793324"/>
                  </a:cubicBezTo>
                  <a:cubicBezTo>
                    <a:pt x="5479270" y="4523937"/>
                    <a:pt x="3343319" y="4636328"/>
                    <a:pt x="2431655" y="4416125"/>
                  </a:cubicBezTo>
                  <a:cubicBezTo>
                    <a:pt x="1519991" y="4195922"/>
                    <a:pt x="122634" y="2202636"/>
                    <a:pt x="9287" y="1472107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53423" y="361056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28664" y="282091"/>
            <a:ext cx="1952031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项目成果展示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43422" y="669894"/>
            <a:ext cx="2557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en-US" altLang="zh-CN" sz="1000" i="1" kern="0" dirty="0">
                <a:solidFill>
                  <a:prstClr val="white">
                    <a:lumMod val="6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PROJECT RESULTS DISPLAY</a:t>
            </a:r>
            <a:endParaRPr kumimoji="0" lang="zh-CN" altLang="en-US" sz="10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51" name="Group 1"/>
          <p:cNvGrpSpPr/>
          <p:nvPr/>
        </p:nvGrpSpPr>
        <p:grpSpPr>
          <a:xfrm>
            <a:off x="4470796" y="2141750"/>
            <a:ext cx="3250408" cy="3099816"/>
            <a:chOff x="4470796" y="2494533"/>
            <a:chExt cx="3250408" cy="3099816"/>
          </a:xfrm>
        </p:grpSpPr>
        <p:sp>
          <p:nvSpPr>
            <p:cNvPr id="52" name="Oval 30"/>
            <p:cNvSpPr/>
            <p:nvPr/>
          </p:nvSpPr>
          <p:spPr>
            <a:xfrm>
              <a:off x="5074443" y="5518149"/>
              <a:ext cx="76202" cy="76200"/>
            </a:xfrm>
            <a:prstGeom prst="ellipse">
              <a:avLst/>
            </a:prstGeom>
            <a:gradFill flip="none" rotWithShape="1">
              <a:gsLst>
                <a:gs pos="0">
                  <a:srgbClr val="7B5A85"/>
                </a:gs>
                <a:gs pos="100000">
                  <a:srgbClr val="C35954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  <p:sp>
          <p:nvSpPr>
            <p:cNvPr id="53" name="Oval 31"/>
            <p:cNvSpPr/>
            <p:nvPr/>
          </p:nvSpPr>
          <p:spPr>
            <a:xfrm>
              <a:off x="7041355" y="5518149"/>
              <a:ext cx="76202" cy="76200"/>
            </a:xfrm>
            <a:prstGeom prst="ellipse">
              <a:avLst/>
            </a:prstGeom>
            <a:gradFill flip="none" rotWithShape="1">
              <a:gsLst>
                <a:gs pos="0">
                  <a:srgbClr val="7B5A85"/>
                </a:gs>
                <a:gs pos="100000">
                  <a:srgbClr val="C35954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  <p:sp>
          <p:nvSpPr>
            <p:cNvPr id="54" name="Oval 33"/>
            <p:cNvSpPr/>
            <p:nvPr/>
          </p:nvSpPr>
          <p:spPr>
            <a:xfrm>
              <a:off x="6057899" y="2494533"/>
              <a:ext cx="76202" cy="76200"/>
            </a:xfrm>
            <a:prstGeom prst="ellipse">
              <a:avLst/>
            </a:prstGeom>
            <a:gradFill flip="none" rotWithShape="1">
              <a:gsLst>
                <a:gs pos="0">
                  <a:srgbClr val="7B5A85"/>
                </a:gs>
                <a:gs pos="100000">
                  <a:srgbClr val="C35954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  <p:sp>
          <p:nvSpPr>
            <p:cNvPr id="55" name="Oval 32"/>
            <p:cNvSpPr/>
            <p:nvPr/>
          </p:nvSpPr>
          <p:spPr>
            <a:xfrm>
              <a:off x="7645002" y="3644899"/>
              <a:ext cx="76202" cy="76200"/>
            </a:xfrm>
            <a:prstGeom prst="ellipse">
              <a:avLst/>
            </a:prstGeom>
            <a:gradFill flip="none" rotWithShape="1">
              <a:gsLst>
                <a:gs pos="0">
                  <a:srgbClr val="7B5A85"/>
                </a:gs>
                <a:gs pos="100000">
                  <a:srgbClr val="C35954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  <p:sp>
          <p:nvSpPr>
            <p:cNvPr id="56" name="Oval 34"/>
            <p:cNvSpPr/>
            <p:nvPr/>
          </p:nvSpPr>
          <p:spPr>
            <a:xfrm>
              <a:off x="4470796" y="3644899"/>
              <a:ext cx="76202" cy="76200"/>
            </a:xfrm>
            <a:prstGeom prst="ellipse">
              <a:avLst/>
            </a:prstGeom>
            <a:gradFill flip="none" rotWithShape="1">
              <a:gsLst>
                <a:gs pos="0">
                  <a:srgbClr val="7B5A85"/>
                </a:gs>
                <a:gs pos="100000">
                  <a:srgbClr val="C35954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338732" y="4859383"/>
            <a:ext cx="3146576" cy="874681"/>
            <a:chOff x="7338732" y="4859383"/>
            <a:chExt cx="3146576" cy="874681"/>
          </a:xfrm>
        </p:grpSpPr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 flipH="1">
              <a:off x="7815393" y="5204944"/>
              <a:ext cx="2669915" cy="52912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sz="1000" b="0" dirty="0">
                  <a:solidFill>
                    <a:sysClr val="windowText" lastClr="000000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请在此输入文字内容或粘贴复制的文字内容到此处。请在此输入文字内容</a:t>
              </a:r>
              <a:endParaRPr lang="zh-CN" altLang="en-US" sz="1000" b="0" dirty="0">
                <a:solidFill>
                  <a:sysClr val="windowText" lastClr="000000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59" name="TextBox 22"/>
            <p:cNvSpPr txBox="1"/>
            <p:nvPr/>
          </p:nvSpPr>
          <p:spPr>
            <a:xfrm flipH="1">
              <a:off x="7815393" y="4859383"/>
              <a:ext cx="233368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buClr>
                  <a:schemeClr val="tx1">
                    <a:lumMod val="85000"/>
                    <a:lumOff val="15000"/>
                  </a:schemeClr>
                </a:buClr>
                <a:buSzPct val="105000"/>
                <a:defRPr sz="2400">
                  <a:gradFill>
                    <a:gsLst>
                      <a:gs pos="100000">
                        <a:srgbClr val="F57987"/>
                      </a:gs>
                      <a:gs pos="0">
                        <a:srgbClr val="FA99A3"/>
                      </a:gs>
                    </a:gsLst>
                    <a:lin ang="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0" name="Group 38"/>
            <p:cNvGrpSpPr/>
            <p:nvPr/>
          </p:nvGrpSpPr>
          <p:grpSpPr>
            <a:xfrm>
              <a:off x="7338732" y="5063632"/>
              <a:ext cx="391869" cy="390149"/>
              <a:chOff x="2840038" y="4406900"/>
              <a:chExt cx="723900" cy="720725"/>
            </a:xfrm>
            <a:gradFill>
              <a:gsLst>
                <a:gs pos="100000">
                  <a:srgbClr val="F57987"/>
                </a:gs>
                <a:gs pos="0">
                  <a:srgbClr val="FA99A3"/>
                </a:gs>
              </a:gsLst>
              <a:lin ang="0" scaled="1"/>
            </a:gradFill>
          </p:grpSpPr>
          <p:sp>
            <p:nvSpPr>
              <p:cNvPr id="61" name="Freeform 39"/>
              <p:cNvSpPr>
                <a:spLocks noEditPoints="1"/>
              </p:cNvSpPr>
              <p:nvPr/>
            </p:nvSpPr>
            <p:spPr bwMode="auto">
              <a:xfrm>
                <a:off x="2840038" y="4406900"/>
                <a:ext cx="723900" cy="720725"/>
              </a:xfrm>
              <a:custGeom>
                <a:avLst/>
                <a:gdLst>
                  <a:gd name="T0" fmla="*/ 440 w 456"/>
                  <a:gd name="T1" fmla="*/ 141 h 454"/>
                  <a:gd name="T2" fmla="*/ 404 w 456"/>
                  <a:gd name="T3" fmla="*/ 82 h 454"/>
                  <a:gd name="T4" fmla="*/ 287 w 456"/>
                  <a:gd name="T5" fmla="*/ 7 h 454"/>
                  <a:gd name="T6" fmla="*/ 192 w 456"/>
                  <a:gd name="T7" fmla="*/ 2 h 454"/>
                  <a:gd name="T8" fmla="*/ 146 w 456"/>
                  <a:gd name="T9" fmla="*/ 15 h 454"/>
                  <a:gd name="T10" fmla="*/ 63 w 456"/>
                  <a:gd name="T11" fmla="*/ 70 h 454"/>
                  <a:gd name="T12" fmla="*/ 8 w 456"/>
                  <a:gd name="T13" fmla="*/ 168 h 454"/>
                  <a:gd name="T14" fmla="*/ 0 w 456"/>
                  <a:gd name="T15" fmla="*/ 227 h 454"/>
                  <a:gd name="T16" fmla="*/ 1 w 456"/>
                  <a:gd name="T17" fmla="*/ 246 h 454"/>
                  <a:gd name="T18" fmla="*/ 2 w 456"/>
                  <a:gd name="T19" fmla="*/ 256 h 454"/>
                  <a:gd name="T20" fmla="*/ 20 w 456"/>
                  <a:gd name="T21" fmla="*/ 319 h 454"/>
                  <a:gd name="T22" fmla="*/ 45 w 456"/>
                  <a:gd name="T23" fmla="*/ 364 h 454"/>
                  <a:gd name="T24" fmla="*/ 122 w 456"/>
                  <a:gd name="T25" fmla="*/ 428 h 454"/>
                  <a:gd name="T26" fmla="*/ 204 w 456"/>
                  <a:gd name="T27" fmla="*/ 453 h 454"/>
                  <a:gd name="T28" fmla="*/ 218 w 456"/>
                  <a:gd name="T29" fmla="*/ 454 h 454"/>
                  <a:gd name="T30" fmla="*/ 264 w 456"/>
                  <a:gd name="T31" fmla="*/ 452 h 454"/>
                  <a:gd name="T32" fmla="*/ 362 w 456"/>
                  <a:gd name="T33" fmla="*/ 411 h 454"/>
                  <a:gd name="T34" fmla="*/ 418 w 456"/>
                  <a:gd name="T35" fmla="*/ 354 h 454"/>
                  <a:gd name="T36" fmla="*/ 455 w 456"/>
                  <a:gd name="T37" fmla="*/ 249 h 454"/>
                  <a:gd name="T38" fmla="*/ 313 w 456"/>
                  <a:gd name="T39" fmla="*/ 344 h 454"/>
                  <a:gd name="T40" fmla="*/ 240 w 456"/>
                  <a:gd name="T41" fmla="*/ 372 h 454"/>
                  <a:gd name="T42" fmla="*/ 159 w 456"/>
                  <a:gd name="T43" fmla="*/ 355 h 454"/>
                  <a:gd name="T44" fmla="*/ 94 w 456"/>
                  <a:gd name="T45" fmla="*/ 284 h 454"/>
                  <a:gd name="T46" fmla="*/ 84 w 456"/>
                  <a:gd name="T47" fmla="*/ 204 h 454"/>
                  <a:gd name="T48" fmla="*/ 118 w 456"/>
                  <a:gd name="T49" fmla="*/ 132 h 454"/>
                  <a:gd name="T50" fmla="*/ 184 w 456"/>
                  <a:gd name="T51" fmla="*/ 88 h 454"/>
                  <a:gd name="T52" fmla="*/ 228 w 456"/>
                  <a:gd name="T53" fmla="*/ 82 h 454"/>
                  <a:gd name="T54" fmla="*/ 323 w 456"/>
                  <a:gd name="T55" fmla="*/ 116 h 454"/>
                  <a:gd name="T56" fmla="*/ 363 w 456"/>
                  <a:gd name="T57" fmla="*/ 171 h 454"/>
                  <a:gd name="T58" fmla="*/ 374 w 456"/>
                  <a:gd name="T59" fmla="*/ 227 h 454"/>
                  <a:gd name="T60" fmla="*/ 339 w 456"/>
                  <a:gd name="T61" fmla="*/ 321 h 454"/>
                  <a:gd name="T62" fmla="*/ 387 w 456"/>
                  <a:gd name="T63" fmla="*/ 209 h 454"/>
                  <a:gd name="T64" fmla="*/ 362 w 456"/>
                  <a:gd name="T65" fmla="*/ 139 h 454"/>
                  <a:gd name="T66" fmla="*/ 435 w 456"/>
                  <a:gd name="T67" fmla="*/ 176 h 454"/>
                  <a:gd name="T68" fmla="*/ 240 w 456"/>
                  <a:gd name="T69" fmla="*/ 14 h 454"/>
                  <a:gd name="T70" fmla="*/ 362 w 456"/>
                  <a:gd name="T71" fmla="*/ 59 h 454"/>
                  <a:gd name="T72" fmla="*/ 341 w 456"/>
                  <a:gd name="T73" fmla="*/ 114 h 454"/>
                  <a:gd name="T74" fmla="*/ 228 w 456"/>
                  <a:gd name="T75" fmla="*/ 68 h 454"/>
                  <a:gd name="T76" fmla="*/ 169 w 456"/>
                  <a:gd name="T77" fmla="*/ 22 h 454"/>
                  <a:gd name="T78" fmla="*/ 228 w 456"/>
                  <a:gd name="T79" fmla="*/ 440 h 454"/>
                  <a:gd name="T80" fmla="*/ 215 w 456"/>
                  <a:gd name="T81" fmla="*/ 440 h 454"/>
                  <a:gd name="T82" fmla="*/ 165 w 456"/>
                  <a:gd name="T83" fmla="*/ 432 h 454"/>
                  <a:gd name="T84" fmla="*/ 84 w 456"/>
                  <a:gd name="T85" fmla="*/ 384 h 454"/>
                  <a:gd name="T86" fmla="*/ 36 w 456"/>
                  <a:gd name="T87" fmla="*/ 319 h 454"/>
                  <a:gd name="T88" fmla="*/ 17 w 456"/>
                  <a:gd name="T89" fmla="*/ 262 h 454"/>
                  <a:gd name="T90" fmla="*/ 16 w 456"/>
                  <a:gd name="T91" fmla="*/ 250 h 454"/>
                  <a:gd name="T92" fmla="*/ 15 w 456"/>
                  <a:gd name="T93" fmla="*/ 227 h 454"/>
                  <a:gd name="T94" fmla="*/ 18 w 456"/>
                  <a:gd name="T95" fmla="*/ 186 h 454"/>
                  <a:gd name="T96" fmla="*/ 63 w 456"/>
                  <a:gd name="T97" fmla="*/ 90 h 454"/>
                  <a:gd name="T98" fmla="*/ 150 w 456"/>
                  <a:gd name="T99" fmla="*/ 28 h 454"/>
                  <a:gd name="T100" fmla="*/ 150 w 456"/>
                  <a:gd name="T101" fmla="*/ 88 h 454"/>
                  <a:gd name="T102" fmla="*/ 91 w 456"/>
                  <a:gd name="T103" fmla="*/ 145 h 454"/>
                  <a:gd name="T104" fmla="*/ 68 w 456"/>
                  <a:gd name="T105" fmla="*/ 227 h 454"/>
                  <a:gd name="T106" fmla="*/ 96 w 456"/>
                  <a:gd name="T107" fmla="*/ 316 h 454"/>
                  <a:gd name="T108" fmla="*/ 180 w 456"/>
                  <a:gd name="T109" fmla="*/ 380 h 454"/>
                  <a:gd name="T110" fmla="*/ 264 w 456"/>
                  <a:gd name="T111" fmla="*/ 383 h 454"/>
                  <a:gd name="T112" fmla="*/ 348 w 456"/>
                  <a:gd name="T113" fmla="*/ 404 h 454"/>
                  <a:gd name="T114" fmla="*/ 244 w 456"/>
                  <a:gd name="T115" fmla="*/ 440 h 454"/>
                  <a:gd name="T116" fmla="*/ 441 w 456"/>
                  <a:gd name="T117" fmla="*/ 249 h 454"/>
                  <a:gd name="T118" fmla="*/ 379 w 456"/>
                  <a:gd name="T119" fmla="*/ 378 h 454"/>
                  <a:gd name="T120" fmla="*/ 340 w 456"/>
                  <a:gd name="T121" fmla="*/ 341 h 454"/>
                  <a:gd name="T122" fmla="*/ 388 w 456"/>
                  <a:gd name="T123" fmla="*/ 23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6" h="454">
                    <a:moveTo>
                      <a:pt x="456" y="226"/>
                    </a:moveTo>
                    <a:lnTo>
                      <a:pt x="456" y="226"/>
                    </a:lnTo>
                    <a:lnTo>
                      <a:pt x="456" y="209"/>
                    </a:lnTo>
                    <a:lnTo>
                      <a:pt x="454" y="192"/>
                    </a:lnTo>
                    <a:lnTo>
                      <a:pt x="450" y="175"/>
                    </a:lnTo>
                    <a:lnTo>
                      <a:pt x="445" y="157"/>
                    </a:lnTo>
                    <a:lnTo>
                      <a:pt x="440" y="141"/>
                    </a:lnTo>
                    <a:lnTo>
                      <a:pt x="432" y="126"/>
                    </a:lnTo>
                    <a:lnTo>
                      <a:pt x="423" y="110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0" y="90"/>
                    </a:lnTo>
                    <a:lnTo>
                      <a:pt x="410" y="90"/>
                    </a:lnTo>
                    <a:lnTo>
                      <a:pt x="404" y="82"/>
                    </a:lnTo>
                    <a:lnTo>
                      <a:pt x="404" y="82"/>
                    </a:lnTo>
                    <a:lnTo>
                      <a:pt x="388" y="64"/>
                    </a:lnTo>
                    <a:lnTo>
                      <a:pt x="371" y="48"/>
                    </a:lnTo>
                    <a:lnTo>
                      <a:pt x="351" y="34"/>
                    </a:lnTo>
                    <a:lnTo>
                      <a:pt x="332" y="23"/>
                    </a:lnTo>
                    <a:lnTo>
                      <a:pt x="310" y="14"/>
                    </a:lnTo>
                    <a:lnTo>
                      <a:pt x="287" y="7"/>
                    </a:lnTo>
                    <a:lnTo>
                      <a:pt x="265" y="2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10" y="0"/>
                    </a:lnTo>
                    <a:lnTo>
                      <a:pt x="192" y="2"/>
                    </a:lnTo>
                    <a:lnTo>
                      <a:pt x="175" y="5"/>
                    </a:lnTo>
                    <a:lnTo>
                      <a:pt x="158" y="10"/>
                    </a:lnTo>
                    <a:lnTo>
                      <a:pt x="157" y="10"/>
                    </a:lnTo>
                    <a:lnTo>
                      <a:pt x="156" y="11"/>
                    </a:lnTo>
                    <a:lnTo>
                      <a:pt x="156" y="11"/>
                    </a:lnTo>
                    <a:lnTo>
                      <a:pt x="148" y="14"/>
                    </a:lnTo>
                    <a:lnTo>
                      <a:pt x="146" y="15"/>
                    </a:lnTo>
                    <a:lnTo>
                      <a:pt x="146" y="15"/>
                    </a:lnTo>
                    <a:lnTo>
                      <a:pt x="130" y="21"/>
                    </a:lnTo>
                    <a:lnTo>
                      <a:pt x="115" y="30"/>
                    </a:lnTo>
                    <a:lnTo>
                      <a:pt x="101" y="38"/>
                    </a:lnTo>
                    <a:lnTo>
                      <a:pt x="88" y="47"/>
                    </a:lnTo>
                    <a:lnTo>
                      <a:pt x="75" y="58"/>
                    </a:lnTo>
                    <a:lnTo>
                      <a:pt x="63" y="70"/>
                    </a:lnTo>
                    <a:lnTo>
                      <a:pt x="52" y="82"/>
                    </a:lnTo>
                    <a:lnTo>
                      <a:pt x="42" y="95"/>
                    </a:lnTo>
                    <a:lnTo>
                      <a:pt x="34" y="108"/>
                    </a:lnTo>
                    <a:lnTo>
                      <a:pt x="25" y="122"/>
                    </a:lnTo>
                    <a:lnTo>
                      <a:pt x="18" y="137"/>
                    </a:lnTo>
                    <a:lnTo>
                      <a:pt x="13" y="152"/>
                    </a:lnTo>
                    <a:lnTo>
                      <a:pt x="8" y="168"/>
                    </a:lnTo>
                    <a:lnTo>
                      <a:pt x="4" y="184"/>
                    </a:lnTo>
                    <a:lnTo>
                      <a:pt x="2" y="200"/>
                    </a:lnTo>
                    <a:lnTo>
                      <a:pt x="1" y="218"/>
                    </a:lnTo>
                    <a:lnTo>
                      <a:pt x="1" y="218"/>
                    </a:lnTo>
                    <a:lnTo>
                      <a:pt x="0" y="223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36"/>
                    </a:lnTo>
                    <a:lnTo>
                      <a:pt x="1" y="237"/>
                    </a:lnTo>
                    <a:lnTo>
                      <a:pt x="1" y="237"/>
                    </a:lnTo>
                    <a:lnTo>
                      <a:pt x="1" y="239"/>
                    </a:lnTo>
                    <a:lnTo>
                      <a:pt x="1" y="239"/>
                    </a:lnTo>
                    <a:lnTo>
                      <a:pt x="1" y="246"/>
                    </a:lnTo>
                    <a:lnTo>
                      <a:pt x="1" y="248"/>
                    </a:lnTo>
                    <a:lnTo>
                      <a:pt x="1" y="248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2" y="254"/>
                    </a:lnTo>
                    <a:lnTo>
                      <a:pt x="2" y="256"/>
                    </a:lnTo>
                    <a:lnTo>
                      <a:pt x="2" y="256"/>
                    </a:lnTo>
                    <a:lnTo>
                      <a:pt x="3" y="263"/>
                    </a:lnTo>
                    <a:lnTo>
                      <a:pt x="3" y="264"/>
                    </a:lnTo>
                    <a:lnTo>
                      <a:pt x="3" y="264"/>
                    </a:lnTo>
                    <a:lnTo>
                      <a:pt x="7" y="278"/>
                    </a:lnTo>
                    <a:lnTo>
                      <a:pt x="10" y="292"/>
                    </a:lnTo>
                    <a:lnTo>
                      <a:pt x="14" y="305"/>
                    </a:lnTo>
                    <a:lnTo>
                      <a:pt x="20" y="319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3" y="326"/>
                    </a:lnTo>
                    <a:lnTo>
                      <a:pt x="23" y="326"/>
                    </a:lnTo>
                    <a:lnTo>
                      <a:pt x="30" y="339"/>
                    </a:lnTo>
                    <a:lnTo>
                      <a:pt x="38" y="352"/>
                    </a:lnTo>
                    <a:lnTo>
                      <a:pt x="45" y="364"/>
                    </a:lnTo>
                    <a:lnTo>
                      <a:pt x="55" y="374"/>
                    </a:lnTo>
                    <a:lnTo>
                      <a:pt x="65" y="385"/>
                    </a:lnTo>
                    <a:lnTo>
                      <a:pt x="75" y="395"/>
                    </a:lnTo>
                    <a:lnTo>
                      <a:pt x="85" y="405"/>
                    </a:lnTo>
                    <a:lnTo>
                      <a:pt x="97" y="413"/>
                    </a:lnTo>
                    <a:lnTo>
                      <a:pt x="109" y="421"/>
                    </a:lnTo>
                    <a:lnTo>
                      <a:pt x="122" y="428"/>
                    </a:lnTo>
                    <a:lnTo>
                      <a:pt x="135" y="435"/>
                    </a:lnTo>
                    <a:lnTo>
                      <a:pt x="148" y="440"/>
                    </a:lnTo>
                    <a:lnTo>
                      <a:pt x="162" y="445"/>
                    </a:lnTo>
                    <a:lnTo>
                      <a:pt x="176" y="449"/>
                    </a:lnTo>
                    <a:lnTo>
                      <a:pt x="190" y="451"/>
                    </a:lnTo>
                    <a:lnTo>
                      <a:pt x="204" y="453"/>
                    </a:lnTo>
                    <a:lnTo>
                      <a:pt x="204" y="453"/>
                    </a:lnTo>
                    <a:lnTo>
                      <a:pt x="205" y="453"/>
                    </a:lnTo>
                    <a:lnTo>
                      <a:pt x="205" y="453"/>
                    </a:lnTo>
                    <a:lnTo>
                      <a:pt x="214" y="454"/>
                    </a:lnTo>
                    <a:lnTo>
                      <a:pt x="215" y="454"/>
                    </a:lnTo>
                    <a:lnTo>
                      <a:pt x="215" y="454"/>
                    </a:lnTo>
                    <a:lnTo>
                      <a:pt x="218" y="454"/>
                    </a:lnTo>
                    <a:lnTo>
                      <a:pt x="218" y="454"/>
                    </a:lnTo>
                    <a:lnTo>
                      <a:pt x="223" y="454"/>
                    </a:lnTo>
                    <a:lnTo>
                      <a:pt x="226" y="454"/>
                    </a:lnTo>
                    <a:lnTo>
                      <a:pt x="226" y="454"/>
                    </a:lnTo>
                    <a:lnTo>
                      <a:pt x="228" y="454"/>
                    </a:lnTo>
                    <a:lnTo>
                      <a:pt x="228" y="454"/>
                    </a:lnTo>
                    <a:lnTo>
                      <a:pt x="246" y="454"/>
                    </a:lnTo>
                    <a:lnTo>
                      <a:pt x="264" y="452"/>
                    </a:lnTo>
                    <a:lnTo>
                      <a:pt x="282" y="449"/>
                    </a:lnTo>
                    <a:lnTo>
                      <a:pt x="298" y="443"/>
                    </a:lnTo>
                    <a:lnTo>
                      <a:pt x="315" y="437"/>
                    </a:lnTo>
                    <a:lnTo>
                      <a:pt x="332" y="429"/>
                    </a:lnTo>
                    <a:lnTo>
                      <a:pt x="347" y="421"/>
                    </a:lnTo>
                    <a:lnTo>
                      <a:pt x="362" y="411"/>
                    </a:lnTo>
                    <a:lnTo>
                      <a:pt x="362" y="411"/>
                    </a:lnTo>
                    <a:lnTo>
                      <a:pt x="362" y="411"/>
                    </a:lnTo>
                    <a:lnTo>
                      <a:pt x="362" y="411"/>
                    </a:lnTo>
                    <a:lnTo>
                      <a:pt x="373" y="404"/>
                    </a:lnTo>
                    <a:lnTo>
                      <a:pt x="373" y="404"/>
                    </a:lnTo>
                    <a:lnTo>
                      <a:pt x="390" y="388"/>
                    </a:lnTo>
                    <a:lnTo>
                      <a:pt x="405" y="371"/>
                    </a:lnTo>
                    <a:lnTo>
                      <a:pt x="418" y="354"/>
                    </a:lnTo>
                    <a:lnTo>
                      <a:pt x="430" y="335"/>
                    </a:lnTo>
                    <a:lnTo>
                      <a:pt x="439" y="315"/>
                    </a:lnTo>
                    <a:lnTo>
                      <a:pt x="446" y="294"/>
                    </a:lnTo>
                    <a:lnTo>
                      <a:pt x="452" y="273"/>
                    </a:lnTo>
                    <a:lnTo>
                      <a:pt x="455" y="250"/>
                    </a:lnTo>
                    <a:lnTo>
                      <a:pt x="455" y="249"/>
                    </a:lnTo>
                    <a:lnTo>
                      <a:pt x="455" y="249"/>
                    </a:lnTo>
                    <a:lnTo>
                      <a:pt x="456" y="239"/>
                    </a:lnTo>
                    <a:lnTo>
                      <a:pt x="456" y="239"/>
                    </a:lnTo>
                    <a:lnTo>
                      <a:pt x="456" y="239"/>
                    </a:lnTo>
                    <a:lnTo>
                      <a:pt x="456" y="226"/>
                    </a:lnTo>
                    <a:lnTo>
                      <a:pt x="456" y="226"/>
                    </a:lnTo>
                    <a:close/>
                    <a:moveTo>
                      <a:pt x="313" y="344"/>
                    </a:moveTo>
                    <a:lnTo>
                      <a:pt x="313" y="344"/>
                    </a:lnTo>
                    <a:lnTo>
                      <a:pt x="305" y="351"/>
                    </a:lnTo>
                    <a:lnTo>
                      <a:pt x="294" y="357"/>
                    </a:lnTo>
                    <a:lnTo>
                      <a:pt x="284" y="361"/>
                    </a:lnTo>
                    <a:lnTo>
                      <a:pt x="273" y="366"/>
                    </a:lnTo>
                    <a:lnTo>
                      <a:pt x="263" y="369"/>
                    </a:lnTo>
                    <a:lnTo>
                      <a:pt x="251" y="371"/>
                    </a:lnTo>
                    <a:lnTo>
                      <a:pt x="240" y="372"/>
                    </a:lnTo>
                    <a:lnTo>
                      <a:pt x="228" y="372"/>
                    </a:lnTo>
                    <a:lnTo>
                      <a:pt x="228" y="372"/>
                    </a:lnTo>
                    <a:lnTo>
                      <a:pt x="214" y="372"/>
                    </a:lnTo>
                    <a:lnTo>
                      <a:pt x="199" y="369"/>
                    </a:lnTo>
                    <a:lnTo>
                      <a:pt x="185" y="366"/>
                    </a:lnTo>
                    <a:lnTo>
                      <a:pt x="172" y="361"/>
                    </a:lnTo>
                    <a:lnTo>
                      <a:pt x="159" y="355"/>
                    </a:lnTo>
                    <a:lnTo>
                      <a:pt x="147" y="347"/>
                    </a:lnTo>
                    <a:lnTo>
                      <a:pt x="136" y="339"/>
                    </a:lnTo>
                    <a:lnTo>
                      <a:pt x="125" y="330"/>
                    </a:lnTo>
                    <a:lnTo>
                      <a:pt x="116" y="319"/>
                    </a:lnTo>
                    <a:lnTo>
                      <a:pt x="108" y="308"/>
                    </a:lnTo>
                    <a:lnTo>
                      <a:pt x="101" y="297"/>
                    </a:lnTo>
                    <a:lnTo>
                      <a:pt x="94" y="284"/>
                    </a:lnTo>
                    <a:lnTo>
                      <a:pt x="90" y="271"/>
                    </a:lnTo>
                    <a:lnTo>
                      <a:pt x="85" y="257"/>
                    </a:lnTo>
                    <a:lnTo>
                      <a:pt x="83" y="242"/>
                    </a:lnTo>
                    <a:lnTo>
                      <a:pt x="83" y="227"/>
                    </a:lnTo>
                    <a:lnTo>
                      <a:pt x="83" y="227"/>
                    </a:lnTo>
                    <a:lnTo>
                      <a:pt x="83" y="216"/>
                    </a:lnTo>
                    <a:lnTo>
                      <a:pt x="84" y="204"/>
                    </a:lnTo>
                    <a:lnTo>
                      <a:pt x="86" y="192"/>
                    </a:lnTo>
                    <a:lnTo>
                      <a:pt x="90" y="181"/>
                    </a:lnTo>
                    <a:lnTo>
                      <a:pt x="94" y="170"/>
                    </a:lnTo>
                    <a:lnTo>
                      <a:pt x="98" y="161"/>
                    </a:lnTo>
                    <a:lnTo>
                      <a:pt x="104" y="151"/>
                    </a:lnTo>
                    <a:lnTo>
                      <a:pt x="110" y="141"/>
                    </a:lnTo>
                    <a:lnTo>
                      <a:pt x="118" y="132"/>
                    </a:lnTo>
                    <a:lnTo>
                      <a:pt x="125" y="124"/>
                    </a:lnTo>
                    <a:lnTo>
                      <a:pt x="133" y="116"/>
                    </a:lnTo>
                    <a:lnTo>
                      <a:pt x="143" y="110"/>
                    </a:lnTo>
                    <a:lnTo>
                      <a:pt x="151" y="103"/>
                    </a:lnTo>
                    <a:lnTo>
                      <a:pt x="162" y="98"/>
                    </a:lnTo>
                    <a:lnTo>
                      <a:pt x="172" y="92"/>
                    </a:lnTo>
                    <a:lnTo>
                      <a:pt x="184" y="88"/>
                    </a:lnTo>
                    <a:lnTo>
                      <a:pt x="184" y="88"/>
                    </a:lnTo>
                    <a:lnTo>
                      <a:pt x="184" y="88"/>
                    </a:lnTo>
                    <a:lnTo>
                      <a:pt x="184" y="88"/>
                    </a:lnTo>
                    <a:lnTo>
                      <a:pt x="194" y="85"/>
                    </a:lnTo>
                    <a:lnTo>
                      <a:pt x="205" y="83"/>
                    </a:lnTo>
                    <a:lnTo>
                      <a:pt x="217" y="82"/>
                    </a:lnTo>
                    <a:lnTo>
                      <a:pt x="228" y="82"/>
                    </a:lnTo>
                    <a:lnTo>
                      <a:pt x="228" y="82"/>
                    </a:lnTo>
                    <a:lnTo>
                      <a:pt x="245" y="83"/>
                    </a:lnTo>
                    <a:lnTo>
                      <a:pt x="263" y="86"/>
                    </a:lnTo>
                    <a:lnTo>
                      <a:pt x="279" y="90"/>
                    </a:lnTo>
                    <a:lnTo>
                      <a:pt x="294" y="98"/>
                    </a:lnTo>
                    <a:lnTo>
                      <a:pt x="309" y="105"/>
                    </a:lnTo>
                    <a:lnTo>
                      <a:pt x="323" y="116"/>
                    </a:lnTo>
                    <a:lnTo>
                      <a:pt x="335" y="128"/>
                    </a:lnTo>
                    <a:lnTo>
                      <a:pt x="346" y="141"/>
                    </a:lnTo>
                    <a:lnTo>
                      <a:pt x="346" y="141"/>
                    </a:lnTo>
                    <a:lnTo>
                      <a:pt x="346" y="141"/>
                    </a:lnTo>
                    <a:lnTo>
                      <a:pt x="352" y="151"/>
                    </a:lnTo>
                    <a:lnTo>
                      <a:pt x="358" y="161"/>
                    </a:lnTo>
                    <a:lnTo>
                      <a:pt x="363" y="171"/>
                    </a:lnTo>
                    <a:lnTo>
                      <a:pt x="366" y="182"/>
                    </a:lnTo>
                    <a:lnTo>
                      <a:pt x="369" y="193"/>
                    </a:lnTo>
                    <a:lnTo>
                      <a:pt x="372" y="204"/>
                    </a:lnTo>
                    <a:lnTo>
                      <a:pt x="374" y="216"/>
                    </a:lnTo>
                    <a:lnTo>
                      <a:pt x="374" y="226"/>
                    </a:lnTo>
                    <a:lnTo>
                      <a:pt x="374" y="227"/>
                    </a:lnTo>
                    <a:lnTo>
                      <a:pt x="374" y="227"/>
                    </a:lnTo>
                    <a:lnTo>
                      <a:pt x="374" y="227"/>
                    </a:lnTo>
                    <a:lnTo>
                      <a:pt x="373" y="244"/>
                    </a:lnTo>
                    <a:lnTo>
                      <a:pt x="369" y="261"/>
                    </a:lnTo>
                    <a:lnTo>
                      <a:pt x="365" y="277"/>
                    </a:lnTo>
                    <a:lnTo>
                      <a:pt x="358" y="293"/>
                    </a:lnTo>
                    <a:lnTo>
                      <a:pt x="349" y="307"/>
                    </a:lnTo>
                    <a:lnTo>
                      <a:pt x="339" y="321"/>
                    </a:lnTo>
                    <a:lnTo>
                      <a:pt x="327" y="333"/>
                    </a:lnTo>
                    <a:lnTo>
                      <a:pt x="313" y="344"/>
                    </a:lnTo>
                    <a:lnTo>
                      <a:pt x="313" y="344"/>
                    </a:lnTo>
                    <a:close/>
                    <a:moveTo>
                      <a:pt x="442" y="220"/>
                    </a:moveTo>
                    <a:lnTo>
                      <a:pt x="388" y="220"/>
                    </a:lnTo>
                    <a:lnTo>
                      <a:pt x="388" y="220"/>
                    </a:lnTo>
                    <a:lnTo>
                      <a:pt x="387" y="209"/>
                    </a:lnTo>
                    <a:lnTo>
                      <a:pt x="386" y="198"/>
                    </a:lnTo>
                    <a:lnTo>
                      <a:pt x="383" y="188"/>
                    </a:lnTo>
                    <a:lnTo>
                      <a:pt x="380" y="178"/>
                    </a:lnTo>
                    <a:lnTo>
                      <a:pt x="377" y="167"/>
                    </a:lnTo>
                    <a:lnTo>
                      <a:pt x="373" y="157"/>
                    </a:lnTo>
                    <a:lnTo>
                      <a:pt x="367" y="149"/>
                    </a:lnTo>
                    <a:lnTo>
                      <a:pt x="362" y="139"/>
                    </a:lnTo>
                    <a:lnTo>
                      <a:pt x="405" y="108"/>
                    </a:lnTo>
                    <a:lnTo>
                      <a:pt x="405" y="108"/>
                    </a:lnTo>
                    <a:lnTo>
                      <a:pt x="413" y="119"/>
                    </a:lnTo>
                    <a:lnTo>
                      <a:pt x="420" y="134"/>
                    </a:lnTo>
                    <a:lnTo>
                      <a:pt x="427" y="146"/>
                    </a:lnTo>
                    <a:lnTo>
                      <a:pt x="431" y="161"/>
                    </a:lnTo>
                    <a:lnTo>
                      <a:pt x="435" y="176"/>
                    </a:lnTo>
                    <a:lnTo>
                      <a:pt x="439" y="190"/>
                    </a:lnTo>
                    <a:lnTo>
                      <a:pt x="441" y="205"/>
                    </a:lnTo>
                    <a:lnTo>
                      <a:pt x="442" y="220"/>
                    </a:lnTo>
                    <a:lnTo>
                      <a:pt x="442" y="220"/>
                    </a:lnTo>
                    <a:close/>
                    <a:moveTo>
                      <a:pt x="228" y="14"/>
                    </a:moveTo>
                    <a:lnTo>
                      <a:pt x="228" y="14"/>
                    </a:lnTo>
                    <a:lnTo>
                      <a:pt x="240" y="14"/>
                    </a:lnTo>
                    <a:lnTo>
                      <a:pt x="240" y="14"/>
                    </a:lnTo>
                    <a:lnTo>
                      <a:pt x="263" y="16"/>
                    </a:lnTo>
                    <a:lnTo>
                      <a:pt x="284" y="20"/>
                    </a:lnTo>
                    <a:lnTo>
                      <a:pt x="305" y="27"/>
                    </a:lnTo>
                    <a:lnTo>
                      <a:pt x="325" y="35"/>
                    </a:lnTo>
                    <a:lnTo>
                      <a:pt x="344" y="46"/>
                    </a:lnTo>
                    <a:lnTo>
                      <a:pt x="362" y="59"/>
                    </a:lnTo>
                    <a:lnTo>
                      <a:pt x="378" y="74"/>
                    </a:lnTo>
                    <a:lnTo>
                      <a:pt x="393" y="91"/>
                    </a:lnTo>
                    <a:lnTo>
                      <a:pt x="393" y="91"/>
                    </a:lnTo>
                    <a:lnTo>
                      <a:pt x="396" y="96"/>
                    </a:lnTo>
                    <a:lnTo>
                      <a:pt x="353" y="127"/>
                    </a:lnTo>
                    <a:lnTo>
                      <a:pt x="353" y="127"/>
                    </a:lnTo>
                    <a:lnTo>
                      <a:pt x="341" y="114"/>
                    </a:lnTo>
                    <a:lnTo>
                      <a:pt x="327" y="102"/>
                    </a:lnTo>
                    <a:lnTo>
                      <a:pt x="313" y="91"/>
                    </a:lnTo>
                    <a:lnTo>
                      <a:pt x="297" y="83"/>
                    </a:lnTo>
                    <a:lnTo>
                      <a:pt x="281" y="76"/>
                    </a:lnTo>
                    <a:lnTo>
                      <a:pt x="264" y="71"/>
                    </a:lnTo>
                    <a:lnTo>
                      <a:pt x="246" y="69"/>
                    </a:lnTo>
                    <a:lnTo>
                      <a:pt x="228" y="68"/>
                    </a:lnTo>
                    <a:lnTo>
                      <a:pt x="228" y="68"/>
                    </a:lnTo>
                    <a:lnTo>
                      <a:pt x="217" y="68"/>
                    </a:lnTo>
                    <a:lnTo>
                      <a:pt x="206" y="69"/>
                    </a:lnTo>
                    <a:lnTo>
                      <a:pt x="197" y="71"/>
                    </a:lnTo>
                    <a:lnTo>
                      <a:pt x="186" y="73"/>
                    </a:lnTo>
                    <a:lnTo>
                      <a:pt x="169" y="22"/>
                    </a:lnTo>
                    <a:lnTo>
                      <a:pt x="169" y="22"/>
                    </a:lnTo>
                    <a:lnTo>
                      <a:pt x="184" y="18"/>
                    </a:lnTo>
                    <a:lnTo>
                      <a:pt x="198" y="16"/>
                    </a:lnTo>
                    <a:lnTo>
                      <a:pt x="213" y="14"/>
                    </a:lnTo>
                    <a:lnTo>
                      <a:pt x="228" y="14"/>
                    </a:lnTo>
                    <a:lnTo>
                      <a:pt x="228" y="14"/>
                    </a:lnTo>
                    <a:close/>
                    <a:moveTo>
                      <a:pt x="228" y="440"/>
                    </a:moveTo>
                    <a:lnTo>
                      <a:pt x="228" y="440"/>
                    </a:lnTo>
                    <a:lnTo>
                      <a:pt x="226" y="440"/>
                    </a:lnTo>
                    <a:lnTo>
                      <a:pt x="223" y="440"/>
                    </a:lnTo>
                    <a:lnTo>
                      <a:pt x="223" y="440"/>
                    </a:lnTo>
                    <a:lnTo>
                      <a:pt x="218" y="440"/>
                    </a:lnTo>
                    <a:lnTo>
                      <a:pt x="218" y="440"/>
                    </a:lnTo>
                    <a:lnTo>
                      <a:pt x="216" y="440"/>
                    </a:lnTo>
                    <a:lnTo>
                      <a:pt x="215" y="440"/>
                    </a:lnTo>
                    <a:lnTo>
                      <a:pt x="215" y="440"/>
                    </a:lnTo>
                    <a:lnTo>
                      <a:pt x="207" y="439"/>
                    </a:lnTo>
                    <a:lnTo>
                      <a:pt x="206" y="439"/>
                    </a:lnTo>
                    <a:lnTo>
                      <a:pt x="206" y="439"/>
                    </a:lnTo>
                    <a:lnTo>
                      <a:pt x="192" y="437"/>
                    </a:lnTo>
                    <a:lnTo>
                      <a:pt x="179" y="435"/>
                    </a:lnTo>
                    <a:lnTo>
                      <a:pt x="165" y="432"/>
                    </a:lnTo>
                    <a:lnTo>
                      <a:pt x="153" y="427"/>
                    </a:lnTo>
                    <a:lnTo>
                      <a:pt x="140" y="422"/>
                    </a:lnTo>
                    <a:lnTo>
                      <a:pt x="129" y="415"/>
                    </a:lnTo>
                    <a:lnTo>
                      <a:pt x="117" y="409"/>
                    </a:lnTo>
                    <a:lnTo>
                      <a:pt x="106" y="401"/>
                    </a:lnTo>
                    <a:lnTo>
                      <a:pt x="95" y="394"/>
                    </a:lnTo>
                    <a:lnTo>
                      <a:pt x="84" y="384"/>
                    </a:lnTo>
                    <a:lnTo>
                      <a:pt x="75" y="375"/>
                    </a:lnTo>
                    <a:lnTo>
                      <a:pt x="66" y="365"/>
                    </a:lnTo>
                    <a:lnTo>
                      <a:pt x="57" y="355"/>
                    </a:lnTo>
                    <a:lnTo>
                      <a:pt x="50" y="343"/>
                    </a:lnTo>
                    <a:lnTo>
                      <a:pt x="42" y="331"/>
                    </a:lnTo>
                    <a:lnTo>
                      <a:pt x="36" y="319"/>
                    </a:lnTo>
                    <a:lnTo>
                      <a:pt x="36" y="319"/>
                    </a:lnTo>
                    <a:lnTo>
                      <a:pt x="34" y="315"/>
                    </a:lnTo>
                    <a:lnTo>
                      <a:pt x="32" y="314"/>
                    </a:lnTo>
                    <a:lnTo>
                      <a:pt x="32" y="314"/>
                    </a:lnTo>
                    <a:lnTo>
                      <a:pt x="28" y="301"/>
                    </a:lnTo>
                    <a:lnTo>
                      <a:pt x="24" y="288"/>
                    </a:lnTo>
                    <a:lnTo>
                      <a:pt x="21" y="275"/>
                    </a:lnTo>
                    <a:lnTo>
                      <a:pt x="17" y="262"/>
                    </a:lnTo>
                    <a:lnTo>
                      <a:pt x="17" y="261"/>
                    </a:lnTo>
                    <a:lnTo>
                      <a:pt x="17" y="261"/>
                    </a:lnTo>
                    <a:lnTo>
                      <a:pt x="16" y="253"/>
                    </a:lnTo>
                    <a:lnTo>
                      <a:pt x="16" y="252"/>
                    </a:lnTo>
                    <a:lnTo>
                      <a:pt x="16" y="252"/>
                    </a:lnTo>
                    <a:lnTo>
                      <a:pt x="16" y="250"/>
                    </a:lnTo>
                    <a:lnTo>
                      <a:pt x="16" y="250"/>
                    </a:lnTo>
                    <a:lnTo>
                      <a:pt x="15" y="247"/>
                    </a:lnTo>
                    <a:lnTo>
                      <a:pt x="15" y="244"/>
                    </a:lnTo>
                    <a:lnTo>
                      <a:pt x="15" y="244"/>
                    </a:lnTo>
                    <a:lnTo>
                      <a:pt x="15" y="238"/>
                    </a:lnTo>
                    <a:lnTo>
                      <a:pt x="15" y="236"/>
                    </a:lnTo>
                    <a:lnTo>
                      <a:pt x="15" y="236"/>
                    </a:lnTo>
                    <a:lnTo>
                      <a:pt x="15" y="227"/>
                    </a:lnTo>
                    <a:lnTo>
                      <a:pt x="15" y="227"/>
                    </a:lnTo>
                    <a:lnTo>
                      <a:pt x="15" y="223"/>
                    </a:lnTo>
                    <a:lnTo>
                      <a:pt x="15" y="223"/>
                    </a:lnTo>
                    <a:lnTo>
                      <a:pt x="15" y="218"/>
                    </a:lnTo>
                    <a:lnTo>
                      <a:pt x="15" y="218"/>
                    </a:lnTo>
                    <a:lnTo>
                      <a:pt x="16" y="203"/>
                    </a:lnTo>
                    <a:lnTo>
                      <a:pt x="18" y="186"/>
                    </a:lnTo>
                    <a:lnTo>
                      <a:pt x="22" y="171"/>
                    </a:lnTo>
                    <a:lnTo>
                      <a:pt x="26" y="156"/>
                    </a:lnTo>
                    <a:lnTo>
                      <a:pt x="31" y="142"/>
                    </a:lnTo>
                    <a:lnTo>
                      <a:pt x="38" y="128"/>
                    </a:lnTo>
                    <a:lnTo>
                      <a:pt x="45" y="115"/>
                    </a:lnTo>
                    <a:lnTo>
                      <a:pt x="54" y="102"/>
                    </a:lnTo>
                    <a:lnTo>
                      <a:pt x="63" y="90"/>
                    </a:lnTo>
                    <a:lnTo>
                      <a:pt x="74" y="80"/>
                    </a:lnTo>
                    <a:lnTo>
                      <a:pt x="84" y="69"/>
                    </a:lnTo>
                    <a:lnTo>
                      <a:pt x="96" y="59"/>
                    </a:lnTo>
                    <a:lnTo>
                      <a:pt x="108" y="49"/>
                    </a:lnTo>
                    <a:lnTo>
                      <a:pt x="122" y="42"/>
                    </a:lnTo>
                    <a:lnTo>
                      <a:pt x="136" y="34"/>
                    </a:lnTo>
                    <a:lnTo>
                      <a:pt x="150" y="28"/>
                    </a:lnTo>
                    <a:lnTo>
                      <a:pt x="152" y="28"/>
                    </a:lnTo>
                    <a:lnTo>
                      <a:pt x="152" y="28"/>
                    </a:lnTo>
                    <a:lnTo>
                      <a:pt x="156" y="27"/>
                    </a:lnTo>
                    <a:lnTo>
                      <a:pt x="172" y="77"/>
                    </a:lnTo>
                    <a:lnTo>
                      <a:pt x="172" y="77"/>
                    </a:lnTo>
                    <a:lnTo>
                      <a:pt x="161" y="82"/>
                    </a:lnTo>
                    <a:lnTo>
                      <a:pt x="150" y="88"/>
                    </a:lnTo>
                    <a:lnTo>
                      <a:pt x="139" y="95"/>
                    </a:lnTo>
                    <a:lnTo>
                      <a:pt x="130" y="101"/>
                    </a:lnTo>
                    <a:lnTo>
                      <a:pt x="121" y="109"/>
                    </a:lnTo>
                    <a:lnTo>
                      <a:pt x="112" y="117"/>
                    </a:lnTo>
                    <a:lnTo>
                      <a:pt x="104" y="126"/>
                    </a:lnTo>
                    <a:lnTo>
                      <a:pt x="97" y="136"/>
                    </a:lnTo>
                    <a:lnTo>
                      <a:pt x="91" y="145"/>
                    </a:lnTo>
                    <a:lnTo>
                      <a:pt x="85" y="156"/>
                    </a:lnTo>
                    <a:lnTo>
                      <a:pt x="80" y="167"/>
                    </a:lnTo>
                    <a:lnTo>
                      <a:pt x="76" y="179"/>
                    </a:lnTo>
                    <a:lnTo>
                      <a:pt x="72" y="191"/>
                    </a:lnTo>
                    <a:lnTo>
                      <a:pt x="70" y="203"/>
                    </a:lnTo>
                    <a:lnTo>
                      <a:pt x="69" y="215"/>
                    </a:lnTo>
                    <a:lnTo>
                      <a:pt x="68" y="227"/>
                    </a:lnTo>
                    <a:lnTo>
                      <a:pt x="68" y="227"/>
                    </a:lnTo>
                    <a:lnTo>
                      <a:pt x="69" y="244"/>
                    </a:lnTo>
                    <a:lnTo>
                      <a:pt x="71" y="259"/>
                    </a:lnTo>
                    <a:lnTo>
                      <a:pt x="76" y="274"/>
                    </a:lnTo>
                    <a:lnTo>
                      <a:pt x="81" y="289"/>
                    </a:lnTo>
                    <a:lnTo>
                      <a:pt x="88" y="303"/>
                    </a:lnTo>
                    <a:lnTo>
                      <a:pt x="96" y="316"/>
                    </a:lnTo>
                    <a:lnTo>
                      <a:pt x="105" y="328"/>
                    </a:lnTo>
                    <a:lnTo>
                      <a:pt x="116" y="340"/>
                    </a:lnTo>
                    <a:lnTo>
                      <a:pt x="126" y="351"/>
                    </a:lnTo>
                    <a:lnTo>
                      <a:pt x="139" y="359"/>
                    </a:lnTo>
                    <a:lnTo>
                      <a:pt x="152" y="367"/>
                    </a:lnTo>
                    <a:lnTo>
                      <a:pt x="166" y="374"/>
                    </a:lnTo>
                    <a:lnTo>
                      <a:pt x="180" y="380"/>
                    </a:lnTo>
                    <a:lnTo>
                      <a:pt x="197" y="383"/>
                    </a:lnTo>
                    <a:lnTo>
                      <a:pt x="212" y="386"/>
                    </a:lnTo>
                    <a:lnTo>
                      <a:pt x="228" y="386"/>
                    </a:lnTo>
                    <a:lnTo>
                      <a:pt x="228" y="386"/>
                    </a:lnTo>
                    <a:lnTo>
                      <a:pt x="240" y="386"/>
                    </a:lnTo>
                    <a:lnTo>
                      <a:pt x="252" y="385"/>
                    </a:lnTo>
                    <a:lnTo>
                      <a:pt x="264" y="383"/>
                    </a:lnTo>
                    <a:lnTo>
                      <a:pt x="274" y="380"/>
                    </a:lnTo>
                    <a:lnTo>
                      <a:pt x="285" y="377"/>
                    </a:lnTo>
                    <a:lnTo>
                      <a:pt x="296" y="371"/>
                    </a:lnTo>
                    <a:lnTo>
                      <a:pt x="307" y="367"/>
                    </a:lnTo>
                    <a:lnTo>
                      <a:pt x="317" y="360"/>
                    </a:lnTo>
                    <a:lnTo>
                      <a:pt x="348" y="404"/>
                    </a:lnTo>
                    <a:lnTo>
                      <a:pt x="348" y="404"/>
                    </a:lnTo>
                    <a:lnTo>
                      <a:pt x="335" y="412"/>
                    </a:lnTo>
                    <a:lnTo>
                      <a:pt x="321" y="420"/>
                    </a:lnTo>
                    <a:lnTo>
                      <a:pt x="306" y="426"/>
                    </a:lnTo>
                    <a:lnTo>
                      <a:pt x="291" y="432"/>
                    </a:lnTo>
                    <a:lnTo>
                      <a:pt x="275" y="435"/>
                    </a:lnTo>
                    <a:lnTo>
                      <a:pt x="260" y="438"/>
                    </a:lnTo>
                    <a:lnTo>
                      <a:pt x="244" y="440"/>
                    </a:lnTo>
                    <a:lnTo>
                      <a:pt x="228" y="440"/>
                    </a:lnTo>
                    <a:lnTo>
                      <a:pt x="228" y="440"/>
                    </a:lnTo>
                    <a:close/>
                    <a:moveTo>
                      <a:pt x="442" y="239"/>
                    </a:moveTo>
                    <a:lnTo>
                      <a:pt x="442" y="239"/>
                    </a:lnTo>
                    <a:lnTo>
                      <a:pt x="441" y="248"/>
                    </a:lnTo>
                    <a:lnTo>
                      <a:pt x="441" y="249"/>
                    </a:lnTo>
                    <a:lnTo>
                      <a:pt x="441" y="249"/>
                    </a:lnTo>
                    <a:lnTo>
                      <a:pt x="437" y="270"/>
                    </a:lnTo>
                    <a:lnTo>
                      <a:pt x="433" y="290"/>
                    </a:lnTo>
                    <a:lnTo>
                      <a:pt x="426" y="310"/>
                    </a:lnTo>
                    <a:lnTo>
                      <a:pt x="417" y="328"/>
                    </a:lnTo>
                    <a:lnTo>
                      <a:pt x="406" y="346"/>
                    </a:lnTo>
                    <a:lnTo>
                      <a:pt x="394" y="362"/>
                    </a:lnTo>
                    <a:lnTo>
                      <a:pt x="379" y="378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0" y="396"/>
                    </a:lnTo>
                    <a:lnTo>
                      <a:pt x="354" y="388"/>
                    </a:lnTo>
                    <a:lnTo>
                      <a:pt x="327" y="352"/>
                    </a:lnTo>
                    <a:lnTo>
                      <a:pt x="327" y="352"/>
                    </a:lnTo>
                    <a:lnTo>
                      <a:pt x="340" y="341"/>
                    </a:lnTo>
                    <a:lnTo>
                      <a:pt x="352" y="328"/>
                    </a:lnTo>
                    <a:lnTo>
                      <a:pt x="362" y="314"/>
                    </a:lnTo>
                    <a:lnTo>
                      <a:pt x="371" y="300"/>
                    </a:lnTo>
                    <a:lnTo>
                      <a:pt x="377" y="284"/>
                    </a:lnTo>
                    <a:lnTo>
                      <a:pt x="382" y="267"/>
                    </a:lnTo>
                    <a:lnTo>
                      <a:pt x="386" y="251"/>
                    </a:lnTo>
                    <a:lnTo>
                      <a:pt x="388" y="234"/>
                    </a:lnTo>
                    <a:lnTo>
                      <a:pt x="442" y="234"/>
                    </a:lnTo>
                    <a:lnTo>
                      <a:pt x="442" y="234"/>
                    </a:lnTo>
                    <a:lnTo>
                      <a:pt x="442" y="238"/>
                    </a:lnTo>
                    <a:lnTo>
                      <a:pt x="442" y="239"/>
                    </a:lnTo>
                    <a:lnTo>
                      <a:pt x="442" y="239"/>
                    </a:lnTo>
                    <a:lnTo>
                      <a:pt x="442" y="2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62" name="Freeform 40"/>
              <p:cNvSpPr>
                <a:spLocks noEditPoints="1"/>
              </p:cNvSpPr>
              <p:nvPr/>
            </p:nvSpPr>
            <p:spPr bwMode="auto">
              <a:xfrm>
                <a:off x="3022600" y="4586288"/>
                <a:ext cx="360363" cy="361950"/>
              </a:xfrm>
              <a:custGeom>
                <a:avLst/>
                <a:gdLst>
                  <a:gd name="T0" fmla="*/ 101 w 227"/>
                  <a:gd name="T1" fmla="*/ 0 h 228"/>
                  <a:gd name="T2" fmla="*/ 69 w 227"/>
                  <a:gd name="T3" fmla="*/ 9 h 228"/>
                  <a:gd name="T4" fmla="*/ 41 w 227"/>
                  <a:gd name="T5" fmla="*/ 26 h 228"/>
                  <a:gd name="T6" fmla="*/ 19 w 227"/>
                  <a:gd name="T7" fmla="*/ 51 h 228"/>
                  <a:gd name="T8" fmla="*/ 4 w 227"/>
                  <a:gd name="T9" fmla="*/ 80 h 228"/>
                  <a:gd name="T10" fmla="*/ 0 w 227"/>
                  <a:gd name="T11" fmla="*/ 113 h 228"/>
                  <a:gd name="T12" fmla="*/ 2 w 227"/>
                  <a:gd name="T13" fmla="*/ 137 h 228"/>
                  <a:gd name="T14" fmla="*/ 13 w 227"/>
                  <a:gd name="T15" fmla="*/ 168 h 228"/>
                  <a:gd name="T16" fmla="*/ 33 w 227"/>
                  <a:gd name="T17" fmla="*/ 194 h 228"/>
                  <a:gd name="T18" fmla="*/ 59 w 227"/>
                  <a:gd name="T19" fmla="*/ 214 h 228"/>
                  <a:gd name="T20" fmla="*/ 90 w 227"/>
                  <a:gd name="T21" fmla="*/ 226 h 228"/>
                  <a:gd name="T22" fmla="*/ 113 w 227"/>
                  <a:gd name="T23" fmla="*/ 228 h 228"/>
                  <a:gd name="T24" fmla="*/ 148 w 227"/>
                  <a:gd name="T25" fmla="*/ 222 h 228"/>
                  <a:gd name="T26" fmla="*/ 177 w 227"/>
                  <a:gd name="T27" fmla="*/ 208 h 228"/>
                  <a:gd name="T28" fmla="*/ 202 w 227"/>
                  <a:gd name="T29" fmla="*/ 187 h 228"/>
                  <a:gd name="T30" fmla="*/ 219 w 227"/>
                  <a:gd name="T31" fmla="*/ 159 h 228"/>
                  <a:gd name="T32" fmla="*/ 226 w 227"/>
                  <a:gd name="T33" fmla="*/ 125 h 228"/>
                  <a:gd name="T34" fmla="*/ 226 w 227"/>
                  <a:gd name="T35" fmla="*/ 103 h 228"/>
                  <a:gd name="T36" fmla="*/ 219 w 227"/>
                  <a:gd name="T37" fmla="*/ 69 h 228"/>
                  <a:gd name="T38" fmla="*/ 202 w 227"/>
                  <a:gd name="T39" fmla="*/ 41 h 228"/>
                  <a:gd name="T40" fmla="*/ 177 w 227"/>
                  <a:gd name="T41" fmla="*/ 19 h 228"/>
                  <a:gd name="T42" fmla="*/ 148 w 227"/>
                  <a:gd name="T43" fmla="*/ 5 h 228"/>
                  <a:gd name="T44" fmla="*/ 113 w 227"/>
                  <a:gd name="T45" fmla="*/ 0 h 228"/>
                  <a:gd name="T46" fmla="*/ 113 w 227"/>
                  <a:gd name="T47" fmla="*/ 214 h 228"/>
                  <a:gd name="T48" fmla="*/ 84 w 227"/>
                  <a:gd name="T49" fmla="*/ 210 h 228"/>
                  <a:gd name="T50" fmla="*/ 58 w 227"/>
                  <a:gd name="T51" fmla="*/ 197 h 228"/>
                  <a:gd name="T52" fmla="*/ 36 w 227"/>
                  <a:gd name="T53" fmla="*/ 177 h 228"/>
                  <a:gd name="T54" fmla="*/ 21 w 227"/>
                  <a:gd name="T55" fmla="*/ 152 h 228"/>
                  <a:gd name="T56" fmla="*/ 14 w 227"/>
                  <a:gd name="T57" fmla="*/ 124 h 228"/>
                  <a:gd name="T58" fmla="*/ 14 w 227"/>
                  <a:gd name="T59" fmla="*/ 104 h 228"/>
                  <a:gd name="T60" fmla="*/ 21 w 227"/>
                  <a:gd name="T61" fmla="*/ 76 h 228"/>
                  <a:gd name="T62" fmla="*/ 36 w 227"/>
                  <a:gd name="T63" fmla="*/ 51 h 228"/>
                  <a:gd name="T64" fmla="*/ 58 w 227"/>
                  <a:gd name="T65" fmla="*/ 31 h 228"/>
                  <a:gd name="T66" fmla="*/ 84 w 227"/>
                  <a:gd name="T67" fmla="*/ 18 h 228"/>
                  <a:gd name="T68" fmla="*/ 113 w 227"/>
                  <a:gd name="T69" fmla="*/ 14 h 228"/>
                  <a:gd name="T70" fmla="*/ 133 w 227"/>
                  <a:gd name="T71" fmla="*/ 16 h 228"/>
                  <a:gd name="T72" fmla="*/ 160 w 227"/>
                  <a:gd name="T73" fmla="*/ 26 h 228"/>
                  <a:gd name="T74" fmla="*/ 184 w 227"/>
                  <a:gd name="T75" fmla="*/ 43 h 228"/>
                  <a:gd name="T76" fmla="*/ 202 w 227"/>
                  <a:gd name="T77" fmla="*/ 66 h 228"/>
                  <a:gd name="T78" fmla="*/ 211 w 227"/>
                  <a:gd name="T79" fmla="*/ 94 h 228"/>
                  <a:gd name="T80" fmla="*/ 213 w 227"/>
                  <a:gd name="T81" fmla="*/ 113 h 228"/>
                  <a:gd name="T82" fmla="*/ 209 w 227"/>
                  <a:gd name="T83" fmla="*/ 144 h 228"/>
                  <a:gd name="T84" fmla="*/ 196 w 227"/>
                  <a:gd name="T85" fmla="*/ 170 h 228"/>
                  <a:gd name="T86" fmla="*/ 177 w 227"/>
                  <a:gd name="T87" fmla="*/ 191 h 228"/>
                  <a:gd name="T88" fmla="*/ 152 w 227"/>
                  <a:gd name="T89" fmla="*/ 206 h 228"/>
                  <a:gd name="T90" fmla="*/ 124 w 227"/>
                  <a:gd name="T91" fmla="*/ 213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7" h="228">
                    <a:moveTo>
                      <a:pt x="113" y="0"/>
                    </a:moveTo>
                    <a:lnTo>
                      <a:pt x="113" y="0"/>
                    </a:lnTo>
                    <a:lnTo>
                      <a:pt x="101" y="0"/>
                    </a:lnTo>
                    <a:lnTo>
                      <a:pt x="90" y="2"/>
                    </a:lnTo>
                    <a:lnTo>
                      <a:pt x="79" y="5"/>
                    </a:lnTo>
                    <a:lnTo>
                      <a:pt x="69" y="9"/>
                    </a:lnTo>
                    <a:lnTo>
                      <a:pt x="59" y="14"/>
                    </a:lnTo>
                    <a:lnTo>
                      <a:pt x="49" y="19"/>
                    </a:lnTo>
                    <a:lnTo>
                      <a:pt x="41" y="26"/>
                    </a:lnTo>
                    <a:lnTo>
                      <a:pt x="33" y="33"/>
                    </a:lnTo>
                    <a:lnTo>
                      <a:pt x="25" y="41"/>
                    </a:lnTo>
                    <a:lnTo>
                      <a:pt x="19" y="51"/>
                    </a:lnTo>
                    <a:lnTo>
                      <a:pt x="13" y="59"/>
                    </a:lnTo>
                    <a:lnTo>
                      <a:pt x="8" y="69"/>
                    </a:lnTo>
                    <a:lnTo>
                      <a:pt x="4" y="80"/>
                    </a:lnTo>
                    <a:lnTo>
                      <a:pt x="2" y="91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0" y="125"/>
                    </a:lnTo>
                    <a:lnTo>
                      <a:pt x="2" y="137"/>
                    </a:lnTo>
                    <a:lnTo>
                      <a:pt x="4" y="148"/>
                    </a:lnTo>
                    <a:lnTo>
                      <a:pt x="8" y="159"/>
                    </a:lnTo>
                    <a:lnTo>
                      <a:pt x="13" y="168"/>
                    </a:lnTo>
                    <a:lnTo>
                      <a:pt x="19" y="177"/>
                    </a:lnTo>
                    <a:lnTo>
                      <a:pt x="25" y="187"/>
                    </a:lnTo>
                    <a:lnTo>
                      <a:pt x="33" y="194"/>
                    </a:lnTo>
                    <a:lnTo>
                      <a:pt x="41" y="202"/>
                    </a:lnTo>
                    <a:lnTo>
                      <a:pt x="49" y="208"/>
                    </a:lnTo>
                    <a:lnTo>
                      <a:pt x="59" y="214"/>
                    </a:lnTo>
                    <a:lnTo>
                      <a:pt x="69" y="219"/>
                    </a:lnTo>
                    <a:lnTo>
                      <a:pt x="79" y="222"/>
                    </a:lnTo>
                    <a:lnTo>
                      <a:pt x="90" y="226"/>
                    </a:lnTo>
                    <a:lnTo>
                      <a:pt x="101" y="228"/>
                    </a:lnTo>
                    <a:lnTo>
                      <a:pt x="113" y="228"/>
                    </a:lnTo>
                    <a:lnTo>
                      <a:pt x="113" y="228"/>
                    </a:lnTo>
                    <a:lnTo>
                      <a:pt x="125" y="228"/>
                    </a:lnTo>
                    <a:lnTo>
                      <a:pt x="137" y="226"/>
                    </a:lnTo>
                    <a:lnTo>
                      <a:pt x="148" y="222"/>
                    </a:lnTo>
                    <a:lnTo>
                      <a:pt x="157" y="219"/>
                    </a:lnTo>
                    <a:lnTo>
                      <a:pt x="168" y="214"/>
                    </a:lnTo>
                    <a:lnTo>
                      <a:pt x="177" y="208"/>
                    </a:lnTo>
                    <a:lnTo>
                      <a:pt x="185" y="202"/>
                    </a:lnTo>
                    <a:lnTo>
                      <a:pt x="194" y="194"/>
                    </a:lnTo>
                    <a:lnTo>
                      <a:pt x="202" y="187"/>
                    </a:lnTo>
                    <a:lnTo>
                      <a:pt x="208" y="177"/>
                    </a:lnTo>
                    <a:lnTo>
                      <a:pt x="213" y="168"/>
                    </a:lnTo>
                    <a:lnTo>
                      <a:pt x="219" y="159"/>
                    </a:lnTo>
                    <a:lnTo>
                      <a:pt x="222" y="148"/>
                    </a:lnTo>
                    <a:lnTo>
                      <a:pt x="225" y="137"/>
                    </a:lnTo>
                    <a:lnTo>
                      <a:pt x="226" y="125"/>
                    </a:lnTo>
                    <a:lnTo>
                      <a:pt x="227" y="113"/>
                    </a:lnTo>
                    <a:lnTo>
                      <a:pt x="227" y="113"/>
                    </a:lnTo>
                    <a:lnTo>
                      <a:pt x="226" y="103"/>
                    </a:lnTo>
                    <a:lnTo>
                      <a:pt x="225" y="91"/>
                    </a:lnTo>
                    <a:lnTo>
                      <a:pt x="222" y="80"/>
                    </a:lnTo>
                    <a:lnTo>
                      <a:pt x="219" y="69"/>
                    </a:lnTo>
                    <a:lnTo>
                      <a:pt x="213" y="59"/>
                    </a:lnTo>
                    <a:lnTo>
                      <a:pt x="208" y="51"/>
                    </a:lnTo>
                    <a:lnTo>
                      <a:pt x="202" y="41"/>
                    </a:lnTo>
                    <a:lnTo>
                      <a:pt x="194" y="33"/>
                    </a:lnTo>
                    <a:lnTo>
                      <a:pt x="185" y="26"/>
                    </a:lnTo>
                    <a:lnTo>
                      <a:pt x="177" y="19"/>
                    </a:lnTo>
                    <a:lnTo>
                      <a:pt x="168" y="14"/>
                    </a:lnTo>
                    <a:lnTo>
                      <a:pt x="157" y="9"/>
                    </a:lnTo>
                    <a:lnTo>
                      <a:pt x="148" y="5"/>
                    </a:lnTo>
                    <a:lnTo>
                      <a:pt x="137" y="2"/>
                    </a:lnTo>
                    <a:lnTo>
                      <a:pt x="125" y="0"/>
                    </a:lnTo>
                    <a:lnTo>
                      <a:pt x="113" y="0"/>
                    </a:lnTo>
                    <a:lnTo>
                      <a:pt x="113" y="0"/>
                    </a:lnTo>
                    <a:close/>
                    <a:moveTo>
                      <a:pt x="113" y="214"/>
                    </a:moveTo>
                    <a:lnTo>
                      <a:pt x="113" y="214"/>
                    </a:lnTo>
                    <a:lnTo>
                      <a:pt x="103" y="213"/>
                    </a:lnTo>
                    <a:lnTo>
                      <a:pt x="94" y="212"/>
                    </a:lnTo>
                    <a:lnTo>
                      <a:pt x="84" y="210"/>
                    </a:lnTo>
                    <a:lnTo>
                      <a:pt x="74" y="206"/>
                    </a:lnTo>
                    <a:lnTo>
                      <a:pt x="65" y="202"/>
                    </a:lnTo>
                    <a:lnTo>
                      <a:pt x="58" y="197"/>
                    </a:lnTo>
                    <a:lnTo>
                      <a:pt x="49" y="191"/>
                    </a:lnTo>
                    <a:lnTo>
                      <a:pt x="43" y="185"/>
                    </a:lnTo>
                    <a:lnTo>
                      <a:pt x="36" y="177"/>
                    </a:lnTo>
                    <a:lnTo>
                      <a:pt x="31" y="170"/>
                    </a:lnTo>
                    <a:lnTo>
                      <a:pt x="25" y="162"/>
                    </a:lnTo>
                    <a:lnTo>
                      <a:pt x="21" y="152"/>
                    </a:lnTo>
                    <a:lnTo>
                      <a:pt x="18" y="144"/>
                    </a:lnTo>
                    <a:lnTo>
                      <a:pt x="16" y="134"/>
                    </a:lnTo>
                    <a:lnTo>
                      <a:pt x="14" y="124"/>
                    </a:lnTo>
                    <a:lnTo>
                      <a:pt x="14" y="113"/>
                    </a:lnTo>
                    <a:lnTo>
                      <a:pt x="14" y="113"/>
                    </a:lnTo>
                    <a:lnTo>
                      <a:pt x="14" y="104"/>
                    </a:lnTo>
                    <a:lnTo>
                      <a:pt x="16" y="94"/>
                    </a:lnTo>
                    <a:lnTo>
                      <a:pt x="18" y="84"/>
                    </a:lnTo>
                    <a:lnTo>
                      <a:pt x="21" y="76"/>
                    </a:lnTo>
                    <a:lnTo>
                      <a:pt x="25" y="66"/>
                    </a:lnTo>
                    <a:lnTo>
                      <a:pt x="31" y="58"/>
                    </a:lnTo>
                    <a:lnTo>
                      <a:pt x="36" y="51"/>
                    </a:lnTo>
                    <a:lnTo>
                      <a:pt x="43" y="43"/>
                    </a:lnTo>
                    <a:lnTo>
                      <a:pt x="49" y="37"/>
                    </a:lnTo>
                    <a:lnTo>
                      <a:pt x="58" y="31"/>
                    </a:lnTo>
                    <a:lnTo>
                      <a:pt x="65" y="26"/>
                    </a:lnTo>
                    <a:lnTo>
                      <a:pt x="74" y="22"/>
                    </a:lnTo>
                    <a:lnTo>
                      <a:pt x="84" y="18"/>
                    </a:lnTo>
                    <a:lnTo>
                      <a:pt x="94" y="16"/>
                    </a:lnTo>
                    <a:lnTo>
                      <a:pt x="103" y="15"/>
                    </a:lnTo>
                    <a:lnTo>
                      <a:pt x="113" y="14"/>
                    </a:lnTo>
                    <a:lnTo>
                      <a:pt x="113" y="14"/>
                    </a:lnTo>
                    <a:lnTo>
                      <a:pt x="124" y="15"/>
                    </a:lnTo>
                    <a:lnTo>
                      <a:pt x="133" y="16"/>
                    </a:lnTo>
                    <a:lnTo>
                      <a:pt x="143" y="18"/>
                    </a:lnTo>
                    <a:lnTo>
                      <a:pt x="152" y="22"/>
                    </a:lnTo>
                    <a:lnTo>
                      <a:pt x="160" y="26"/>
                    </a:lnTo>
                    <a:lnTo>
                      <a:pt x="169" y="31"/>
                    </a:lnTo>
                    <a:lnTo>
                      <a:pt x="177" y="37"/>
                    </a:lnTo>
                    <a:lnTo>
                      <a:pt x="184" y="43"/>
                    </a:lnTo>
                    <a:lnTo>
                      <a:pt x="191" y="51"/>
                    </a:lnTo>
                    <a:lnTo>
                      <a:pt x="196" y="58"/>
                    </a:lnTo>
                    <a:lnTo>
                      <a:pt x="202" y="66"/>
                    </a:lnTo>
                    <a:lnTo>
                      <a:pt x="205" y="76"/>
                    </a:lnTo>
                    <a:lnTo>
                      <a:pt x="209" y="84"/>
                    </a:lnTo>
                    <a:lnTo>
                      <a:pt x="211" y="94"/>
                    </a:lnTo>
                    <a:lnTo>
                      <a:pt x="212" y="104"/>
                    </a:lnTo>
                    <a:lnTo>
                      <a:pt x="213" y="113"/>
                    </a:lnTo>
                    <a:lnTo>
                      <a:pt x="213" y="113"/>
                    </a:lnTo>
                    <a:lnTo>
                      <a:pt x="212" y="124"/>
                    </a:lnTo>
                    <a:lnTo>
                      <a:pt x="211" y="134"/>
                    </a:lnTo>
                    <a:lnTo>
                      <a:pt x="209" y="144"/>
                    </a:lnTo>
                    <a:lnTo>
                      <a:pt x="205" y="152"/>
                    </a:lnTo>
                    <a:lnTo>
                      <a:pt x="202" y="162"/>
                    </a:lnTo>
                    <a:lnTo>
                      <a:pt x="196" y="170"/>
                    </a:lnTo>
                    <a:lnTo>
                      <a:pt x="191" y="177"/>
                    </a:lnTo>
                    <a:lnTo>
                      <a:pt x="184" y="185"/>
                    </a:lnTo>
                    <a:lnTo>
                      <a:pt x="177" y="191"/>
                    </a:lnTo>
                    <a:lnTo>
                      <a:pt x="169" y="197"/>
                    </a:lnTo>
                    <a:lnTo>
                      <a:pt x="160" y="202"/>
                    </a:lnTo>
                    <a:lnTo>
                      <a:pt x="152" y="206"/>
                    </a:lnTo>
                    <a:lnTo>
                      <a:pt x="143" y="210"/>
                    </a:lnTo>
                    <a:lnTo>
                      <a:pt x="133" y="212"/>
                    </a:lnTo>
                    <a:lnTo>
                      <a:pt x="124" y="213"/>
                    </a:lnTo>
                    <a:lnTo>
                      <a:pt x="113" y="214"/>
                    </a:lnTo>
                    <a:lnTo>
                      <a:pt x="11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63" name="Freeform 41"/>
              <p:cNvSpPr>
                <a:spLocks noEditPoints="1"/>
              </p:cNvSpPr>
              <p:nvPr/>
            </p:nvSpPr>
            <p:spPr bwMode="auto">
              <a:xfrm>
                <a:off x="3060700" y="4625975"/>
                <a:ext cx="282575" cy="282575"/>
              </a:xfrm>
              <a:custGeom>
                <a:avLst/>
                <a:gdLst>
                  <a:gd name="T0" fmla="*/ 80 w 178"/>
                  <a:gd name="T1" fmla="*/ 1 h 178"/>
                  <a:gd name="T2" fmla="*/ 54 w 178"/>
                  <a:gd name="T3" fmla="*/ 7 h 178"/>
                  <a:gd name="T4" fmla="*/ 33 w 178"/>
                  <a:gd name="T5" fmla="*/ 20 h 178"/>
                  <a:gd name="T6" fmla="*/ 16 w 178"/>
                  <a:gd name="T7" fmla="*/ 40 h 178"/>
                  <a:gd name="T8" fmla="*/ 5 w 178"/>
                  <a:gd name="T9" fmla="*/ 62 h 178"/>
                  <a:gd name="T10" fmla="*/ 0 w 178"/>
                  <a:gd name="T11" fmla="*/ 88 h 178"/>
                  <a:gd name="T12" fmla="*/ 3 w 178"/>
                  <a:gd name="T13" fmla="*/ 107 h 178"/>
                  <a:gd name="T14" fmla="*/ 11 w 178"/>
                  <a:gd name="T15" fmla="*/ 132 h 178"/>
                  <a:gd name="T16" fmla="*/ 26 w 178"/>
                  <a:gd name="T17" fmla="*/ 152 h 178"/>
                  <a:gd name="T18" fmla="*/ 47 w 178"/>
                  <a:gd name="T19" fmla="*/ 167 h 178"/>
                  <a:gd name="T20" fmla="*/ 72 w 178"/>
                  <a:gd name="T21" fmla="*/ 176 h 178"/>
                  <a:gd name="T22" fmla="*/ 89 w 178"/>
                  <a:gd name="T23" fmla="*/ 178 h 178"/>
                  <a:gd name="T24" fmla="*/ 116 w 178"/>
                  <a:gd name="T25" fmla="*/ 174 h 178"/>
                  <a:gd name="T26" fmla="*/ 139 w 178"/>
                  <a:gd name="T27" fmla="*/ 163 h 178"/>
                  <a:gd name="T28" fmla="*/ 158 w 178"/>
                  <a:gd name="T29" fmla="*/ 146 h 178"/>
                  <a:gd name="T30" fmla="*/ 171 w 178"/>
                  <a:gd name="T31" fmla="*/ 123 h 178"/>
                  <a:gd name="T32" fmla="*/ 178 w 178"/>
                  <a:gd name="T33" fmla="*/ 98 h 178"/>
                  <a:gd name="T34" fmla="*/ 178 w 178"/>
                  <a:gd name="T35" fmla="*/ 80 h 178"/>
                  <a:gd name="T36" fmla="*/ 171 w 178"/>
                  <a:gd name="T37" fmla="*/ 55 h 178"/>
                  <a:gd name="T38" fmla="*/ 158 w 178"/>
                  <a:gd name="T39" fmla="*/ 32 h 178"/>
                  <a:gd name="T40" fmla="*/ 139 w 178"/>
                  <a:gd name="T41" fmla="*/ 15 h 178"/>
                  <a:gd name="T42" fmla="*/ 116 w 178"/>
                  <a:gd name="T43" fmla="*/ 4 h 178"/>
                  <a:gd name="T44" fmla="*/ 89 w 178"/>
                  <a:gd name="T45" fmla="*/ 0 h 178"/>
                  <a:gd name="T46" fmla="*/ 89 w 178"/>
                  <a:gd name="T47" fmla="*/ 164 h 178"/>
                  <a:gd name="T48" fmla="*/ 67 w 178"/>
                  <a:gd name="T49" fmla="*/ 160 h 178"/>
                  <a:gd name="T50" fmla="*/ 48 w 178"/>
                  <a:gd name="T51" fmla="*/ 151 h 178"/>
                  <a:gd name="T52" fmla="*/ 32 w 178"/>
                  <a:gd name="T53" fmla="*/ 136 h 178"/>
                  <a:gd name="T54" fmla="*/ 21 w 178"/>
                  <a:gd name="T55" fmla="*/ 118 h 178"/>
                  <a:gd name="T56" fmla="*/ 16 w 178"/>
                  <a:gd name="T57" fmla="*/ 97 h 178"/>
                  <a:gd name="T58" fmla="*/ 16 w 178"/>
                  <a:gd name="T59" fmla="*/ 81 h 178"/>
                  <a:gd name="T60" fmla="*/ 21 w 178"/>
                  <a:gd name="T61" fmla="*/ 60 h 178"/>
                  <a:gd name="T62" fmla="*/ 32 w 178"/>
                  <a:gd name="T63" fmla="*/ 42 h 178"/>
                  <a:gd name="T64" fmla="*/ 48 w 178"/>
                  <a:gd name="T65" fmla="*/ 27 h 178"/>
                  <a:gd name="T66" fmla="*/ 67 w 178"/>
                  <a:gd name="T67" fmla="*/ 18 h 178"/>
                  <a:gd name="T68" fmla="*/ 89 w 178"/>
                  <a:gd name="T69" fmla="*/ 14 h 178"/>
                  <a:gd name="T70" fmla="*/ 104 w 178"/>
                  <a:gd name="T71" fmla="*/ 16 h 178"/>
                  <a:gd name="T72" fmla="*/ 125 w 178"/>
                  <a:gd name="T73" fmla="*/ 24 h 178"/>
                  <a:gd name="T74" fmla="*/ 142 w 178"/>
                  <a:gd name="T75" fmla="*/ 37 h 178"/>
                  <a:gd name="T76" fmla="*/ 155 w 178"/>
                  <a:gd name="T77" fmla="*/ 54 h 178"/>
                  <a:gd name="T78" fmla="*/ 162 w 178"/>
                  <a:gd name="T79" fmla="*/ 74 h 178"/>
                  <a:gd name="T80" fmla="*/ 163 w 178"/>
                  <a:gd name="T81" fmla="*/ 88 h 178"/>
                  <a:gd name="T82" fmla="*/ 160 w 178"/>
                  <a:gd name="T83" fmla="*/ 111 h 178"/>
                  <a:gd name="T84" fmla="*/ 152 w 178"/>
                  <a:gd name="T85" fmla="*/ 131 h 178"/>
                  <a:gd name="T86" fmla="*/ 136 w 178"/>
                  <a:gd name="T87" fmla="*/ 147 h 178"/>
                  <a:gd name="T88" fmla="*/ 118 w 178"/>
                  <a:gd name="T89" fmla="*/ 158 h 178"/>
                  <a:gd name="T90" fmla="*/ 97 w 178"/>
                  <a:gd name="T91" fmla="*/ 16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89" y="0"/>
                    </a:lnTo>
                    <a:lnTo>
                      <a:pt x="80" y="1"/>
                    </a:lnTo>
                    <a:lnTo>
                      <a:pt x="72" y="2"/>
                    </a:lnTo>
                    <a:lnTo>
                      <a:pt x="63" y="4"/>
                    </a:lnTo>
                    <a:lnTo>
                      <a:pt x="54" y="7"/>
                    </a:lnTo>
                    <a:lnTo>
                      <a:pt x="47" y="11"/>
                    </a:lnTo>
                    <a:lnTo>
                      <a:pt x="39" y="15"/>
                    </a:lnTo>
                    <a:lnTo>
                      <a:pt x="33" y="20"/>
                    </a:lnTo>
                    <a:lnTo>
                      <a:pt x="26" y="26"/>
                    </a:lnTo>
                    <a:lnTo>
                      <a:pt x="21" y="32"/>
                    </a:lnTo>
                    <a:lnTo>
                      <a:pt x="16" y="40"/>
                    </a:lnTo>
                    <a:lnTo>
                      <a:pt x="11" y="46"/>
                    </a:lnTo>
                    <a:lnTo>
                      <a:pt x="8" y="55"/>
                    </a:lnTo>
                    <a:lnTo>
                      <a:pt x="5" y="62"/>
                    </a:lnTo>
                    <a:lnTo>
                      <a:pt x="3" y="71"/>
                    </a:lnTo>
                    <a:lnTo>
                      <a:pt x="1" y="80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1" y="98"/>
                    </a:lnTo>
                    <a:lnTo>
                      <a:pt x="3" y="107"/>
                    </a:lnTo>
                    <a:lnTo>
                      <a:pt x="5" y="115"/>
                    </a:lnTo>
                    <a:lnTo>
                      <a:pt x="8" y="123"/>
                    </a:lnTo>
                    <a:lnTo>
                      <a:pt x="11" y="132"/>
                    </a:lnTo>
                    <a:lnTo>
                      <a:pt x="16" y="138"/>
                    </a:lnTo>
                    <a:lnTo>
                      <a:pt x="21" y="146"/>
                    </a:lnTo>
                    <a:lnTo>
                      <a:pt x="26" y="152"/>
                    </a:lnTo>
                    <a:lnTo>
                      <a:pt x="33" y="158"/>
                    </a:lnTo>
                    <a:lnTo>
                      <a:pt x="39" y="163"/>
                    </a:lnTo>
                    <a:lnTo>
                      <a:pt x="47" y="167"/>
                    </a:lnTo>
                    <a:lnTo>
                      <a:pt x="54" y="170"/>
                    </a:lnTo>
                    <a:lnTo>
                      <a:pt x="63" y="174"/>
                    </a:lnTo>
                    <a:lnTo>
                      <a:pt x="72" y="176"/>
                    </a:lnTo>
                    <a:lnTo>
                      <a:pt x="80" y="177"/>
                    </a:lnTo>
                    <a:lnTo>
                      <a:pt x="89" y="178"/>
                    </a:lnTo>
                    <a:lnTo>
                      <a:pt x="89" y="178"/>
                    </a:lnTo>
                    <a:lnTo>
                      <a:pt x="99" y="177"/>
                    </a:lnTo>
                    <a:lnTo>
                      <a:pt x="107" y="176"/>
                    </a:lnTo>
                    <a:lnTo>
                      <a:pt x="116" y="174"/>
                    </a:lnTo>
                    <a:lnTo>
                      <a:pt x="124" y="170"/>
                    </a:lnTo>
                    <a:lnTo>
                      <a:pt x="131" y="167"/>
                    </a:lnTo>
                    <a:lnTo>
                      <a:pt x="139" y="163"/>
                    </a:lnTo>
                    <a:lnTo>
                      <a:pt x="146" y="158"/>
                    </a:lnTo>
                    <a:lnTo>
                      <a:pt x="152" y="152"/>
                    </a:lnTo>
                    <a:lnTo>
                      <a:pt x="158" y="146"/>
                    </a:lnTo>
                    <a:lnTo>
                      <a:pt x="162" y="138"/>
                    </a:lnTo>
                    <a:lnTo>
                      <a:pt x="168" y="132"/>
                    </a:lnTo>
                    <a:lnTo>
                      <a:pt x="171" y="123"/>
                    </a:lnTo>
                    <a:lnTo>
                      <a:pt x="174" y="115"/>
                    </a:lnTo>
                    <a:lnTo>
                      <a:pt x="176" y="107"/>
                    </a:lnTo>
                    <a:lnTo>
                      <a:pt x="178" y="98"/>
                    </a:lnTo>
                    <a:lnTo>
                      <a:pt x="178" y="88"/>
                    </a:lnTo>
                    <a:lnTo>
                      <a:pt x="178" y="88"/>
                    </a:lnTo>
                    <a:lnTo>
                      <a:pt x="178" y="80"/>
                    </a:lnTo>
                    <a:lnTo>
                      <a:pt x="176" y="71"/>
                    </a:lnTo>
                    <a:lnTo>
                      <a:pt x="174" y="62"/>
                    </a:lnTo>
                    <a:lnTo>
                      <a:pt x="171" y="55"/>
                    </a:lnTo>
                    <a:lnTo>
                      <a:pt x="168" y="46"/>
                    </a:lnTo>
                    <a:lnTo>
                      <a:pt x="162" y="40"/>
                    </a:lnTo>
                    <a:lnTo>
                      <a:pt x="158" y="32"/>
                    </a:lnTo>
                    <a:lnTo>
                      <a:pt x="152" y="26"/>
                    </a:lnTo>
                    <a:lnTo>
                      <a:pt x="146" y="20"/>
                    </a:lnTo>
                    <a:lnTo>
                      <a:pt x="139" y="15"/>
                    </a:lnTo>
                    <a:lnTo>
                      <a:pt x="131" y="11"/>
                    </a:lnTo>
                    <a:lnTo>
                      <a:pt x="124" y="7"/>
                    </a:lnTo>
                    <a:lnTo>
                      <a:pt x="116" y="4"/>
                    </a:lnTo>
                    <a:lnTo>
                      <a:pt x="107" y="2"/>
                    </a:lnTo>
                    <a:lnTo>
                      <a:pt x="99" y="1"/>
                    </a:lnTo>
                    <a:lnTo>
                      <a:pt x="89" y="0"/>
                    </a:lnTo>
                    <a:lnTo>
                      <a:pt x="89" y="0"/>
                    </a:lnTo>
                    <a:close/>
                    <a:moveTo>
                      <a:pt x="89" y="164"/>
                    </a:moveTo>
                    <a:lnTo>
                      <a:pt x="89" y="164"/>
                    </a:lnTo>
                    <a:lnTo>
                      <a:pt x="81" y="163"/>
                    </a:lnTo>
                    <a:lnTo>
                      <a:pt x="74" y="162"/>
                    </a:lnTo>
                    <a:lnTo>
                      <a:pt x="67" y="160"/>
                    </a:lnTo>
                    <a:lnTo>
                      <a:pt x="60" y="158"/>
                    </a:lnTo>
                    <a:lnTo>
                      <a:pt x="53" y="154"/>
                    </a:lnTo>
                    <a:lnTo>
                      <a:pt x="48" y="151"/>
                    </a:lnTo>
                    <a:lnTo>
                      <a:pt x="41" y="147"/>
                    </a:lnTo>
                    <a:lnTo>
                      <a:pt x="36" y="141"/>
                    </a:lnTo>
                    <a:lnTo>
                      <a:pt x="32" y="136"/>
                    </a:lnTo>
                    <a:lnTo>
                      <a:pt x="27" y="131"/>
                    </a:lnTo>
                    <a:lnTo>
                      <a:pt x="24" y="124"/>
                    </a:lnTo>
                    <a:lnTo>
                      <a:pt x="21" y="118"/>
                    </a:lnTo>
                    <a:lnTo>
                      <a:pt x="18" y="111"/>
                    </a:lnTo>
                    <a:lnTo>
                      <a:pt x="17" y="104"/>
                    </a:lnTo>
                    <a:lnTo>
                      <a:pt x="16" y="97"/>
                    </a:lnTo>
                    <a:lnTo>
                      <a:pt x="14" y="88"/>
                    </a:lnTo>
                    <a:lnTo>
                      <a:pt x="14" y="88"/>
                    </a:lnTo>
                    <a:lnTo>
                      <a:pt x="16" y="81"/>
                    </a:lnTo>
                    <a:lnTo>
                      <a:pt x="17" y="74"/>
                    </a:lnTo>
                    <a:lnTo>
                      <a:pt x="18" y="67"/>
                    </a:lnTo>
                    <a:lnTo>
                      <a:pt x="21" y="60"/>
                    </a:lnTo>
                    <a:lnTo>
                      <a:pt x="24" y="54"/>
                    </a:lnTo>
                    <a:lnTo>
                      <a:pt x="27" y="47"/>
                    </a:lnTo>
                    <a:lnTo>
                      <a:pt x="32" y="42"/>
                    </a:lnTo>
                    <a:lnTo>
                      <a:pt x="36" y="37"/>
                    </a:lnTo>
                    <a:lnTo>
                      <a:pt x="41" y="31"/>
                    </a:lnTo>
                    <a:lnTo>
                      <a:pt x="48" y="27"/>
                    </a:lnTo>
                    <a:lnTo>
                      <a:pt x="53" y="24"/>
                    </a:lnTo>
                    <a:lnTo>
                      <a:pt x="60" y="20"/>
                    </a:lnTo>
                    <a:lnTo>
                      <a:pt x="67" y="18"/>
                    </a:lnTo>
                    <a:lnTo>
                      <a:pt x="74" y="16"/>
                    </a:lnTo>
                    <a:lnTo>
                      <a:pt x="81" y="15"/>
                    </a:lnTo>
                    <a:lnTo>
                      <a:pt x="89" y="14"/>
                    </a:lnTo>
                    <a:lnTo>
                      <a:pt x="89" y="14"/>
                    </a:lnTo>
                    <a:lnTo>
                      <a:pt x="97" y="15"/>
                    </a:lnTo>
                    <a:lnTo>
                      <a:pt x="104" y="16"/>
                    </a:lnTo>
                    <a:lnTo>
                      <a:pt x="112" y="18"/>
                    </a:lnTo>
                    <a:lnTo>
                      <a:pt x="118" y="20"/>
                    </a:lnTo>
                    <a:lnTo>
                      <a:pt x="125" y="24"/>
                    </a:lnTo>
                    <a:lnTo>
                      <a:pt x="131" y="27"/>
                    </a:lnTo>
                    <a:lnTo>
                      <a:pt x="136" y="31"/>
                    </a:lnTo>
                    <a:lnTo>
                      <a:pt x="142" y="37"/>
                    </a:lnTo>
                    <a:lnTo>
                      <a:pt x="147" y="42"/>
                    </a:lnTo>
                    <a:lnTo>
                      <a:pt x="152" y="47"/>
                    </a:lnTo>
                    <a:lnTo>
                      <a:pt x="155" y="54"/>
                    </a:lnTo>
                    <a:lnTo>
                      <a:pt x="158" y="60"/>
                    </a:lnTo>
                    <a:lnTo>
                      <a:pt x="160" y="67"/>
                    </a:lnTo>
                    <a:lnTo>
                      <a:pt x="162" y="74"/>
                    </a:lnTo>
                    <a:lnTo>
                      <a:pt x="163" y="81"/>
                    </a:lnTo>
                    <a:lnTo>
                      <a:pt x="163" y="88"/>
                    </a:lnTo>
                    <a:lnTo>
                      <a:pt x="163" y="88"/>
                    </a:lnTo>
                    <a:lnTo>
                      <a:pt x="163" y="97"/>
                    </a:lnTo>
                    <a:lnTo>
                      <a:pt x="162" y="104"/>
                    </a:lnTo>
                    <a:lnTo>
                      <a:pt x="160" y="111"/>
                    </a:lnTo>
                    <a:lnTo>
                      <a:pt x="158" y="118"/>
                    </a:lnTo>
                    <a:lnTo>
                      <a:pt x="155" y="124"/>
                    </a:lnTo>
                    <a:lnTo>
                      <a:pt x="152" y="131"/>
                    </a:lnTo>
                    <a:lnTo>
                      <a:pt x="147" y="136"/>
                    </a:lnTo>
                    <a:lnTo>
                      <a:pt x="142" y="141"/>
                    </a:lnTo>
                    <a:lnTo>
                      <a:pt x="136" y="147"/>
                    </a:lnTo>
                    <a:lnTo>
                      <a:pt x="131" y="151"/>
                    </a:lnTo>
                    <a:lnTo>
                      <a:pt x="125" y="154"/>
                    </a:lnTo>
                    <a:lnTo>
                      <a:pt x="118" y="158"/>
                    </a:lnTo>
                    <a:lnTo>
                      <a:pt x="112" y="160"/>
                    </a:lnTo>
                    <a:lnTo>
                      <a:pt x="104" y="162"/>
                    </a:lnTo>
                    <a:lnTo>
                      <a:pt x="97" y="163"/>
                    </a:lnTo>
                    <a:lnTo>
                      <a:pt x="89" y="164"/>
                    </a:lnTo>
                    <a:lnTo>
                      <a:pt x="89" y="1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64" name="Freeform 42"/>
              <p:cNvSpPr>
                <a:spLocks noEditPoints="1"/>
              </p:cNvSpPr>
              <p:nvPr/>
            </p:nvSpPr>
            <p:spPr bwMode="auto">
              <a:xfrm>
                <a:off x="3152775" y="4668838"/>
                <a:ext cx="98425" cy="188913"/>
              </a:xfrm>
              <a:custGeom>
                <a:avLst/>
                <a:gdLst>
                  <a:gd name="T0" fmla="*/ 39 w 62"/>
                  <a:gd name="T1" fmla="*/ 0 h 119"/>
                  <a:gd name="T2" fmla="*/ 24 w 62"/>
                  <a:gd name="T3" fmla="*/ 3 h 119"/>
                  <a:gd name="T4" fmla="*/ 23 w 62"/>
                  <a:gd name="T5" fmla="*/ 3 h 119"/>
                  <a:gd name="T6" fmla="*/ 15 w 62"/>
                  <a:gd name="T7" fmla="*/ 5 h 119"/>
                  <a:gd name="T8" fmla="*/ 6 w 62"/>
                  <a:gd name="T9" fmla="*/ 11 h 119"/>
                  <a:gd name="T10" fmla="*/ 1 w 62"/>
                  <a:gd name="T11" fmla="*/ 18 h 119"/>
                  <a:gd name="T12" fmla="*/ 0 w 62"/>
                  <a:gd name="T13" fmla="*/ 28 h 119"/>
                  <a:gd name="T14" fmla="*/ 0 w 62"/>
                  <a:gd name="T15" fmla="*/ 40 h 119"/>
                  <a:gd name="T16" fmla="*/ 3 w 62"/>
                  <a:gd name="T17" fmla="*/ 51 h 119"/>
                  <a:gd name="T18" fmla="*/ 13 w 62"/>
                  <a:gd name="T19" fmla="*/ 59 h 119"/>
                  <a:gd name="T20" fmla="*/ 17 w 62"/>
                  <a:gd name="T21" fmla="*/ 61 h 119"/>
                  <a:gd name="T22" fmla="*/ 24 w 62"/>
                  <a:gd name="T23" fmla="*/ 100 h 119"/>
                  <a:gd name="T24" fmla="*/ 23 w 62"/>
                  <a:gd name="T25" fmla="*/ 100 h 119"/>
                  <a:gd name="T26" fmla="*/ 17 w 62"/>
                  <a:gd name="T27" fmla="*/ 98 h 119"/>
                  <a:gd name="T28" fmla="*/ 14 w 62"/>
                  <a:gd name="T29" fmla="*/ 91 h 119"/>
                  <a:gd name="T30" fmla="*/ 0 w 62"/>
                  <a:gd name="T31" fmla="*/ 85 h 119"/>
                  <a:gd name="T32" fmla="*/ 0 w 62"/>
                  <a:gd name="T33" fmla="*/ 91 h 119"/>
                  <a:gd name="T34" fmla="*/ 1 w 62"/>
                  <a:gd name="T35" fmla="*/ 100 h 119"/>
                  <a:gd name="T36" fmla="*/ 6 w 62"/>
                  <a:gd name="T37" fmla="*/ 108 h 119"/>
                  <a:gd name="T38" fmla="*/ 15 w 62"/>
                  <a:gd name="T39" fmla="*/ 113 h 119"/>
                  <a:gd name="T40" fmla="*/ 23 w 62"/>
                  <a:gd name="T41" fmla="*/ 115 h 119"/>
                  <a:gd name="T42" fmla="*/ 24 w 62"/>
                  <a:gd name="T43" fmla="*/ 119 h 119"/>
                  <a:gd name="T44" fmla="*/ 39 w 62"/>
                  <a:gd name="T45" fmla="*/ 114 h 119"/>
                  <a:gd name="T46" fmla="*/ 44 w 62"/>
                  <a:gd name="T47" fmla="*/ 114 h 119"/>
                  <a:gd name="T48" fmla="*/ 51 w 62"/>
                  <a:gd name="T49" fmla="*/ 110 h 119"/>
                  <a:gd name="T50" fmla="*/ 58 w 62"/>
                  <a:gd name="T51" fmla="*/ 104 h 119"/>
                  <a:gd name="T52" fmla="*/ 62 w 62"/>
                  <a:gd name="T53" fmla="*/ 95 h 119"/>
                  <a:gd name="T54" fmla="*/ 62 w 62"/>
                  <a:gd name="T55" fmla="*/ 79 h 119"/>
                  <a:gd name="T56" fmla="*/ 61 w 62"/>
                  <a:gd name="T57" fmla="*/ 73 h 119"/>
                  <a:gd name="T58" fmla="*/ 55 w 62"/>
                  <a:gd name="T59" fmla="*/ 64 h 119"/>
                  <a:gd name="T60" fmla="*/ 45 w 62"/>
                  <a:gd name="T61" fmla="*/ 57 h 119"/>
                  <a:gd name="T62" fmla="*/ 39 w 62"/>
                  <a:gd name="T63" fmla="*/ 55 h 119"/>
                  <a:gd name="T64" fmla="*/ 39 w 62"/>
                  <a:gd name="T65" fmla="*/ 18 h 119"/>
                  <a:gd name="T66" fmla="*/ 45 w 62"/>
                  <a:gd name="T67" fmla="*/ 21 h 119"/>
                  <a:gd name="T68" fmla="*/ 48 w 62"/>
                  <a:gd name="T69" fmla="*/ 28 h 119"/>
                  <a:gd name="T70" fmla="*/ 62 w 62"/>
                  <a:gd name="T71" fmla="*/ 33 h 119"/>
                  <a:gd name="T72" fmla="*/ 62 w 62"/>
                  <a:gd name="T73" fmla="*/ 28 h 119"/>
                  <a:gd name="T74" fmla="*/ 60 w 62"/>
                  <a:gd name="T75" fmla="*/ 19 h 119"/>
                  <a:gd name="T76" fmla="*/ 56 w 62"/>
                  <a:gd name="T77" fmla="*/ 11 h 119"/>
                  <a:gd name="T78" fmla="*/ 48 w 62"/>
                  <a:gd name="T79" fmla="*/ 6 h 119"/>
                  <a:gd name="T80" fmla="*/ 39 w 62"/>
                  <a:gd name="T81" fmla="*/ 4 h 119"/>
                  <a:gd name="T82" fmla="*/ 48 w 62"/>
                  <a:gd name="T83" fmla="*/ 79 h 119"/>
                  <a:gd name="T84" fmla="*/ 48 w 62"/>
                  <a:gd name="T85" fmla="*/ 91 h 119"/>
                  <a:gd name="T86" fmla="*/ 45 w 62"/>
                  <a:gd name="T87" fmla="*/ 97 h 119"/>
                  <a:gd name="T88" fmla="*/ 39 w 62"/>
                  <a:gd name="T89" fmla="*/ 100 h 119"/>
                  <a:gd name="T90" fmla="*/ 42 w 62"/>
                  <a:gd name="T91" fmla="*/ 71 h 119"/>
                  <a:gd name="T92" fmla="*/ 46 w 62"/>
                  <a:gd name="T93" fmla="*/ 75 h 119"/>
                  <a:gd name="T94" fmla="*/ 48 w 62"/>
                  <a:gd name="T95" fmla="*/ 79 h 119"/>
                  <a:gd name="T96" fmla="*/ 22 w 62"/>
                  <a:gd name="T97" fmla="*/ 48 h 119"/>
                  <a:gd name="T98" fmla="*/ 22 w 62"/>
                  <a:gd name="T99" fmla="*/ 48 h 119"/>
                  <a:gd name="T100" fmla="*/ 19 w 62"/>
                  <a:gd name="T101" fmla="*/ 47 h 119"/>
                  <a:gd name="T102" fmla="*/ 14 w 62"/>
                  <a:gd name="T103" fmla="*/ 42 h 119"/>
                  <a:gd name="T104" fmla="*/ 14 w 62"/>
                  <a:gd name="T105" fmla="*/ 28 h 119"/>
                  <a:gd name="T106" fmla="*/ 15 w 62"/>
                  <a:gd name="T107" fmla="*/ 24 h 119"/>
                  <a:gd name="T108" fmla="*/ 20 w 62"/>
                  <a:gd name="T109" fmla="*/ 18 h 119"/>
                  <a:gd name="T110" fmla="*/ 24 w 62"/>
                  <a:gd name="T111" fmla="*/ 18 h 119"/>
                  <a:gd name="T112" fmla="*/ 22 w 62"/>
                  <a:gd name="T113" fmla="*/ 4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2" h="119">
                    <a:moveTo>
                      <a:pt x="39" y="4"/>
                    </a:moveTo>
                    <a:lnTo>
                      <a:pt x="39" y="0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19" y="4"/>
                    </a:lnTo>
                    <a:lnTo>
                      <a:pt x="15" y="5"/>
                    </a:lnTo>
                    <a:lnTo>
                      <a:pt x="10" y="7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3" y="51"/>
                    </a:lnTo>
                    <a:lnTo>
                      <a:pt x="7" y="55"/>
                    </a:lnTo>
                    <a:lnTo>
                      <a:pt x="13" y="59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24" y="100"/>
                    </a:lnTo>
                    <a:lnTo>
                      <a:pt x="23" y="100"/>
                    </a:lnTo>
                    <a:lnTo>
                      <a:pt x="23" y="100"/>
                    </a:lnTo>
                    <a:lnTo>
                      <a:pt x="20" y="100"/>
                    </a:lnTo>
                    <a:lnTo>
                      <a:pt x="17" y="98"/>
                    </a:lnTo>
                    <a:lnTo>
                      <a:pt x="15" y="95"/>
                    </a:lnTo>
                    <a:lnTo>
                      <a:pt x="14" y="91"/>
                    </a:lnTo>
                    <a:lnTo>
                      <a:pt x="14" y="85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5"/>
                    </a:lnTo>
                    <a:lnTo>
                      <a:pt x="6" y="108"/>
                    </a:lnTo>
                    <a:lnTo>
                      <a:pt x="10" y="111"/>
                    </a:lnTo>
                    <a:lnTo>
                      <a:pt x="15" y="113"/>
                    </a:lnTo>
                    <a:lnTo>
                      <a:pt x="19" y="114"/>
                    </a:lnTo>
                    <a:lnTo>
                      <a:pt x="23" y="115"/>
                    </a:lnTo>
                    <a:lnTo>
                      <a:pt x="24" y="115"/>
                    </a:lnTo>
                    <a:lnTo>
                      <a:pt x="24" y="119"/>
                    </a:lnTo>
                    <a:lnTo>
                      <a:pt x="39" y="119"/>
                    </a:lnTo>
                    <a:lnTo>
                      <a:pt x="39" y="114"/>
                    </a:lnTo>
                    <a:lnTo>
                      <a:pt x="39" y="114"/>
                    </a:lnTo>
                    <a:lnTo>
                      <a:pt x="44" y="114"/>
                    </a:lnTo>
                    <a:lnTo>
                      <a:pt x="48" y="112"/>
                    </a:lnTo>
                    <a:lnTo>
                      <a:pt x="51" y="110"/>
                    </a:lnTo>
                    <a:lnTo>
                      <a:pt x="56" y="107"/>
                    </a:lnTo>
                    <a:lnTo>
                      <a:pt x="58" y="104"/>
                    </a:lnTo>
                    <a:lnTo>
                      <a:pt x="60" y="99"/>
                    </a:lnTo>
                    <a:lnTo>
                      <a:pt x="62" y="95"/>
                    </a:lnTo>
                    <a:lnTo>
                      <a:pt x="62" y="91"/>
                    </a:lnTo>
                    <a:lnTo>
                      <a:pt x="62" y="79"/>
                    </a:lnTo>
                    <a:lnTo>
                      <a:pt x="62" y="79"/>
                    </a:lnTo>
                    <a:lnTo>
                      <a:pt x="61" y="73"/>
                    </a:lnTo>
                    <a:lnTo>
                      <a:pt x="59" y="68"/>
                    </a:lnTo>
                    <a:lnTo>
                      <a:pt x="55" y="64"/>
                    </a:lnTo>
                    <a:lnTo>
                      <a:pt x="49" y="58"/>
                    </a:lnTo>
                    <a:lnTo>
                      <a:pt x="45" y="57"/>
                    </a:lnTo>
                    <a:lnTo>
                      <a:pt x="45" y="57"/>
                    </a:lnTo>
                    <a:lnTo>
                      <a:pt x="39" y="55"/>
                    </a:lnTo>
                    <a:lnTo>
                      <a:pt x="39" y="18"/>
                    </a:lnTo>
                    <a:lnTo>
                      <a:pt x="39" y="18"/>
                    </a:lnTo>
                    <a:lnTo>
                      <a:pt x="43" y="19"/>
                    </a:lnTo>
                    <a:lnTo>
                      <a:pt x="45" y="21"/>
                    </a:lnTo>
                    <a:lnTo>
                      <a:pt x="47" y="25"/>
                    </a:lnTo>
                    <a:lnTo>
                      <a:pt x="48" y="28"/>
                    </a:lnTo>
                    <a:lnTo>
                      <a:pt x="48" y="33"/>
                    </a:lnTo>
                    <a:lnTo>
                      <a:pt x="62" y="33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2" y="24"/>
                    </a:lnTo>
                    <a:lnTo>
                      <a:pt x="60" y="19"/>
                    </a:lnTo>
                    <a:lnTo>
                      <a:pt x="58" y="15"/>
                    </a:lnTo>
                    <a:lnTo>
                      <a:pt x="56" y="11"/>
                    </a:lnTo>
                    <a:lnTo>
                      <a:pt x="51" y="8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39" y="4"/>
                    </a:lnTo>
                    <a:lnTo>
                      <a:pt x="39" y="4"/>
                    </a:lnTo>
                    <a:close/>
                    <a:moveTo>
                      <a:pt x="48" y="79"/>
                    </a:moveTo>
                    <a:lnTo>
                      <a:pt x="48" y="91"/>
                    </a:lnTo>
                    <a:lnTo>
                      <a:pt x="48" y="91"/>
                    </a:lnTo>
                    <a:lnTo>
                      <a:pt x="47" y="94"/>
                    </a:lnTo>
                    <a:lnTo>
                      <a:pt x="45" y="97"/>
                    </a:lnTo>
                    <a:lnTo>
                      <a:pt x="43" y="99"/>
                    </a:lnTo>
                    <a:lnTo>
                      <a:pt x="39" y="100"/>
                    </a:lnTo>
                    <a:lnTo>
                      <a:pt x="39" y="70"/>
                    </a:lnTo>
                    <a:lnTo>
                      <a:pt x="42" y="71"/>
                    </a:lnTo>
                    <a:lnTo>
                      <a:pt x="42" y="71"/>
                    </a:lnTo>
                    <a:lnTo>
                      <a:pt x="46" y="75"/>
                    </a:lnTo>
                    <a:lnTo>
                      <a:pt x="47" y="77"/>
                    </a:lnTo>
                    <a:lnTo>
                      <a:pt x="48" y="79"/>
                    </a:lnTo>
                    <a:lnTo>
                      <a:pt x="48" y="79"/>
                    </a:lnTo>
                    <a:close/>
                    <a:moveTo>
                      <a:pt x="22" y="48"/>
                    </a:moveTo>
                    <a:lnTo>
                      <a:pt x="22" y="48"/>
                    </a:lnTo>
                    <a:lnTo>
                      <a:pt x="22" y="48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16" y="44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5" y="24"/>
                    </a:lnTo>
                    <a:lnTo>
                      <a:pt x="17" y="20"/>
                    </a:lnTo>
                    <a:lnTo>
                      <a:pt x="20" y="18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4" y="50"/>
                    </a:lnTo>
                    <a:lnTo>
                      <a:pt x="2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782794" y="4859383"/>
            <a:ext cx="3105527" cy="874681"/>
            <a:chOff x="1782794" y="4859383"/>
            <a:chExt cx="3105527" cy="874681"/>
          </a:xfrm>
        </p:grpSpPr>
        <p:sp>
          <p:nvSpPr>
            <p:cNvPr id="66" name="Rectangle 3"/>
            <p:cNvSpPr txBox="1">
              <a:spLocks noChangeArrowheads="1"/>
            </p:cNvSpPr>
            <p:nvPr/>
          </p:nvSpPr>
          <p:spPr bwMode="auto">
            <a:xfrm>
              <a:off x="1782794" y="5204944"/>
              <a:ext cx="2669917" cy="52912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r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sz="1000" b="0" dirty="0">
                  <a:solidFill>
                    <a:sysClr val="windowText" lastClr="000000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请在此输入文字内容或粘贴复制的文字内容到此处。请在此输入文字内容</a:t>
              </a:r>
              <a:endParaRPr lang="zh-CN" altLang="en-US" sz="1000" b="0" dirty="0">
                <a:solidFill>
                  <a:sysClr val="windowText" lastClr="000000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67" name="TextBox 15"/>
            <p:cNvSpPr txBox="1"/>
            <p:nvPr/>
          </p:nvSpPr>
          <p:spPr>
            <a:xfrm>
              <a:off x="1981250" y="4859383"/>
              <a:ext cx="2471461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buClr>
                  <a:schemeClr val="tx1">
                    <a:lumMod val="85000"/>
                    <a:lumOff val="15000"/>
                  </a:schemeClr>
                </a:buClr>
                <a:buSzPct val="105000"/>
                <a:defRPr sz="2400">
                  <a:gradFill>
                    <a:gsLst>
                      <a:gs pos="100000">
                        <a:srgbClr val="F57987"/>
                      </a:gs>
                      <a:gs pos="0">
                        <a:srgbClr val="FA99A3"/>
                      </a:gs>
                    </a:gsLst>
                    <a:lin ang="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8" name="Group 43"/>
            <p:cNvGrpSpPr/>
            <p:nvPr/>
          </p:nvGrpSpPr>
          <p:grpSpPr>
            <a:xfrm>
              <a:off x="4548014" y="5054608"/>
              <a:ext cx="340307" cy="408197"/>
              <a:chOff x="4051300" y="3109913"/>
              <a:chExt cx="628650" cy="754063"/>
            </a:xfrm>
            <a:gradFill>
              <a:gsLst>
                <a:gs pos="100000">
                  <a:srgbClr val="F57987"/>
                </a:gs>
                <a:gs pos="0">
                  <a:srgbClr val="FA99A3"/>
                </a:gs>
              </a:gsLst>
              <a:lin ang="0" scaled="1"/>
            </a:gradFill>
          </p:grpSpPr>
          <p:sp>
            <p:nvSpPr>
              <p:cNvPr id="69" name="Freeform 44"/>
              <p:cNvSpPr>
                <a:spLocks noEditPoints="1"/>
              </p:cNvSpPr>
              <p:nvPr/>
            </p:nvSpPr>
            <p:spPr bwMode="auto">
              <a:xfrm>
                <a:off x="4051300" y="3109913"/>
                <a:ext cx="628650" cy="754063"/>
              </a:xfrm>
              <a:custGeom>
                <a:avLst/>
                <a:gdLst>
                  <a:gd name="T0" fmla="*/ 376 w 396"/>
                  <a:gd name="T1" fmla="*/ 361 h 475"/>
                  <a:gd name="T2" fmla="*/ 287 w 396"/>
                  <a:gd name="T3" fmla="*/ 265 h 475"/>
                  <a:gd name="T4" fmla="*/ 258 w 396"/>
                  <a:gd name="T5" fmla="*/ 133 h 475"/>
                  <a:gd name="T6" fmla="*/ 244 w 396"/>
                  <a:gd name="T7" fmla="*/ 70 h 475"/>
                  <a:gd name="T8" fmla="*/ 237 w 396"/>
                  <a:gd name="T9" fmla="*/ 52 h 475"/>
                  <a:gd name="T10" fmla="*/ 233 w 396"/>
                  <a:gd name="T11" fmla="*/ 39 h 475"/>
                  <a:gd name="T12" fmla="*/ 226 w 396"/>
                  <a:gd name="T13" fmla="*/ 27 h 475"/>
                  <a:gd name="T14" fmla="*/ 220 w 396"/>
                  <a:gd name="T15" fmla="*/ 17 h 475"/>
                  <a:gd name="T16" fmla="*/ 213 w 396"/>
                  <a:gd name="T17" fmla="*/ 10 h 475"/>
                  <a:gd name="T18" fmla="*/ 189 w 396"/>
                  <a:gd name="T19" fmla="*/ 6 h 475"/>
                  <a:gd name="T20" fmla="*/ 182 w 396"/>
                  <a:gd name="T21" fmla="*/ 11 h 475"/>
                  <a:gd name="T22" fmla="*/ 176 w 396"/>
                  <a:gd name="T23" fmla="*/ 18 h 475"/>
                  <a:gd name="T24" fmla="*/ 169 w 396"/>
                  <a:gd name="T25" fmla="*/ 28 h 475"/>
                  <a:gd name="T26" fmla="*/ 164 w 396"/>
                  <a:gd name="T27" fmla="*/ 41 h 475"/>
                  <a:gd name="T28" fmla="*/ 157 w 396"/>
                  <a:gd name="T29" fmla="*/ 55 h 475"/>
                  <a:gd name="T30" fmla="*/ 152 w 396"/>
                  <a:gd name="T31" fmla="*/ 70 h 475"/>
                  <a:gd name="T32" fmla="*/ 139 w 396"/>
                  <a:gd name="T33" fmla="*/ 144 h 475"/>
                  <a:gd name="T34" fmla="*/ 102 w 396"/>
                  <a:gd name="T35" fmla="*/ 278 h 475"/>
                  <a:gd name="T36" fmla="*/ 19 w 396"/>
                  <a:gd name="T37" fmla="*/ 362 h 475"/>
                  <a:gd name="T38" fmla="*/ 1 w 396"/>
                  <a:gd name="T39" fmla="*/ 438 h 475"/>
                  <a:gd name="T40" fmla="*/ 124 w 396"/>
                  <a:gd name="T41" fmla="*/ 474 h 475"/>
                  <a:gd name="T42" fmla="*/ 258 w 396"/>
                  <a:gd name="T43" fmla="*/ 469 h 475"/>
                  <a:gd name="T44" fmla="*/ 339 w 396"/>
                  <a:gd name="T45" fmla="*/ 461 h 475"/>
                  <a:gd name="T46" fmla="*/ 374 w 396"/>
                  <a:gd name="T47" fmla="*/ 378 h 475"/>
                  <a:gd name="T48" fmla="*/ 328 w 396"/>
                  <a:gd name="T49" fmla="*/ 355 h 475"/>
                  <a:gd name="T50" fmla="*/ 262 w 396"/>
                  <a:gd name="T51" fmla="*/ 259 h 475"/>
                  <a:gd name="T52" fmla="*/ 351 w 396"/>
                  <a:gd name="T53" fmla="*/ 360 h 475"/>
                  <a:gd name="T54" fmla="*/ 168 w 396"/>
                  <a:gd name="T55" fmla="*/ 68 h 475"/>
                  <a:gd name="T56" fmla="*/ 172 w 396"/>
                  <a:gd name="T57" fmla="*/ 55 h 475"/>
                  <a:gd name="T58" fmla="*/ 178 w 396"/>
                  <a:gd name="T59" fmla="*/ 43 h 475"/>
                  <a:gd name="T60" fmla="*/ 182 w 396"/>
                  <a:gd name="T61" fmla="*/ 35 h 475"/>
                  <a:gd name="T62" fmla="*/ 187 w 396"/>
                  <a:gd name="T63" fmla="*/ 26 h 475"/>
                  <a:gd name="T64" fmla="*/ 194 w 396"/>
                  <a:gd name="T65" fmla="*/ 20 h 475"/>
                  <a:gd name="T66" fmla="*/ 203 w 396"/>
                  <a:gd name="T67" fmla="*/ 20 h 475"/>
                  <a:gd name="T68" fmla="*/ 208 w 396"/>
                  <a:gd name="T69" fmla="*/ 25 h 475"/>
                  <a:gd name="T70" fmla="*/ 213 w 396"/>
                  <a:gd name="T71" fmla="*/ 34 h 475"/>
                  <a:gd name="T72" fmla="*/ 218 w 396"/>
                  <a:gd name="T73" fmla="*/ 42 h 475"/>
                  <a:gd name="T74" fmla="*/ 223 w 396"/>
                  <a:gd name="T75" fmla="*/ 55 h 475"/>
                  <a:gd name="T76" fmla="*/ 166 w 396"/>
                  <a:gd name="T77" fmla="*/ 75 h 475"/>
                  <a:gd name="T78" fmla="*/ 243 w 396"/>
                  <a:gd name="T79" fmla="*/ 142 h 475"/>
                  <a:gd name="T80" fmla="*/ 154 w 396"/>
                  <a:gd name="T81" fmla="*/ 132 h 475"/>
                  <a:gd name="T82" fmla="*/ 62 w 396"/>
                  <a:gd name="T83" fmla="*/ 347 h 475"/>
                  <a:gd name="T84" fmla="*/ 129 w 396"/>
                  <a:gd name="T85" fmla="*/ 273 h 475"/>
                  <a:gd name="T86" fmla="*/ 56 w 396"/>
                  <a:gd name="T87" fmla="*/ 364 h 475"/>
                  <a:gd name="T88" fmla="*/ 22 w 396"/>
                  <a:gd name="T89" fmla="*/ 378 h 475"/>
                  <a:gd name="T90" fmla="*/ 27 w 396"/>
                  <a:gd name="T91" fmla="*/ 395 h 475"/>
                  <a:gd name="T92" fmla="*/ 139 w 396"/>
                  <a:gd name="T93" fmla="*/ 436 h 475"/>
                  <a:gd name="T94" fmla="*/ 99 w 396"/>
                  <a:gd name="T95" fmla="*/ 371 h 475"/>
                  <a:gd name="T96" fmla="*/ 62 w 396"/>
                  <a:gd name="T97" fmla="*/ 401 h 475"/>
                  <a:gd name="T98" fmla="*/ 72 w 396"/>
                  <a:gd name="T99" fmla="*/ 436 h 475"/>
                  <a:gd name="T100" fmla="*/ 95 w 396"/>
                  <a:gd name="T101" fmla="*/ 385 h 475"/>
                  <a:gd name="T102" fmla="*/ 72 w 396"/>
                  <a:gd name="T103" fmla="*/ 460 h 475"/>
                  <a:gd name="T104" fmla="*/ 153 w 396"/>
                  <a:gd name="T105" fmla="*/ 448 h 475"/>
                  <a:gd name="T106" fmla="*/ 325 w 396"/>
                  <a:gd name="T107" fmla="*/ 450 h 475"/>
                  <a:gd name="T108" fmla="*/ 294 w 396"/>
                  <a:gd name="T109" fmla="*/ 392 h 475"/>
                  <a:gd name="T110" fmla="*/ 322 w 396"/>
                  <a:gd name="T111" fmla="*/ 416 h 475"/>
                  <a:gd name="T112" fmla="*/ 326 w 396"/>
                  <a:gd name="T113" fmla="*/ 382 h 475"/>
                  <a:gd name="T114" fmla="*/ 290 w 396"/>
                  <a:gd name="T115" fmla="*/ 375 h 475"/>
                  <a:gd name="T116" fmla="*/ 258 w 396"/>
                  <a:gd name="T117" fmla="*/ 292 h 475"/>
                  <a:gd name="T118" fmla="*/ 375 w 396"/>
                  <a:gd name="T119" fmla="*/ 40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6" h="475">
                    <a:moveTo>
                      <a:pt x="396" y="427"/>
                    </a:moveTo>
                    <a:lnTo>
                      <a:pt x="396" y="427"/>
                    </a:lnTo>
                    <a:lnTo>
                      <a:pt x="396" y="411"/>
                    </a:lnTo>
                    <a:lnTo>
                      <a:pt x="395" y="393"/>
                    </a:lnTo>
                    <a:lnTo>
                      <a:pt x="393" y="386"/>
                    </a:lnTo>
                    <a:lnTo>
                      <a:pt x="391" y="378"/>
                    </a:lnTo>
                    <a:lnTo>
                      <a:pt x="387" y="373"/>
                    </a:lnTo>
                    <a:lnTo>
                      <a:pt x="384" y="367"/>
                    </a:lnTo>
                    <a:lnTo>
                      <a:pt x="378" y="362"/>
                    </a:lnTo>
                    <a:lnTo>
                      <a:pt x="376" y="361"/>
                    </a:lnTo>
                    <a:lnTo>
                      <a:pt x="376" y="361"/>
                    </a:lnTo>
                    <a:lnTo>
                      <a:pt x="364" y="353"/>
                    </a:lnTo>
                    <a:lnTo>
                      <a:pt x="352" y="344"/>
                    </a:lnTo>
                    <a:lnTo>
                      <a:pt x="341" y="335"/>
                    </a:lnTo>
                    <a:lnTo>
                      <a:pt x="330" y="324"/>
                    </a:lnTo>
                    <a:lnTo>
                      <a:pt x="320" y="313"/>
                    </a:lnTo>
                    <a:lnTo>
                      <a:pt x="311" y="303"/>
                    </a:lnTo>
                    <a:lnTo>
                      <a:pt x="302" y="290"/>
                    </a:lnTo>
                    <a:lnTo>
                      <a:pt x="294" y="278"/>
                    </a:lnTo>
                    <a:lnTo>
                      <a:pt x="287" y="265"/>
                    </a:lnTo>
                    <a:lnTo>
                      <a:pt x="280" y="251"/>
                    </a:lnTo>
                    <a:lnTo>
                      <a:pt x="274" y="237"/>
                    </a:lnTo>
                    <a:lnTo>
                      <a:pt x="270" y="223"/>
                    </a:lnTo>
                    <a:lnTo>
                      <a:pt x="265" y="207"/>
                    </a:lnTo>
                    <a:lnTo>
                      <a:pt x="262" y="193"/>
                    </a:lnTo>
                    <a:lnTo>
                      <a:pt x="260" y="178"/>
                    </a:lnTo>
                    <a:lnTo>
                      <a:pt x="258" y="162"/>
                    </a:lnTo>
                    <a:lnTo>
                      <a:pt x="258" y="144"/>
                    </a:lnTo>
                    <a:lnTo>
                      <a:pt x="258" y="144"/>
                    </a:lnTo>
                    <a:lnTo>
                      <a:pt x="258" y="133"/>
                    </a:lnTo>
                    <a:lnTo>
                      <a:pt x="256" y="120"/>
                    </a:lnTo>
                    <a:lnTo>
                      <a:pt x="249" y="90"/>
                    </a:lnTo>
                    <a:lnTo>
                      <a:pt x="250" y="90"/>
                    </a:lnTo>
                    <a:lnTo>
                      <a:pt x="245" y="71"/>
                    </a:lnTo>
                    <a:lnTo>
                      <a:pt x="245" y="71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1" y="64"/>
                    </a:lnTo>
                    <a:lnTo>
                      <a:pt x="241" y="64"/>
                    </a:lnTo>
                    <a:lnTo>
                      <a:pt x="241" y="64"/>
                    </a:lnTo>
                    <a:lnTo>
                      <a:pt x="241" y="64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7" y="52"/>
                    </a:lnTo>
                    <a:lnTo>
                      <a:pt x="237" y="52"/>
                    </a:lnTo>
                    <a:lnTo>
                      <a:pt x="237" y="51"/>
                    </a:lnTo>
                    <a:lnTo>
                      <a:pt x="237" y="51"/>
                    </a:lnTo>
                    <a:lnTo>
                      <a:pt x="235" y="47"/>
                    </a:lnTo>
                    <a:lnTo>
                      <a:pt x="235" y="47"/>
                    </a:lnTo>
                    <a:lnTo>
                      <a:pt x="235" y="44"/>
                    </a:lnTo>
                    <a:lnTo>
                      <a:pt x="235" y="44"/>
                    </a:lnTo>
                    <a:lnTo>
                      <a:pt x="233" y="41"/>
                    </a:lnTo>
                    <a:lnTo>
                      <a:pt x="233" y="41"/>
                    </a:lnTo>
                    <a:lnTo>
                      <a:pt x="233" y="39"/>
                    </a:lnTo>
                    <a:lnTo>
                      <a:pt x="233" y="39"/>
                    </a:lnTo>
                    <a:lnTo>
                      <a:pt x="231" y="36"/>
                    </a:lnTo>
                    <a:lnTo>
                      <a:pt x="231" y="36"/>
                    </a:lnTo>
                    <a:lnTo>
                      <a:pt x="230" y="34"/>
                    </a:lnTo>
                    <a:lnTo>
                      <a:pt x="230" y="34"/>
                    </a:lnTo>
                    <a:lnTo>
                      <a:pt x="229" y="31"/>
                    </a:lnTo>
                    <a:lnTo>
                      <a:pt x="229" y="31"/>
                    </a:lnTo>
                    <a:lnTo>
                      <a:pt x="227" y="29"/>
                    </a:lnTo>
                    <a:lnTo>
                      <a:pt x="227" y="29"/>
                    </a:lnTo>
                    <a:lnTo>
                      <a:pt x="226" y="27"/>
                    </a:lnTo>
                    <a:lnTo>
                      <a:pt x="226" y="27"/>
                    </a:lnTo>
                    <a:lnTo>
                      <a:pt x="225" y="25"/>
                    </a:lnTo>
                    <a:lnTo>
                      <a:pt x="225" y="25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222" y="21"/>
                    </a:lnTo>
                    <a:lnTo>
                      <a:pt x="222" y="21"/>
                    </a:lnTo>
                    <a:lnTo>
                      <a:pt x="221" y="18"/>
                    </a:lnTo>
                    <a:lnTo>
                      <a:pt x="221" y="18"/>
                    </a:lnTo>
                    <a:lnTo>
                      <a:pt x="220" y="17"/>
                    </a:lnTo>
                    <a:lnTo>
                      <a:pt x="220" y="17"/>
                    </a:lnTo>
                    <a:lnTo>
                      <a:pt x="219" y="15"/>
                    </a:lnTo>
                    <a:lnTo>
                      <a:pt x="219" y="15"/>
                    </a:lnTo>
                    <a:lnTo>
                      <a:pt x="217" y="14"/>
                    </a:lnTo>
                    <a:lnTo>
                      <a:pt x="217" y="14"/>
                    </a:lnTo>
                    <a:lnTo>
                      <a:pt x="216" y="12"/>
                    </a:lnTo>
                    <a:lnTo>
                      <a:pt x="216" y="12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1" y="8"/>
                    </a:lnTo>
                    <a:lnTo>
                      <a:pt x="211" y="8"/>
                    </a:lnTo>
                    <a:lnTo>
                      <a:pt x="210" y="8"/>
                    </a:lnTo>
                    <a:lnTo>
                      <a:pt x="210" y="8"/>
                    </a:lnTo>
                    <a:lnTo>
                      <a:pt x="205" y="3"/>
                    </a:lnTo>
                    <a:lnTo>
                      <a:pt x="198" y="0"/>
                    </a:lnTo>
                    <a:lnTo>
                      <a:pt x="192" y="3"/>
                    </a:lnTo>
                    <a:lnTo>
                      <a:pt x="192" y="3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87" y="7"/>
                    </a:lnTo>
                    <a:lnTo>
                      <a:pt x="187" y="7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4" y="9"/>
                    </a:lnTo>
                    <a:lnTo>
                      <a:pt x="184" y="9"/>
                    </a:lnTo>
                    <a:lnTo>
                      <a:pt x="183" y="10"/>
                    </a:lnTo>
                    <a:lnTo>
                      <a:pt x="183" y="10"/>
                    </a:lnTo>
                    <a:lnTo>
                      <a:pt x="182" y="11"/>
                    </a:lnTo>
                    <a:lnTo>
                      <a:pt x="182" y="11"/>
                    </a:lnTo>
                    <a:lnTo>
                      <a:pt x="181" y="12"/>
                    </a:lnTo>
                    <a:lnTo>
                      <a:pt x="181" y="12"/>
                    </a:lnTo>
                    <a:lnTo>
                      <a:pt x="179" y="14"/>
                    </a:lnTo>
                    <a:lnTo>
                      <a:pt x="179" y="14"/>
                    </a:lnTo>
                    <a:lnTo>
                      <a:pt x="178" y="15"/>
                    </a:lnTo>
                    <a:lnTo>
                      <a:pt x="178" y="15"/>
                    </a:lnTo>
                    <a:lnTo>
                      <a:pt x="177" y="17"/>
                    </a:lnTo>
                    <a:lnTo>
                      <a:pt x="177" y="17"/>
                    </a:lnTo>
                    <a:lnTo>
                      <a:pt x="176" y="18"/>
                    </a:lnTo>
                    <a:lnTo>
                      <a:pt x="176" y="18"/>
                    </a:lnTo>
                    <a:lnTo>
                      <a:pt x="175" y="21"/>
                    </a:lnTo>
                    <a:lnTo>
                      <a:pt x="175" y="21"/>
                    </a:lnTo>
                    <a:lnTo>
                      <a:pt x="172" y="23"/>
                    </a:lnTo>
                    <a:lnTo>
                      <a:pt x="172" y="23"/>
                    </a:lnTo>
                    <a:lnTo>
                      <a:pt x="171" y="25"/>
                    </a:lnTo>
                    <a:lnTo>
                      <a:pt x="171" y="25"/>
                    </a:lnTo>
                    <a:lnTo>
                      <a:pt x="170" y="27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9" y="28"/>
                    </a:lnTo>
                    <a:lnTo>
                      <a:pt x="168" y="31"/>
                    </a:lnTo>
                    <a:lnTo>
                      <a:pt x="168" y="31"/>
                    </a:lnTo>
                    <a:lnTo>
                      <a:pt x="167" y="34"/>
                    </a:lnTo>
                    <a:lnTo>
                      <a:pt x="167" y="34"/>
                    </a:lnTo>
                    <a:lnTo>
                      <a:pt x="166" y="36"/>
                    </a:lnTo>
                    <a:lnTo>
                      <a:pt x="166" y="36"/>
                    </a:lnTo>
                    <a:lnTo>
                      <a:pt x="165" y="38"/>
                    </a:lnTo>
                    <a:lnTo>
                      <a:pt x="165" y="38"/>
                    </a:lnTo>
                    <a:lnTo>
                      <a:pt x="164" y="41"/>
                    </a:lnTo>
                    <a:lnTo>
                      <a:pt x="164" y="41"/>
                    </a:lnTo>
                    <a:lnTo>
                      <a:pt x="163" y="43"/>
                    </a:lnTo>
                    <a:lnTo>
                      <a:pt x="163" y="43"/>
                    </a:lnTo>
                    <a:lnTo>
                      <a:pt x="160" y="47"/>
                    </a:lnTo>
                    <a:lnTo>
                      <a:pt x="160" y="47"/>
                    </a:lnTo>
                    <a:lnTo>
                      <a:pt x="159" y="49"/>
                    </a:lnTo>
                    <a:lnTo>
                      <a:pt x="159" y="49"/>
                    </a:lnTo>
                    <a:lnTo>
                      <a:pt x="158" y="52"/>
                    </a:lnTo>
                    <a:lnTo>
                      <a:pt x="158" y="52"/>
                    </a:lnTo>
                    <a:lnTo>
                      <a:pt x="157" y="55"/>
                    </a:lnTo>
                    <a:lnTo>
                      <a:pt x="157" y="55"/>
                    </a:lnTo>
                    <a:lnTo>
                      <a:pt x="156" y="58"/>
                    </a:lnTo>
                    <a:lnTo>
                      <a:pt x="156" y="58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4" y="64"/>
                    </a:lnTo>
                    <a:lnTo>
                      <a:pt x="154" y="64"/>
                    </a:lnTo>
                    <a:lnTo>
                      <a:pt x="153" y="69"/>
                    </a:lnTo>
                    <a:lnTo>
                      <a:pt x="153" y="69"/>
                    </a:lnTo>
                    <a:lnTo>
                      <a:pt x="152" y="70"/>
                    </a:lnTo>
                    <a:lnTo>
                      <a:pt x="152" y="70"/>
                    </a:lnTo>
                    <a:lnTo>
                      <a:pt x="152" y="71"/>
                    </a:lnTo>
                    <a:lnTo>
                      <a:pt x="152" y="71"/>
                    </a:lnTo>
                    <a:lnTo>
                      <a:pt x="152" y="71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8" y="90"/>
                    </a:lnTo>
                    <a:lnTo>
                      <a:pt x="141" y="120"/>
                    </a:lnTo>
                    <a:lnTo>
                      <a:pt x="139" y="133"/>
                    </a:lnTo>
                    <a:lnTo>
                      <a:pt x="139" y="144"/>
                    </a:lnTo>
                    <a:lnTo>
                      <a:pt x="139" y="162"/>
                    </a:lnTo>
                    <a:lnTo>
                      <a:pt x="139" y="162"/>
                    </a:lnTo>
                    <a:lnTo>
                      <a:pt x="137" y="178"/>
                    </a:lnTo>
                    <a:lnTo>
                      <a:pt x="135" y="193"/>
                    </a:lnTo>
                    <a:lnTo>
                      <a:pt x="131" y="209"/>
                    </a:lnTo>
                    <a:lnTo>
                      <a:pt x="127" y="223"/>
                    </a:lnTo>
                    <a:lnTo>
                      <a:pt x="122" y="237"/>
                    </a:lnTo>
                    <a:lnTo>
                      <a:pt x="116" y="251"/>
                    </a:lnTo>
                    <a:lnTo>
                      <a:pt x="110" y="265"/>
                    </a:lnTo>
                    <a:lnTo>
                      <a:pt x="102" y="278"/>
                    </a:lnTo>
                    <a:lnTo>
                      <a:pt x="95" y="290"/>
                    </a:lnTo>
                    <a:lnTo>
                      <a:pt x="86" y="303"/>
                    </a:lnTo>
                    <a:lnTo>
                      <a:pt x="76" y="313"/>
                    </a:lnTo>
                    <a:lnTo>
                      <a:pt x="67" y="324"/>
                    </a:lnTo>
                    <a:lnTo>
                      <a:pt x="56" y="335"/>
                    </a:lnTo>
                    <a:lnTo>
                      <a:pt x="44" y="344"/>
                    </a:lnTo>
                    <a:lnTo>
                      <a:pt x="32" y="353"/>
                    </a:lnTo>
                    <a:lnTo>
                      <a:pt x="20" y="361"/>
                    </a:lnTo>
                    <a:lnTo>
                      <a:pt x="19" y="362"/>
                    </a:lnTo>
                    <a:lnTo>
                      <a:pt x="19" y="362"/>
                    </a:lnTo>
                    <a:lnTo>
                      <a:pt x="13" y="367"/>
                    </a:lnTo>
                    <a:lnTo>
                      <a:pt x="13" y="367"/>
                    </a:lnTo>
                    <a:lnTo>
                      <a:pt x="8" y="372"/>
                    </a:lnTo>
                    <a:lnTo>
                      <a:pt x="6" y="378"/>
                    </a:lnTo>
                    <a:lnTo>
                      <a:pt x="4" y="386"/>
                    </a:lnTo>
                    <a:lnTo>
                      <a:pt x="2" y="393"/>
                    </a:lnTo>
                    <a:lnTo>
                      <a:pt x="1" y="411"/>
                    </a:lnTo>
                    <a:lnTo>
                      <a:pt x="0" y="426"/>
                    </a:lnTo>
                    <a:lnTo>
                      <a:pt x="0" y="426"/>
                    </a:lnTo>
                    <a:lnTo>
                      <a:pt x="1" y="438"/>
                    </a:lnTo>
                    <a:lnTo>
                      <a:pt x="1" y="444"/>
                    </a:lnTo>
                    <a:lnTo>
                      <a:pt x="2" y="450"/>
                    </a:lnTo>
                    <a:lnTo>
                      <a:pt x="2" y="450"/>
                    </a:lnTo>
                    <a:lnTo>
                      <a:pt x="57" y="450"/>
                    </a:lnTo>
                    <a:lnTo>
                      <a:pt x="57" y="450"/>
                    </a:lnTo>
                    <a:lnTo>
                      <a:pt x="58" y="461"/>
                    </a:lnTo>
                    <a:lnTo>
                      <a:pt x="59" y="474"/>
                    </a:lnTo>
                    <a:lnTo>
                      <a:pt x="72" y="474"/>
                    </a:lnTo>
                    <a:lnTo>
                      <a:pt x="111" y="474"/>
                    </a:lnTo>
                    <a:lnTo>
                      <a:pt x="124" y="474"/>
                    </a:lnTo>
                    <a:lnTo>
                      <a:pt x="125" y="461"/>
                    </a:lnTo>
                    <a:lnTo>
                      <a:pt x="125" y="461"/>
                    </a:lnTo>
                    <a:lnTo>
                      <a:pt x="125" y="450"/>
                    </a:lnTo>
                    <a:lnTo>
                      <a:pt x="138" y="450"/>
                    </a:lnTo>
                    <a:lnTo>
                      <a:pt x="138" y="450"/>
                    </a:lnTo>
                    <a:lnTo>
                      <a:pt x="139" y="469"/>
                    </a:lnTo>
                    <a:lnTo>
                      <a:pt x="140" y="475"/>
                    </a:lnTo>
                    <a:lnTo>
                      <a:pt x="257" y="475"/>
                    </a:lnTo>
                    <a:lnTo>
                      <a:pt x="258" y="469"/>
                    </a:lnTo>
                    <a:lnTo>
                      <a:pt x="258" y="469"/>
                    </a:lnTo>
                    <a:lnTo>
                      <a:pt x="259" y="450"/>
                    </a:lnTo>
                    <a:lnTo>
                      <a:pt x="271" y="450"/>
                    </a:lnTo>
                    <a:lnTo>
                      <a:pt x="271" y="450"/>
                    </a:lnTo>
                    <a:lnTo>
                      <a:pt x="272" y="461"/>
                    </a:lnTo>
                    <a:lnTo>
                      <a:pt x="273" y="474"/>
                    </a:lnTo>
                    <a:lnTo>
                      <a:pt x="286" y="474"/>
                    </a:lnTo>
                    <a:lnTo>
                      <a:pt x="325" y="474"/>
                    </a:lnTo>
                    <a:lnTo>
                      <a:pt x="338" y="474"/>
                    </a:lnTo>
                    <a:lnTo>
                      <a:pt x="339" y="461"/>
                    </a:lnTo>
                    <a:lnTo>
                      <a:pt x="339" y="461"/>
                    </a:lnTo>
                    <a:lnTo>
                      <a:pt x="339" y="450"/>
                    </a:lnTo>
                    <a:lnTo>
                      <a:pt x="395" y="450"/>
                    </a:lnTo>
                    <a:lnTo>
                      <a:pt x="395" y="450"/>
                    </a:lnTo>
                    <a:lnTo>
                      <a:pt x="396" y="444"/>
                    </a:lnTo>
                    <a:lnTo>
                      <a:pt x="396" y="444"/>
                    </a:lnTo>
                    <a:lnTo>
                      <a:pt x="396" y="438"/>
                    </a:lnTo>
                    <a:lnTo>
                      <a:pt x="396" y="427"/>
                    </a:lnTo>
                    <a:lnTo>
                      <a:pt x="396" y="427"/>
                    </a:lnTo>
                    <a:close/>
                    <a:moveTo>
                      <a:pt x="369" y="373"/>
                    </a:moveTo>
                    <a:lnTo>
                      <a:pt x="374" y="378"/>
                    </a:lnTo>
                    <a:lnTo>
                      <a:pt x="374" y="378"/>
                    </a:lnTo>
                    <a:lnTo>
                      <a:pt x="376" y="380"/>
                    </a:lnTo>
                    <a:lnTo>
                      <a:pt x="378" y="384"/>
                    </a:lnTo>
                    <a:lnTo>
                      <a:pt x="376" y="384"/>
                    </a:lnTo>
                    <a:lnTo>
                      <a:pt x="375" y="382"/>
                    </a:lnTo>
                    <a:lnTo>
                      <a:pt x="375" y="382"/>
                    </a:lnTo>
                    <a:lnTo>
                      <a:pt x="362" y="377"/>
                    </a:lnTo>
                    <a:lnTo>
                      <a:pt x="351" y="371"/>
                    </a:lnTo>
                    <a:lnTo>
                      <a:pt x="339" y="363"/>
                    </a:lnTo>
                    <a:lnTo>
                      <a:pt x="328" y="355"/>
                    </a:lnTo>
                    <a:lnTo>
                      <a:pt x="318" y="348"/>
                    </a:lnTo>
                    <a:lnTo>
                      <a:pt x="308" y="339"/>
                    </a:lnTo>
                    <a:lnTo>
                      <a:pt x="300" y="331"/>
                    </a:lnTo>
                    <a:lnTo>
                      <a:pt x="292" y="322"/>
                    </a:lnTo>
                    <a:lnTo>
                      <a:pt x="285" y="312"/>
                    </a:lnTo>
                    <a:lnTo>
                      <a:pt x="279" y="303"/>
                    </a:lnTo>
                    <a:lnTo>
                      <a:pt x="274" y="292"/>
                    </a:lnTo>
                    <a:lnTo>
                      <a:pt x="268" y="281"/>
                    </a:lnTo>
                    <a:lnTo>
                      <a:pt x="265" y="270"/>
                    </a:lnTo>
                    <a:lnTo>
                      <a:pt x="262" y="259"/>
                    </a:lnTo>
                    <a:lnTo>
                      <a:pt x="260" y="249"/>
                    </a:lnTo>
                    <a:lnTo>
                      <a:pt x="259" y="237"/>
                    </a:lnTo>
                    <a:lnTo>
                      <a:pt x="259" y="237"/>
                    </a:lnTo>
                    <a:lnTo>
                      <a:pt x="267" y="257"/>
                    </a:lnTo>
                    <a:lnTo>
                      <a:pt x="278" y="278"/>
                    </a:lnTo>
                    <a:lnTo>
                      <a:pt x="289" y="296"/>
                    </a:lnTo>
                    <a:lnTo>
                      <a:pt x="302" y="314"/>
                    </a:lnTo>
                    <a:lnTo>
                      <a:pt x="317" y="331"/>
                    </a:lnTo>
                    <a:lnTo>
                      <a:pt x="333" y="347"/>
                    </a:lnTo>
                    <a:lnTo>
                      <a:pt x="351" y="360"/>
                    </a:lnTo>
                    <a:lnTo>
                      <a:pt x="369" y="373"/>
                    </a:lnTo>
                    <a:lnTo>
                      <a:pt x="369" y="373"/>
                    </a:lnTo>
                    <a:close/>
                    <a:moveTo>
                      <a:pt x="166" y="75"/>
                    </a:moveTo>
                    <a:lnTo>
                      <a:pt x="166" y="75"/>
                    </a:lnTo>
                    <a:lnTo>
                      <a:pt x="166" y="74"/>
                    </a:lnTo>
                    <a:lnTo>
                      <a:pt x="166" y="74"/>
                    </a:lnTo>
                    <a:lnTo>
                      <a:pt x="167" y="70"/>
                    </a:lnTo>
                    <a:lnTo>
                      <a:pt x="167" y="70"/>
                    </a:lnTo>
                    <a:lnTo>
                      <a:pt x="168" y="68"/>
                    </a:lnTo>
                    <a:lnTo>
                      <a:pt x="168" y="68"/>
                    </a:lnTo>
                    <a:lnTo>
                      <a:pt x="169" y="65"/>
                    </a:lnTo>
                    <a:lnTo>
                      <a:pt x="169" y="65"/>
                    </a:lnTo>
                    <a:lnTo>
                      <a:pt x="170" y="63"/>
                    </a:lnTo>
                    <a:lnTo>
                      <a:pt x="170" y="63"/>
                    </a:lnTo>
                    <a:lnTo>
                      <a:pt x="170" y="61"/>
                    </a:lnTo>
                    <a:lnTo>
                      <a:pt x="170" y="61"/>
                    </a:lnTo>
                    <a:lnTo>
                      <a:pt x="171" y="57"/>
                    </a:lnTo>
                    <a:lnTo>
                      <a:pt x="171" y="57"/>
                    </a:lnTo>
                    <a:lnTo>
                      <a:pt x="172" y="55"/>
                    </a:lnTo>
                    <a:lnTo>
                      <a:pt x="172" y="55"/>
                    </a:lnTo>
                    <a:lnTo>
                      <a:pt x="173" y="53"/>
                    </a:lnTo>
                    <a:lnTo>
                      <a:pt x="173" y="53"/>
                    </a:lnTo>
                    <a:lnTo>
                      <a:pt x="175" y="51"/>
                    </a:lnTo>
                    <a:lnTo>
                      <a:pt x="175" y="51"/>
                    </a:lnTo>
                    <a:lnTo>
                      <a:pt x="176" y="48"/>
                    </a:lnTo>
                    <a:lnTo>
                      <a:pt x="176" y="48"/>
                    </a:lnTo>
                    <a:lnTo>
                      <a:pt x="177" y="47"/>
                    </a:lnTo>
                    <a:lnTo>
                      <a:pt x="177" y="47"/>
                    </a:lnTo>
                    <a:lnTo>
                      <a:pt x="178" y="43"/>
                    </a:lnTo>
                    <a:lnTo>
                      <a:pt x="178" y="43"/>
                    </a:lnTo>
                    <a:lnTo>
                      <a:pt x="178" y="42"/>
                    </a:lnTo>
                    <a:lnTo>
                      <a:pt x="178" y="42"/>
                    </a:lnTo>
                    <a:lnTo>
                      <a:pt x="180" y="39"/>
                    </a:lnTo>
                    <a:lnTo>
                      <a:pt x="180" y="39"/>
                    </a:lnTo>
                    <a:lnTo>
                      <a:pt x="180" y="38"/>
                    </a:lnTo>
                    <a:lnTo>
                      <a:pt x="180" y="38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5"/>
                    </a:lnTo>
                    <a:lnTo>
                      <a:pt x="182" y="35"/>
                    </a:lnTo>
                    <a:lnTo>
                      <a:pt x="183" y="31"/>
                    </a:lnTo>
                    <a:lnTo>
                      <a:pt x="183" y="31"/>
                    </a:lnTo>
                    <a:lnTo>
                      <a:pt x="184" y="30"/>
                    </a:lnTo>
                    <a:lnTo>
                      <a:pt x="184" y="30"/>
                    </a:lnTo>
                    <a:lnTo>
                      <a:pt x="185" y="28"/>
                    </a:lnTo>
                    <a:lnTo>
                      <a:pt x="185" y="28"/>
                    </a:lnTo>
                    <a:lnTo>
                      <a:pt x="186" y="27"/>
                    </a:lnTo>
                    <a:lnTo>
                      <a:pt x="186" y="27"/>
                    </a:lnTo>
                    <a:lnTo>
                      <a:pt x="187" y="26"/>
                    </a:lnTo>
                    <a:lnTo>
                      <a:pt x="187" y="26"/>
                    </a:lnTo>
                    <a:lnTo>
                      <a:pt x="189" y="25"/>
                    </a:lnTo>
                    <a:lnTo>
                      <a:pt x="189" y="25"/>
                    </a:lnTo>
                    <a:lnTo>
                      <a:pt x="191" y="23"/>
                    </a:lnTo>
                    <a:lnTo>
                      <a:pt x="191" y="23"/>
                    </a:lnTo>
                    <a:lnTo>
                      <a:pt x="191" y="22"/>
                    </a:lnTo>
                    <a:lnTo>
                      <a:pt x="191" y="22"/>
                    </a:lnTo>
                    <a:lnTo>
                      <a:pt x="193" y="21"/>
                    </a:lnTo>
                    <a:lnTo>
                      <a:pt x="193" y="21"/>
                    </a:lnTo>
                    <a:lnTo>
                      <a:pt x="194" y="20"/>
                    </a:lnTo>
                    <a:lnTo>
                      <a:pt x="194" y="20"/>
                    </a:lnTo>
                    <a:lnTo>
                      <a:pt x="195" y="18"/>
                    </a:lnTo>
                    <a:lnTo>
                      <a:pt x="195" y="18"/>
                    </a:lnTo>
                    <a:lnTo>
                      <a:pt x="196" y="17"/>
                    </a:lnTo>
                    <a:lnTo>
                      <a:pt x="196" y="17"/>
                    </a:lnTo>
                    <a:lnTo>
                      <a:pt x="198" y="16"/>
                    </a:lnTo>
                    <a:lnTo>
                      <a:pt x="198" y="16"/>
                    </a:lnTo>
                    <a:lnTo>
                      <a:pt x="200" y="17"/>
                    </a:lnTo>
                    <a:lnTo>
                      <a:pt x="200" y="17"/>
                    </a:lnTo>
                    <a:lnTo>
                      <a:pt x="203" y="20"/>
                    </a:lnTo>
                    <a:lnTo>
                      <a:pt x="203" y="20"/>
                    </a:lnTo>
                    <a:lnTo>
                      <a:pt x="203" y="20"/>
                    </a:lnTo>
                    <a:lnTo>
                      <a:pt x="203" y="20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7" y="24"/>
                    </a:lnTo>
                    <a:lnTo>
                      <a:pt x="207" y="24"/>
                    </a:lnTo>
                    <a:lnTo>
                      <a:pt x="208" y="25"/>
                    </a:lnTo>
                    <a:lnTo>
                      <a:pt x="208" y="25"/>
                    </a:lnTo>
                    <a:lnTo>
                      <a:pt x="209" y="27"/>
                    </a:lnTo>
                    <a:lnTo>
                      <a:pt x="209" y="27"/>
                    </a:lnTo>
                    <a:lnTo>
                      <a:pt x="210" y="27"/>
                    </a:lnTo>
                    <a:lnTo>
                      <a:pt x="210" y="27"/>
                    </a:lnTo>
                    <a:lnTo>
                      <a:pt x="211" y="30"/>
                    </a:lnTo>
                    <a:lnTo>
                      <a:pt x="211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3" y="34"/>
                    </a:lnTo>
                    <a:lnTo>
                      <a:pt x="213" y="34"/>
                    </a:lnTo>
                    <a:lnTo>
                      <a:pt x="214" y="35"/>
                    </a:lnTo>
                    <a:lnTo>
                      <a:pt x="214" y="35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17" y="38"/>
                    </a:lnTo>
                    <a:lnTo>
                      <a:pt x="217" y="38"/>
                    </a:lnTo>
                    <a:lnTo>
                      <a:pt x="218" y="41"/>
                    </a:lnTo>
                    <a:lnTo>
                      <a:pt x="218" y="41"/>
                    </a:lnTo>
                    <a:lnTo>
                      <a:pt x="218" y="42"/>
                    </a:lnTo>
                    <a:lnTo>
                      <a:pt x="218" y="42"/>
                    </a:lnTo>
                    <a:lnTo>
                      <a:pt x="220" y="45"/>
                    </a:lnTo>
                    <a:lnTo>
                      <a:pt x="220" y="45"/>
                    </a:lnTo>
                    <a:lnTo>
                      <a:pt x="220" y="47"/>
                    </a:lnTo>
                    <a:lnTo>
                      <a:pt x="220" y="47"/>
                    </a:lnTo>
                    <a:lnTo>
                      <a:pt x="222" y="50"/>
                    </a:lnTo>
                    <a:lnTo>
                      <a:pt x="222" y="50"/>
                    </a:lnTo>
                    <a:lnTo>
                      <a:pt x="222" y="51"/>
                    </a:lnTo>
                    <a:lnTo>
                      <a:pt x="222" y="51"/>
                    </a:lnTo>
                    <a:lnTo>
                      <a:pt x="223" y="55"/>
                    </a:lnTo>
                    <a:lnTo>
                      <a:pt x="223" y="55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60"/>
                    </a:lnTo>
                    <a:lnTo>
                      <a:pt x="225" y="60"/>
                    </a:lnTo>
                    <a:lnTo>
                      <a:pt x="225" y="61"/>
                    </a:lnTo>
                    <a:lnTo>
                      <a:pt x="225" y="61"/>
                    </a:lnTo>
                    <a:lnTo>
                      <a:pt x="231" y="76"/>
                    </a:lnTo>
                    <a:lnTo>
                      <a:pt x="166" y="76"/>
                    </a:lnTo>
                    <a:lnTo>
                      <a:pt x="166" y="76"/>
                    </a:lnTo>
                    <a:lnTo>
                      <a:pt x="166" y="75"/>
                    </a:lnTo>
                    <a:lnTo>
                      <a:pt x="166" y="75"/>
                    </a:lnTo>
                    <a:close/>
                    <a:moveTo>
                      <a:pt x="166" y="90"/>
                    </a:moveTo>
                    <a:lnTo>
                      <a:pt x="231" y="90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8" y="105"/>
                    </a:lnTo>
                    <a:lnTo>
                      <a:pt x="241" y="119"/>
                    </a:lnTo>
                    <a:lnTo>
                      <a:pt x="243" y="132"/>
                    </a:lnTo>
                    <a:lnTo>
                      <a:pt x="244" y="142"/>
                    </a:lnTo>
                    <a:lnTo>
                      <a:pt x="243" y="142"/>
                    </a:lnTo>
                    <a:lnTo>
                      <a:pt x="243" y="142"/>
                    </a:lnTo>
                    <a:lnTo>
                      <a:pt x="244" y="163"/>
                    </a:lnTo>
                    <a:lnTo>
                      <a:pt x="244" y="434"/>
                    </a:lnTo>
                    <a:lnTo>
                      <a:pt x="153" y="434"/>
                    </a:lnTo>
                    <a:lnTo>
                      <a:pt x="153" y="163"/>
                    </a:lnTo>
                    <a:lnTo>
                      <a:pt x="153" y="163"/>
                    </a:lnTo>
                    <a:lnTo>
                      <a:pt x="154" y="142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4" y="132"/>
                    </a:lnTo>
                    <a:lnTo>
                      <a:pt x="155" y="119"/>
                    </a:lnTo>
                    <a:lnTo>
                      <a:pt x="158" y="105"/>
                    </a:lnTo>
                    <a:lnTo>
                      <a:pt x="162" y="90"/>
                    </a:lnTo>
                    <a:lnTo>
                      <a:pt x="166" y="90"/>
                    </a:lnTo>
                    <a:close/>
                    <a:moveTo>
                      <a:pt x="22" y="378"/>
                    </a:moveTo>
                    <a:lnTo>
                      <a:pt x="22" y="378"/>
                    </a:lnTo>
                    <a:lnTo>
                      <a:pt x="28" y="373"/>
                    </a:lnTo>
                    <a:lnTo>
                      <a:pt x="28" y="373"/>
                    </a:lnTo>
                    <a:lnTo>
                      <a:pt x="46" y="361"/>
                    </a:lnTo>
                    <a:lnTo>
                      <a:pt x="62" y="347"/>
                    </a:lnTo>
                    <a:lnTo>
                      <a:pt x="78" y="333"/>
                    </a:lnTo>
                    <a:lnTo>
                      <a:pt x="92" y="317"/>
                    </a:lnTo>
                    <a:lnTo>
                      <a:pt x="105" y="298"/>
                    </a:lnTo>
                    <a:lnTo>
                      <a:pt x="117" y="280"/>
                    </a:lnTo>
                    <a:lnTo>
                      <a:pt x="127" y="260"/>
                    </a:lnTo>
                    <a:lnTo>
                      <a:pt x="136" y="241"/>
                    </a:lnTo>
                    <a:lnTo>
                      <a:pt x="136" y="241"/>
                    </a:lnTo>
                    <a:lnTo>
                      <a:pt x="135" y="252"/>
                    </a:lnTo>
                    <a:lnTo>
                      <a:pt x="132" y="263"/>
                    </a:lnTo>
                    <a:lnTo>
                      <a:pt x="129" y="273"/>
                    </a:lnTo>
                    <a:lnTo>
                      <a:pt x="125" y="284"/>
                    </a:lnTo>
                    <a:lnTo>
                      <a:pt x="121" y="295"/>
                    </a:lnTo>
                    <a:lnTo>
                      <a:pt x="115" y="305"/>
                    </a:lnTo>
                    <a:lnTo>
                      <a:pt x="109" y="314"/>
                    </a:lnTo>
                    <a:lnTo>
                      <a:pt x="102" y="323"/>
                    </a:lnTo>
                    <a:lnTo>
                      <a:pt x="95" y="333"/>
                    </a:lnTo>
                    <a:lnTo>
                      <a:pt x="86" y="341"/>
                    </a:lnTo>
                    <a:lnTo>
                      <a:pt x="76" y="349"/>
                    </a:lnTo>
                    <a:lnTo>
                      <a:pt x="67" y="357"/>
                    </a:lnTo>
                    <a:lnTo>
                      <a:pt x="56" y="364"/>
                    </a:lnTo>
                    <a:lnTo>
                      <a:pt x="45" y="371"/>
                    </a:lnTo>
                    <a:lnTo>
                      <a:pt x="33" y="377"/>
                    </a:lnTo>
                    <a:lnTo>
                      <a:pt x="21" y="382"/>
                    </a:lnTo>
                    <a:lnTo>
                      <a:pt x="20" y="384"/>
                    </a:lnTo>
                    <a:lnTo>
                      <a:pt x="20" y="384"/>
                    </a:lnTo>
                    <a:lnTo>
                      <a:pt x="19" y="384"/>
                    </a:lnTo>
                    <a:lnTo>
                      <a:pt x="19" y="384"/>
                    </a:lnTo>
                    <a:lnTo>
                      <a:pt x="20" y="380"/>
                    </a:lnTo>
                    <a:lnTo>
                      <a:pt x="22" y="378"/>
                    </a:lnTo>
                    <a:lnTo>
                      <a:pt x="22" y="378"/>
                    </a:lnTo>
                    <a:close/>
                    <a:moveTo>
                      <a:pt x="15" y="428"/>
                    </a:moveTo>
                    <a:lnTo>
                      <a:pt x="15" y="428"/>
                    </a:lnTo>
                    <a:lnTo>
                      <a:pt x="15" y="418"/>
                    </a:lnTo>
                    <a:lnTo>
                      <a:pt x="16" y="409"/>
                    </a:lnTo>
                    <a:lnTo>
                      <a:pt x="18" y="403"/>
                    </a:lnTo>
                    <a:lnTo>
                      <a:pt x="19" y="401"/>
                    </a:lnTo>
                    <a:lnTo>
                      <a:pt x="21" y="400"/>
                    </a:lnTo>
                    <a:lnTo>
                      <a:pt x="21" y="400"/>
                    </a:lnTo>
                    <a:lnTo>
                      <a:pt x="27" y="395"/>
                    </a:lnTo>
                    <a:lnTo>
                      <a:pt x="27" y="395"/>
                    </a:lnTo>
                    <a:lnTo>
                      <a:pt x="46" y="386"/>
                    </a:lnTo>
                    <a:lnTo>
                      <a:pt x="64" y="375"/>
                    </a:lnTo>
                    <a:lnTo>
                      <a:pt x="82" y="364"/>
                    </a:lnTo>
                    <a:lnTo>
                      <a:pt x="97" y="351"/>
                    </a:lnTo>
                    <a:lnTo>
                      <a:pt x="110" y="337"/>
                    </a:lnTo>
                    <a:lnTo>
                      <a:pt x="121" y="322"/>
                    </a:lnTo>
                    <a:lnTo>
                      <a:pt x="130" y="306"/>
                    </a:lnTo>
                    <a:lnTo>
                      <a:pt x="139" y="290"/>
                    </a:lnTo>
                    <a:lnTo>
                      <a:pt x="139" y="434"/>
                    </a:lnTo>
                    <a:lnTo>
                      <a:pt x="139" y="436"/>
                    </a:lnTo>
                    <a:lnTo>
                      <a:pt x="125" y="436"/>
                    </a:lnTo>
                    <a:lnTo>
                      <a:pt x="125" y="436"/>
                    </a:lnTo>
                    <a:lnTo>
                      <a:pt x="125" y="425"/>
                    </a:lnTo>
                    <a:lnTo>
                      <a:pt x="123" y="413"/>
                    </a:lnTo>
                    <a:lnTo>
                      <a:pt x="121" y="401"/>
                    </a:lnTo>
                    <a:lnTo>
                      <a:pt x="116" y="391"/>
                    </a:lnTo>
                    <a:lnTo>
                      <a:pt x="112" y="382"/>
                    </a:lnTo>
                    <a:lnTo>
                      <a:pt x="106" y="375"/>
                    </a:lnTo>
                    <a:lnTo>
                      <a:pt x="103" y="373"/>
                    </a:lnTo>
                    <a:lnTo>
                      <a:pt x="99" y="371"/>
                    </a:lnTo>
                    <a:lnTo>
                      <a:pt x="96" y="369"/>
                    </a:lnTo>
                    <a:lnTo>
                      <a:pt x="91" y="369"/>
                    </a:lnTo>
                    <a:lnTo>
                      <a:pt x="91" y="369"/>
                    </a:lnTo>
                    <a:lnTo>
                      <a:pt x="87" y="369"/>
                    </a:lnTo>
                    <a:lnTo>
                      <a:pt x="83" y="371"/>
                    </a:lnTo>
                    <a:lnTo>
                      <a:pt x="79" y="373"/>
                    </a:lnTo>
                    <a:lnTo>
                      <a:pt x="76" y="375"/>
                    </a:lnTo>
                    <a:lnTo>
                      <a:pt x="71" y="382"/>
                    </a:lnTo>
                    <a:lnTo>
                      <a:pt x="65" y="391"/>
                    </a:lnTo>
                    <a:lnTo>
                      <a:pt x="62" y="401"/>
                    </a:lnTo>
                    <a:lnTo>
                      <a:pt x="60" y="413"/>
                    </a:lnTo>
                    <a:lnTo>
                      <a:pt x="58" y="425"/>
                    </a:lnTo>
                    <a:lnTo>
                      <a:pt x="57" y="436"/>
                    </a:lnTo>
                    <a:lnTo>
                      <a:pt x="15" y="436"/>
                    </a:lnTo>
                    <a:lnTo>
                      <a:pt x="15" y="436"/>
                    </a:lnTo>
                    <a:lnTo>
                      <a:pt x="15" y="428"/>
                    </a:lnTo>
                    <a:lnTo>
                      <a:pt x="15" y="428"/>
                    </a:lnTo>
                    <a:close/>
                    <a:moveTo>
                      <a:pt x="111" y="436"/>
                    </a:move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26"/>
                    </a:lnTo>
                    <a:lnTo>
                      <a:pt x="74" y="416"/>
                    </a:lnTo>
                    <a:lnTo>
                      <a:pt x="75" y="406"/>
                    </a:lnTo>
                    <a:lnTo>
                      <a:pt x="78" y="399"/>
                    </a:lnTo>
                    <a:lnTo>
                      <a:pt x="81" y="392"/>
                    </a:lnTo>
                    <a:lnTo>
                      <a:pt x="84" y="388"/>
                    </a:lnTo>
                    <a:lnTo>
                      <a:pt x="87" y="385"/>
                    </a:lnTo>
                    <a:lnTo>
                      <a:pt x="91" y="384"/>
                    </a:lnTo>
                    <a:lnTo>
                      <a:pt x="91" y="384"/>
                    </a:lnTo>
                    <a:lnTo>
                      <a:pt x="95" y="385"/>
                    </a:lnTo>
                    <a:lnTo>
                      <a:pt x="99" y="388"/>
                    </a:lnTo>
                    <a:lnTo>
                      <a:pt x="102" y="392"/>
                    </a:lnTo>
                    <a:lnTo>
                      <a:pt x="104" y="399"/>
                    </a:lnTo>
                    <a:lnTo>
                      <a:pt x="108" y="406"/>
                    </a:lnTo>
                    <a:lnTo>
                      <a:pt x="109" y="416"/>
                    </a:lnTo>
                    <a:lnTo>
                      <a:pt x="111" y="426"/>
                    </a:lnTo>
                    <a:lnTo>
                      <a:pt x="111" y="436"/>
                    </a:lnTo>
                    <a:lnTo>
                      <a:pt x="111" y="436"/>
                    </a:lnTo>
                    <a:close/>
                    <a:moveTo>
                      <a:pt x="111" y="460"/>
                    </a:moveTo>
                    <a:lnTo>
                      <a:pt x="72" y="460"/>
                    </a:lnTo>
                    <a:lnTo>
                      <a:pt x="72" y="460"/>
                    </a:lnTo>
                    <a:lnTo>
                      <a:pt x="72" y="450"/>
                    </a:lnTo>
                    <a:lnTo>
                      <a:pt x="111" y="450"/>
                    </a:lnTo>
                    <a:lnTo>
                      <a:pt x="111" y="450"/>
                    </a:lnTo>
                    <a:lnTo>
                      <a:pt x="111" y="460"/>
                    </a:lnTo>
                    <a:lnTo>
                      <a:pt x="111" y="460"/>
                    </a:lnTo>
                    <a:close/>
                    <a:moveTo>
                      <a:pt x="153" y="461"/>
                    </a:moveTo>
                    <a:lnTo>
                      <a:pt x="153" y="461"/>
                    </a:lnTo>
                    <a:lnTo>
                      <a:pt x="152" y="448"/>
                    </a:lnTo>
                    <a:lnTo>
                      <a:pt x="153" y="448"/>
                    </a:lnTo>
                    <a:lnTo>
                      <a:pt x="244" y="448"/>
                    </a:lnTo>
                    <a:lnTo>
                      <a:pt x="245" y="448"/>
                    </a:lnTo>
                    <a:lnTo>
                      <a:pt x="245" y="448"/>
                    </a:lnTo>
                    <a:lnTo>
                      <a:pt x="244" y="461"/>
                    </a:lnTo>
                    <a:lnTo>
                      <a:pt x="153" y="461"/>
                    </a:lnTo>
                    <a:close/>
                    <a:moveTo>
                      <a:pt x="325" y="460"/>
                    </a:moveTo>
                    <a:lnTo>
                      <a:pt x="286" y="460"/>
                    </a:lnTo>
                    <a:lnTo>
                      <a:pt x="286" y="460"/>
                    </a:lnTo>
                    <a:lnTo>
                      <a:pt x="285" y="450"/>
                    </a:lnTo>
                    <a:lnTo>
                      <a:pt x="325" y="450"/>
                    </a:lnTo>
                    <a:lnTo>
                      <a:pt x="325" y="450"/>
                    </a:lnTo>
                    <a:lnTo>
                      <a:pt x="325" y="460"/>
                    </a:lnTo>
                    <a:lnTo>
                      <a:pt x="325" y="460"/>
                    </a:lnTo>
                    <a:close/>
                    <a:moveTo>
                      <a:pt x="286" y="436"/>
                    </a:moveTo>
                    <a:lnTo>
                      <a:pt x="286" y="436"/>
                    </a:lnTo>
                    <a:lnTo>
                      <a:pt x="286" y="426"/>
                    </a:lnTo>
                    <a:lnTo>
                      <a:pt x="288" y="416"/>
                    </a:lnTo>
                    <a:lnTo>
                      <a:pt x="289" y="406"/>
                    </a:lnTo>
                    <a:lnTo>
                      <a:pt x="292" y="399"/>
                    </a:lnTo>
                    <a:lnTo>
                      <a:pt x="294" y="392"/>
                    </a:lnTo>
                    <a:lnTo>
                      <a:pt x="298" y="388"/>
                    </a:lnTo>
                    <a:lnTo>
                      <a:pt x="301" y="385"/>
                    </a:lnTo>
                    <a:lnTo>
                      <a:pt x="305" y="384"/>
                    </a:lnTo>
                    <a:lnTo>
                      <a:pt x="305" y="384"/>
                    </a:lnTo>
                    <a:lnTo>
                      <a:pt x="308" y="385"/>
                    </a:lnTo>
                    <a:lnTo>
                      <a:pt x="313" y="388"/>
                    </a:lnTo>
                    <a:lnTo>
                      <a:pt x="316" y="392"/>
                    </a:lnTo>
                    <a:lnTo>
                      <a:pt x="318" y="399"/>
                    </a:lnTo>
                    <a:lnTo>
                      <a:pt x="320" y="406"/>
                    </a:lnTo>
                    <a:lnTo>
                      <a:pt x="322" y="416"/>
                    </a:lnTo>
                    <a:lnTo>
                      <a:pt x="325" y="426"/>
                    </a:lnTo>
                    <a:lnTo>
                      <a:pt x="325" y="436"/>
                    </a:lnTo>
                    <a:lnTo>
                      <a:pt x="286" y="436"/>
                    </a:lnTo>
                    <a:close/>
                    <a:moveTo>
                      <a:pt x="339" y="436"/>
                    </a:moveTo>
                    <a:lnTo>
                      <a:pt x="339" y="436"/>
                    </a:lnTo>
                    <a:lnTo>
                      <a:pt x="339" y="425"/>
                    </a:lnTo>
                    <a:lnTo>
                      <a:pt x="337" y="413"/>
                    </a:lnTo>
                    <a:lnTo>
                      <a:pt x="334" y="401"/>
                    </a:lnTo>
                    <a:lnTo>
                      <a:pt x="330" y="391"/>
                    </a:lnTo>
                    <a:lnTo>
                      <a:pt x="326" y="382"/>
                    </a:lnTo>
                    <a:lnTo>
                      <a:pt x="320" y="375"/>
                    </a:lnTo>
                    <a:lnTo>
                      <a:pt x="317" y="373"/>
                    </a:lnTo>
                    <a:lnTo>
                      <a:pt x="313" y="371"/>
                    </a:lnTo>
                    <a:lnTo>
                      <a:pt x="310" y="369"/>
                    </a:lnTo>
                    <a:lnTo>
                      <a:pt x="305" y="369"/>
                    </a:lnTo>
                    <a:lnTo>
                      <a:pt x="305" y="369"/>
                    </a:lnTo>
                    <a:lnTo>
                      <a:pt x="301" y="369"/>
                    </a:lnTo>
                    <a:lnTo>
                      <a:pt x="297" y="371"/>
                    </a:lnTo>
                    <a:lnTo>
                      <a:pt x="293" y="373"/>
                    </a:lnTo>
                    <a:lnTo>
                      <a:pt x="290" y="375"/>
                    </a:lnTo>
                    <a:lnTo>
                      <a:pt x="285" y="382"/>
                    </a:lnTo>
                    <a:lnTo>
                      <a:pt x="279" y="391"/>
                    </a:lnTo>
                    <a:lnTo>
                      <a:pt x="276" y="401"/>
                    </a:lnTo>
                    <a:lnTo>
                      <a:pt x="274" y="413"/>
                    </a:lnTo>
                    <a:lnTo>
                      <a:pt x="272" y="425"/>
                    </a:lnTo>
                    <a:lnTo>
                      <a:pt x="271" y="436"/>
                    </a:lnTo>
                    <a:lnTo>
                      <a:pt x="258" y="436"/>
                    </a:lnTo>
                    <a:lnTo>
                      <a:pt x="258" y="434"/>
                    </a:lnTo>
                    <a:lnTo>
                      <a:pt x="258" y="292"/>
                    </a:lnTo>
                    <a:lnTo>
                      <a:pt x="258" y="292"/>
                    </a:lnTo>
                    <a:lnTo>
                      <a:pt x="266" y="308"/>
                    </a:lnTo>
                    <a:lnTo>
                      <a:pt x="276" y="323"/>
                    </a:lnTo>
                    <a:lnTo>
                      <a:pt x="288" y="337"/>
                    </a:lnTo>
                    <a:lnTo>
                      <a:pt x="301" y="351"/>
                    </a:lnTo>
                    <a:lnTo>
                      <a:pt x="316" y="364"/>
                    </a:lnTo>
                    <a:lnTo>
                      <a:pt x="332" y="376"/>
                    </a:lnTo>
                    <a:lnTo>
                      <a:pt x="351" y="386"/>
                    </a:lnTo>
                    <a:lnTo>
                      <a:pt x="370" y="395"/>
                    </a:lnTo>
                    <a:lnTo>
                      <a:pt x="375" y="400"/>
                    </a:lnTo>
                    <a:lnTo>
                      <a:pt x="375" y="400"/>
                    </a:lnTo>
                    <a:lnTo>
                      <a:pt x="379" y="403"/>
                    </a:lnTo>
                    <a:lnTo>
                      <a:pt x="381" y="409"/>
                    </a:lnTo>
                    <a:lnTo>
                      <a:pt x="382" y="418"/>
                    </a:lnTo>
                    <a:lnTo>
                      <a:pt x="382" y="427"/>
                    </a:lnTo>
                    <a:lnTo>
                      <a:pt x="382" y="427"/>
                    </a:lnTo>
                    <a:lnTo>
                      <a:pt x="382" y="436"/>
                    </a:lnTo>
                    <a:lnTo>
                      <a:pt x="339" y="4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70" name="Freeform 45"/>
              <p:cNvSpPr/>
              <p:nvPr/>
            </p:nvSpPr>
            <p:spPr bwMode="auto">
              <a:xfrm>
                <a:off x="4313238" y="3270250"/>
                <a:ext cx="106363" cy="34925"/>
              </a:xfrm>
              <a:custGeom>
                <a:avLst/>
                <a:gdLst>
                  <a:gd name="T0" fmla="*/ 13 w 67"/>
                  <a:gd name="T1" fmla="*/ 20 h 22"/>
                  <a:gd name="T2" fmla="*/ 13 w 67"/>
                  <a:gd name="T3" fmla="*/ 20 h 22"/>
                  <a:gd name="T4" fmla="*/ 15 w 67"/>
                  <a:gd name="T5" fmla="*/ 18 h 22"/>
                  <a:gd name="T6" fmla="*/ 20 w 67"/>
                  <a:gd name="T7" fmla="*/ 16 h 22"/>
                  <a:gd name="T8" fmla="*/ 26 w 67"/>
                  <a:gd name="T9" fmla="*/ 15 h 22"/>
                  <a:gd name="T10" fmla="*/ 33 w 67"/>
                  <a:gd name="T11" fmla="*/ 14 h 22"/>
                  <a:gd name="T12" fmla="*/ 33 w 67"/>
                  <a:gd name="T13" fmla="*/ 14 h 22"/>
                  <a:gd name="T14" fmla="*/ 41 w 67"/>
                  <a:gd name="T15" fmla="*/ 15 h 22"/>
                  <a:gd name="T16" fmla="*/ 46 w 67"/>
                  <a:gd name="T17" fmla="*/ 16 h 22"/>
                  <a:gd name="T18" fmla="*/ 52 w 67"/>
                  <a:gd name="T19" fmla="*/ 18 h 22"/>
                  <a:gd name="T20" fmla="*/ 54 w 67"/>
                  <a:gd name="T21" fmla="*/ 20 h 22"/>
                  <a:gd name="T22" fmla="*/ 54 w 67"/>
                  <a:gd name="T23" fmla="*/ 20 h 22"/>
                  <a:gd name="T24" fmla="*/ 57 w 67"/>
                  <a:gd name="T25" fmla="*/ 22 h 22"/>
                  <a:gd name="T26" fmla="*/ 59 w 67"/>
                  <a:gd name="T27" fmla="*/ 22 h 22"/>
                  <a:gd name="T28" fmla="*/ 59 w 67"/>
                  <a:gd name="T29" fmla="*/ 22 h 22"/>
                  <a:gd name="T30" fmla="*/ 62 w 67"/>
                  <a:gd name="T31" fmla="*/ 22 h 22"/>
                  <a:gd name="T32" fmla="*/ 65 w 67"/>
                  <a:gd name="T33" fmla="*/ 20 h 22"/>
                  <a:gd name="T34" fmla="*/ 65 w 67"/>
                  <a:gd name="T35" fmla="*/ 20 h 22"/>
                  <a:gd name="T36" fmla="*/ 66 w 67"/>
                  <a:gd name="T37" fmla="*/ 18 h 22"/>
                  <a:gd name="T38" fmla="*/ 67 w 67"/>
                  <a:gd name="T39" fmla="*/ 16 h 22"/>
                  <a:gd name="T40" fmla="*/ 66 w 67"/>
                  <a:gd name="T41" fmla="*/ 13 h 22"/>
                  <a:gd name="T42" fmla="*/ 65 w 67"/>
                  <a:gd name="T43" fmla="*/ 10 h 22"/>
                  <a:gd name="T44" fmla="*/ 65 w 67"/>
                  <a:gd name="T45" fmla="*/ 10 h 22"/>
                  <a:gd name="T46" fmla="*/ 59 w 67"/>
                  <a:gd name="T47" fmla="*/ 6 h 22"/>
                  <a:gd name="T48" fmla="*/ 52 w 67"/>
                  <a:gd name="T49" fmla="*/ 3 h 22"/>
                  <a:gd name="T50" fmla="*/ 43 w 67"/>
                  <a:gd name="T51" fmla="*/ 1 h 22"/>
                  <a:gd name="T52" fmla="*/ 33 w 67"/>
                  <a:gd name="T53" fmla="*/ 0 h 22"/>
                  <a:gd name="T54" fmla="*/ 33 w 67"/>
                  <a:gd name="T55" fmla="*/ 0 h 22"/>
                  <a:gd name="T56" fmla="*/ 24 w 67"/>
                  <a:gd name="T57" fmla="*/ 1 h 22"/>
                  <a:gd name="T58" fmla="*/ 15 w 67"/>
                  <a:gd name="T59" fmla="*/ 3 h 22"/>
                  <a:gd name="T60" fmla="*/ 7 w 67"/>
                  <a:gd name="T61" fmla="*/ 6 h 22"/>
                  <a:gd name="T62" fmla="*/ 2 w 67"/>
                  <a:gd name="T63" fmla="*/ 10 h 22"/>
                  <a:gd name="T64" fmla="*/ 2 w 67"/>
                  <a:gd name="T65" fmla="*/ 10 h 22"/>
                  <a:gd name="T66" fmla="*/ 1 w 67"/>
                  <a:gd name="T67" fmla="*/ 13 h 22"/>
                  <a:gd name="T68" fmla="*/ 0 w 67"/>
                  <a:gd name="T69" fmla="*/ 16 h 22"/>
                  <a:gd name="T70" fmla="*/ 1 w 67"/>
                  <a:gd name="T71" fmla="*/ 18 h 22"/>
                  <a:gd name="T72" fmla="*/ 2 w 67"/>
                  <a:gd name="T73" fmla="*/ 20 h 22"/>
                  <a:gd name="T74" fmla="*/ 2 w 67"/>
                  <a:gd name="T75" fmla="*/ 20 h 22"/>
                  <a:gd name="T76" fmla="*/ 5 w 67"/>
                  <a:gd name="T77" fmla="*/ 22 h 22"/>
                  <a:gd name="T78" fmla="*/ 7 w 67"/>
                  <a:gd name="T79" fmla="*/ 22 h 22"/>
                  <a:gd name="T80" fmla="*/ 10 w 67"/>
                  <a:gd name="T81" fmla="*/ 21 h 22"/>
                  <a:gd name="T82" fmla="*/ 13 w 67"/>
                  <a:gd name="T83" fmla="*/ 20 h 22"/>
                  <a:gd name="T84" fmla="*/ 13 w 67"/>
                  <a:gd name="T85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7" h="22">
                    <a:moveTo>
                      <a:pt x="13" y="20"/>
                    </a:moveTo>
                    <a:lnTo>
                      <a:pt x="13" y="20"/>
                    </a:lnTo>
                    <a:lnTo>
                      <a:pt x="15" y="18"/>
                    </a:lnTo>
                    <a:lnTo>
                      <a:pt x="20" y="16"/>
                    </a:lnTo>
                    <a:lnTo>
                      <a:pt x="26" y="15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41" y="15"/>
                    </a:lnTo>
                    <a:lnTo>
                      <a:pt x="46" y="16"/>
                    </a:lnTo>
                    <a:lnTo>
                      <a:pt x="52" y="18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57" y="22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62" y="22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6" y="18"/>
                    </a:lnTo>
                    <a:lnTo>
                      <a:pt x="67" y="16"/>
                    </a:lnTo>
                    <a:lnTo>
                      <a:pt x="66" y="13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2" y="3"/>
                    </a:lnTo>
                    <a:lnTo>
                      <a:pt x="43" y="1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1"/>
                    </a:lnTo>
                    <a:lnTo>
                      <a:pt x="15" y="3"/>
                    </a:lnTo>
                    <a:lnTo>
                      <a:pt x="7" y="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0" y="21"/>
                    </a:lnTo>
                    <a:lnTo>
                      <a:pt x="13" y="20"/>
                    </a:lnTo>
                    <a:lnTo>
                      <a:pt x="1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170894" y="2885460"/>
            <a:ext cx="3139696" cy="925459"/>
            <a:chOff x="1170894" y="2885460"/>
            <a:chExt cx="3139696" cy="925459"/>
          </a:xfrm>
        </p:grpSpPr>
        <p:sp>
          <p:nvSpPr>
            <p:cNvPr id="72" name="Rectangle 3"/>
            <p:cNvSpPr txBox="1">
              <a:spLocks noChangeArrowheads="1"/>
            </p:cNvSpPr>
            <p:nvPr/>
          </p:nvSpPr>
          <p:spPr bwMode="auto">
            <a:xfrm>
              <a:off x="1170894" y="3281799"/>
              <a:ext cx="2669917" cy="52912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r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sz="1000" b="0" dirty="0">
                  <a:solidFill>
                    <a:sysClr val="windowText" lastClr="000000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请在此输入文字内容或粘贴复制的文字内容到此处。请在此输入文字内容</a:t>
              </a:r>
              <a:endParaRPr lang="zh-CN" altLang="en-US" sz="1000" b="0" dirty="0">
                <a:solidFill>
                  <a:sysClr val="windowText" lastClr="000000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3" name="TextBox 13"/>
            <p:cNvSpPr txBox="1"/>
            <p:nvPr/>
          </p:nvSpPr>
          <p:spPr>
            <a:xfrm>
              <a:off x="1369349" y="2885460"/>
              <a:ext cx="2471461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2400" dirty="0">
                  <a:gradFill>
                    <a:gsLst>
                      <a:gs pos="100000">
                        <a:srgbClr val="F57987"/>
                      </a:gs>
                      <a:gs pos="0">
                        <a:srgbClr val="FA99A3"/>
                      </a:gs>
                    </a:gsLst>
                    <a:lin ang="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400" dirty="0">
                <a:gradFill>
                  <a:gsLst>
                    <a:gs pos="100000">
                      <a:srgbClr val="F57987"/>
                    </a:gs>
                    <a:gs pos="0">
                      <a:srgbClr val="FA99A3"/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grpSp>
          <p:nvGrpSpPr>
            <p:cNvPr id="74" name="Group 46"/>
            <p:cNvGrpSpPr/>
            <p:nvPr/>
          </p:nvGrpSpPr>
          <p:grpSpPr>
            <a:xfrm>
              <a:off x="3911847" y="3174004"/>
              <a:ext cx="398743" cy="323119"/>
              <a:chOff x="5145088" y="3205163"/>
              <a:chExt cx="736600" cy="596900"/>
            </a:xfrm>
            <a:gradFill>
              <a:gsLst>
                <a:gs pos="100000">
                  <a:srgbClr val="F57987"/>
                </a:gs>
                <a:gs pos="0">
                  <a:srgbClr val="FA99A3"/>
                </a:gs>
              </a:gsLst>
              <a:lin ang="0" scaled="1"/>
            </a:gradFill>
          </p:grpSpPr>
          <p:sp>
            <p:nvSpPr>
              <p:cNvPr id="75" name="Freeform 47"/>
              <p:cNvSpPr>
                <a:spLocks noEditPoints="1"/>
              </p:cNvSpPr>
              <p:nvPr/>
            </p:nvSpPr>
            <p:spPr bwMode="auto">
              <a:xfrm>
                <a:off x="5145088" y="3205163"/>
                <a:ext cx="736600" cy="596900"/>
              </a:xfrm>
              <a:custGeom>
                <a:avLst/>
                <a:gdLst>
                  <a:gd name="T0" fmla="*/ 464 w 464"/>
                  <a:gd name="T1" fmla="*/ 52 h 376"/>
                  <a:gd name="T2" fmla="*/ 464 w 464"/>
                  <a:gd name="T3" fmla="*/ 0 h 376"/>
                  <a:gd name="T4" fmla="*/ 0 w 464"/>
                  <a:gd name="T5" fmla="*/ 0 h 376"/>
                  <a:gd name="T6" fmla="*/ 0 w 464"/>
                  <a:gd name="T7" fmla="*/ 52 h 376"/>
                  <a:gd name="T8" fmla="*/ 10 w 464"/>
                  <a:gd name="T9" fmla="*/ 52 h 376"/>
                  <a:gd name="T10" fmla="*/ 10 w 464"/>
                  <a:gd name="T11" fmla="*/ 281 h 376"/>
                  <a:gd name="T12" fmla="*/ 0 w 464"/>
                  <a:gd name="T13" fmla="*/ 281 h 376"/>
                  <a:gd name="T14" fmla="*/ 0 w 464"/>
                  <a:gd name="T15" fmla="*/ 320 h 376"/>
                  <a:gd name="T16" fmla="*/ 153 w 464"/>
                  <a:gd name="T17" fmla="*/ 320 h 376"/>
                  <a:gd name="T18" fmla="*/ 115 w 464"/>
                  <a:gd name="T19" fmla="*/ 368 h 376"/>
                  <a:gd name="T20" fmla="*/ 126 w 464"/>
                  <a:gd name="T21" fmla="*/ 376 h 376"/>
                  <a:gd name="T22" fmla="*/ 171 w 464"/>
                  <a:gd name="T23" fmla="*/ 320 h 376"/>
                  <a:gd name="T24" fmla="*/ 224 w 464"/>
                  <a:gd name="T25" fmla="*/ 320 h 376"/>
                  <a:gd name="T26" fmla="*/ 224 w 464"/>
                  <a:gd name="T27" fmla="*/ 372 h 376"/>
                  <a:gd name="T28" fmla="*/ 238 w 464"/>
                  <a:gd name="T29" fmla="*/ 372 h 376"/>
                  <a:gd name="T30" fmla="*/ 238 w 464"/>
                  <a:gd name="T31" fmla="*/ 320 h 376"/>
                  <a:gd name="T32" fmla="*/ 292 w 464"/>
                  <a:gd name="T33" fmla="*/ 320 h 376"/>
                  <a:gd name="T34" fmla="*/ 337 w 464"/>
                  <a:gd name="T35" fmla="*/ 376 h 376"/>
                  <a:gd name="T36" fmla="*/ 348 w 464"/>
                  <a:gd name="T37" fmla="*/ 368 h 376"/>
                  <a:gd name="T38" fmla="*/ 310 w 464"/>
                  <a:gd name="T39" fmla="*/ 320 h 376"/>
                  <a:gd name="T40" fmla="*/ 464 w 464"/>
                  <a:gd name="T41" fmla="*/ 320 h 376"/>
                  <a:gd name="T42" fmla="*/ 464 w 464"/>
                  <a:gd name="T43" fmla="*/ 281 h 376"/>
                  <a:gd name="T44" fmla="*/ 452 w 464"/>
                  <a:gd name="T45" fmla="*/ 281 h 376"/>
                  <a:gd name="T46" fmla="*/ 452 w 464"/>
                  <a:gd name="T47" fmla="*/ 52 h 376"/>
                  <a:gd name="T48" fmla="*/ 464 w 464"/>
                  <a:gd name="T49" fmla="*/ 52 h 376"/>
                  <a:gd name="T50" fmla="*/ 449 w 464"/>
                  <a:gd name="T51" fmla="*/ 306 h 376"/>
                  <a:gd name="T52" fmla="*/ 14 w 464"/>
                  <a:gd name="T53" fmla="*/ 306 h 376"/>
                  <a:gd name="T54" fmla="*/ 14 w 464"/>
                  <a:gd name="T55" fmla="*/ 295 h 376"/>
                  <a:gd name="T56" fmla="*/ 449 w 464"/>
                  <a:gd name="T57" fmla="*/ 295 h 376"/>
                  <a:gd name="T58" fmla="*/ 449 w 464"/>
                  <a:gd name="T59" fmla="*/ 306 h 376"/>
                  <a:gd name="T60" fmla="*/ 14 w 464"/>
                  <a:gd name="T61" fmla="*/ 14 h 376"/>
                  <a:gd name="T62" fmla="*/ 449 w 464"/>
                  <a:gd name="T63" fmla="*/ 14 h 376"/>
                  <a:gd name="T64" fmla="*/ 449 w 464"/>
                  <a:gd name="T65" fmla="*/ 38 h 376"/>
                  <a:gd name="T66" fmla="*/ 14 w 464"/>
                  <a:gd name="T67" fmla="*/ 38 h 376"/>
                  <a:gd name="T68" fmla="*/ 14 w 464"/>
                  <a:gd name="T69" fmla="*/ 14 h 376"/>
                  <a:gd name="T70" fmla="*/ 438 w 464"/>
                  <a:gd name="T71" fmla="*/ 280 h 376"/>
                  <a:gd name="T72" fmla="*/ 26 w 464"/>
                  <a:gd name="T73" fmla="*/ 280 h 376"/>
                  <a:gd name="T74" fmla="*/ 26 w 464"/>
                  <a:gd name="T75" fmla="*/ 52 h 376"/>
                  <a:gd name="T76" fmla="*/ 438 w 464"/>
                  <a:gd name="T77" fmla="*/ 52 h 376"/>
                  <a:gd name="T78" fmla="*/ 438 w 464"/>
                  <a:gd name="T79" fmla="*/ 28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64" h="376">
                    <a:moveTo>
                      <a:pt x="464" y="52"/>
                    </a:moveTo>
                    <a:lnTo>
                      <a:pt x="464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10" y="52"/>
                    </a:lnTo>
                    <a:lnTo>
                      <a:pt x="10" y="281"/>
                    </a:lnTo>
                    <a:lnTo>
                      <a:pt x="0" y="281"/>
                    </a:lnTo>
                    <a:lnTo>
                      <a:pt x="0" y="320"/>
                    </a:lnTo>
                    <a:lnTo>
                      <a:pt x="153" y="320"/>
                    </a:lnTo>
                    <a:lnTo>
                      <a:pt x="115" y="368"/>
                    </a:lnTo>
                    <a:lnTo>
                      <a:pt x="126" y="376"/>
                    </a:lnTo>
                    <a:lnTo>
                      <a:pt x="171" y="320"/>
                    </a:lnTo>
                    <a:lnTo>
                      <a:pt x="224" y="320"/>
                    </a:lnTo>
                    <a:lnTo>
                      <a:pt x="224" y="372"/>
                    </a:lnTo>
                    <a:lnTo>
                      <a:pt x="238" y="372"/>
                    </a:lnTo>
                    <a:lnTo>
                      <a:pt x="238" y="320"/>
                    </a:lnTo>
                    <a:lnTo>
                      <a:pt x="292" y="320"/>
                    </a:lnTo>
                    <a:lnTo>
                      <a:pt x="337" y="376"/>
                    </a:lnTo>
                    <a:lnTo>
                      <a:pt x="348" y="368"/>
                    </a:lnTo>
                    <a:lnTo>
                      <a:pt x="310" y="320"/>
                    </a:lnTo>
                    <a:lnTo>
                      <a:pt x="464" y="320"/>
                    </a:lnTo>
                    <a:lnTo>
                      <a:pt x="464" y="281"/>
                    </a:lnTo>
                    <a:lnTo>
                      <a:pt x="452" y="281"/>
                    </a:lnTo>
                    <a:lnTo>
                      <a:pt x="452" y="52"/>
                    </a:lnTo>
                    <a:lnTo>
                      <a:pt x="464" y="52"/>
                    </a:lnTo>
                    <a:close/>
                    <a:moveTo>
                      <a:pt x="449" y="306"/>
                    </a:moveTo>
                    <a:lnTo>
                      <a:pt x="14" y="306"/>
                    </a:lnTo>
                    <a:lnTo>
                      <a:pt x="14" y="295"/>
                    </a:lnTo>
                    <a:lnTo>
                      <a:pt x="449" y="295"/>
                    </a:lnTo>
                    <a:lnTo>
                      <a:pt x="449" y="306"/>
                    </a:lnTo>
                    <a:close/>
                    <a:moveTo>
                      <a:pt x="14" y="14"/>
                    </a:moveTo>
                    <a:lnTo>
                      <a:pt x="449" y="14"/>
                    </a:lnTo>
                    <a:lnTo>
                      <a:pt x="449" y="38"/>
                    </a:lnTo>
                    <a:lnTo>
                      <a:pt x="14" y="38"/>
                    </a:lnTo>
                    <a:lnTo>
                      <a:pt x="14" y="14"/>
                    </a:lnTo>
                    <a:close/>
                    <a:moveTo>
                      <a:pt x="438" y="280"/>
                    </a:moveTo>
                    <a:lnTo>
                      <a:pt x="26" y="280"/>
                    </a:lnTo>
                    <a:lnTo>
                      <a:pt x="26" y="52"/>
                    </a:lnTo>
                    <a:lnTo>
                      <a:pt x="438" y="52"/>
                    </a:lnTo>
                    <a:lnTo>
                      <a:pt x="438" y="2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76" name="Freeform 48"/>
              <p:cNvSpPr>
                <a:spLocks noEditPoints="1"/>
              </p:cNvSpPr>
              <p:nvPr/>
            </p:nvSpPr>
            <p:spPr bwMode="auto">
              <a:xfrm>
                <a:off x="5221288" y="3425825"/>
                <a:ext cx="174625" cy="188913"/>
              </a:xfrm>
              <a:custGeom>
                <a:avLst/>
                <a:gdLst>
                  <a:gd name="T0" fmla="*/ 46 w 110"/>
                  <a:gd name="T1" fmla="*/ 119 h 119"/>
                  <a:gd name="T2" fmla="*/ 65 w 110"/>
                  <a:gd name="T3" fmla="*/ 119 h 119"/>
                  <a:gd name="T4" fmla="*/ 78 w 110"/>
                  <a:gd name="T5" fmla="*/ 119 h 119"/>
                  <a:gd name="T6" fmla="*/ 110 w 110"/>
                  <a:gd name="T7" fmla="*/ 119 h 119"/>
                  <a:gd name="T8" fmla="*/ 110 w 110"/>
                  <a:gd name="T9" fmla="*/ 29 h 119"/>
                  <a:gd name="T10" fmla="*/ 78 w 110"/>
                  <a:gd name="T11" fmla="*/ 29 h 119"/>
                  <a:gd name="T12" fmla="*/ 78 w 110"/>
                  <a:gd name="T13" fmla="*/ 0 h 119"/>
                  <a:gd name="T14" fmla="*/ 33 w 110"/>
                  <a:gd name="T15" fmla="*/ 0 h 119"/>
                  <a:gd name="T16" fmla="*/ 33 w 110"/>
                  <a:gd name="T17" fmla="*/ 53 h 119"/>
                  <a:gd name="T18" fmla="*/ 0 w 110"/>
                  <a:gd name="T19" fmla="*/ 53 h 119"/>
                  <a:gd name="T20" fmla="*/ 0 w 110"/>
                  <a:gd name="T21" fmla="*/ 119 h 119"/>
                  <a:gd name="T22" fmla="*/ 33 w 110"/>
                  <a:gd name="T23" fmla="*/ 119 h 119"/>
                  <a:gd name="T24" fmla="*/ 46 w 110"/>
                  <a:gd name="T25" fmla="*/ 119 h 119"/>
                  <a:gd name="T26" fmla="*/ 80 w 110"/>
                  <a:gd name="T27" fmla="*/ 43 h 119"/>
                  <a:gd name="T28" fmla="*/ 96 w 110"/>
                  <a:gd name="T29" fmla="*/ 43 h 119"/>
                  <a:gd name="T30" fmla="*/ 96 w 110"/>
                  <a:gd name="T31" fmla="*/ 105 h 119"/>
                  <a:gd name="T32" fmla="*/ 80 w 110"/>
                  <a:gd name="T33" fmla="*/ 105 h 119"/>
                  <a:gd name="T34" fmla="*/ 80 w 110"/>
                  <a:gd name="T35" fmla="*/ 43 h 119"/>
                  <a:gd name="T36" fmla="*/ 47 w 110"/>
                  <a:gd name="T37" fmla="*/ 14 h 119"/>
                  <a:gd name="T38" fmla="*/ 64 w 110"/>
                  <a:gd name="T39" fmla="*/ 14 h 119"/>
                  <a:gd name="T40" fmla="*/ 64 w 110"/>
                  <a:gd name="T41" fmla="*/ 105 h 119"/>
                  <a:gd name="T42" fmla="*/ 47 w 110"/>
                  <a:gd name="T43" fmla="*/ 105 h 119"/>
                  <a:gd name="T44" fmla="*/ 47 w 110"/>
                  <a:gd name="T45" fmla="*/ 14 h 119"/>
                  <a:gd name="T46" fmla="*/ 32 w 110"/>
                  <a:gd name="T47" fmla="*/ 105 h 119"/>
                  <a:gd name="T48" fmla="*/ 14 w 110"/>
                  <a:gd name="T49" fmla="*/ 105 h 119"/>
                  <a:gd name="T50" fmla="*/ 14 w 110"/>
                  <a:gd name="T51" fmla="*/ 67 h 119"/>
                  <a:gd name="T52" fmla="*/ 32 w 110"/>
                  <a:gd name="T53" fmla="*/ 67 h 119"/>
                  <a:gd name="T54" fmla="*/ 32 w 110"/>
                  <a:gd name="T55" fmla="*/ 10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0" h="119">
                    <a:moveTo>
                      <a:pt x="46" y="119"/>
                    </a:moveTo>
                    <a:lnTo>
                      <a:pt x="65" y="119"/>
                    </a:lnTo>
                    <a:lnTo>
                      <a:pt x="78" y="119"/>
                    </a:lnTo>
                    <a:lnTo>
                      <a:pt x="110" y="119"/>
                    </a:lnTo>
                    <a:lnTo>
                      <a:pt x="110" y="29"/>
                    </a:lnTo>
                    <a:lnTo>
                      <a:pt x="78" y="29"/>
                    </a:lnTo>
                    <a:lnTo>
                      <a:pt x="78" y="0"/>
                    </a:lnTo>
                    <a:lnTo>
                      <a:pt x="33" y="0"/>
                    </a:lnTo>
                    <a:lnTo>
                      <a:pt x="33" y="53"/>
                    </a:lnTo>
                    <a:lnTo>
                      <a:pt x="0" y="53"/>
                    </a:lnTo>
                    <a:lnTo>
                      <a:pt x="0" y="119"/>
                    </a:lnTo>
                    <a:lnTo>
                      <a:pt x="33" y="119"/>
                    </a:lnTo>
                    <a:lnTo>
                      <a:pt x="46" y="119"/>
                    </a:lnTo>
                    <a:close/>
                    <a:moveTo>
                      <a:pt x="80" y="43"/>
                    </a:moveTo>
                    <a:lnTo>
                      <a:pt x="96" y="43"/>
                    </a:lnTo>
                    <a:lnTo>
                      <a:pt x="96" y="105"/>
                    </a:lnTo>
                    <a:lnTo>
                      <a:pt x="80" y="105"/>
                    </a:lnTo>
                    <a:lnTo>
                      <a:pt x="80" y="43"/>
                    </a:lnTo>
                    <a:close/>
                    <a:moveTo>
                      <a:pt x="47" y="14"/>
                    </a:moveTo>
                    <a:lnTo>
                      <a:pt x="64" y="14"/>
                    </a:lnTo>
                    <a:lnTo>
                      <a:pt x="64" y="105"/>
                    </a:lnTo>
                    <a:lnTo>
                      <a:pt x="47" y="105"/>
                    </a:lnTo>
                    <a:lnTo>
                      <a:pt x="47" y="14"/>
                    </a:lnTo>
                    <a:close/>
                    <a:moveTo>
                      <a:pt x="32" y="105"/>
                    </a:moveTo>
                    <a:lnTo>
                      <a:pt x="14" y="105"/>
                    </a:lnTo>
                    <a:lnTo>
                      <a:pt x="14" y="67"/>
                    </a:lnTo>
                    <a:lnTo>
                      <a:pt x="32" y="67"/>
                    </a:lnTo>
                    <a:lnTo>
                      <a:pt x="3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77" name="Freeform 49"/>
              <p:cNvSpPr>
                <a:spLocks noEditPoints="1"/>
              </p:cNvSpPr>
              <p:nvPr/>
            </p:nvSpPr>
            <p:spPr bwMode="auto">
              <a:xfrm>
                <a:off x="5424488" y="3427413"/>
                <a:ext cx="174625" cy="187325"/>
              </a:xfrm>
              <a:custGeom>
                <a:avLst/>
                <a:gdLst>
                  <a:gd name="T0" fmla="*/ 45 w 110"/>
                  <a:gd name="T1" fmla="*/ 118 h 118"/>
                  <a:gd name="T2" fmla="*/ 77 w 110"/>
                  <a:gd name="T3" fmla="*/ 118 h 118"/>
                  <a:gd name="T4" fmla="*/ 77 w 110"/>
                  <a:gd name="T5" fmla="*/ 118 h 118"/>
                  <a:gd name="T6" fmla="*/ 110 w 110"/>
                  <a:gd name="T7" fmla="*/ 118 h 118"/>
                  <a:gd name="T8" fmla="*/ 110 w 110"/>
                  <a:gd name="T9" fmla="*/ 0 h 118"/>
                  <a:gd name="T10" fmla="*/ 64 w 110"/>
                  <a:gd name="T11" fmla="*/ 0 h 118"/>
                  <a:gd name="T12" fmla="*/ 64 w 110"/>
                  <a:gd name="T13" fmla="*/ 39 h 118"/>
                  <a:gd name="T14" fmla="*/ 32 w 110"/>
                  <a:gd name="T15" fmla="*/ 39 h 118"/>
                  <a:gd name="T16" fmla="*/ 32 w 110"/>
                  <a:gd name="T17" fmla="*/ 73 h 118"/>
                  <a:gd name="T18" fmla="*/ 0 w 110"/>
                  <a:gd name="T19" fmla="*/ 73 h 118"/>
                  <a:gd name="T20" fmla="*/ 0 w 110"/>
                  <a:gd name="T21" fmla="*/ 118 h 118"/>
                  <a:gd name="T22" fmla="*/ 32 w 110"/>
                  <a:gd name="T23" fmla="*/ 118 h 118"/>
                  <a:gd name="T24" fmla="*/ 45 w 110"/>
                  <a:gd name="T25" fmla="*/ 118 h 118"/>
                  <a:gd name="T26" fmla="*/ 80 w 110"/>
                  <a:gd name="T27" fmla="*/ 14 h 118"/>
                  <a:gd name="T28" fmla="*/ 96 w 110"/>
                  <a:gd name="T29" fmla="*/ 14 h 118"/>
                  <a:gd name="T30" fmla="*/ 96 w 110"/>
                  <a:gd name="T31" fmla="*/ 104 h 118"/>
                  <a:gd name="T32" fmla="*/ 80 w 110"/>
                  <a:gd name="T33" fmla="*/ 104 h 118"/>
                  <a:gd name="T34" fmla="*/ 80 w 110"/>
                  <a:gd name="T35" fmla="*/ 14 h 118"/>
                  <a:gd name="T36" fmla="*/ 46 w 110"/>
                  <a:gd name="T37" fmla="*/ 53 h 118"/>
                  <a:gd name="T38" fmla="*/ 63 w 110"/>
                  <a:gd name="T39" fmla="*/ 53 h 118"/>
                  <a:gd name="T40" fmla="*/ 63 w 110"/>
                  <a:gd name="T41" fmla="*/ 104 h 118"/>
                  <a:gd name="T42" fmla="*/ 46 w 110"/>
                  <a:gd name="T43" fmla="*/ 104 h 118"/>
                  <a:gd name="T44" fmla="*/ 46 w 110"/>
                  <a:gd name="T45" fmla="*/ 53 h 118"/>
                  <a:gd name="T46" fmla="*/ 31 w 110"/>
                  <a:gd name="T47" fmla="*/ 104 h 118"/>
                  <a:gd name="T48" fmla="*/ 14 w 110"/>
                  <a:gd name="T49" fmla="*/ 104 h 118"/>
                  <a:gd name="T50" fmla="*/ 14 w 110"/>
                  <a:gd name="T51" fmla="*/ 87 h 118"/>
                  <a:gd name="T52" fmla="*/ 31 w 110"/>
                  <a:gd name="T53" fmla="*/ 87 h 118"/>
                  <a:gd name="T54" fmla="*/ 31 w 110"/>
                  <a:gd name="T55" fmla="*/ 10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0" h="118">
                    <a:moveTo>
                      <a:pt x="45" y="118"/>
                    </a:moveTo>
                    <a:lnTo>
                      <a:pt x="77" y="118"/>
                    </a:lnTo>
                    <a:lnTo>
                      <a:pt x="77" y="118"/>
                    </a:lnTo>
                    <a:lnTo>
                      <a:pt x="110" y="118"/>
                    </a:lnTo>
                    <a:lnTo>
                      <a:pt x="110" y="0"/>
                    </a:lnTo>
                    <a:lnTo>
                      <a:pt x="64" y="0"/>
                    </a:lnTo>
                    <a:lnTo>
                      <a:pt x="64" y="39"/>
                    </a:lnTo>
                    <a:lnTo>
                      <a:pt x="32" y="39"/>
                    </a:lnTo>
                    <a:lnTo>
                      <a:pt x="32" y="73"/>
                    </a:lnTo>
                    <a:lnTo>
                      <a:pt x="0" y="73"/>
                    </a:lnTo>
                    <a:lnTo>
                      <a:pt x="0" y="118"/>
                    </a:lnTo>
                    <a:lnTo>
                      <a:pt x="32" y="118"/>
                    </a:lnTo>
                    <a:lnTo>
                      <a:pt x="45" y="118"/>
                    </a:lnTo>
                    <a:close/>
                    <a:moveTo>
                      <a:pt x="80" y="14"/>
                    </a:moveTo>
                    <a:lnTo>
                      <a:pt x="96" y="14"/>
                    </a:lnTo>
                    <a:lnTo>
                      <a:pt x="96" y="104"/>
                    </a:lnTo>
                    <a:lnTo>
                      <a:pt x="80" y="104"/>
                    </a:lnTo>
                    <a:lnTo>
                      <a:pt x="80" y="14"/>
                    </a:lnTo>
                    <a:close/>
                    <a:moveTo>
                      <a:pt x="46" y="53"/>
                    </a:moveTo>
                    <a:lnTo>
                      <a:pt x="63" y="53"/>
                    </a:lnTo>
                    <a:lnTo>
                      <a:pt x="63" y="104"/>
                    </a:lnTo>
                    <a:lnTo>
                      <a:pt x="46" y="104"/>
                    </a:lnTo>
                    <a:lnTo>
                      <a:pt x="46" y="53"/>
                    </a:lnTo>
                    <a:close/>
                    <a:moveTo>
                      <a:pt x="31" y="104"/>
                    </a:moveTo>
                    <a:lnTo>
                      <a:pt x="14" y="104"/>
                    </a:lnTo>
                    <a:lnTo>
                      <a:pt x="14" y="87"/>
                    </a:lnTo>
                    <a:lnTo>
                      <a:pt x="31" y="87"/>
                    </a:lnTo>
                    <a:lnTo>
                      <a:pt x="31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78" name="Freeform 50"/>
              <p:cNvSpPr>
                <a:spLocks noEditPoints="1"/>
              </p:cNvSpPr>
              <p:nvPr/>
            </p:nvSpPr>
            <p:spPr bwMode="auto">
              <a:xfrm>
                <a:off x="5626100" y="3409950"/>
                <a:ext cx="174625" cy="204788"/>
              </a:xfrm>
              <a:custGeom>
                <a:avLst/>
                <a:gdLst>
                  <a:gd name="T0" fmla="*/ 45 w 110"/>
                  <a:gd name="T1" fmla="*/ 129 h 129"/>
                  <a:gd name="T2" fmla="*/ 65 w 110"/>
                  <a:gd name="T3" fmla="*/ 129 h 129"/>
                  <a:gd name="T4" fmla="*/ 78 w 110"/>
                  <a:gd name="T5" fmla="*/ 129 h 129"/>
                  <a:gd name="T6" fmla="*/ 110 w 110"/>
                  <a:gd name="T7" fmla="*/ 129 h 129"/>
                  <a:gd name="T8" fmla="*/ 110 w 110"/>
                  <a:gd name="T9" fmla="*/ 0 h 129"/>
                  <a:gd name="T10" fmla="*/ 65 w 110"/>
                  <a:gd name="T11" fmla="*/ 0 h 129"/>
                  <a:gd name="T12" fmla="*/ 65 w 110"/>
                  <a:gd name="T13" fmla="*/ 80 h 129"/>
                  <a:gd name="T14" fmla="*/ 45 w 110"/>
                  <a:gd name="T15" fmla="*/ 80 h 129"/>
                  <a:gd name="T16" fmla="*/ 45 w 110"/>
                  <a:gd name="T17" fmla="*/ 47 h 129"/>
                  <a:gd name="T18" fmla="*/ 0 w 110"/>
                  <a:gd name="T19" fmla="*/ 47 h 129"/>
                  <a:gd name="T20" fmla="*/ 0 w 110"/>
                  <a:gd name="T21" fmla="*/ 129 h 129"/>
                  <a:gd name="T22" fmla="*/ 32 w 110"/>
                  <a:gd name="T23" fmla="*/ 129 h 129"/>
                  <a:gd name="T24" fmla="*/ 45 w 110"/>
                  <a:gd name="T25" fmla="*/ 129 h 129"/>
                  <a:gd name="T26" fmla="*/ 80 w 110"/>
                  <a:gd name="T27" fmla="*/ 14 h 129"/>
                  <a:gd name="T28" fmla="*/ 96 w 110"/>
                  <a:gd name="T29" fmla="*/ 14 h 129"/>
                  <a:gd name="T30" fmla="*/ 96 w 110"/>
                  <a:gd name="T31" fmla="*/ 115 h 129"/>
                  <a:gd name="T32" fmla="*/ 80 w 110"/>
                  <a:gd name="T33" fmla="*/ 115 h 129"/>
                  <a:gd name="T34" fmla="*/ 80 w 110"/>
                  <a:gd name="T35" fmla="*/ 14 h 129"/>
                  <a:gd name="T36" fmla="*/ 47 w 110"/>
                  <a:gd name="T37" fmla="*/ 94 h 129"/>
                  <a:gd name="T38" fmla="*/ 64 w 110"/>
                  <a:gd name="T39" fmla="*/ 94 h 129"/>
                  <a:gd name="T40" fmla="*/ 64 w 110"/>
                  <a:gd name="T41" fmla="*/ 115 h 129"/>
                  <a:gd name="T42" fmla="*/ 47 w 110"/>
                  <a:gd name="T43" fmla="*/ 115 h 129"/>
                  <a:gd name="T44" fmla="*/ 47 w 110"/>
                  <a:gd name="T45" fmla="*/ 94 h 129"/>
                  <a:gd name="T46" fmla="*/ 31 w 110"/>
                  <a:gd name="T47" fmla="*/ 115 h 129"/>
                  <a:gd name="T48" fmla="*/ 14 w 110"/>
                  <a:gd name="T49" fmla="*/ 115 h 129"/>
                  <a:gd name="T50" fmla="*/ 14 w 110"/>
                  <a:gd name="T51" fmla="*/ 61 h 129"/>
                  <a:gd name="T52" fmla="*/ 31 w 110"/>
                  <a:gd name="T53" fmla="*/ 61 h 129"/>
                  <a:gd name="T54" fmla="*/ 31 w 110"/>
                  <a:gd name="T55" fmla="*/ 11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0" h="129">
                    <a:moveTo>
                      <a:pt x="45" y="129"/>
                    </a:moveTo>
                    <a:lnTo>
                      <a:pt x="65" y="129"/>
                    </a:lnTo>
                    <a:lnTo>
                      <a:pt x="78" y="129"/>
                    </a:lnTo>
                    <a:lnTo>
                      <a:pt x="110" y="129"/>
                    </a:lnTo>
                    <a:lnTo>
                      <a:pt x="110" y="0"/>
                    </a:lnTo>
                    <a:lnTo>
                      <a:pt x="65" y="0"/>
                    </a:lnTo>
                    <a:lnTo>
                      <a:pt x="65" y="80"/>
                    </a:lnTo>
                    <a:lnTo>
                      <a:pt x="45" y="80"/>
                    </a:lnTo>
                    <a:lnTo>
                      <a:pt x="45" y="47"/>
                    </a:lnTo>
                    <a:lnTo>
                      <a:pt x="0" y="47"/>
                    </a:lnTo>
                    <a:lnTo>
                      <a:pt x="0" y="129"/>
                    </a:lnTo>
                    <a:lnTo>
                      <a:pt x="32" y="129"/>
                    </a:lnTo>
                    <a:lnTo>
                      <a:pt x="45" y="129"/>
                    </a:lnTo>
                    <a:close/>
                    <a:moveTo>
                      <a:pt x="80" y="14"/>
                    </a:moveTo>
                    <a:lnTo>
                      <a:pt x="96" y="14"/>
                    </a:lnTo>
                    <a:lnTo>
                      <a:pt x="96" y="115"/>
                    </a:lnTo>
                    <a:lnTo>
                      <a:pt x="80" y="115"/>
                    </a:lnTo>
                    <a:lnTo>
                      <a:pt x="80" y="14"/>
                    </a:lnTo>
                    <a:close/>
                    <a:moveTo>
                      <a:pt x="47" y="94"/>
                    </a:moveTo>
                    <a:lnTo>
                      <a:pt x="64" y="94"/>
                    </a:lnTo>
                    <a:lnTo>
                      <a:pt x="64" y="115"/>
                    </a:lnTo>
                    <a:lnTo>
                      <a:pt x="47" y="115"/>
                    </a:lnTo>
                    <a:lnTo>
                      <a:pt x="47" y="94"/>
                    </a:lnTo>
                    <a:close/>
                    <a:moveTo>
                      <a:pt x="31" y="115"/>
                    </a:moveTo>
                    <a:lnTo>
                      <a:pt x="14" y="115"/>
                    </a:lnTo>
                    <a:lnTo>
                      <a:pt x="14" y="61"/>
                    </a:lnTo>
                    <a:lnTo>
                      <a:pt x="31" y="61"/>
                    </a:lnTo>
                    <a:lnTo>
                      <a:pt x="31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79" name="Rectangle 51"/>
              <p:cNvSpPr>
                <a:spLocks noChangeArrowheads="1"/>
              </p:cNvSpPr>
              <p:nvPr/>
            </p:nvSpPr>
            <p:spPr bwMode="auto">
              <a:xfrm>
                <a:off x="5226050" y="3333750"/>
                <a:ext cx="176213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80" name="Rectangle 52"/>
              <p:cNvSpPr>
                <a:spLocks noChangeArrowheads="1"/>
              </p:cNvSpPr>
              <p:nvPr/>
            </p:nvSpPr>
            <p:spPr bwMode="auto">
              <a:xfrm>
                <a:off x="5226050" y="3373438"/>
                <a:ext cx="71438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7957272" y="2955288"/>
            <a:ext cx="3158760" cy="874681"/>
            <a:chOff x="7957272" y="2955288"/>
            <a:chExt cx="3158760" cy="874681"/>
          </a:xfrm>
        </p:grpSpPr>
        <p:sp>
          <p:nvSpPr>
            <p:cNvPr id="82" name="Rectangle 3"/>
            <p:cNvSpPr txBox="1">
              <a:spLocks noChangeArrowheads="1"/>
            </p:cNvSpPr>
            <p:nvPr/>
          </p:nvSpPr>
          <p:spPr bwMode="auto">
            <a:xfrm flipH="1">
              <a:off x="8488969" y="3300849"/>
              <a:ext cx="2627063" cy="52912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sz="1000" b="0" dirty="0">
                  <a:solidFill>
                    <a:sysClr val="windowText" lastClr="000000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请在此输入文字内容或粘贴复制的文字内容到此处。请在此输入文字内容</a:t>
              </a:r>
              <a:endParaRPr lang="zh-CN" altLang="en-US" sz="1000" b="0" dirty="0">
                <a:solidFill>
                  <a:sysClr val="windowText" lastClr="000000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83" name="TextBox 19"/>
            <p:cNvSpPr txBox="1"/>
            <p:nvPr/>
          </p:nvSpPr>
          <p:spPr>
            <a:xfrm flipH="1">
              <a:off x="8488969" y="2955288"/>
              <a:ext cx="233368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buClr>
                  <a:schemeClr val="tx1">
                    <a:lumMod val="85000"/>
                    <a:lumOff val="15000"/>
                  </a:schemeClr>
                </a:buClr>
                <a:buSzPct val="105000"/>
                <a:defRPr sz="2400">
                  <a:gradFill>
                    <a:gsLst>
                      <a:gs pos="100000">
                        <a:srgbClr val="F57987"/>
                      </a:gs>
                      <a:gs pos="0">
                        <a:srgbClr val="FA99A3"/>
                      </a:gs>
                    </a:gsLst>
                    <a:lin ang="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" name="Freeform 53"/>
            <p:cNvSpPr>
              <a:spLocks noEditPoints="1"/>
            </p:cNvSpPr>
            <p:nvPr/>
          </p:nvSpPr>
          <p:spPr bwMode="auto">
            <a:xfrm>
              <a:off x="7957272" y="3153952"/>
              <a:ext cx="456321" cy="401322"/>
            </a:xfrm>
            <a:custGeom>
              <a:avLst/>
              <a:gdLst>
                <a:gd name="T0" fmla="*/ 448 w 531"/>
                <a:gd name="T1" fmla="*/ 98 h 467"/>
                <a:gd name="T2" fmla="*/ 461 w 531"/>
                <a:gd name="T3" fmla="*/ 75 h 467"/>
                <a:gd name="T4" fmla="*/ 449 w 531"/>
                <a:gd name="T5" fmla="*/ 72 h 467"/>
                <a:gd name="T6" fmla="*/ 442 w 531"/>
                <a:gd name="T7" fmla="*/ 85 h 467"/>
                <a:gd name="T8" fmla="*/ 430 w 531"/>
                <a:gd name="T9" fmla="*/ 78 h 467"/>
                <a:gd name="T10" fmla="*/ 435 w 531"/>
                <a:gd name="T11" fmla="*/ 67 h 467"/>
                <a:gd name="T12" fmla="*/ 429 w 531"/>
                <a:gd name="T13" fmla="*/ 60 h 467"/>
                <a:gd name="T14" fmla="*/ 286 w 531"/>
                <a:gd name="T15" fmla="*/ 36 h 467"/>
                <a:gd name="T16" fmla="*/ 288 w 531"/>
                <a:gd name="T17" fmla="*/ 15 h 467"/>
                <a:gd name="T18" fmla="*/ 266 w 531"/>
                <a:gd name="T19" fmla="*/ 0 h 467"/>
                <a:gd name="T20" fmla="*/ 247 w 531"/>
                <a:gd name="T21" fmla="*/ 11 h 467"/>
                <a:gd name="T22" fmla="*/ 243 w 531"/>
                <a:gd name="T23" fmla="*/ 31 h 467"/>
                <a:gd name="T24" fmla="*/ 135 w 531"/>
                <a:gd name="T25" fmla="*/ 51 h 467"/>
                <a:gd name="T26" fmla="*/ 97 w 531"/>
                <a:gd name="T27" fmla="*/ 65 h 467"/>
                <a:gd name="T28" fmla="*/ 101 w 531"/>
                <a:gd name="T29" fmla="*/ 78 h 467"/>
                <a:gd name="T30" fmla="*/ 92 w 531"/>
                <a:gd name="T31" fmla="*/ 87 h 467"/>
                <a:gd name="T32" fmla="*/ 84 w 531"/>
                <a:gd name="T33" fmla="*/ 75 h 467"/>
                <a:gd name="T34" fmla="*/ 72 w 531"/>
                <a:gd name="T35" fmla="*/ 72 h 467"/>
                <a:gd name="T36" fmla="*/ 78 w 531"/>
                <a:gd name="T37" fmla="*/ 95 h 467"/>
                <a:gd name="T38" fmla="*/ 0 w 531"/>
                <a:gd name="T39" fmla="*/ 304 h 467"/>
                <a:gd name="T40" fmla="*/ 24 w 531"/>
                <a:gd name="T41" fmla="*/ 328 h 467"/>
                <a:gd name="T42" fmla="*/ 138 w 531"/>
                <a:gd name="T43" fmla="*/ 339 h 467"/>
                <a:gd name="T44" fmla="*/ 173 w 531"/>
                <a:gd name="T45" fmla="*/ 320 h 467"/>
                <a:gd name="T46" fmla="*/ 185 w 531"/>
                <a:gd name="T47" fmla="*/ 300 h 467"/>
                <a:gd name="T48" fmla="*/ 114 w 531"/>
                <a:gd name="T49" fmla="*/ 84 h 467"/>
                <a:gd name="T50" fmla="*/ 178 w 531"/>
                <a:gd name="T51" fmla="*/ 58 h 467"/>
                <a:gd name="T52" fmla="*/ 243 w 531"/>
                <a:gd name="T53" fmla="*/ 233 h 467"/>
                <a:gd name="T54" fmla="*/ 249 w 531"/>
                <a:gd name="T55" fmla="*/ 299 h 467"/>
                <a:gd name="T56" fmla="*/ 248 w 531"/>
                <a:gd name="T57" fmla="*/ 352 h 467"/>
                <a:gd name="T58" fmla="*/ 210 w 531"/>
                <a:gd name="T59" fmla="*/ 385 h 467"/>
                <a:gd name="T60" fmla="*/ 186 w 531"/>
                <a:gd name="T61" fmla="*/ 467 h 467"/>
                <a:gd name="T62" fmla="*/ 327 w 531"/>
                <a:gd name="T63" fmla="*/ 386 h 467"/>
                <a:gd name="T64" fmla="*/ 292 w 531"/>
                <a:gd name="T65" fmla="*/ 371 h 467"/>
                <a:gd name="T66" fmla="*/ 282 w 531"/>
                <a:gd name="T67" fmla="*/ 299 h 467"/>
                <a:gd name="T68" fmla="*/ 289 w 531"/>
                <a:gd name="T69" fmla="*/ 233 h 467"/>
                <a:gd name="T70" fmla="*/ 354 w 531"/>
                <a:gd name="T71" fmla="*/ 58 h 467"/>
                <a:gd name="T72" fmla="*/ 417 w 531"/>
                <a:gd name="T73" fmla="*/ 84 h 467"/>
                <a:gd name="T74" fmla="*/ 346 w 531"/>
                <a:gd name="T75" fmla="*/ 300 h 467"/>
                <a:gd name="T76" fmla="*/ 358 w 531"/>
                <a:gd name="T77" fmla="*/ 320 h 467"/>
                <a:gd name="T78" fmla="*/ 396 w 531"/>
                <a:gd name="T79" fmla="*/ 339 h 467"/>
                <a:gd name="T80" fmla="*/ 507 w 531"/>
                <a:gd name="T81" fmla="*/ 328 h 467"/>
                <a:gd name="T82" fmla="*/ 531 w 531"/>
                <a:gd name="T83" fmla="*/ 303 h 467"/>
                <a:gd name="T84" fmla="*/ 275 w 531"/>
                <a:gd name="T85" fmla="*/ 24 h 467"/>
                <a:gd name="T86" fmla="*/ 266 w 531"/>
                <a:gd name="T87" fmla="*/ 34 h 467"/>
                <a:gd name="T88" fmla="*/ 257 w 531"/>
                <a:gd name="T89" fmla="*/ 21 h 467"/>
                <a:gd name="T90" fmla="*/ 51 w 531"/>
                <a:gd name="T91" fmla="*/ 325 h 467"/>
                <a:gd name="T92" fmla="*/ 166 w 531"/>
                <a:gd name="T93" fmla="*/ 308 h 467"/>
                <a:gd name="T94" fmla="*/ 134 w 531"/>
                <a:gd name="T95" fmla="*/ 325 h 467"/>
                <a:gd name="T96" fmla="*/ 270 w 531"/>
                <a:gd name="T97" fmla="*/ 217 h 467"/>
                <a:gd name="T98" fmla="*/ 275 w 531"/>
                <a:gd name="T99" fmla="*/ 274 h 467"/>
                <a:gd name="T100" fmla="*/ 256 w 531"/>
                <a:gd name="T101" fmla="*/ 274 h 467"/>
                <a:gd name="T102" fmla="*/ 262 w 531"/>
                <a:gd name="T103" fmla="*/ 217 h 467"/>
                <a:gd name="T104" fmla="*/ 331 w 531"/>
                <a:gd name="T105" fmla="*/ 453 h 467"/>
                <a:gd name="T106" fmla="*/ 296 w 531"/>
                <a:gd name="T107" fmla="*/ 391 h 467"/>
                <a:gd name="T108" fmla="*/ 256 w 531"/>
                <a:gd name="T109" fmla="*/ 368 h 467"/>
                <a:gd name="T110" fmla="*/ 268 w 531"/>
                <a:gd name="T111" fmla="*/ 307 h 467"/>
                <a:gd name="T112" fmla="*/ 274 w 531"/>
                <a:gd name="T113" fmla="*/ 368 h 467"/>
                <a:gd name="T114" fmla="*/ 268 w 531"/>
                <a:gd name="T115" fmla="*/ 203 h 467"/>
                <a:gd name="T116" fmla="*/ 268 w 531"/>
                <a:gd name="T117" fmla="*/ 53 h 467"/>
                <a:gd name="T118" fmla="*/ 480 w 531"/>
                <a:gd name="T119" fmla="*/ 325 h 467"/>
                <a:gd name="T120" fmla="*/ 367 w 531"/>
                <a:gd name="T121" fmla="*/ 308 h 467"/>
                <a:gd name="T122" fmla="*/ 480 w 531"/>
                <a:gd name="T123" fmla="*/ 325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1" h="467">
                  <a:moveTo>
                    <a:pt x="531" y="303"/>
                  </a:moveTo>
                  <a:lnTo>
                    <a:pt x="531" y="303"/>
                  </a:lnTo>
                  <a:lnTo>
                    <a:pt x="531" y="300"/>
                  </a:lnTo>
                  <a:lnTo>
                    <a:pt x="530" y="298"/>
                  </a:lnTo>
                  <a:lnTo>
                    <a:pt x="448" y="98"/>
                  </a:lnTo>
                  <a:lnTo>
                    <a:pt x="448" y="98"/>
                  </a:lnTo>
                  <a:lnTo>
                    <a:pt x="453" y="95"/>
                  </a:lnTo>
                  <a:lnTo>
                    <a:pt x="457" y="91"/>
                  </a:lnTo>
                  <a:lnTo>
                    <a:pt x="461" y="84"/>
                  </a:lnTo>
                  <a:lnTo>
                    <a:pt x="462" y="78"/>
                  </a:lnTo>
                  <a:lnTo>
                    <a:pt x="462" y="78"/>
                  </a:lnTo>
                  <a:lnTo>
                    <a:pt x="461" y="75"/>
                  </a:lnTo>
                  <a:lnTo>
                    <a:pt x="459" y="72"/>
                  </a:lnTo>
                  <a:lnTo>
                    <a:pt x="457" y="71"/>
                  </a:lnTo>
                  <a:lnTo>
                    <a:pt x="454" y="70"/>
                  </a:lnTo>
                  <a:lnTo>
                    <a:pt x="454" y="70"/>
                  </a:lnTo>
                  <a:lnTo>
                    <a:pt x="452" y="71"/>
                  </a:lnTo>
                  <a:lnTo>
                    <a:pt x="449" y="72"/>
                  </a:lnTo>
                  <a:lnTo>
                    <a:pt x="448" y="75"/>
                  </a:lnTo>
                  <a:lnTo>
                    <a:pt x="448" y="78"/>
                  </a:lnTo>
                  <a:lnTo>
                    <a:pt x="448" y="78"/>
                  </a:lnTo>
                  <a:lnTo>
                    <a:pt x="446" y="81"/>
                  </a:lnTo>
                  <a:lnTo>
                    <a:pt x="444" y="83"/>
                  </a:lnTo>
                  <a:lnTo>
                    <a:pt x="442" y="85"/>
                  </a:lnTo>
                  <a:lnTo>
                    <a:pt x="439" y="87"/>
                  </a:lnTo>
                  <a:lnTo>
                    <a:pt x="439" y="87"/>
                  </a:lnTo>
                  <a:lnTo>
                    <a:pt x="436" y="85"/>
                  </a:lnTo>
                  <a:lnTo>
                    <a:pt x="434" y="83"/>
                  </a:lnTo>
                  <a:lnTo>
                    <a:pt x="431" y="81"/>
                  </a:lnTo>
                  <a:lnTo>
                    <a:pt x="430" y="78"/>
                  </a:lnTo>
                  <a:lnTo>
                    <a:pt x="430" y="78"/>
                  </a:lnTo>
                  <a:lnTo>
                    <a:pt x="431" y="75"/>
                  </a:lnTo>
                  <a:lnTo>
                    <a:pt x="434" y="72"/>
                  </a:lnTo>
                  <a:lnTo>
                    <a:pt x="434" y="72"/>
                  </a:lnTo>
                  <a:lnTo>
                    <a:pt x="435" y="70"/>
                  </a:lnTo>
                  <a:lnTo>
                    <a:pt x="435" y="67"/>
                  </a:lnTo>
                  <a:lnTo>
                    <a:pt x="435" y="65"/>
                  </a:lnTo>
                  <a:lnTo>
                    <a:pt x="434" y="63"/>
                  </a:lnTo>
                  <a:lnTo>
                    <a:pt x="434" y="63"/>
                  </a:lnTo>
                  <a:lnTo>
                    <a:pt x="431" y="61"/>
                  </a:lnTo>
                  <a:lnTo>
                    <a:pt x="429" y="60"/>
                  </a:lnTo>
                  <a:lnTo>
                    <a:pt x="429" y="60"/>
                  </a:lnTo>
                  <a:lnTo>
                    <a:pt x="396" y="51"/>
                  </a:lnTo>
                  <a:lnTo>
                    <a:pt x="360" y="44"/>
                  </a:lnTo>
                  <a:lnTo>
                    <a:pt x="323" y="41"/>
                  </a:lnTo>
                  <a:lnTo>
                    <a:pt x="283" y="39"/>
                  </a:lnTo>
                  <a:lnTo>
                    <a:pt x="283" y="39"/>
                  </a:lnTo>
                  <a:lnTo>
                    <a:pt x="286" y="36"/>
                  </a:lnTo>
                  <a:lnTo>
                    <a:pt x="288" y="31"/>
                  </a:lnTo>
                  <a:lnTo>
                    <a:pt x="289" y="28"/>
                  </a:lnTo>
                  <a:lnTo>
                    <a:pt x="289" y="24"/>
                  </a:lnTo>
                  <a:lnTo>
                    <a:pt x="289" y="24"/>
                  </a:lnTo>
                  <a:lnTo>
                    <a:pt x="289" y="20"/>
                  </a:lnTo>
                  <a:lnTo>
                    <a:pt x="288" y="15"/>
                  </a:lnTo>
                  <a:lnTo>
                    <a:pt x="286" y="11"/>
                  </a:lnTo>
                  <a:lnTo>
                    <a:pt x="282" y="8"/>
                  </a:lnTo>
                  <a:lnTo>
                    <a:pt x="279" y="4"/>
                  </a:lnTo>
                  <a:lnTo>
                    <a:pt x="275" y="2"/>
                  </a:lnTo>
                  <a:lnTo>
                    <a:pt x="270" y="1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61" y="1"/>
                  </a:lnTo>
                  <a:lnTo>
                    <a:pt x="256" y="2"/>
                  </a:lnTo>
                  <a:lnTo>
                    <a:pt x="253" y="4"/>
                  </a:lnTo>
                  <a:lnTo>
                    <a:pt x="249" y="8"/>
                  </a:lnTo>
                  <a:lnTo>
                    <a:pt x="247" y="11"/>
                  </a:lnTo>
                  <a:lnTo>
                    <a:pt x="245" y="15"/>
                  </a:lnTo>
                  <a:lnTo>
                    <a:pt x="242" y="20"/>
                  </a:lnTo>
                  <a:lnTo>
                    <a:pt x="242" y="24"/>
                  </a:lnTo>
                  <a:lnTo>
                    <a:pt x="242" y="24"/>
                  </a:lnTo>
                  <a:lnTo>
                    <a:pt x="242" y="28"/>
                  </a:lnTo>
                  <a:lnTo>
                    <a:pt x="243" y="31"/>
                  </a:lnTo>
                  <a:lnTo>
                    <a:pt x="246" y="36"/>
                  </a:lnTo>
                  <a:lnTo>
                    <a:pt x="248" y="39"/>
                  </a:lnTo>
                  <a:lnTo>
                    <a:pt x="248" y="39"/>
                  </a:lnTo>
                  <a:lnTo>
                    <a:pt x="209" y="41"/>
                  </a:lnTo>
                  <a:lnTo>
                    <a:pt x="171" y="44"/>
                  </a:lnTo>
                  <a:lnTo>
                    <a:pt x="135" y="51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0" y="61"/>
                  </a:lnTo>
                  <a:lnTo>
                    <a:pt x="98" y="63"/>
                  </a:lnTo>
                  <a:lnTo>
                    <a:pt x="98" y="63"/>
                  </a:lnTo>
                  <a:lnTo>
                    <a:pt x="97" y="65"/>
                  </a:lnTo>
                  <a:lnTo>
                    <a:pt x="97" y="67"/>
                  </a:lnTo>
                  <a:lnTo>
                    <a:pt x="97" y="70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100" y="75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100" y="81"/>
                  </a:lnTo>
                  <a:lnTo>
                    <a:pt x="99" y="83"/>
                  </a:lnTo>
                  <a:lnTo>
                    <a:pt x="95" y="85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89" y="85"/>
                  </a:lnTo>
                  <a:lnTo>
                    <a:pt x="87" y="83"/>
                  </a:lnTo>
                  <a:lnTo>
                    <a:pt x="85" y="81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4" y="75"/>
                  </a:lnTo>
                  <a:lnTo>
                    <a:pt x="83" y="72"/>
                  </a:lnTo>
                  <a:lnTo>
                    <a:pt x="80" y="71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5" y="71"/>
                  </a:lnTo>
                  <a:lnTo>
                    <a:pt x="72" y="72"/>
                  </a:lnTo>
                  <a:lnTo>
                    <a:pt x="71" y="75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1" y="84"/>
                  </a:lnTo>
                  <a:lnTo>
                    <a:pt x="74" y="91"/>
                  </a:lnTo>
                  <a:lnTo>
                    <a:pt x="78" y="95"/>
                  </a:lnTo>
                  <a:lnTo>
                    <a:pt x="84" y="98"/>
                  </a:lnTo>
                  <a:lnTo>
                    <a:pt x="2" y="298"/>
                  </a:lnTo>
                  <a:lnTo>
                    <a:pt x="2" y="298"/>
                  </a:lnTo>
                  <a:lnTo>
                    <a:pt x="2" y="300"/>
                  </a:lnTo>
                  <a:lnTo>
                    <a:pt x="2" y="303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4" y="310"/>
                  </a:lnTo>
                  <a:lnTo>
                    <a:pt x="8" y="314"/>
                  </a:lnTo>
                  <a:lnTo>
                    <a:pt x="12" y="320"/>
                  </a:lnTo>
                  <a:lnTo>
                    <a:pt x="18" y="324"/>
                  </a:lnTo>
                  <a:lnTo>
                    <a:pt x="24" y="328"/>
                  </a:lnTo>
                  <a:lnTo>
                    <a:pt x="32" y="333"/>
                  </a:lnTo>
                  <a:lnTo>
                    <a:pt x="39" y="336"/>
                  </a:lnTo>
                  <a:lnTo>
                    <a:pt x="48" y="339"/>
                  </a:lnTo>
                  <a:lnTo>
                    <a:pt x="50" y="339"/>
                  </a:lnTo>
                  <a:lnTo>
                    <a:pt x="135" y="339"/>
                  </a:lnTo>
                  <a:lnTo>
                    <a:pt x="138" y="339"/>
                  </a:lnTo>
                  <a:lnTo>
                    <a:pt x="138" y="339"/>
                  </a:lnTo>
                  <a:lnTo>
                    <a:pt x="146" y="336"/>
                  </a:lnTo>
                  <a:lnTo>
                    <a:pt x="154" y="333"/>
                  </a:lnTo>
                  <a:lnTo>
                    <a:pt x="161" y="328"/>
                  </a:lnTo>
                  <a:lnTo>
                    <a:pt x="168" y="324"/>
                  </a:lnTo>
                  <a:lnTo>
                    <a:pt x="173" y="320"/>
                  </a:lnTo>
                  <a:lnTo>
                    <a:pt x="179" y="314"/>
                  </a:lnTo>
                  <a:lnTo>
                    <a:pt x="183" y="310"/>
                  </a:lnTo>
                  <a:lnTo>
                    <a:pt x="186" y="304"/>
                  </a:lnTo>
                  <a:lnTo>
                    <a:pt x="185" y="303"/>
                  </a:lnTo>
                  <a:lnTo>
                    <a:pt x="185" y="303"/>
                  </a:lnTo>
                  <a:lnTo>
                    <a:pt x="185" y="300"/>
                  </a:lnTo>
                  <a:lnTo>
                    <a:pt x="184" y="298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107" y="95"/>
                  </a:lnTo>
                  <a:lnTo>
                    <a:pt x="112" y="90"/>
                  </a:lnTo>
                  <a:lnTo>
                    <a:pt x="114" y="84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4" y="70"/>
                  </a:lnTo>
                  <a:lnTo>
                    <a:pt x="114" y="70"/>
                  </a:lnTo>
                  <a:lnTo>
                    <a:pt x="145" y="64"/>
                  </a:lnTo>
                  <a:lnTo>
                    <a:pt x="178" y="58"/>
                  </a:lnTo>
                  <a:lnTo>
                    <a:pt x="212" y="54"/>
                  </a:lnTo>
                  <a:lnTo>
                    <a:pt x="249" y="53"/>
                  </a:lnTo>
                  <a:lnTo>
                    <a:pt x="249" y="211"/>
                  </a:lnTo>
                  <a:lnTo>
                    <a:pt x="249" y="211"/>
                  </a:lnTo>
                  <a:lnTo>
                    <a:pt x="246" y="222"/>
                  </a:lnTo>
                  <a:lnTo>
                    <a:pt x="243" y="233"/>
                  </a:lnTo>
                  <a:lnTo>
                    <a:pt x="241" y="244"/>
                  </a:lnTo>
                  <a:lnTo>
                    <a:pt x="241" y="255"/>
                  </a:lnTo>
                  <a:lnTo>
                    <a:pt x="241" y="267"/>
                  </a:lnTo>
                  <a:lnTo>
                    <a:pt x="243" y="278"/>
                  </a:lnTo>
                  <a:lnTo>
                    <a:pt x="246" y="288"/>
                  </a:lnTo>
                  <a:lnTo>
                    <a:pt x="249" y="299"/>
                  </a:lnTo>
                  <a:lnTo>
                    <a:pt x="249" y="299"/>
                  </a:lnTo>
                  <a:lnTo>
                    <a:pt x="249" y="300"/>
                  </a:lnTo>
                  <a:lnTo>
                    <a:pt x="249" y="341"/>
                  </a:lnTo>
                  <a:lnTo>
                    <a:pt x="249" y="341"/>
                  </a:lnTo>
                  <a:lnTo>
                    <a:pt x="249" y="346"/>
                  </a:lnTo>
                  <a:lnTo>
                    <a:pt x="248" y="352"/>
                  </a:lnTo>
                  <a:lnTo>
                    <a:pt x="246" y="358"/>
                  </a:lnTo>
                  <a:lnTo>
                    <a:pt x="242" y="364"/>
                  </a:lnTo>
                  <a:lnTo>
                    <a:pt x="238" y="371"/>
                  </a:lnTo>
                  <a:lnTo>
                    <a:pt x="230" y="376"/>
                  </a:lnTo>
                  <a:lnTo>
                    <a:pt x="222" y="381"/>
                  </a:lnTo>
                  <a:lnTo>
                    <a:pt x="210" y="385"/>
                  </a:lnTo>
                  <a:lnTo>
                    <a:pt x="206" y="386"/>
                  </a:lnTo>
                  <a:lnTo>
                    <a:pt x="205" y="391"/>
                  </a:lnTo>
                  <a:lnTo>
                    <a:pt x="192" y="391"/>
                  </a:lnTo>
                  <a:lnTo>
                    <a:pt x="192" y="429"/>
                  </a:lnTo>
                  <a:lnTo>
                    <a:pt x="186" y="429"/>
                  </a:lnTo>
                  <a:lnTo>
                    <a:pt x="186" y="467"/>
                  </a:lnTo>
                  <a:lnTo>
                    <a:pt x="345" y="467"/>
                  </a:lnTo>
                  <a:lnTo>
                    <a:pt x="345" y="429"/>
                  </a:lnTo>
                  <a:lnTo>
                    <a:pt x="340" y="429"/>
                  </a:lnTo>
                  <a:lnTo>
                    <a:pt x="340" y="391"/>
                  </a:lnTo>
                  <a:lnTo>
                    <a:pt x="327" y="391"/>
                  </a:lnTo>
                  <a:lnTo>
                    <a:pt x="327" y="386"/>
                  </a:lnTo>
                  <a:lnTo>
                    <a:pt x="321" y="385"/>
                  </a:lnTo>
                  <a:lnTo>
                    <a:pt x="321" y="385"/>
                  </a:lnTo>
                  <a:lnTo>
                    <a:pt x="311" y="382"/>
                  </a:lnTo>
                  <a:lnTo>
                    <a:pt x="304" y="379"/>
                  </a:lnTo>
                  <a:lnTo>
                    <a:pt x="297" y="375"/>
                  </a:lnTo>
                  <a:lnTo>
                    <a:pt x="292" y="371"/>
                  </a:lnTo>
                  <a:lnTo>
                    <a:pt x="288" y="364"/>
                  </a:lnTo>
                  <a:lnTo>
                    <a:pt x="286" y="358"/>
                  </a:lnTo>
                  <a:lnTo>
                    <a:pt x="283" y="350"/>
                  </a:lnTo>
                  <a:lnTo>
                    <a:pt x="282" y="341"/>
                  </a:lnTo>
                  <a:lnTo>
                    <a:pt x="282" y="299"/>
                  </a:lnTo>
                  <a:lnTo>
                    <a:pt x="282" y="299"/>
                  </a:lnTo>
                  <a:lnTo>
                    <a:pt x="286" y="288"/>
                  </a:lnTo>
                  <a:lnTo>
                    <a:pt x="289" y="278"/>
                  </a:lnTo>
                  <a:lnTo>
                    <a:pt x="290" y="266"/>
                  </a:lnTo>
                  <a:lnTo>
                    <a:pt x="290" y="255"/>
                  </a:lnTo>
                  <a:lnTo>
                    <a:pt x="290" y="244"/>
                  </a:lnTo>
                  <a:lnTo>
                    <a:pt x="289" y="233"/>
                  </a:lnTo>
                  <a:lnTo>
                    <a:pt x="286" y="222"/>
                  </a:lnTo>
                  <a:lnTo>
                    <a:pt x="282" y="211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319" y="54"/>
                  </a:lnTo>
                  <a:lnTo>
                    <a:pt x="354" y="58"/>
                  </a:lnTo>
                  <a:lnTo>
                    <a:pt x="387" y="64"/>
                  </a:lnTo>
                  <a:lnTo>
                    <a:pt x="417" y="70"/>
                  </a:lnTo>
                  <a:lnTo>
                    <a:pt x="417" y="70"/>
                  </a:lnTo>
                  <a:lnTo>
                    <a:pt x="416" y="78"/>
                  </a:lnTo>
                  <a:lnTo>
                    <a:pt x="416" y="78"/>
                  </a:lnTo>
                  <a:lnTo>
                    <a:pt x="417" y="84"/>
                  </a:lnTo>
                  <a:lnTo>
                    <a:pt x="421" y="90"/>
                  </a:lnTo>
                  <a:lnTo>
                    <a:pt x="424" y="95"/>
                  </a:lnTo>
                  <a:lnTo>
                    <a:pt x="429" y="98"/>
                  </a:lnTo>
                  <a:lnTo>
                    <a:pt x="347" y="298"/>
                  </a:lnTo>
                  <a:lnTo>
                    <a:pt x="347" y="298"/>
                  </a:lnTo>
                  <a:lnTo>
                    <a:pt x="346" y="300"/>
                  </a:lnTo>
                  <a:lnTo>
                    <a:pt x="347" y="303"/>
                  </a:lnTo>
                  <a:lnTo>
                    <a:pt x="346" y="304"/>
                  </a:lnTo>
                  <a:lnTo>
                    <a:pt x="346" y="304"/>
                  </a:lnTo>
                  <a:lnTo>
                    <a:pt x="349" y="310"/>
                  </a:lnTo>
                  <a:lnTo>
                    <a:pt x="354" y="314"/>
                  </a:lnTo>
                  <a:lnTo>
                    <a:pt x="358" y="320"/>
                  </a:lnTo>
                  <a:lnTo>
                    <a:pt x="363" y="324"/>
                  </a:lnTo>
                  <a:lnTo>
                    <a:pt x="370" y="328"/>
                  </a:lnTo>
                  <a:lnTo>
                    <a:pt x="377" y="333"/>
                  </a:lnTo>
                  <a:lnTo>
                    <a:pt x="385" y="336"/>
                  </a:lnTo>
                  <a:lnTo>
                    <a:pt x="394" y="339"/>
                  </a:lnTo>
                  <a:lnTo>
                    <a:pt x="396" y="339"/>
                  </a:lnTo>
                  <a:lnTo>
                    <a:pt x="481" y="339"/>
                  </a:lnTo>
                  <a:lnTo>
                    <a:pt x="483" y="339"/>
                  </a:lnTo>
                  <a:lnTo>
                    <a:pt x="483" y="339"/>
                  </a:lnTo>
                  <a:lnTo>
                    <a:pt x="492" y="336"/>
                  </a:lnTo>
                  <a:lnTo>
                    <a:pt x="499" y="333"/>
                  </a:lnTo>
                  <a:lnTo>
                    <a:pt x="507" y="328"/>
                  </a:lnTo>
                  <a:lnTo>
                    <a:pt x="513" y="324"/>
                  </a:lnTo>
                  <a:lnTo>
                    <a:pt x="519" y="320"/>
                  </a:lnTo>
                  <a:lnTo>
                    <a:pt x="524" y="314"/>
                  </a:lnTo>
                  <a:lnTo>
                    <a:pt x="527" y="310"/>
                  </a:lnTo>
                  <a:lnTo>
                    <a:pt x="531" y="304"/>
                  </a:lnTo>
                  <a:lnTo>
                    <a:pt x="531" y="303"/>
                  </a:lnTo>
                  <a:close/>
                  <a:moveTo>
                    <a:pt x="266" y="15"/>
                  </a:moveTo>
                  <a:lnTo>
                    <a:pt x="266" y="15"/>
                  </a:lnTo>
                  <a:lnTo>
                    <a:pt x="269" y="15"/>
                  </a:lnTo>
                  <a:lnTo>
                    <a:pt x="273" y="17"/>
                  </a:lnTo>
                  <a:lnTo>
                    <a:pt x="275" y="21"/>
                  </a:lnTo>
                  <a:lnTo>
                    <a:pt x="275" y="24"/>
                  </a:lnTo>
                  <a:lnTo>
                    <a:pt x="275" y="24"/>
                  </a:lnTo>
                  <a:lnTo>
                    <a:pt x="275" y="27"/>
                  </a:lnTo>
                  <a:lnTo>
                    <a:pt x="273" y="30"/>
                  </a:lnTo>
                  <a:lnTo>
                    <a:pt x="269" y="33"/>
                  </a:lnTo>
                  <a:lnTo>
                    <a:pt x="266" y="34"/>
                  </a:lnTo>
                  <a:lnTo>
                    <a:pt x="266" y="34"/>
                  </a:lnTo>
                  <a:lnTo>
                    <a:pt x="262" y="33"/>
                  </a:lnTo>
                  <a:lnTo>
                    <a:pt x="260" y="30"/>
                  </a:lnTo>
                  <a:lnTo>
                    <a:pt x="257" y="27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57" y="21"/>
                  </a:lnTo>
                  <a:lnTo>
                    <a:pt x="260" y="17"/>
                  </a:lnTo>
                  <a:lnTo>
                    <a:pt x="262" y="15"/>
                  </a:lnTo>
                  <a:lnTo>
                    <a:pt x="266" y="15"/>
                  </a:lnTo>
                  <a:lnTo>
                    <a:pt x="266" y="15"/>
                  </a:lnTo>
                  <a:close/>
                  <a:moveTo>
                    <a:pt x="134" y="325"/>
                  </a:moveTo>
                  <a:lnTo>
                    <a:pt x="51" y="325"/>
                  </a:lnTo>
                  <a:lnTo>
                    <a:pt x="51" y="325"/>
                  </a:lnTo>
                  <a:lnTo>
                    <a:pt x="41" y="322"/>
                  </a:lnTo>
                  <a:lnTo>
                    <a:pt x="34" y="318"/>
                  </a:lnTo>
                  <a:lnTo>
                    <a:pt x="26" y="313"/>
                  </a:lnTo>
                  <a:lnTo>
                    <a:pt x="21" y="308"/>
                  </a:lnTo>
                  <a:lnTo>
                    <a:pt x="166" y="308"/>
                  </a:lnTo>
                  <a:lnTo>
                    <a:pt x="166" y="308"/>
                  </a:lnTo>
                  <a:lnTo>
                    <a:pt x="159" y="313"/>
                  </a:lnTo>
                  <a:lnTo>
                    <a:pt x="152" y="318"/>
                  </a:lnTo>
                  <a:lnTo>
                    <a:pt x="144" y="322"/>
                  </a:lnTo>
                  <a:lnTo>
                    <a:pt x="134" y="325"/>
                  </a:lnTo>
                  <a:lnTo>
                    <a:pt x="134" y="325"/>
                  </a:lnTo>
                  <a:close/>
                  <a:moveTo>
                    <a:pt x="19" y="294"/>
                  </a:moveTo>
                  <a:lnTo>
                    <a:pt x="93" y="114"/>
                  </a:lnTo>
                  <a:lnTo>
                    <a:pt x="167" y="294"/>
                  </a:lnTo>
                  <a:lnTo>
                    <a:pt x="19" y="294"/>
                  </a:lnTo>
                  <a:close/>
                  <a:moveTo>
                    <a:pt x="270" y="217"/>
                  </a:moveTo>
                  <a:lnTo>
                    <a:pt x="270" y="217"/>
                  </a:lnTo>
                  <a:lnTo>
                    <a:pt x="273" y="227"/>
                  </a:lnTo>
                  <a:lnTo>
                    <a:pt x="275" y="237"/>
                  </a:lnTo>
                  <a:lnTo>
                    <a:pt x="276" y="245"/>
                  </a:lnTo>
                  <a:lnTo>
                    <a:pt x="276" y="255"/>
                  </a:lnTo>
                  <a:lnTo>
                    <a:pt x="276" y="265"/>
                  </a:lnTo>
                  <a:lnTo>
                    <a:pt x="275" y="274"/>
                  </a:lnTo>
                  <a:lnTo>
                    <a:pt x="273" y="283"/>
                  </a:lnTo>
                  <a:lnTo>
                    <a:pt x="270" y="293"/>
                  </a:lnTo>
                  <a:lnTo>
                    <a:pt x="262" y="293"/>
                  </a:lnTo>
                  <a:lnTo>
                    <a:pt x="262" y="293"/>
                  </a:lnTo>
                  <a:lnTo>
                    <a:pt x="259" y="283"/>
                  </a:lnTo>
                  <a:lnTo>
                    <a:pt x="256" y="274"/>
                  </a:lnTo>
                  <a:lnTo>
                    <a:pt x="255" y="265"/>
                  </a:lnTo>
                  <a:lnTo>
                    <a:pt x="255" y="255"/>
                  </a:lnTo>
                  <a:lnTo>
                    <a:pt x="255" y="245"/>
                  </a:lnTo>
                  <a:lnTo>
                    <a:pt x="256" y="237"/>
                  </a:lnTo>
                  <a:lnTo>
                    <a:pt x="259" y="227"/>
                  </a:lnTo>
                  <a:lnTo>
                    <a:pt x="262" y="217"/>
                  </a:lnTo>
                  <a:lnTo>
                    <a:pt x="270" y="217"/>
                  </a:lnTo>
                  <a:close/>
                  <a:moveTo>
                    <a:pt x="331" y="453"/>
                  </a:moveTo>
                  <a:lnTo>
                    <a:pt x="200" y="453"/>
                  </a:lnTo>
                  <a:lnTo>
                    <a:pt x="200" y="443"/>
                  </a:lnTo>
                  <a:lnTo>
                    <a:pt x="331" y="443"/>
                  </a:lnTo>
                  <a:lnTo>
                    <a:pt x="331" y="453"/>
                  </a:lnTo>
                  <a:close/>
                  <a:moveTo>
                    <a:pt x="207" y="429"/>
                  </a:moveTo>
                  <a:lnTo>
                    <a:pt x="207" y="406"/>
                  </a:lnTo>
                  <a:lnTo>
                    <a:pt x="326" y="406"/>
                  </a:lnTo>
                  <a:lnTo>
                    <a:pt x="326" y="429"/>
                  </a:lnTo>
                  <a:lnTo>
                    <a:pt x="207" y="429"/>
                  </a:lnTo>
                  <a:close/>
                  <a:moveTo>
                    <a:pt x="296" y="391"/>
                  </a:moveTo>
                  <a:lnTo>
                    <a:pt x="235" y="391"/>
                  </a:lnTo>
                  <a:lnTo>
                    <a:pt x="235" y="391"/>
                  </a:lnTo>
                  <a:lnTo>
                    <a:pt x="241" y="386"/>
                  </a:lnTo>
                  <a:lnTo>
                    <a:pt x="248" y="380"/>
                  </a:lnTo>
                  <a:lnTo>
                    <a:pt x="252" y="375"/>
                  </a:lnTo>
                  <a:lnTo>
                    <a:pt x="256" y="368"/>
                  </a:lnTo>
                  <a:lnTo>
                    <a:pt x="260" y="362"/>
                  </a:lnTo>
                  <a:lnTo>
                    <a:pt x="262" y="355"/>
                  </a:lnTo>
                  <a:lnTo>
                    <a:pt x="263" y="348"/>
                  </a:lnTo>
                  <a:lnTo>
                    <a:pt x="263" y="341"/>
                  </a:lnTo>
                  <a:lnTo>
                    <a:pt x="263" y="307"/>
                  </a:lnTo>
                  <a:lnTo>
                    <a:pt x="268" y="307"/>
                  </a:lnTo>
                  <a:lnTo>
                    <a:pt x="268" y="341"/>
                  </a:lnTo>
                  <a:lnTo>
                    <a:pt x="268" y="341"/>
                  </a:lnTo>
                  <a:lnTo>
                    <a:pt x="269" y="348"/>
                  </a:lnTo>
                  <a:lnTo>
                    <a:pt x="269" y="354"/>
                  </a:lnTo>
                  <a:lnTo>
                    <a:pt x="272" y="362"/>
                  </a:lnTo>
                  <a:lnTo>
                    <a:pt x="274" y="368"/>
                  </a:lnTo>
                  <a:lnTo>
                    <a:pt x="278" y="375"/>
                  </a:lnTo>
                  <a:lnTo>
                    <a:pt x="282" y="380"/>
                  </a:lnTo>
                  <a:lnTo>
                    <a:pt x="289" y="386"/>
                  </a:lnTo>
                  <a:lnTo>
                    <a:pt x="296" y="391"/>
                  </a:lnTo>
                  <a:lnTo>
                    <a:pt x="296" y="391"/>
                  </a:lnTo>
                  <a:close/>
                  <a:moveTo>
                    <a:pt x="268" y="203"/>
                  </a:moveTo>
                  <a:lnTo>
                    <a:pt x="263" y="203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66" y="53"/>
                  </a:lnTo>
                  <a:lnTo>
                    <a:pt x="266" y="53"/>
                  </a:lnTo>
                  <a:lnTo>
                    <a:pt x="268" y="53"/>
                  </a:lnTo>
                  <a:lnTo>
                    <a:pt x="268" y="203"/>
                  </a:lnTo>
                  <a:close/>
                  <a:moveTo>
                    <a:pt x="512" y="294"/>
                  </a:moveTo>
                  <a:lnTo>
                    <a:pt x="364" y="294"/>
                  </a:lnTo>
                  <a:lnTo>
                    <a:pt x="439" y="114"/>
                  </a:lnTo>
                  <a:lnTo>
                    <a:pt x="512" y="294"/>
                  </a:lnTo>
                  <a:close/>
                  <a:moveTo>
                    <a:pt x="480" y="325"/>
                  </a:moveTo>
                  <a:lnTo>
                    <a:pt x="397" y="325"/>
                  </a:lnTo>
                  <a:lnTo>
                    <a:pt x="397" y="325"/>
                  </a:lnTo>
                  <a:lnTo>
                    <a:pt x="387" y="322"/>
                  </a:lnTo>
                  <a:lnTo>
                    <a:pt x="380" y="318"/>
                  </a:lnTo>
                  <a:lnTo>
                    <a:pt x="372" y="313"/>
                  </a:lnTo>
                  <a:lnTo>
                    <a:pt x="367" y="308"/>
                  </a:lnTo>
                  <a:lnTo>
                    <a:pt x="511" y="308"/>
                  </a:lnTo>
                  <a:lnTo>
                    <a:pt x="511" y="308"/>
                  </a:lnTo>
                  <a:lnTo>
                    <a:pt x="505" y="313"/>
                  </a:lnTo>
                  <a:lnTo>
                    <a:pt x="497" y="318"/>
                  </a:lnTo>
                  <a:lnTo>
                    <a:pt x="490" y="322"/>
                  </a:lnTo>
                  <a:lnTo>
                    <a:pt x="480" y="325"/>
                  </a:lnTo>
                  <a:lnTo>
                    <a:pt x="480" y="325"/>
                  </a:lnTo>
                  <a:close/>
                </a:path>
              </a:pathLst>
            </a:custGeom>
            <a:gradFill>
              <a:gsLst>
                <a:gs pos="100000">
                  <a:srgbClr val="F57987"/>
                </a:gs>
                <a:gs pos="0">
                  <a:srgbClr val="FA99A3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45318" y="1315884"/>
            <a:ext cx="3126055" cy="874681"/>
            <a:chOff x="5945318" y="1315884"/>
            <a:chExt cx="3126055" cy="874681"/>
          </a:xfrm>
        </p:grpSpPr>
        <p:grpSp>
          <p:nvGrpSpPr>
            <p:cNvPr id="86" name="Group 55"/>
            <p:cNvGrpSpPr/>
            <p:nvPr/>
          </p:nvGrpSpPr>
          <p:grpSpPr>
            <a:xfrm>
              <a:off x="5945318" y="1485586"/>
              <a:ext cx="403040" cy="381555"/>
              <a:chOff x="2835275" y="3127375"/>
              <a:chExt cx="744538" cy="704850"/>
            </a:xfrm>
            <a:gradFill>
              <a:gsLst>
                <a:gs pos="100000">
                  <a:srgbClr val="F57987"/>
                </a:gs>
                <a:gs pos="0">
                  <a:srgbClr val="FA99A3"/>
                </a:gs>
              </a:gsLst>
              <a:lin ang="0" scaled="1"/>
            </a:gradFill>
          </p:grpSpPr>
          <p:sp>
            <p:nvSpPr>
              <p:cNvPr id="89" name="Freeform 56"/>
              <p:cNvSpPr>
                <a:spLocks noEditPoints="1"/>
              </p:cNvSpPr>
              <p:nvPr/>
            </p:nvSpPr>
            <p:spPr bwMode="auto">
              <a:xfrm>
                <a:off x="2835275" y="3324225"/>
                <a:ext cx="504825" cy="508000"/>
              </a:xfrm>
              <a:custGeom>
                <a:avLst/>
                <a:gdLst>
                  <a:gd name="T0" fmla="*/ 284 w 318"/>
                  <a:gd name="T1" fmla="*/ 55 h 320"/>
                  <a:gd name="T2" fmla="*/ 253 w 318"/>
                  <a:gd name="T3" fmla="*/ 61 h 320"/>
                  <a:gd name="T4" fmla="*/ 195 w 318"/>
                  <a:gd name="T5" fmla="*/ 28 h 320"/>
                  <a:gd name="T6" fmla="*/ 185 w 318"/>
                  <a:gd name="T7" fmla="*/ 0 h 320"/>
                  <a:gd name="T8" fmla="*/ 125 w 318"/>
                  <a:gd name="T9" fmla="*/ 27 h 320"/>
                  <a:gd name="T10" fmla="*/ 55 w 318"/>
                  <a:gd name="T11" fmla="*/ 36 h 320"/>
                  <a:gd name="T12" fmla="*/ 57 w 318"/>
                  <a:gd name="T13" fmla="*/ 66 h 320"/>
                  <a:gd name="T14" fmla="*/ 25 w 318"/>
                  <a:gd name="T15" fmla="*/ 120 h 320"/>
                  <a:gd name="T16" fmla="*/ 0 w 318"/>
                  <a:gd name="T17" fmla="*/ 135 h 320"/>
                  <a:gd name="T18" fmla="*/ 20 w 318"/>
                  <a:gd name="T19" fmla="*/ 192 h 320"/>
                  <a:gd name="T20" fmla="*/ 35 w 318"/>
                  <a:gd name="T21" fmla="*/ 264 h 320"/>
                  <a:gd name="T22" fmla="*/ 64 w 318"/>
                  <a:gd name="T23" fmla="*/ 268 h 320"/>
                  <a:gd name="T24" fmla="*/ 116 w 318"/>
                  <a:gd name="T25" fmla="*/ 298 h 320"/>
                  <a:gd name="T26" fmla="*/ 135 w 318"/>
                  <a:gd name="T27" fmla="*/ 320 h 320"/>
                  <a:gd name="T28" fmla="*/ 192 w 318"/>
                  <a:gd name="T29" fmla="*/ 300 h 320"/>
                  <a:gd name="T30" fmla="*/ 263 w 318"/>
                  <a:gd name="T31" fmla="*/ 284 h 320"/>
                  <a:gd name="T32" fmla="*/ 264 w 318"/>
                  <a:gd name="T33" fmla="*/ 255 h 320"/>
                  <a:gd name="T34" fmla="*/ 294 w 318"/>
                  <a:gd name="T35" fmla="*/ 199 h 320"/>
                  <a:gd name="T36" fmla="*/ 318 w 318"/>
                  <a:gd name="T37" fmla="*/ 185 h 320"/>
                  <a:gd name="T38" fmla="*/ 293 w 318"/>
                  <a:gd name="T39" fmla="*/ 126 h 320"/>
                  <a:gd name="T40" fmla="*/ 304 w 318"/>
                  <a:gd name="T41" fmla="*/ 173 h 320"/>
                  <a:gd name="T42" fmla="*/ 283 w 318"/>
                  <a:gd name="T43" fmla="*/ 183 h 320"/>
                  <a:gd name="T44" fmla="*/ 294 w 318"/>
                  <a:gd name="T45" fmla="*/ 218 h 320"/>
                  <a:gd name="T46" fmla="*/ 257 w 318"/>
                  <a:gd name="T47" fmla="*/ 242 h 320"/>
                  <a:gd name="T48" fmla="*/ 244 w 318"/>
                  <a:gd name="T49" fmla="*/ 256 h 320"/>
                  <a:gd name="T50" fmla="*/ 220 w 318"/>
                  <a:gd name="T51" fmla="*/ 293 h 320"/>
                  <a:gd name="T52" fmla="*/ 204 w 318"/>
                  <a:gd name="T53" fmla="*/ 281 h 320"/>
                  <a:gd name="T54" fmla="*/ 180 w 318"/>
                  <a:gd name="T55" fmla="*/ 288 h 320"/>
                  <a:gd name="T56" fmla="*/ 142 w 318"/>
                  <a:gd name="T57" fmla="*/ 290 h 320"/>
                  <a:gd name="T58" fmla="*/ 127 w 318"/>
                  <a:gd name="T59" fmla="*/ 286 h 320"/>
                  <a:gd name="T60" fmla="*/ 101 w 318"/>
                  <a:gd name="T61" fmla="*/ 294 h 320"/>
                  <a:gd name="T62" fmla="*/ 77 w 318"/>
                  <a:gd name="T63" fmla="*/ 260 h 320"/>
                  <a:gd name="T64" fmla="*/ 61 w 318"/>
                  <a:gd name="T65" fmla="*/ 245 h 320"/>
                  <a:gd name="T66" fmla="*/ 27 w 318"/>
                  <a:gd name="T67" fmla="*/ 220 h 320"/>
                  <a:gd name="T68" fmla="*/ 38 w 318"/>
                  <a:gd name="T69" fmla="*/ 204 h 320"/>
                  <a:gd name="T70" fmla="*/ 32 w 318"/>
                  <a:gd name="T71" fmla="*/ 180 h 320"/>
                  <a:gd name="T72" fmla="*/ 33 w 318"/>
                  <a:gd name="T73" fmla="*/ 143 h 320"/>
                  <a:gd name="T74" fmla="*/ 37 w 318"/>
                  <a:gd name="T75" fmla="*/ 129 h 320"/>
                  <a:gd name="T76" fmla="*/ 25 w 318"/>
                  <a:gd name="T77" fmla="*/ 102 h 320"/>
                  <a:gd name="T78" fmla="*/ 65 w 318"/>
                  <a:gd name="T79" fmla="*/ 79 h 320"/>
                  <a:gd name="T80" fmla="*/ 80 w 318"/>
                  <a:gd name="T81" fmla="*/ 65 h 320"/>
                  <a:gd name="T82" fmla="*/ 114 w 318"/>
                  <a:gd name="T83" fmla="*/ 45 h 320"/>
                  <a:gd name="T84" fmla="*/ 133 w 318"/>
                  <a:gd name="T85" fmla="*/ 40 h 320"/>
                  <a:gd name="T86" fmla="*/ 173 w 318"/>
                  <a:gd name="T87" fmla="*/ 14 h 320"/>
                  <a:gd name="T88" fmla="*/ 182 w 318"/>
                  <a:gd name="T89" fmla="*/ 40 h 320"/>
                  <a:gd name="T90" fmla="*/ 218 w 318"/>
                  <a:gd name="T91" fmla="*/ 25 h 320"/>
                  <a:gd name="T92" fmla="*/ 240 w 318"/>
                  <a:gd name="T93" fmla="*/ 68 h 320"/>
                  <a:gd name="T94" fmla="*/ 253 w 318"/>
                  <a:gd name="T95" fmla="*/ 80 h 320"/>
                  <a:gd name="T96" fmla="*/ 274 w 318"/>
                  <a:gd name="T97" fmla="*/ 115 h 320"/>
                  <a:gd name="T98" fmla="*/ 281 w 318"/>
                  <a:gd name="T99" fmla="*/ 134 h 320"/>
                  <a:gd name="T100" fmla="*/ 304 w 318"/>
                  <a:gd name="T101" fmla="*/ 17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8" h="320">
                    <a:moveTo>
                      <a:pt x="290" y="119"/>
                    </a:moveTo>
                    <a:lnTo>
                      <a:pt x="310" y="102"/>
                    </a:lnTo>
                    <a:lnTo>
                      <a:pt x="284" y="55"/>
                    </a:lnTo>
                    <a:lnTo>
                      <a:pt x="257" y="64"/>
                    </a:lnTo>
                    <a:lnTo>
                      <a:pt x="257" y="64"/>
                    </a:lnTo>
                    <a:lnTo>
                      <a:pt x="253" y="61"/>
                    </a:lnTo>
                    <a:lnTo>
                      <a:pt x="260" y="34"/>
                    </a:lnTo>
                    <a:lnTo>
                      <a:pt x="215" y="8"/>
                    </a:lnTo>
                    <a:lnTo>
                      <a:pt x="195" y="28"/>
                    </a:lnTo>
                    <a:lnTo>
                      <a:pt x="195" y="28"/>
                    </a:lnTo>
                    <a:lnTo>
                      <a:pt x="190" y="27"/>
                    </a:lnTo>
                    <a:lnTo>
                      <a:pt x="185" y="0"/>
                    </a:lnTo>
                    <a:lnTo>
                      <a:pt x="131" y="0"/>
                    </a:lnTo>
                    <a:lnTo>
                      <a:pt x="125" y="27"/>
                    </a:lnTo>
                    <a:lnTo>
                      <a:pt x="125" y="27"/>
                    </a:lnTo>
                    <a:lnTo>
                      <a:pt x="119" y="29"/>
                    </a:lnTo>
                    <a:lnTo>
                      <a:pt x="101" y="9"/>
                    </a:lnTo>
                    <a:lnTo>
                      <a:pt x="55" y="36"/>
                    </a:lnTo>
                    <a:lnTo>
                      <a:pt x="62" y="61"/>
                    </a:lnTo>
                    <a:lnTo>
                      <a:pt x="62" y="61"/>
                    </a:lnTo>
                    <a:lnTo>
                      <a:pt x="57" y="66"/>
                    </a:lnTo>
                    <a:lnTo>
                      <a:pt x="33" y="58"/>
                    </a:lnTo>
                    <a:lnTo>
                      <a:pt x="7" y="105"/>
                    </a:lnTo>
                    <a:lnTo>
                      <a:pt x="25" y="120"/>
                    </a:lnTo>
                    <a:lnTo>
                      <a:pt x="25" y="120"/>
                    </a:lnTo>
                    <a:lnTo>
                      <a:pt x="21" y="131"/>
                    </a:lnTo>
                    <a:lnTo>
                      <a:pt x="0" y="135"/>
                    </a:lnTo>
                    <a:lnTo>
                      <a:pt x="0" y="188"/>
                    </a:lnTo>
                    <a:lnTo>
                      <a:pt x="20" y="192"/>
                    </a:lnTo>
                    <a:lnTo>
                      <a:pt x="20" y="192"/>
                    </a:lnTo>
                    <a:lnTo>
                      <a:pt x="24" y="205"/>
                    </a:lnTo>
                    <a:lnTo>
                      <a:pt x="8" y="218"/>
                    </a:lnTo>
                    <a:lnTo>
                      <a:pt x="35" y="264"/>
                    </a:lnTo>
                    <a:lnTo>
                      <a:pt x="54" y="258"/>
                    </a:lnTo>
                    <a:lnTo>
                      <a:pt x="54" y="258"/>
                    </a:lnTo>
                    <a:lnTo>
                      <a:pt x="64" y="268"/>
                    </a:lnTo>
                    <a:lnTo>
                      <a:pt x="58" y="285"/>
                    </a:lnTo>
                    <a:lnTo>
                      <a:pt x="104" y="312"/>
                    </a:lnTo>
                    <a:lnTo>
                      <a:pt x="116" y="298"/>
                    </a:lnTo>
                    <a:lnTo>
                      <a:pt x="116" y="298"/>
                    </a:lnTo>
                    <a:lnTo>
                      <a:pt x="131" y="301"/>
                    </a:lnTo>
                    <a:lnTo>
                      <a:pt x="135" y="320"/>
                    </a:lnTo>
                    <a:lnTo>
                      <a:pt x="188" y="320"/>
                    </a:lnTo>
                    <a:lnTo>
                      <a:pt x="192" y="300"/>
                    </a:lnTo>
                    <a:lnTo>
                      <a:pt x="192" y="300"/>
                    </a:lnTo>
                    <a:lnTo>
                      <a:pt x="205" y="296"/>
                    </a:lnTo>
                    <a:lnTo>
                      <a:pt x="218" y="310"/>
                    </a:lnTo>
                    <a:lnTo>
                      <a:pt x="263" y="284"/>
                    </a:lnTo>
                    <a:lnTo>
                      <a:pt x="257" y="264"/>
                    </a:lnTo>
                    <a:lnTo>
                      <a:pt x="257" y="264"/>
                    </a:lnTo>
                    <a:lnTo>
                      <a:pt x="264" y="255"/>
                    </a:lnTo>
                    <a:lnTo>
                      <a:pt x="285" y="261"/>
                    </a:lnTo>
                    <a:lnTo>
                      <a:pt x="312" y="215"/>
                    </a:lnTo>
                    <a:lnTo>
                      <a:pt x="294" y="199"/>
                    </a:lnTo>
                    <a:lnTo>
                      <a:pt x="294" y="199"/>
                    </a:lnTo>
                    <a:lnTo>
                      <a:pt x="296" y="190"/>
                    </a:lnTo>
                    <a:lnTo>
                      <a:pt x="318" y="185"/>
                    </a:lnTo>
                    <a:lnTo>
                      <a:pt x="318" y="132"/>
                    </a:lnTo>
                    <a:lnTo>
                      <a:pt x="293" y="126"/>
                    </a:lnTo>
                    <a:lnTo>
                      <a:pt x="293" y="126"/>
                    </a:lnTo>
                    <a:lnTo>
                      <a:pt x="290" y="119"/>
                    </a:lnTo>
                    <a:lnTo>
                      <a:pt x="290" y="119"/>
                    </a:lnTo>
                    <a:close/>
                    <a:moveTo>
                      <a:pt x="304" y="173"/>
                    </a:moveTo>
                    <a:lnTo>
                      <a:pt x="283" y="178"/>
                    </a:lnTo>
                    <a:lnTo>
                      <a:pt x="283" y="183"/>
                    </a:lnTo>
                    <a:lnTo>
                      <a:pt x="283" y="183"/>
                    </a:lnTo>
                    <a:lnTo>
                      <a:pt x="278" y="199"/>
                    </a:lnTo>
                    <a:lnTo>
                      <a:pt x="277" y="203"/>
                    </a:lnTo>
                    <a:lnTo>
                      <a:pt x="294" y="218"/>
                    </a:lnTo>
                    <a:lnTo>
                      <a:pt x="278" y="244"/>
                    </a:lnTo>
                    <a:lnTo>
                      <a:pt x="260" y="238"/>
                    </a:lnTo>
                    <a:lnTo>
                      <a:pt x="257" y="242"/>
                    </a:lnTo>
                    <a:lnTo>
                      <a:pt x="257" y="242"/>
                    </a:lnTo>
                    <a:lnTo>
                      <a:pt x="250" y="250"/>
                    </a:lnTo>
                    <a:lnTo>
                      <a:pt x="244" y="256"/>
                    </a:lnTo>
                    <a:lnTo>
                      <a:pt x="241" y="259"/>
                    </a:lnTo>
                    <a:lnTo>
                      <a:pt x="246" y="278"/>
                    </a:lnTo>
                    <a:lnTo>
                      <a:pt x="220" y="293"/>
                    </a:lnTo>
                    <a:lnTo>
                      <a:pt x="208" y="280"/>
                    </a:lnTo>
                    <a:lnTo>
                      <a:pt x="204" y="281"/>
                    </a:lnTo>
                    <a:lnTo>
                      <a:pt x="204" y="281"/>
                    </a:lnTo>
                    <a:lnTo>
                      <a:pt x="194" y="285"/>
                    </a:lnTo>
                    <a:lnTo>
                      <a:pt x="185" y="287"/>
                    </a:lnTo>
                    <a:lnTo>
                      <a:pt x="180" y="288"/>
                    </a:lnTo>
                    <a:lnTo>
                      <a:pt x="176" y="306"/>
                    </a:lnTo>
                    <a:lnTo>
                      <a:pt x="146" y="306"/>
                    </a:lnTo>
                    <a:lnTo>
                      <a:pt x="142" y="290"/>
                    </a:lnTo>
                    <a:lnTo>
                      <a:pt x="138" y="288"/>
                    </a:lnTo>
                    <a:lnTo>
                      <a:pt x="138" y="288"/>
                    </a:lnTo>
                    <a:lnTo>
                      <a:pt x="127" y="286"/>
                    </a:lnTo>
                    <a:lnTo>
                      <a:pt x="116" y="283"/>
                    </a:lnTo>
                    <a:lnTo>
                      <a:pt x="112" y="282"/>
                    </a:lnTo>
                    <a:lnTo>
                      <a:pt x="101" y="294"/>
                    </a:lnTo>
                    <a:lnTo>
                      <a:pt x="74" y="279"/>
                    </a:lnTo>
                    <a:lnTo>
                      <a:pt x="80" y="264"/>
                    </a:lnTo>
                    <a:lnTo>
                      <a:pt x="77" y="260"/>
                    </a:lnTo>
                    <a:lnTo>
                      <a:pt x="77" y="260"/>
                    </a:lnTo>
                    <a:lnTo>
                      <a:pt x="68" y="253"/>
                    </a:lnTo>
                    <a:lnTo>
                      <a:pt x="61" y="245"/>
                    </a:lnTo>
                    <a:lnTo>
                      <a:pt x="58" y="242"/>
                    </a:lnTo>
                    <a:lnTo>
                      <a:pt x="42" y="247"/>
                    </a:lnTo>
                    <a:lnTo>
                      <a:pt x="27" y="220"/>
                    </a:lnTo>
                    <a:lnTo>
                      <a:pt x="40" y="210"/>
                    </a:lnTo>
                    <a:lnTo>
                      <a:pt x="38" y="204"/>
                    </a:lnTo>
                    <a:lnTo>
                      <a:pt x="38" y="204"/>
                    </a:lnTo>
                    <a:lnTo>
                      <a:pt x="35" y="196"/>
                    </a:lnTo>
                    <a:lnTo>
                      <a:pt x="33" y="185"/>
                    </a:lnTo>
                    <a:lnTo>
                      <a:pt x="32" y="180"/>
                    </a:lnTo>
                    <a:lnTo>
                      <a:pt x="14" y="176"/>
                    </a:lnTo>
                    <a:lnTo>
                      <a:pt x="14" y="146"/>
                    </a:lnTo>
                    <a:lnTo>
                      <a:pt x="33" y="143"/>
                    </a:lnTo>
                    <a:lnTo>
                      <a:pt x="34" y="137"/>
                    </a:lnTo>
                    <a:lnTo>
                      <a:pt x="34" y="137"/>
                    </a:lnTo>
                    <a:lnTo>
                      <a:pt x="37" y="129"/>
                    </a:lnTo>
                    <a:lnTo>
                      <a:pt x="39" y="120"/>
                    </a:lnTo>
                    <a:lnTo>
                      <a:pt x="41" y="116"/>
                    </a:lnTo>
                    <a:lnTo>
                      <a:pt x="25" y="102"/>
                    </a:lnTo>
                    <a:lnTo>
                      <a:pt x="40" y="76"/>
                    </a:lnTo>
                    <a:lnTo>
                      <a:pt x="61" y="82"/>
                    </a:lnTo>
                    <a:lnTo>
                      <a:pt x="65" y="79"/>
                    </a:lnTo>
                    <a:lnTo>
                      <a:pt x="65" y="79"/>
                    </a:lnTo>
                    <a:lnTo>
                      <a:pt x="75" y="68"/>
                    </a:lnTo>
                    <a:lnTo>
                      <a:pt x="80" y="65"/>
                    </a:lnTo>
                    <a:lnTo>
                      <a:pt x="72" y="42"/>
                    </a:lnTo>
                    <a:lnTo>
                      <a:pt x="98" y="27"/>
                    </a:lnTo>
                    <a:lnTo>
                      <a:pt x="114" y="45"/>
                    </a:lnTo>
                    <a:lnTo>
                      <a:pt x="119" y="43"/>
                    </a:lnTo>
                    <a:lnTo>
                      <a:pt x="119" y="43"/>
                    </a:lnTo>
                    <a:lnTo>
                      <a:pt x="133" y="40"/>
                    </a:lnTo>
                    <a:lnTo>
                      <a:pt x="137" y="39"/>
                    </a:lnTo>
                    <a:lnTo>
                      <a:pt x="142" y="14"/>
                    </a:lnTo>
                    <a:lnTo>
                      <a:pt x="173" y="14"/>
                    </a:lnTo>
                    <a:lnTo>
                      <a:pt x="178" y="39"/>
                    </a:lnTo>
                    <a:lnTo>
                      <a:pt x="182" y="40"/>
                    </a:lnTo>
                    <a:lnTo>
                      <a:pt x="182" y="40"/>
                    </a:lnTo>
                    <a:lnTo>
                      <a:pt x="195" y="43"/>
                    </a:lnTo>
                    <a:lnTo>
                      <a:pt x="200" y="44"/>
                    </a:lnTo>
                    <a:lnTo>
                      <a:pt x="218" y="25"/>
                    </a:lnTo>
                    <a:lnTo>
                      <a:pt x="244" y="40"/>
                    </a:lnTo>
                    <a:lnTo>
                      <a:pt x="236" y="65"/>
                    </a:lnTo>
                    <a:lnTo>
                      <a:pt x="240" y="68"/>
                    </a:lnTo>
                    <a:lnTo>
                      <a:pt x="240" y="68"/>
                    </a:lnTo>
                    <a:lnTo>
                      <a:pt x="249" y="77"/>
                    </a:lnTo>
                    <a:lnTo>
                      <a:pt x="253" y="80"/>
                    </a:lnTo>
                    <a:lnTo>
                      <a:pt x="277" y="72"/>
                    </a:lnTo>
                    <a:lnTo>
                      <a:pt x="293" y="98"/>
                    </a:lnTo>
                    <a:lnTo>
                      <a:pt x="274" y="115"/>
                    </a:lnTo>
                    <a:lnTo>
                      <a:pt x="276" y="119"/>
                    </a:lnTo>
                    <a:lnTo>
                      <a:pt x="276" y="119"/>
                    </a:lnTo>
                    <a:lnTo>
                      <a:pt x="281" y="134"/>
                    </a:lnTo>
                    <a:lnTo>
                      <a:pt x="282" y="138"/>
                    </a:lnTo>
                    <a:lnTo>
                      <a:pt x="304" y="143"/>
                    </a:lnTo>
                    <a:lnTo>
                      <a:pt x="304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0" name="Freeform 57"/>
              <p:cNvSpPr>
                <a:spLocks noEditPoints="1"/>
              </p:cNvSpPr>
              <p:nvPr/>
            </p:nvSpPr>
            <p:spPr bwMode="auto">
              <a:xfrm>
                <a:off x="2963863" y="3462338"/>
                <a:ext cx="242888" cy="244475"/>
              </a:xfrm>
              <a:custGeom>
                <a:avLst/>
                <a:gdLst>
                  <a:gd name="T0" fmla="*/ 77 w 153"/>
                  <a:gd name="T1" fmla="*/ 0 h 154"/>
                  <a:gd name="T2" fmla="*/ 61 w 153"/>
                  <a:gd name="T3" fmla="*/ 2 h 154"/>
                  <a:gd name="T4" fmla="*/ 46 w 153"/>
                  <a:gd name="T5" fmla="*/ 6 h 154"/>
                  <a:gd name="T6" fmla="*/ 33 w 153"/>
                  <a:gd name="T7" fmla="*/ 14 h 154"/>
                  <a:gd name="T8" fmla="*/ 23 w 153"/>
                  <a:gd name="T9" fmla="*/ 22 h 154"/>
                  <a:gd name="T10" fmla="*/ 13 w 153"/>
                  <a:gd name="T11" fmla="*/ 34 h 154"/>
                  <a:gd name="T12" fmla="*/ 5 w 153"/>
                  <a:gd name="T13" fmla="*/ 47 h 154"/>
                  <a:gd name="T14" fmla="*/ 1 w 153"/>
                  <a:gd name="T15" fmla="*/ 61 h 154"/>
                  <a:gd name="T16" fmla="*/ 0 w 153"/>
                  <a:gd name="T17" fmla="*/ 77 h 154"/>
                  <a:gd name="T18" fmla="*/ 0 w 153"/>
                  <a:gd name="T19" fmla="*/ 85 h 154"/>
                  <a:gd name="T20" fmla="*/ 3 w 153"/>
                  <a:gd name="T21" fmla="*/ 100 h 154"/>
                  <a:gd name="T22" fmla="*/ 8 w 153"/>
                  <a:gd name="T23" fmla="*/ 114 h 154"/>
                  <a:gd name="T24" fmla="*/ 17 w 153"/>
                  <a:gd name="T25" fmla="*/ 126 h 154"/>
                  <a:gd name="T26" fmla="*/ 28 w 153"/>
                  <a:gd name="T27" fmla="*/ 137 h 154"/>
                  <a:gd name="T28" fmla="*/ 40 w 153"/>
                  <a:gd name="T29" fmla="*/ 144 h 154"/>
                  <a:gd name="T30" fmla="*/ 54 w 153"/>
                  <a:gd name="T31" fmla="*/ 151 h 154"/>
                  <a:gd name="T32" fmla="*/ 69 w 153"/>
                  <a:gd name="T33" fmla="*/ 154 h 154"/>
                  <a:gd name="T34" fmla="*/ 77 w 153"/>
                  <a:gd name="T35" fmla="*/ 154 h 154"/>
                  <a:gd name="T36" fmla="*/ 92 w 153"/>
                  <a:gd name="T37" fmla="*/ 153 h 154"/>
                  <a:gd name="T38" fmla="*/ 107 w 153"/>
                  <a:gd name="T39" fmla="*/ 147 h 154"/>
                  <a:gd name="T40" fmla="*/ 120 w 153"/>
                  <a:gd name="T41" fmla="*/ 141 h 154"/>
                  <a:gd name="T42" fmla="*/ 132 w 153"/>
                  <a:gd name="T43" fmla="*/ 131 h 154"/>
                  <a:gd name="T44" fmla="*/ 140 w 153"/>
                  <a:gd name="T45" fmla="*/ 120 h 154"/>
                  <a:gd name="T46" fmla="*/ 148 w 153"/>
                  <a:gd name="T47" fmla="*/ 106 h 154"/>
                  <a:gd name="T48" fmla="*/ 152 w 153"/>
                  <a:gd name="T49" fmla="*/ 92 h 154"/>
                  <a:gd name="T50" fmla="*/ 153 w 153"/>
                  <a:gd name="T51" fmla="*/ 77 h 154"/>
                  <a:gd name="T52" fmla="*/ 153 w 153"/>
                  <a:gd name="T53" fmla="*/ 69 h 154"/>
                  <a:gd name="T54" fmla="*/ 150 w 153"/>
                  <a:gd name="T55" fmla="*/ 55 h 154"/>
                  <a:gd name="T56" fmla="*/ 145 w 153"/>
                  <a:gd name="T57" fmla="*/ 41 h 154"/>
                  <a:gd name="T58" fmla="*/ 136 w 153"/>
                  <a:gd name="T59" fmla="*/ 28 h 154"/>
                  <a:gd name="T60" fmla="*/ 125 w 153"/>
                  <a:gd name="T61" fmla="*/ 18 h 154"/>
                  <a:gd name="T62" fmla="*/ 113 w 153"/>
                  <a:gd name="T63" fmla="*/ 9 h 154"/>
                  <a:gd name="T64" fmla="*/ 99 w 153"/>
                  <a:gd name="T65" fmla="*/ 4 h 154"/>
                  <a:gd name="T66" fmla="*/ 84 w 153"/>
                  <a:gd name="T67" fmla="*/ 1 h 154"/>
                  <a:gd name="T68" fmla="*/ 77 w 153"/>
                  <a:gd name="T69" fmla="*/ 0 h 154"/>
                  <a:gd name="T70" fmla="*/ 77 w 153"/>
                  <a:gd name="T71" fmla="*/ 140 h 154"/>
                  <a:gd name="T72" fmla="*/ 64 w 153"/>
                  <a:gd name="T73" fmla="*/ 139 h 154"/>
                  <a:gd name="T74" fmla="*/ 42 w 153"/>
                  <a:gd name="T75" fmla="*/ 129 h 154"/>
                  <a:gd name="T76" fmla="*/ 25 w 153"/>
                  <a:gd name="T77" fmla="*/ 112 h 154"/>
                  <a:gd name="T78" fmla="*/ 15 w 153"/>
                  <a:gd name="T79" fmla="*/ 89 h 154"/>
                  <a:gd name="T80" fmla="*/ 14 w 153"/>
                  <a:gd name="T81" fmla="*/ 77 h 154"/>
                  <a:gd name="T82" fmla="*/ 14 w 153"/>
                  <a:gd name="T83" fmla="*/ 71 h 154"/>
                  <a:gd name="T84" fmla="*/ 18 w 153"/>
                  <a:gd name="T85" fmla="*/ 52 h 154"/>
                  <a:gd name="T86" fmla="*/ 32 w 153"/>
                  <a:gd name="T87" fmla="*/ 33 h 154"/>
                  <a:gd name="T88" fmla="*/ 52 w 153"/>
                  <a:gd name="T89" fmla="*/ 19 h 154"/>
                  <a:gd name="T90" fmla="*/ 70 w 153"/>
                  <a:gd name="T91" fmla="*/ 15 h 154"/>
                  <a:gd name="T92" fmla="*/ 77 w 153"/>
                  <a:gd name="T93" fmla="*/ 14 h 154"/>
                  <a:gd name="T94" fmla="*/ 89 w 153"/>
                  <a:gd name="T95" fmla="*/ 16 h 154"/>
                  <a:gd name="T96" fmla="*/ 112 w 153"/>
                  <a:gd name="T97" fmla="*/ 24 h 154"/>
                  <a:gd name="T98" fmla="*/ 128 w 153"/>
                  <a:gd name="T99" fmla="*/ 42 h 154"/>
                  <a:gd name="T100" fmla="*/ 138 w 153"/>
                  <a:gd name="T101" fmla="*/ 64 h 154"/>
                  <a:gd name="T102" fmla="*/ 139 w 153"/>
                  <a:gd name="T103" fmla="*/ 77 h 154"/>
                  <a:gd name="T104" fmla="*/ 139 w 153"/>
                  <a:gd name="T105" fmla="*/ 84 h 154"/>
                  <a:gd name="T106" fmla="*/ 135 w 153"/>
                  <a:gd name="T107" fmla="*/ 101 h 154"/>
                  <a:gd name="T108" fmla="*/ 121 w 153"/>
                  <a:gd name="T109" fmla="*/ 122 h 154"/>
                  <a:gd name="T110" fmla="*/ 101 w 153"/>
                  <a:gd name="T111" fmla="*/ 135 h 154"/>
                  <a:gd name="T112" fmla="*/ 83 w 153"/>
                  <a:gd name="T113" fmla="*/ 140 h 154"/>
                  <a:gd name="T114" fmla="*/ 77 w 153"/>
                  <a:gd name="T115" fmla="*/ 14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3" h="154">
                    <a:moveTo>
                      <a:pt x="77" y="0"/>
                    </a:moveTo>
                    <a:lnTo>
                      <a:pt x="77" y="0"/>
                    </a:lnTo>
                    <a:lnTo>
                      <a:pt x="69" y="1"/>
                    </a:lnTo>
                    <a:lnTo>
                      <a:pt x="61" y="2"/>
                    </a:lnTo>
                    <a:lnTo>
                      <a:pt x="54" y="4"/>
                    </a:lnTo>
                    <a:lnTo>
                      <a:pt x="46" y="6"/>
                    </a:lnTo>
                    <a:lnTo>
                      <a:pt x="40" y="9"/>
                    </a:lnTo>
                    <a:lnTo>
                      <a:pt x="33" y="14"/>
                    </a:lnTo>
                    <a:lnTo>
                      <a:pt x="28" y="18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3" y="34"/>
                    </a:lnTo>
                    <a:lnTo>
                      <a:pt x="8" y="41"/>
                    </a:lnTo>
                    <a:lnTo>
                      <a:pt x="5" y="47"/>
                    </a:lnTo>
                    <a:lnTo>
                      <a:pt x="3" y="55"/>
                    </a:lnTo>
                    <a:lnTo>
                      <a:pt x="1" y="61"/>
                    </a:lnTo>
                    <a:lnTo>
                      <a:pt x="0" y="69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85"/>
                    </a:lnTo>
                    <a:lnTo>
                      <a:pt x="1" y="92"/>
                    </a:lnTo>
                    <a:lnTo>
                      <a:pt x="3" y="100"/>
                    </a:lnTo>
                    <a:lnTo>
                      <a:pt x="5" y="106"/>
                    </a:lnTo>
                    <a:lnTo>
                      <a:pt x="8" y="114"/>
                    </a:lnTo>
                    <a:lnTo>
                      <a:pt x="13" y="120"/>
                    </a:lnTo>
                    <a:lnTo>
                      <a:pt x="17" y="126"/>
                    </a:lnTo>
                    <a:lnTo>
                      <a:pt x="23" y="131"/>
                    </a:lnTo>
                    <a:lnTo>
                      <a:pt x="28" y="137"/>
                    </a:lnTo>
                    <a:lnTo>
                      <a:pt x="33" y="141"/>
                    </a:lnTo>
                    <a:lnTo>
                      <a:pt x="40" y="144"/>
                    </a:lnTo>
                    <a:lnTo>
                      <a:pt x="46" y="147"/>
                    </a:lnTo>
                    <a:lnTo>
                      <a:pt x="54" y="151"/>
                    </a:lnTo>
                    <a:lnTo>
                      <a:pt x="61" y="153"/>
                    </a:lnTo>
                    <a:lnTo>
                      <a:pt x="69" y="154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84" y="154"/>
                    </a:lnTo>
                    <a:lnTo>
                      <a:pt x="92" y="153"/>
                    </a:lnTo>
                    <a:lnTo>
                      <a:pt x="99" y="151"/>
                    </a:lnTo>
                    <a:lnTo>
                      <a:pt x="107" y="147"/>
                    </a:lnTo>
                    <a:lnTo>
                      <a:pt x="113" y="144"/>
                    </a:lnTo>
                    <a:lnTo>
                      <a:pt x="120" y="141"/>
                    </a:lnTo>
                    <a:lnTo>
                      <a:pt x="125" y="137"/>
                    </a:lnTo>
                    <a:lnTo>
                      <a:pt x="132" y="131"/>
                    </a:lnTo>
                    <a:lnTo>
                      <a:pt x="136" y="126"/>
                    </a:lnTo>
                    <a:lnTo>
                      <a:pt x="140" y="120"/>
                    </a:lnTo>
                    <a:lnTo>
                      <a:pt x="145" y="114"/>
                    </a:lnTo>
                    <a:lnTo>
                      <a:pt x="148" y="106"/>
                    </a:lnTo>
                    <a:lnTo>
                      <a:pt x="150" y="100"/>
                    </a:lnTo>
                    <a:lnTo>
                      <a:pt x="152" y="92"/>
                    </a:lnTo>
                    <a:lnTo>
                      <a:pt x="153" y="85"/>
                    </a:lnTo>
                    <a:lnTo>
                      <a:pt x="153" y="77"/>
                    </a:lnTo>
                    <a:lnTo>
                      <a:pt x="153" y="77"/>
                    </a:lnTo>
                    <a:lnTo>
                      <a:pt x="153" y="69"/>
                    </a:lnTo>
                    <a:lnTo>
                      <a:pt x="152" y="61"/>
                    </a:lnTo>
                    <a:lnTo>
                      <a:pt x="150" y="55"/>
                    </a:lnTo>
                    <a:lnTo>
                      <a:pt x="148" y="47"/>
                    </a:lnTo>
                    <a:lnTo>
                      <a:pt x="145" y="41"/>
                    </a:lnTo>
                    <a:lnTo>
                      <a:pt x="140" y="34"/>
                    </a:lnTo>
                    <a:lnTo>
                      <a:pt x="136" y="28"/>
                    </a:lnTo>
                    <a:lnTo>
                      <a:pt x="132" y="22"/>
                    </a:lnTo>
                    <a:lnTo>
                      <a:pt x="125" y="18"/>
                    </a:lnTo>
                    <a:lnTo>
                      <a:pt x="120" y="14"/>
                    </a:lnTo>
                    <a:lnTo>
                      <a:pt x="113" y="9"/>
                    </a:lnTo>
                    <a:lnTo>
                      <a:pt x="107" y="6"/>
                    </a:lnTo>
                    <a:lnTo>
                      <a:pt x="99" y="4"/>
                    </a:lnTo>
                    <a:lnTo>
                      <a:pt x="92" y="2"/>
                    </a:lnTo>
                    <a:lnTo>
                      <a:pt x="84" y="1"/>
                    </a:lnTo>
                    <a:lnTo>
                      <a:pt x="77" y="0"/>
                    </a:lnTo>
                    <a:lnTo>
                      <a:pt x="77" y="0"/>
                    </a:lnTo>
                    <a:close/>
                    <a:moveTo>
                      <a:pt x="77" y="140"/>
                    </a:moveTo>
                    <a:lnTo>
                      <a:pt x="77" y="140"/>
                    </a:lnTo>
                    <a:lnTo>
                      <a:pt x="70" y="140"/>
                    </a:lnTo>
                    <a:lnTo>
                      <a:pt x="64" y="139"/>
                    </a:lnTo>
                    <a:lnTo>
                      <a:pt x="52" y="135"/>
                    </a:lnTo>
                    <a:lnTo>
                      <a:pt x="42" y="129"/>
                    </a:lnTo>
                    <a:lnTo>
                      <a:pt x="32" y="122"/>
                    </a:lnTo>
                    <a:lnTo>
                      <a:pt x="25" y="112"/>
                    </a:lnTo>
                    <a:lnTo>
                      <a:pt x="18" y="101"/>
                    </a:lnTo>
                    <a:lnTo>
                      <a:pt x="15" y="89"/>
                    </a:lnTo>
                    <a:lnTo>
                      <a:pt x="14" y="84"/>
                    </a:lnTo>
                    <a:lnTo>
                      <a:pt x="14" y="77"/>
                    </a:lnTo>
                    <a:lnTo>
                      <a:pt x="14" y="77"/>
                    </a:lnTo>
                    <a:lnTo>
                      <a:pt x="14" y="71"/>
                    </a:lnTo>
                    <a:lnTo>
                      <a:pt x="15" y="64"/>
                    </a:lnTo>
                    <a:lnTo>
                      <a:pt x="18" y="52"/>
                    </a:lnTo>
                    <a:lnTo>
                      <a:pt x="25" y="42"/>
                    </a:lnTo>
                    <a:lnTo>
                      <a:pt x="32" y="33"/>
                    </a:lnTo>
                    <a:lnTo>
                      <a:pt x="42" y="24"/>
                    </a:lnTo>
                    <a:lnTo>
                      <a:pt x="52" y="19"/>
                    </a:lnTo>
                    <a:lnTo>
                      <a:pt x="64" y="16"/>
                    </a:lnTo>
                    <a:lnTo>
                      <a:pt x="70" y="15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83" y="15"/>
                    </a:lnTo>
                    <a:lnTo>
                      <a:pt x="89" y="16"/>
                    </a:lnTo>
                    <a:lnTo>
                      <a:pt x="101" y="19"/>
                    </a:lnTo>
                    <a:lnTo>
                      <a:pt x="112" y="24"/>
                    </a:lnTo>
                    <a:lnTo>
                      <a:pt x="121" y="33"/>
                    </a:lnTo>
                    <a:lnTo>
                      <a:pt x="128" y="42"/>
                    </a:lnTo>
                    <a:lnTo>
                      <a:pt x="135" y="52"/>
                    </a:lnTo>
                    <a:lnTo>
                      <a:pt x="138" y="64"/>
                    </a:lnTo>
                    <a:lnTo>
                      <a:pt x="139" y="71"/>
                    </a:lnTo>
                    <a:lnTo>
                      <a:pt x="139" y="77"/>
                    </a:lnTo>
                    <a:lnTo>
                      <a:pt x="139" y="77"/>
                    </a:lnTo>
                    <a:lnTo>
                      <a:pt x="139" y="84"/>
                    </a:lnTo>
                    <a:lnTo>
                      <a:pt x="138" y="89"/>
                    </a:lnTo>
                    <a:lnTo>
                      <a:pt x="135" y="101"/>
                    </a:lnTo>
                    <a:lnTo>
                      <a:pt x="128" y="112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101" y="135"/>
                    </a:lnTo>
                    <a:lnTo>
                      <a:pt x="89" y="139"/>
                    </a:lnTo>
                    <a:lnTo>
                      <a:pt x="83" y="140"/>
                    </a:lnTo>
                    <a:lnTo>
                      <a:pt x="77" y="140"/>
                    </a:lnTo>
                    <a:lnTo>
                      <a:pt x="77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1" name="Freeform 58"/>
              <p:cNvSpPr>
                <a:spLocks noEditPoints="1"/>
              </p:cNvSpPr>
              <p:nvPr/>
            </p:nvSpPr>
            <p:spPr bwMode="auto">
              <a:xfrm>
                <a:off x="3238500" y="3127375"/>
                <a:ext cx="341313" cy="342900"/>
              </a:xfrm>
              <a:custGeom>
                <a:avLst/>
                <a:gdLst>
                  <a:gd name="T0" fmla="*/ 197 w 215"/>
                  <a:gd name="T1" fmla="*/ 83 h 216"/>
                  <a:gd name="T2" fmla="*/ 209 w 215"/>
                  <a:gd name="T3" fmla="*/ 70 h 216"/>
                  <a:gd name="T4" fmla="*/ 171 w 215"/>
                  <a:gd name="T5" fmla="*/ 42 h 216"/>
                  <a:gd name="T6" fmla="*/ 143 w 215"/>
                  <a:gd name="T7" fmla="*/ 4 h 216"/>
                  <a:gd name="T8" fmla="*/ 129 w 215"/>
                  <a:gd name="T9" fmla="*/ 18 h 216"/>
                  <a:gd name="T10" fmla="*/ 83 w 215"/>
                  <a:gd name="T11" fmla="*/ 18 h 216"/>
                  <a:gd name="T12" fmla="*/ 69 w 215"/>
                  <a:gd name="T13" fmla="*/ 5 h 216"/>
                  <a:gd name="T14" fmla="*/ 41 w 215"/>
                  <a:gd name="T15" fmla="*/ 41 h 216"/>
                  <a:gd name="T16" fmla="*/ 3 w 215"/>
                  <a:gd name="T17" fmla="*/ 71 h 216"/>
                  <a:gd name="T18" fmla="*/ 14 w 215"/>
                  <a:gd name="T19" fmla="*/ 86 h 216"/>
                  <a:gd name="T20" fmla="*/ 13 w 215"/>
                  <a:gd name="T21" fmla="*/ 132 h 216"/>
                  <a:gd name="T22" fmla="*/ 4 w 215"/>
                  <a:gd name="T23" fmla="*/ 146 h 216"/>
                  <a:gd name="T24" fmla="*/ 36 w 215"/>
                  <a:gd name="T25" fmla="*/ 175 h 216"/>
                  <a:gd name="T26" fmla="*/ 71 w 215"/>
                  <a:gd name="T27" fmla="*/ 212 h 216"/>
                  <a:gd name="T28" fmla="*/ 86 w 215"/>
                  <a:gd name="T29" fmla="*/ 203 h 216"/>
                  <a:gd name="T30" fmla="*/ 130 w 215"/>
                  <a:gd name="T31" fmla="*/ 202 h 216"/>
                  <a:gd name="T32" fmla="*/ 144 w 215"/>
                  <a:gd name="T33" fmla="*/ 211 h 216"/>
                  <a:gd name="T34" fmla="*/ 174 w 215"/>
                  <a:gd name="T35" fmla="*/ 177 h 216"/>
                  <a:gd name="T36" fmla="*/ 210 w 215"/>
                  <a:gd name="T37" fmla="*/ 144 h 216"/>
                  <a:gd name="T38" fmla="*/ 198 w 215"/>
                  <a:gd name="T39" fmla="*/ 130 h 216"/>
                  <a:gd name="T40" fmla="*/ 184 w 215"/>
                  <a:gd name="T41" fmla="*/ 161 h 216"/>
                  <a:gd name="T42" fmla="*/ 169 w 215"/>
                  <a:gd name="T43" fmla="*/ 161 h 216"/>
                  <a:gd name="T44" fmla="*/ 162 w 215"/>
                  <a:gd name="T45" fmla="*/ 185 h 216"/>
                  <a:gd name="T46" fmla="*/ 136 w 215"/>
                  <a:gd name="T47" fmla="*/ 186 h 216"/>
                  <a:gd name="T48" fmla="*/ 118 w 215"/>
                  <a:gd name="T49" fmla="*/ 191 h 216"/>
                  <a:gd name="T50" fmla="*/ 98 w 215"/>
                  <a:gd name="T51" fmla="*/ 191 h 216"/>
                  <a:gd name="T52" fmla="*/ 80 w 215"/>
                  <a:gd name="T53" fmla="*/ 187 h 216"/>
                  <a:gd name="T54" fmla="*/ 54 w 215"/>
                  <a:gd name="T55" fmla="*/ 186 h 216"/>
                  <a:gd name="T56" fmla="*/ 54 w 215"/>
                  <a:gd name="T57" fmla="*/ 173 h 216"/>
                  <a:gd name="T58" fmla="*/ 30 w 215"/>
                  <a:gd name="T59" fmla="*/ 162 h 216"/>
                  <a:gd name="T60" fmla="*/ 29 w 215"/>
                  <a:gd name="T61" fmla="*/ 137 h 216"/>
                  <a:gd name="T62" fmla="*/ 26 w 215"/>
                  <a:gd name="T63" fmla="*/ 120 h 216"/>
                  <a:gd name="T64" fmla="*/ 26 w 215"/>
                  <a:gd name="T65" fmla="*/ 98 h 216"/>
                  <a:gd name="T66" fmla="*/ 30 w 215"/>
                  <a:gd name="T67" fmla="*/ 83 h 216"/>
                  <a:gd name="T68" fmla="*/ 29 w 215"/>
                  <a:gd name="T69" fmla="*/ 55 h 216"/>
                  <a:gd name="T70" fmla="*/ 46 w 215"/>
                  <a:gd name="T71" fmla="*/ 56 h 216"/>
                  <a:gd name="T72" fmla="*/ 53 w 215"/>
                  <a:gd name="T73" fmla="*/ 31 h 216"/>
                  <a:gd name="T74" fmla="*/ 81 w 215"/>
                  <a:gd name="T75" fmla="*/ 33 h 216"/>
                  <a:gd name="T76" fmla="*/ 95 w 215"/>
                  <a:gd name="T77" fmla="*/ 30 h 216"/>
                  <a:gd name="T78" fmla="*/ 117 w 215"/>
                  <a:gd name="T79" fmla="*/ 30 h 216"/>
                  <a:gd name="T80" fmla="*/ 130 w 215"/>
                  <a:gd name="T81" fmla="*/ 33 h 216"/>
                  <a:gd name="T82" fmla="*/ 159 w 215"/>
                  <a:gd name="T83" fmla="*/ 30 h 216"/>
                  <a:gd name="T84" fmla="*/ 158 w 215"/>
                  <a:gd name="T85" fmla="*/ 49 h 216"/>
                  <a:gd name="T86" fmla="*/ 183 w 215"/>
                  <a:gd name="T87" fmla="*/ 53 h 216"/>
                  <a:gd name="T88" fmla="*/ 181 w 215"/>
                  <a:gd name="T89" fmla="*/ 82 h 216"/>
                  <a:gd name="T90" fmla="*/ 185 w 215"/>
                  <a:gd name="T91" fmla="*/ 95 h 216"/>
                  <a:gd name="T92" fmla="*/ 186 w 215"/>
                  <a:gd name="T93" fmla="*/ 118 h 216"/>
                  <a:gd name="T94" fmla="*/ 183 w 215"/>
                  <a:gd name="T95" fmla="*/ 133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5" h="216">
                    <a:moveTo>
                      <a:pt x="215" y="126"/>
                    </a:moveTo>
                    <a:lnTo>
                      <a:pt x="215" y="87"/>
                    </a:lnTo>
                    <a:lnTo>
                      <a:pt x="197" y="83"/>
                    </a:lnTo>
                    <a:lnTo>
                      <a:pt x="197" y="83"/>
                    </a:lnTo>
                    <a:lnTo>
                      <a:pt x="196" y="82"/>
                    </a:lnTo>
                    <a:lnTo>
                      <a:pt x="209" y="70"/>
                    </a:lnTo>
                    <a:lnTo>
                      <a:pt x="190" y="37"/>
                    </a:lnTo>
                    <a:lnTo>
                      <a:pt x="171" y="42"/>
                    </a:lnTo>
                    <a:lnTo>
                      <a:pt x="171" y="42"/>
                    </a:lnTo>
                    <a:lnTo>
                      <a:pt x="171" y="41"/>
                    </a:lnTo>
                    <a:lnTo>
                      <a:pt x="177" y="24"/>
                    </a:lnTo>
                    <a:lnTo>
                      <a:pt x="143" y="4"/>
                    </a:lnTo>
                    <a:lnTo>
                      <a:pt x="130" y="18"/>
                    </a:lnTo>
                    <a:lnTo>
                      <a:pt x="130" y="18"/>
                    </a:lnTo>
                    <a:lnTo>
                      <a:pt x="129" y="18"/>
                    </a:lnTo>
                    <a:lnTo>
                      <a:pt x="125" y="0"/>
                    </a:lnTo>
                    <a:lnTo>
                      <a:pt x="86" y="0"/>
                    </a:lnTo>
                    <a:lnTo>
                      <a:pt x="83" y="18"/>
                    </a:lnTo>
                    <a:lnTo>
                      <a:pt x="83" y="18"/>
                    </a:lnTo>
                    <a:lnTo>
                      <a:pt x="81" y="18"/>
                    </a:lnTo>
                    <a:lnTo>
                      <a:pt x="69" y="5"/>
                    </a:lnTo>
                    <a:lnTo>
                      <a:pt x="35" y="25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39" y="43"/>
                    </a:lnTo>
                    <a:lnTo>
                      <a:pt x="22" y="38"/>
                    </a:lnTo>
                    <a:lnTo>
                      <a:pt x="3" y="71"/>
                    </a:lnTo>
                    <a:lnTo>
                      <a:pt x="15" y="82"/>
                    </a:lnTo>
                    <a:lnTo>
                      <a:pt x="15" y="82"/>
                    </a:lnTo>
                    <a:lnTo>
                      <a:pt x="14" y="86"/>
                    </a:lnTo>
                    <a:lnTo>
                      <a:pt x="0" y="90"/>
                    </a:lnTo>
                    <a:lnTo>
                      <a:pt x="0" y="128"/>
                    </a:lnTo>
                    <a:lnTo>
                      <a:pt x="13" y="132"/>
                    </a:lnTo>
                    <a:lnTo>
                      <a:pt x="13" y="132"/>
                    </a:lnTo>
                    <a:lnTo>
                      <a:pt x="15" y="137"/>
                    </a:lnTo>
                    <a:lnTo>
                      <a:pt x="4" y="146"/>
                    </a:lnTo>
                    <a:lnTo>
                      <a:pt x="23" y="179"/>
                    </a:lnTo>
                    <a:lnTo>
                      <a:pt x="36" y="175"/>
                    </a:lnTo>
                    <a:lnTo>
                      <a:pt x="36" y="175"/>
                    </a:lnTo>
                    <a:lnTo>
                      <a:pt x="41" y="180"/>
                    </a:lnTo>
                    <a:lnTo>
                      <a:pt x="37" y="192"/>
                    </a:lnTo>
                    <a:lnTo>
                      <a:pt x="71" y="212"/>
                    </a:lnTo>
                    <a:lnTo>
                      <a:pt x="80" y="202"/>
                    </a:lnTo>
                    <a:lnTo>
                      <a:pt x="80" y="202"/>
                    </a:lnTo>
                    <a:lnTo>
                      <a:pt x="86" y="203"/>
                    </a:lnTo>
                    <a:lnTo>
                      <a:pt x="88" y="216"/>
                    </a:lnTo>
                    <a:lnTo>
                      <a:pt x="127" y="216"/>
                    </a:lnTo>
                    <a:lnTo>
                      <a:pt x="130" y="202"/>
                    </a:lnTo>
                    <a:lnTo>
                      <a:pt x="130" y="202"/>
                    </a:lnTo>
                    <a:lnTo>
                      <a:pt x="136" y="201"/>
                    </a:lnTo>
                    <a:lnTo>
                      <a:pt x="144" y="211"/>
                    </a:lnTo>
                    <a:lnTo>
                      <a:pt x="179" y="191"/>
                    </a:lnTo>
                    <a:lnTo>
                      <a:pt x="174" y="177"/>
                    </a:lnTo>
                    <a:lnTo>
                      <a:pt x="174" y="177"/>
                    </a:lnTo>
                    <a:lnTo>
                      <a:pt x="177" y="173"/>
                    </a:lnTo>
                    <a:lnTo>
                      <a:pt x="191" y="177"/>
                    </a:lnTo>
                    <a:lnTo>
                      <a:pt x="210" y="144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0"/>
                    </a:lnTo>
                    <a:lnTo>
                      <a:pt x="215" y="126"/>
                    </a:lnTo>
                    <a:close/>
                    <a:moveTo>
                      <a:pt x="193" y="147"/>
                    </a:moveTo>
                    <a:lnTo>
                      <a:pt x="184" y="161"/>
                    </a:lnTo>
                    <a:lnTo>
                      <a:pt x="172" y="157"/>
                    </a:lnTo>
                    <a:lnTo>
                      <a:pt x="169" y="161"/>
                    </a:lnTo>
                    <a:lnTo>
                      <a:pt x="169" y="161"/>
                    </a:lnTo>
                    <a:lnTo>
                      <a:pt x="161" y="169"/>
                    </a:lnTo>
                    <a:lnTo>
                      <a:pt x="157" y="173"/>
                    </a:lnTo>
                    <a:lnTo>
                      <a:pt x="162" y="185"/>
                    </a:lnTo>
                    <a:lnTo>
                      <a:pt x="148" y="192"/>
                    </a:lnTo>
                    <a:lnTo>
                      <a:pt x="140" y="184"/>
                    </a:lnTo>
                    <a:lnTo>
                      <a:pt x="136" y="186"/>
                    </a:lnTo>
                    <a:lnTo>
                      <a:pt x="136" y="186"/>
                    </a:lnTo>
                    <a:lnTo>
                      <a:pt x="123" y="190"/>
                    </a:lnTo>
                    <a:lnTo>
                      <a:pt x="118" y="191"/>
                    </a:lnTo>
                    <a:lnTo>
                      <a:pt x="116" y="202"/>
                    </a:lnTo>
                    <a:lnTo>
                      <a:pt x="100" y="202"/>
                    </a:lnTo>
                    <a:lnTo>
                      <a:pt x="98" y="191"/>
                    </a:lnTo>
                    <a:lnTo>
                      <a:pt x="93" y="190"/>
                    </a:lnTo>
                    <a:lnTo>
                      <a:pt x="93" y="190"/>
                    </a:lnTo>
                    <a:lnTo>
                      <a:pt x="80" y="187"/>
                    </a:lnTo>
                    <a:lnTo>
                      <a:pt x="75" y="186"/>
                    </a:lnTo>
                    <a:lnTo>
                      <a:pt x="68" y="193"/>
                    </a:lnTo>
                    <a:lnTo>
                      <a:pt x="54" y="186"/>
                    </a:lnTo>
                    <a:lnTo>
                      <a:pt x="57" y="176"/>
                    </a:lnTo>
                    <a:lnTo>
                      <a:pt x="54" y="173"/>
                    </a:lnTo>
                    <a:lnTo>
                      <a:pt x="54" y="173"/>
                    </a:lnTo>
                    <a:lnTo>
                      <a:pt x="44" y="163"/>
                    </a:lnTo>
                    <a:lnTo>
                      <a:pt x="41" y="159"/>
                    </a:lnTo>
                    <a:lnTo>
                      <a:pt x="30" y="162"/>
                    </a:lnTo>
                    <a:lnTo>
                      <a:pt x="22" y="149"/>
                    </a:lnTo>
                    <a:lnTo>
                      <a:pt x="31" y="141"/>
                    </a:lnTo>
                    <a:lnTo>
                      <a:pt x="29" y="137"/>
                    </a:lnTo>
                    <a:lnTo>
                      <a:pt x="29" y="137"/>
                    </a:lnTo>
                    <a:lnTo>
                      <a:pt x="27" y="124"/>
                    </a:lnTo>
                    <a:lnTo>
                      <a:pt x="26" y="120"/>
                    </a:lnTo>
                    <a:lnTo>
                      <a:pt x="14" y="117"/>
                    </a:lnTo>
                    <a:lnTo>
                      <a:pt x="14" y="100"/>
                    </a:lnTo>
                    <a:lnTo>
                      <a:pt x="26" y="98"/>
                    </a:lnTo>
                    <a:lnTo>
                      <a:pt x="27" y="94"/>
                    </a:lnTo>
                    <a:lnTo>
                      <a:pt x="27" y="94"/>
                    </a:lnTo>
                    <a:lnTo>
                      <a:pt x="30" y="83"/>
                    </a:lnTo>
                    <a:lnTo>
                      <a:pt x="32" y="78"/>
                    </a:lnTo>
                    <a:lnTo>
                      <a:pt x="21" y="69"/>
                    </a:lnTo>
                    <a:lnTo>
                      <a:pt x="29" y="55"/>
                    </a:lnTo>
                    <a:lnTo>
                      <a:pt x="43" y="5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54" y="49"/>
                    </a:lnTo>
                    <a:lnTo>
                      <a:pt x="57" y="46"/>
                    </a:lnTo>
                    <a:lnTo>
                      <a:pt x="53" y="31"/>
                    </a:lnTo>
                    <a:lnTo>
                      <a:pt x="67" y="24"/>
                    </a:lnTo>
                    <a:lnTo>
                      <a:pt x="76" y="34"/>
                    </a:lnTo>
                    <a:lnTo>
                      <a:pt x="81" y="33"/>
                    </a:lnTo>
                    <a:lnTo>
                      <a:pt x="81" y="33"/>
                    </a:lnTo>
                    <a:lnTo>
                      <a:pt x="89" y="31"/>
                    </a:lnTo>
                    <a:lnTo>
                      <a:pt x="95" y="30"/>
                    </a:lnTo>
                    <a:lnTo>
                      <a:pt x="98" y="14"/>
                    </a:lnTo>
                    <a:lnTo>
                      <a:pt x="114" y="14"/>
                    </a:lnTo>
                    <a:lnTo>
                      <a:pt x="117" y="30"/>
                    </a:lnTo>
                    <a:lnTo>
                      <a:pt x="122" y="31"/>
                    </a:lnTo>
                    <a:lnTo>
                      <a:pt x="122" y="31"/>
                    </a:lnTo>
                    <a:lnTo>
                      <a:pt x="130" y="33"/>
                    </a:lnTo>
                    <a:lnTo>
                      <a:pt x="135" y="34"/>
                    </a:lnTo>
                    <a:lnTo>
                      <a:pt x="145" y="23"/>
                    </a:lnTo>
                    <a:lnTo>
                      <a:pt x="159" y="30"/>
                    </a:lnTo>
                    <a:lnTo>
                      <a:pt x="154" y="46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65" y="55"/>
                    </a:lnTo>
                    <a:lnTo>
                      <a:pt x="167" y="58"/>
                    </a:lnTo>
                    <a:lnTo>
                      <a:pt x="183" y="53"/>
                    </a:lnTo>
                    <a:lnTo>
                      <a:pt x="192" y="67"/>
                    </a:lnTo>
                    <a:lnTo>
                      <a:pt x="180" y="78"/>
                    </a:lnTo>
                    <a:lnTo>
                      <a:pt x="181" y="82"/>
                    </a:lnTo>
                    <a:lnTo>
                      <a:pt x="181" y="82"/>
                    </a:lnTo>
                    <a:lnTo>
                      <a:pt x="184" y="91"/>
                    </a:lnTo>
                    <a:lnTo>
                      <a:pt x="185" y="95"/>
                    </a:lnTo>
                    <a:lnTo>
                      <a:pt x="201" y="98"/>
                    </a:lnTo>
                    <a:lnTo>
                      <a:pt x="201" y="114"/>
                    </a:lnTo>
                    <a:lnTo>
                      <a:pt x="186" y="118"/>
                    </a:lnTo>
                    <a:lnTo>
                      <a:pt x="185" y="123"/>
                    </a:lnTo>
                    <a:lnTo>
                      <a:pt x="185" y="123"/>
                    </a:lnTo>
                    <a:lnTo>
                      <a:pt x="183" y="133"/>
                    </a:lnTo>
                    <a:lnTo>
                      <a:pt x="182" y="137"/>
                    </a:lnTo>
                    <a:lnTo>
                      <a:pt x="193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2" name="Freeform 59"/>
              <p:cNvSpPr>
                <a:spLocks noEditPoints="1"/>
              </p:cNvSpPr>
              <p:nvPr/>
            </p:nvSpPr>
            <p:spPr bwMode="auto">
              <a:xfrm>
                <a:off x="3335338" y="3232150"/>
                <a:ext cx="142875" cy="141288"/>
              </a:xfrm>
              <a:custGeom>
                <a:avLst/>
                <a:gdLst>
                  <a:gd name="T0" fmla="*/ 44 w 90"/>
                  <a:gd name="T1" fmla="*/ 0 h 89"/>
                  <a:gd name="T2" fmla="*/ 27 w 90"/>
                  <a:gd name="T3" fmla="*/ 3 h 89"/>
                  <a:gd name="T4" fmla="*/ 13 w 90"/>
                  <a:gd name="T5" fmla="*/ 13 h 89"/>
                  <a:gd name="T6" fmla="*/ 3 w 90"/>
                  <a:gd name="T7" fmla="*/ 27 h 89"/>
                  <a:gd name="T8" fmla="*/ 0 w 90"/>
                  <a:gd name="T9" fmla="*/ 44 h 89"/>
                  <a:gd name="T10" fmla="*/ 1 w 90"/>
                  <a:gd name="T11" fmla="*/ 54 h 89"/>
                  <a:gd name="T12" fmla="*/ 8 w 90"/>
                  <a:gd name="T13" fmla="*/ 70 h 89"/>
                  <a:gd name="T14" fmla="*/ 20 w 90"/>
                  <a:gd name="T15" fmla="*/ 82 h 89"/>
                  <a:gd name="T16" fmla="*/ 36 w 90"/>
                  <a:gd name="T17" fmla="*/ 88 h 89"/>
                  <a:gd name="T18" fmla="*/ 44 w 90"/>
                  <a:gd name="T19" fmla="*/ 89 h 89"/>
                  <a:gd name="T20" fmla="*/ 62 w 90"/>
                  <a:gd name="T21" fmla="*/ 86 h 89"/>
                  <a:gd name="T22" fmla="*/ 77 w 90"/>
                  <a:gd name="T23" fmla="*/ 76 h 89"/>
                  <a:gd name="T24" fmla="*/ 86 w 90"/>
                  <a:gd name="T25" fmla="*/ 62 h 89"/>
                  <a:gd name="T26" fmla="*/ 90 w 90"/>
                  <a:gd name="T27" fmla="*/ 44 h 89"/>
                  <a:gd name="T28" fmla="*/ 89 w 90"/>
                  <a:gd name="T29" fmla="*/ 35 h 89"/>
                  <a:gd name="T30" fmla="*/ 82 w 90"/>
                  <a:gd name="T31" fmla="*/ 19 h 89"/>
                  <a:gd name="T32" fmla="*/ 69 w 90"/>
                  <a:gd name="T33" fmla="*/ 7 h 89"/>
                  <a:gd name="T34" fmla="*/ 54 w 90"/>
                  <a:gd name="T35" fmla="*/ 1 h 89"/>
                  <a:gd name="T36" fmla="*/ 44 w 90"/>
                  <a:gd name="T37" fmla="*/ 0 h 89"/>
                  <a:gd name="T38" fmla="*/ 44 w 90"/>
                  <a:gd name="T39" fmla="*/ 75 h 89"/>
                  <a:gd name="T40" fmla="*/ 33 w 90"/>
                  <a:gd name="T41" fmla="*/ 73 h 89"/>
                  <a:gd name="T42" fmla="*/ 23 w 90"/>
                  <a:gd name="T43" fmla="*/ 66 h 89"/>
                  <a:gd name="T44" fmla="*/ 16 w 90"/>
                  <a:gd name="T45" fmla="*/ 56 h 89"/>
                  <a:gd name="T46" fmla="*/ 14 w 90"/>
                  <a:gd name="T47" fmla="*/ 44 h 89"/>
                  <a:gd name="T48" fmla="*/ 14 w 90"/>
                  <a:gd name="T49" fmla="*/ 39 h 89"/>
                  <a:gd name="T50" fmla="*/ 20 w 90"/>
                  <a:gd name="T51" fmla="*/ 28 h 89"/>
                  <a:gd name="T52" fmla="*/ 27 w 90"/>
                  <a:gd name="T53" fmla="*/ 19 h 89"/>
                  <a:gd name="T54" fmla="*/ 39 w 90"/>
                  <a:gd name="T55" fmla="*/ 15 h 89"/>
                  <a:gd name="T56" fmla="*/ 44 w 90"/>
                  <a:gd name="T57" fmla="*/ 14 h 89"/>
                  <a:gd name="T58" fmla="*/ 56 w 90"/>
                  <a:gd name="T59" fmla="*/ 16 h 89"/>
                  <a:gd name="T60" fmla="*/ 66 w 90"/>
                  <a:gd name="T61" fmla="*/ 22 h 89"/>
                  <a:gd name="T62" fmla="*/ 73 w 90"/>
                  <a:gd name="T63" fmla="*/ 32 h 89"/>
                  <a:gd name="T64" fmla="*/ 76 w 90"/>
                  <a:gd name="T65" fmla="*/ 44 h 89"/>
                  <a:gd name="T66" fmla="*/ 75 w 90"/>
                  <a:gd name="T67" fmla="*/ 51 h 89"/>
                  <a:gd name="T68" fmla="*/ 70 w 90"/>
                  <a:gd name="T69" fmla="*/ 61 h 89"/>
                  <a:gd name="T70" fmla="*/ 62 w 90"/>
                  <a:gd name="T71" fmla="*/ 70 h 89"/>
                  <a:gd name="T72" fmla="*/ 51 w 90"/>
                  <a:gd name="T73" fmla="*/ 74 h 89"/>
                  <a:gd name="T74" fmla="*/ 44 w 90"/>
                  <a:gd name="T75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0" h="89">
                    <a:moveTo>
                      <a:pt x="44" y="0"/>
                    </a:moveTo>
                    <a:lnTo>
                      <a:pt x="44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7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3" y="27"/>
                    </a:lnTo>
                    <a:lnTo>
                      <a:pt x="1" y="35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54"/>
                    </a:lnTo>
                    <a:lnTo>
                      <a:pt x="3" y="62"/>
                    </a:lnTo>
                    <a:lnTo>
                      <a:pt x="8" y="70"/>
                    </a:lnTo>
                    <a:lnTo>
                      <a:pt x="13" y="76"/>
                    </a:lnTo>
                    <a:lnTo>
                      <a:pt x="20" y="82"/>
                    </a:lnTo>
                    <a:lnTo>
                      <a:pt x="27" y="86"/>
                    </a:lnTo>
                    <a:lnTo>
                      <a:pt x="36" y="88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54" y="88"/>
                    </a:lnTo>
                    <a:lnTo>
                      <a:pt x="62" y="86"/>
                    </a:lnTo>
                    <a:lnTo>
                      <a:pt x="69" y="82"/>
                    </a:lnTo>
                    <a:lnTo>
                      <a:pt x="77" y="76"/>
                    </a:lnTo>
                    <a:lnTo>
                      <a:pt x="82" y="70"/>
                    </a:lnTo>
                    <a:lnTo>
                      <a:pt x="86" y="62"/>
                    </a:lnTo>
                    <a:lnTo>
                      <a:pt x="89" y="54"/>
                    </a:lnTo>
                    <a:lnTo>
                      <a:pt x="90" y="44"/>
                    </a:lnTo>
                    <a:lnTo>
                      <a:pt x="90" y="44"/>
                    </a:lnTo>
                    <a:lnTo>
                      <a:pt x="89" y="35"/>
                    </a:lnTo>
                    <a:lnTo>
                      <a:pt x="86" y="27"/>
                    </a:lnTo>
                    <a:lnTo>
                      <a:pt x="82" y="19"/>
                    </a:lnTo>
                    <a:lnTo>
                      <a:pt x="77" y="13"/>
                    </a:lnTo>
                    <a:lnTo>
                      <a:pt x="69" y="7"/>
                    </a:lnTo>
                    <a:lnTo>
                      <a:pt x="62" y="3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  <a:moveTo>
                      <a:pt x="44" y="75"/>
                    </a:moveTo>
                    <a:lnTo>
                      <a:pt x="44" y="75"/>
                    </a:lnTo>
                    <a:lnTo>
                      <a:pt x="39" y="74"/>
                    </a:lnTo>
                    <a:lnTo>
                      <a:pt x="33" y="73"/>
                    </a:lnTo>
                    <a:lnTo>
                      <a:pt x="27" y="70"/>
                    </a:lnTo>
                    <a:lnTo>
                      <a:pt x="23" y="66"/>
                    </a:lnTo>
                    <a:lnTo>
                      <a:pt x="20" y="61"/>
                    </a:lnTo>
                    <a:lnTo>
                      <a:pt x="16" y="56"/>
                    </a:lnTo>
                    <a:lnTo>
                      <a:pt x="14" y="51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39"/>
                    </a:lnTo>
                    <a:lnTo>
                      <a:pt x="16" y="32"/>
                    </a:lnTo>
                    <a:lnTo>
                      <a:pt x="20" y="28"/>
                    </a:lnTo>
                    <a:lnTo>
                      <a:pt x="23" y="22"/>
                    </a:lnTo>
                    <a:lnTo>
                      <a:pt x="27" y="19"/>
                    </a:lnTo>
                    <a:lnTo>
                      <a:pt x="33" y="16"/>
                    </a:lnTo>
                    <a:lnTo>
                      <a:pt x="39" y="15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51" y="15"/>
                    </a:lnTo>
                    <a:lnTo>
                      <a:pt x="56" y="16"/>
                    </a:lnTo>
                    <a:lnTo>
                      <a:pt x="62" y="19"/>
                    </a:lnTo>
                    <a:lnTo>
                      <a:pt x="66" y="22"/>
                    </a:lnTo>
                    <a:lnTo>
                      <a:pt x="70" y="28"/>
                    </a:lnTo>
                    <a:lnTo>
                      <a:pt x="73" y="32"/>
                    </a:lnTo>
                    <a:lnTo>
                      <a:pt x="75" y="39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5" y="51"/>
                    </a:lnTo>
                    <a:lnTo>
                      <a:pt x="73" y="56"/>
                    </a:lnTo>
                    <a:lnTo>
                      <a:pt x="70" y="61"/>
                    </a:lnTo>
                    <a:lnTo>
                      <a:pt x="66" y="66"/>
                    </a:lnTo>
                    <a:lnTo>
                      <a:pt x="62" y="70"/>
                    </a:lnTo>
                    <a:lnTo>
                      <a:pt x="56" y="73"/>
                    </a:lnTo>
                    <a:lnTo>
                      <a:pt x="51" y="74"/>
                    </a:lnTo>
                    <a:lnTo>
                      <a:pt x="44" y="75"/>
                    </a:lnTo>
                    <a:lnTo>
                      <a:pt x="44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3" name="Freeform 60"/>
              <p:cNvSpPr>
                <a:spLocks noEditPoints="1"/>
              </p:cNvSpPr>
              <p:nvPr/>
            </p:nvSpPr>
            <p:spPr bwMode="auto">
              <a:xfrm>
                <a:off x="3352800" y="3486150"/>
                <a:ext cx="200025" cy="201613"/>
              </a:xfrm>
              <a:custGeom>
                <a:avLst/>
                <a:gdLst>
                  <a:gd name="T0" fmla="*/ 111 w 126"/>
                  <a:gd name="T1" fmla="*/ 45 h 127"/>
                  <a:gd name="T2" fmla="*/ 117 w 126"/>
                  <a:gd name="T3" fmla="*/ 27 h 127"/>
                  <a:gd name="T4" fmla="*/ 93 w 126"/>
                  <a:gd name="T5" fmla="*/ 10 h 127"/>
                  <a:gd name="T6" fmla="*/ 82 w 126"/>
                  <a:gd name="T7" fmla="*/ 5 h 127"/>
                  <a:gd name="T8" fmla="*/ 53 w 126"/>
                  <a:gd name="T9" fmla="*/ 0 h 127"/>
                  <a:gd name="T10" fmla="*/ 44 w 126"/>
                  <a:gd name="T11" fmla="*/ 15 h 127"/>
                  <a:gd name="T12" fmla="*/ 27 w 126"/>
                  <a:gd name="T13" fmla="*/ 10 h 127"/>
                  <a:gd name="T14" fmla="*/ 11 w 126"/>
                  <a:gd name="T15" fmla="*/ 34 h 127"/>
                  <a:gd name="T16" fmla="*/ 5 w 126"/>
                  <a:gd name="T17" fmla="*/ 45 h 127"/>
                  <a:gd name="T18" fmla="*/ 0 w 126"/>
                  <a:gd name="T19" fmla="*/ 73 h 127"/>
                  <a:gd name="T20" fmla="*/ 15 w 126"/>
                  <a:gd name="T21" fmla="*/ 82 h 127"/>
                  <a:gd name="T22" fmla="*/ 10 w 126"/>
                  <a:gd name="T23" fmla="*/ 100 h 127"/>
                  <a:gd name="T24" fmla="*/ 33 w 126"/>
                  <a:gd name="T25" fmla="*/ 116 h 127"/>
                  <a:gd name="T26" fmla="*/ 44 w 126"/>
                  <a:gd name="T27" fmla="*/ 122 h 127"/>
                  <a:gd name="T28" fmla="*/ 72 w 126"/>
                  <a:gd name="T29" fmla="*/ 127 h 127"/>
                  <a:gd name="T30" fmla="*/ 82 w 126"/>
                  <a:gd name="T31" fmla="*/ 112 h 127"/>
                  <a:gd name="T32" fmla="*/ 99 w 126"/>
                  <a:gd name="T33" fmla="*/ 116 h 127"/>
                  <a:gd name="T34" fmla="*/ 116 w 126"/>
                  <a:gd name="T35" fmla="*/ 93 h 127"/>
                  <a:gd name="T36" fmla="*/ 121 w 126"/>
                  <a:gd name="T37" fmla="*/ 82 h 127"/>
                  <a:gd name="T38" fmla="*/ 126 w 126"/>
                  <a:gd name="T39" fmla="*/ 54 h 127"/>
                  <a:gd name="T40" fmla="*/ 98 w 126"/>
                  <a:gd name="T41" fmla="*/ 73 h 127"/>
                  <a:gd name="T42" fmla="*/ 100 w 126"/>
                  <a:gd name="T43" fmla="*/ 96 h 127"/>
                  <a:gd name="T44" fmla="*/ 81 w 126"/>
                  <a:gd name="T45" fmla="*/ 95 h 127"/>
                  <a:gd name="T46" fmla="*/ 67 w 126"/>
                  <a:gd name="T47" fmla="*/ 113 h 127"/>
                  <a:gd name="T48" fmla="*/ 54 w 126"/>
                  <a:gd name="T49" fmla="*/ 98 h 127"/>
                  <a:gd name="T50" fmla="*/ 31 w 126"/>
                  <a:gd name="T51" fmla="*/ 101 h 127"/>
                  <a:gd name="T52" fmla="*/ 32 w 126"/>
                  <a:gd name="T53" fmla="*/ 82 h 127"/>
                  <a:gd name="T54" fmla="*/ 14 w 126"/>
                  <a:gd name="T55" fmla="*/ 68 h 127"/>
                  <a:gd name="T56" fmla="*/ 28 w 126"/>
                  <a:gd name="T57" fmla="*/ 54 h 127"/>
                  <a:gd name="T58" fmla="*/ 26 w 126"/>
                  <a:gd name="T59" fmla="*/ 31 h 127"/>
                  <a:gd name="T60" fmla="*/ 45 w 126"/>
                  <a:gd name="T61" fmla="*/ 32 h 127"/>
                  <a:gd name="T62" fmla="*/ 59 w 126"/>
                  <a:gd name="T63" fmla="*/ 14 h 127"/>
                  <a:gd name="T64" fmla="*/ 72 w 126"/>
                  <a:gd name="T65" fmla="*/ 29 h 127"/>
                  <a:gd name="T66" fmla="*/ 95 w 126"/>
                  <a:gd name="T67" fmla="*/ 26 h 127"/>
                  <a:gd name="T68" fmla="*/ 94 w 126"/>
                  <a:gd name="T69" fmla="*/ 45 h 127"/>
                  <a:gd name="T70" fmla="*/ 112 w 126"/>
                  <a:gd name="T71" fmla="*/ 59 h 127"/>
                  <a:gd name="T72" fmla="*/ 98 w 126"/>
                  <a:gd name="T73" fmla="*/ 7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6" h="127">
                    <a:moveTo>
                      <a:pt x="121" y="47"/>
                    </a:moveTo>
                    <a:lnTo>
                      <a:pt x="111" y="45"/>
                    </a:lnTo>
                    <a:lnTo>
                      <a:pt x="117" y="35"/>
                    </a:lnTo>
                    <a:lnTo>
                      <a:pt x="117" y="27"/>
                    </a:lnTo>
                    <a:lnTo>
                      <a:pt x="102" y="12"/>
                    </a:lnTo>
                    <a:lnTo>
                      <a:pt x="93" y="10"/>
                    </a:lnTo>
                    <a:lnTo>
                      <a:pt x="84" y="16"/>
                    </a:lnTo>
                    <a:lnTo>
                      <a:pt x="82" y="5"/>
                    </a:lnTo>
                    <a:lnTo>
                      <a:pt x="75" y="0"/>
                    </a:lnTo>
                    <a:lnTo>
                      <a:pt x="53" y="0"/>
                    </a:lnTo>
                    <a:lnTo>
                      <a:pt x="46" y="5"/>
                    </a:lnTo>
                    <a:lnTo>
                      <a:pt x="44" y="15"/>
                    </a:lnTo>
                    <a:lnTo>
                      <a:pt x="36" y="9"/>
                    </a:lnTo>
                    <a:lnTo>
                      <a:pt x="27" y="10"/>
                    </a:lnTo>
                    <a:lnTo>
                      <a:pt x="12" y="26"/>
                    </a:lnTo>
                    <a:lnTo>
                      <a:pt x="11" y="34"/>
                    </a:lnTo>
                    <a:lnTo>
                      <a:pt x="15" y="43"/>
                    </a:lnTo>
                    <a:lnTo>
                      <a:pt x="5" y="45"/>
                    </a:lnTo>
                    <a:lnTo>
                      <a:pt x="0" y="51"/>
                    </a:lnTo>
                    <a:lnTo>
                      <a:pt x="0" y="73"/>
                    </a:lnTo>
                    <a:lnTo>
                      <a:pt x="5" y="80"/>
                    </a:lnTo>
                    <a:lnTo>
                      <a:pt x="15" y="82"/>
                    </a:lnTo>
                    <a:lnTo>
                      <a:pt x="9" y="91"/>
                    </a:lnTo>
                    <a:lnTo>
                      <a:pt x="10" y="100"/>
                    </a:lnTo>
                    <a:lnTo>
                      <a:pt x="25" y="115"/>
                    </a:lnTo>
                    <a:lnTo>
                      <a:pt x="33" y="116"/>
                    </a:lnTo>
                    <a:lnTo>
                      <a:pt x="42" y="111"/>
                    </a:lnTo>
                    <a:lnTo>
                      <a:pt x="44" y="122"/>
                    </a:lnTo>
                    <a:lnTo>
                      <a:pt x="52" y="127"/>
                    </a:lnTo>
                    <a:lnTo>
                      <a:pt x="72" y="127"/>
                    </a:lnTo>
                    <a:lnTo>
                      <a:pt x="80" y="122"/>
                    </a:lnTo>
                    <a:lnTo>
                      <a:pt x="82" y="112"/>
                    </a:lnTo>
                    <a:lnTo>
                      <a:pt x="91" y="117"/>
                    </a:lnTo>
                    <a:lnTo>
                      <a:pt x="99" y="116"/>
                    </a:lnTo>
                    <a:lnTo>
                      <a:pt x="114" y="101"/>
                    </a:lnTo>
                    <a:lnTo>
                      <a:pt x="116" y="93"/>
                    </a:lnTo>
                    <a:lnTo>
                      <a:pt x="111" y="84"/>
                    </a:lnTo>
                    <a:lnTo>
                      <a:pt x="121" y="82"/>
                    </a:lnTo>
                    <a:lnTo>
                      <a:pt x="126" y="75"/>
                    </a:lnTo>
                    <a:lnTo>
                      <a:pt x="126" y="54"/>
                    </a:lnTo>
                    <a:lnTo>
                      <a:pt x="121" y="47"/>
                    </a:lnTo>
                    <a:close/>
                    <a:moveTo>
                      <a:pt x="98" y="73"/>
                    </a:moveTo>
                    <a:lnTo>
                      <a:pt x="94" y="84"/>
                    </a:lnTo>
                    <a:lnTo>
                      <a:pt x="100" y="96"/>
                    </a:lnTo>
                    <a:lnTo>
                      <a:pt x="94" y="102"/>
                    </a:lnTo>
                    <a:lnTo>
                      <a:pt x="81" y="95"/>
                    </a:lnTo>
                    <a:lnTo>
                      <a:pt x="70" y="99"/>
                    </a:lnTo>
                    <a:lnTo>
                      <a:pt x="67" y="113"/>
                    </a:lnTo>
                    <a:lnTo>
                      <a:pt x="57" y="113"/>
                    </a:lnTo>
                    <a:lnTo>
                      <a:pt x="54" y="98"/>
                    </a:lnTo>
                    <a:lnTo>
                      <a:pt x="43" y="94"/>
                    </a:lnTo>
                    <a:lnTo>
                      <a:pt x="31" y="101"/>
                    </a:lnTo>
                    <a:lnTo>
                      <a:pt x="24" y="94"/>
                    </a:lnTo>
                    <a:lnTo>
                      <a:pt x="32" y="82"/>
                    </a:lnTo>
                    <a:lnTo>
                      <a:pt x="28" y="71"/>
                    </a:lnTo>
                    <a:lnTo>
                      <a:pt x="14" y="68"/>
                    </a:lnTo>
                    <a:lnTo>
                      <a:pt x="14" y="58"/>
                    </a:lnTo>
                    <a:lnTo>
                      <a:pt x="28" y="54"/>
                    </a:lnTo>
                    <a:lnTo>
                      <a:pt x="32" y="44"/>
                    </a:lnTo>
                    <a:lnTo>
                      <a:pt x="26" y="31"/>
                    </a:lnTo>
                    <a:lnTo>
                      <a:pt x="32" y="24"/>
                    </a:lnTo>
                    <a:lnTo>
                      <a:pt x="45" y="32"/>
                    </a:lnTo>
                    <a:lnTo>
                      <a:pt x="56" y="28"/>
                    </a:lnTo>
                    <a:lnTo>
                      <a:pt x="59" y="14"/>
                    </a:lnTo>
                    <a:lnTo>
                      <a:pt x="69" y="14"/>
                    </a:lnTo>
                    <a:lnTo>
                      <a:pt x="72" y="29"/>
                    </a:lnTo>
                    <a:lnTo>
                      <a:pt x="83" y="33"/>
                    </a:lnTo>
                    <a:lnTo>
                      <a:pt x="95" y="26"/>
                    </a:lnTo>
                    <a:lnTo>
                      <a:pt x="103" y="33"/>
                    </a:lnTo>
                    <a:lnTo>
                      <a:pt x="94" y="45"/>
                    </a:lnTo>
                    <a:lnTo>
                      <a:pt x="98" y="56"/>
                    </a:lnTo>
                    <a:lnTo>
                      <a:pt x="112" y="59"/>
                    </a:lnTo>
                    <a:lnTo>
                      <a:pt x="112" y="70"/>
                    </a:lnTo>
                    <a:lnTo>
                      <a:pt x="98" y="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4" name="Freeform 61"/>
              <p:cNvSpPr>
                <a:spLocks noEditPoints="1"/>
              </p:cNvSpPr>
              <p:nvPr/>
            </p:nvSpPr>
            <p:spPr bwMode="auto">
              <a:xfrm>
                <a:off x="3414713" y="3549650"/>
                <a:ext cx="74613" cy="74613"/>
              </a:xfrm>
              <a:custGeom>
                <a:avLst/>
                <a:gdLst>
                  <a:gd name="T0" fmla="*/ 24 w 47"/>
                  <a:gd name="T1" fmla="*/ 0 h 47"/>
                  <a:gd name="T2" fmla="*/ 24 w 47"/>
                  <a:gd name="T3" fmla="*/ 0 h 47"/>
                  <a:gd name="T4" fmla="*/ 19 w 47"/>
                  <a:gd name="T5" fmla="*/ 0 h 47"/>
                  <a:gd name="T6" fmla="*/ 15 w 47"/>
                  <a:gd name="T7" fmla="*/ 2 h 47"/>
                  <a:gd name="T8" fmla="*/ 11 w 47"/>
                  <a:gd name="T9" fmla="*/ 4 h 47"/>
                  <a:gd name="T10" fmla="*/ 7 w 47"/>
                  <a:gd name="T11" fmla="*/ 6 h 47"/>
                  <a:gd name="T12" fmla="*/ 4 w 47"/>
                  <a:gd name="T13" fmla="*/ 10 h 47"/>
                  <a:gd name="T14" fmla="*/ 2 w 47"/>
                  <a:gd name="T15" fmla="*/ 14 h 47"/>
                  <a:gd name="T16" fmla="*/ 1 w 47"/>
                  <a:gd name="T17" fmla="*/ 19 h 47"/>
                  <a:gd name="T18" fmla="*/ 0 w 47"/>
                  <a:gd name="T19" fmla="*/ 23 h 47"/>
                  <a:gd name="T20" fmla="*/ 0 w 47"/>
                  <a:gd name="T21" fmla="*/ 23 h 47"/>
                  <a:gd name="T22" fmla="*/ 1 w 47"/>
                  <a:gd name="T23" fmla="*/ 28 h 47"/>
                  <a:gd name="T24" fmla="*/ 2 w 47"/>
                  <a:gd name="T25" fmla="*/ 33 h 47"/>
                  <a:gd name="T26" fmla="*/ 4 w 47"/>
                  <a:gd name="T27" fmla="*/ 36 h 47"/>
                  <a:gd name="T28" fmla="*/ 7 w 47"/>
                  <a:gd name="T29" fmla="*/ 41 h 47"/>
                  <a:gd name="T30" fmla="*/ 11 w 47"/>
                  <a:gd name="T31" fmla="*/ 43 h 47"/>
                  <a:gd name="T32" fmla="*/ 15 w 47"/>
                  <a:gd name="T33" fmla="*/ 45 h 47"/>
                  <a:gd name="T34" fmla="*/ 19 w 47"/>
                  <a:gd name="T35" fmla="*/ 47 h 47"/>
                  <a:gd name="T36" fmla="*/ 24 w 47"/>
                  <a:gd name="T37" fmla="*/ 47 h 47"/>
                  <a:gd name="T38" fmla="*/ 24 w 47"/>
                  <a:gd name="T39" fmla="*/ 47 h 47"/>
                  <a:gd name="T40" fmla="*/ 29 w 47"/>
                  <a:gd name="T41" fmla="*/ 47 h 47"/>
                  <a:gd name="T42" fmla="*/ 33 w 47"/>
                  <a:gd name="T43" fmla="*/ 45 h 47"/>
                  <a:gd name="T44" fmla="*/ 38 w 47"/>
                  <a:gd name="T45" fmla="*/ 43 h 47"/>
                  <a:gd name="T46" fmla="*/ 41 w 47"/>
                  <a:gd name="T47" fmla="*/ 41 h 47"/>
                  <a:gd name="T48" fmla="*/ 44 w 47"/>
                  <a:gd name="T49" fmla="*/ 36 h 47"/>
                  <a:gd name="T50" fmla="*/ 46 w 47"/>
                  <a:gd name="T51" fmla="*/ 33 h 47"/>
                  <a:gd name="T52" fmla="*/ 47 w 47"/>
                  <a:gd name="T53" fmla="*/ 28 h 47"/>
                  <a:gd name="T54" fmla="*/ 47 w 47"/>
                  <a:gd name="T55" fmla="*/ 23 h 47"/>
                  <a:gd name="T56" fmla="*/ 47 w 47"/>
                  <a:gd name="T57" fmla="*/ 23 h 47"/>
                  <a:gd name="T58" fmla="*/ 47 w 47"/>
                  <a:gd name="T59" fmla="*/ 19 h 47"/>
                  <a:gd name="T60" fmla="*/ 46 w 47"/>
                  <a:gd name="T61" fmla="*/ 14 h 47"/>
                  <a:gd name="T62" fmla="*/ 44 w 47"/>
                  <a:gd name="T63" fmla="*/ 10 h 47"/>
                  <a:gd name="T64" fmla="*/ 41 w 47"/>
                  <a:gd name="T65" fmla="*/ 6 h 47"/>
                  <a:gd name="T66" fmla="*/ 38 w 47"/>
                  <a:gd name="T67" fmla="*/ 4 h 47"/>
                  <a:gd name="T68" fmla="*/ 33 w 47"/>
                  <a:gd name="T69" fmla="*/ 2 h 47"/>
                  <a:gd name="T70" fmla="*/ 29 w 47"/>
                  <a:gd name="T71" fmla="*/ 0 h 47"/>
                  <a:gd name="T72" fmla="*/ 24 w 47"/>
                  <a:gd name="T73" fmla="*/ 0 h 47"/>
                  <a:gd name="T74" fmla="*/ 24 w 47"/>
                  <a:gd name="T75" fmla="*/ 0 h 47"/>
                  <a:gd name="T76" fmla="*/ 24 w 47"/>
                  <a:gd name="T77" fmla="*/ 33 h 47"/>
                  <a:gd name="T78" fmla="*/ 24 w 47"/>
                  <a:gd name="T79" fmla="*/ 33 h 47"/>
                  <a:gd name="T80" fmla="*/ 20 w 47"/>
                  <a:gd name="T81" fmla="*/ 32 h 47"/>
                  <a:gd name="T82" fmla="*/ 17 w 47"/>
                  <a:gd name="T83" fmla="*/ 30 h 47"/>
                  <a:gd name="T84" fmla="*/ 15 w 47"/>
                  <a:gd name="T85" fmla="*/ 27 h 47"/>
                  <a:gd name="T86" fmla="*/ 15 w 47"/>
                  <a:gd name="T87" fmla="*/ 23 h 47"/>
                  <a:gd name="T88" fmla="*/ 15 w 47"/>
                  <a:gd name="T89" fmla="*/ 23 h 47"/>
                  <a:gd name="T90" fmla="*/ 15 w 47"/>
                  <a:gd name="T91" fmla="*/ 20 h 47"/>
                  <a:gd name="T92" fmla="*/ 17 w 47"/>
                  <a:gd name="T93" fmla="*/ 17 h 47"/>
                  <a:gd name="T94" fmla="*/ 20 w 47"/>
                  <a:gd name="T95" fmla="*/ 15 h 47"/>
                  <a:gd name="T96" fmla="*/ 24 w 47"/>
                  <a:gd name="T97" fmla="*/ 14 h 47"/>
                  <a:gd name="T98" fmla="*/ 24 w 47"/>
                  <a:gd name="T99" fmla="*/ 14 h 47"/>
                  <a:gd name="T100" fmla="*/ 28 w 47"/>
                  <a:gd name="T101" fmla="*/ 15 h 47"/>
                  <a:gd name="T102" fmla="*/ 31 w 47"/>
                  <a:gd name="T103" fmla="*/ 17 h 47"/>
                  <a:gd name="T104" fmla="*/ 33 w 47"/>
                  <a:gd name="T105" fmla="*/ 20 h 47"/>
                  <a:gd name="T106" fmla="*/ 33 w 47"/>
                  <a:gd name="T107" fmla="*/ 23 h 47"/>
                  <a:gd name="T108" fmla="*/ 33 w 47"/>
                  <a:gd name="T109" fmla="*/ 23 h 47"/>
                  <a:gd name="T110" fmla="*/ 33 w 47"/>
                  <a:gd name="T111" fmla="*/ 27 h 47"/>
                  <a:gd name="T112" fmla="*/ 31 w 47"/>
                  <a:gd name="T113" fmla="*/ 30 h 47"/>
                  <a:gd name="T114" fmla="*/ 28 w 47"/>
                  <a:gd name="T115" fmla="*/ 32 h 47"/>
                  <a:gd name="T116" fmla="*/ 24 w 47"/>
                  <a:gd name="T117" fmla="*/ 33 h 47"/>
                  <a:gd name="T118" fmla="*/ 24 w 47"/>
                  <a:gd name="T119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24" y="0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6"/>
                    </a:lnTo>
                    <a:lnTo>
                      <a:pt x="4" y="10"/>
                    </a:lnTo>
                    <a:lnTo>
                      <a:pt x="2" y="14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8"/>
                    </a:lnTo>
                    <a:lnTo>
                      <a:pt x="2" y="33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1" y="43"/>
                    </a:lnTo>
                    <a:lnTo>
                      <a:pt x="15" y="45"/>
                    </a:lnTo>
                    <a:lnTo>
                      <a:pt x="19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9" y="47"/>
                    </a:lnTo>
                    <a:lnTo>
                      <a:pt x="33" y="45"/>
                    </a:lnTo>
                    <a:lnTo>
                      <a:pt x="38" y="43"/>
                    </a:lnTo>
                    <a:lnTo>
                      <a:pt x="41" y="41"/>
                    </a:lnTo>
                    <a:lnTo>
                      <a:pt x="44" y="36"/>
                    </a:lnTo>
                    <a:lnTo>
                      <a:pt x="46" y="33"/>
                    </a:lnTo>
                    <a:lnTo>
                      <a:pt x="47" y="28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7" y="19"/>
                    </a:lnTo>
                    <a:lnTo>
                      <a:pt x="46" y="14"/>
                    </a:lnTo>
                    <a:lnTo>
                      <a:pt x="44" y="10"/>
                    </a:lnTo>
                    <a:lnTo>
                      <a:pt x="41" y="6"/>
                    </a:lnTo>
                    <a:lnTo>
                      <a:pt x="38" y="4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  <a:moveTo>
                      <a:pt x="24" y="33"/>
                    </a:moveTo>
                    <a:lnTo>
                      <a:pt x="24" y="33"/>
                    </a:lnTo>
                    <a:lnTo>
                      <a:pt x="20" y="32"/>
                    </a:lnTo>
                    <a:lnTo>
                      <a:pt x="17" y="30"/>
                    </a:lnTo>
                    <a:lnTo>
                      <a:pt x="15" y="27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7" y="17"/>
                    </a:lnTo>
                    <a:lnTo>
                      <a:pt x="20" y="15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8" y="15"/>
                    </a:lnTo>
                    <a:lnTo>
                      <a:pt x="31" y="17"/>
                    </a:lnTo>
                    <a:lnTo>
                      <a:pt x="33" y="20"/>
                    </a:lnTo>
                    <a:lnTo>
                      <a:pt x="33" y="23"/>
                    </a:lnTo>
                    <a:lnTo>
                      <a:pt x="33" y="23"/>
                    </a:lnTo>
                    <a:lnTo>
                      <a:pt x="33" y="27"/>
                    </a:lnTo>
                    <a:lnTo>
                      <a:pt x="31" y="30"/>
                    </a:lnTo>
                    <a:lnTo>
                      <a:pt x="28" y="32"/>
                    </a:lnTo>
                    <a:lnTo>
                      <a:pt x="24" y="33"/>
                    </a:ln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5" name="Freeform 62"/>
              <p:cNvSpPr/>
              <p:nvPr/>
            </p:nvSpPr>
            <p:spPr bwMode="auto">
              <a:xfrm>
                <a:off x="2921000" y="3421063"/>
                <a:ext cx="165100" cy="163513"/>
              </a:xfrm>
              <a:custGeom>
                <a:avLst/>
                <a:gdLst>
                  <a:gd name="T0" fmla="*/ 104 w 104"/>
                  <a:gd name="T1" fmla="*/ 14 h 103"/>
                  <a:gd name="T2" fmla="*/ 104 w 104"/>
                  <a:gd name="T3" fmla="*/ 0 h 103"/>
                  <a:gd name="T4" fmla="*/ 104 w 104"/>
                  <a:gd name="T5" fmla="*/ 0 h 103"/>
                  <a:gd name="T6" fmla="*/ 93 w 104"/>
                  <a:gd name="T7" fmla="*/ 0 h 103"/>
                  <a:gd name="T8" fmla="*/ 83 w 104"/>
                  <a:gd name="T9" fmla="*/ 2 h 103"/>
                  <a:gd name="T10" fmla="*/ 73 w 104"/>
                  <a:gd name="T11" fmla="*/ 4 h 103"/>
                  <a:gd name="T12" fmla="*/ 64 w 104"/>
                  <a:gd name="T13" fmla="*/ 7 h 103"/>
                  <a:gd name="T14" fmla="*/ 54 w 104"/>
                  <a:gd name="T15" fmla="*/ 11 h 103"/>
                  <a:gd name="T16" fmla="*/ 45 w 104"/>
                  <a:gd name="T17" fmla="*/ 17 h 103"/>
                  <a:gd name="T18" fmla="*/ 38 w 104"/>
                  <a:gd name="T19" fmla="*/ 23 h 103"/>
                  <a:gd name="T20" fmla="*/ 30 w 104"/>
                  <a:gd name="T21" fmla="*/ 30 h 103"/>
                  <a:gd name="T22" fmla="*/ 24 w 104"/>
                  <a:gd name="T23" fmla="*/ 37 h 103"/>
                  <a:gd name="T24" fmla="*/ 17 w 104"/>
                  <a:gd name="T25" fmla="*/ 45 h 103"/>
                  <a:gd name="T26" fmla="*/ 13 w 104"/>
                  <a:gd name="T27" fmla="*/ 54 h 103"/>
                  <a:gd name="T28" fmla="*/ 7 w 104"/>
                  <a:gd name="T29" fmla="*/ 62 h 103"/>
                  <a:gd name="T30" fmla="*/ 4 w 104"/>
                  <a:gd name="T31" fmla="*/ 72 h 103"/>
                  <a:gd name="T32" fmla="*/ 2 w 104"/>
                  <a:gd name="T33" fmla="*/ 82 h 103"/>
                  <a:gd name="T34" fmla="*/ 0 w 104"/>
                  <a:gd name="T35" fmla="*/ 92 h 103"/>
                  <a:gd name="T36" fmla="*/ 0 w 104"/>
                  <a:gd name="T37" fmla="*/ 103 h 103"/>
                  <a:gd name="T38" fmla="*/ 14 w 104"/>
                  <a:gd name="T39" fmla="*/ 103 h 103"/>
                  <a:gd name="T40" fmla="*/ 14 w 104"/>
                  <a:gd name="T41" fmla="*/ 103 h 103"/>
                  <a:gd name="T42" fmla="*/ 14 w 104"/>
                  <a:gd name="T43" fmla="*/ 94 h 103"/>
                  <a:gd name="T44" fmla="*/ 16 w 104"/>
                  <a:gd name="T45" fmla="*/ 85 h 103"/>
                  <a:gd name="T46" fmla="*/ 18 w 104"/>
                  <a:gd name="T47" fmla="*/ 76 h 103"/>
                  <a:gd name="T48" fmla="*/ 21 w 104"/>
                  <a:gd name="T49" fmla="*/ 68 h 103"/>
                  <a:gd name="T50" fmla="*/ 25 w 104"/>
                  <a:gd name="T51" fmla="*/ 60 h 103"/>
                  <a:gd name="T52" fmla="*/ 29 w 104"/>
                  <a:gd name="T53" fmla="*/ 53 h 103"/>
                  <a:gd name="T54" fmla="*/ 34 w 104"/>
                  <a:gd name="T55" fmla="*/ 46 h 103"/>
                  <a:gd name="T56" fmla="*/ 40 w 104"/>
                  <a:gd name="T57" fmla="*/ 40 h 103"/>
                  <a:gd name="T58" fmla="*/ 46 w 104"/>
                  <a:gd name="T59" fmla="*/ 34 h 103"/>
                  <a:gd name="T60" fmla="*/ 54 w 104"/>
                  <a:gd name="T61" fmla="*/ 29 h 103"/>
                  <a:gd name="T62" fmla="*/ 61 w 104"/>
                  <a:gd name="T63" fmla="*/ 24 h 103"/>
                  <a:gd name="T64" fmla="*/ 69 w 104"/>
                  <a:gd name="T65" fmla="*/ 20 h 103"/>
                  <a:gd name="T66" fmla="*/ 77 w 104"/>
                  <a:gd name="T67" fmla="*/ 17 h 103"/>
                  <a:gd name="T68" fmla="*/ 85 w 104"/>
                  <a:gd name="T69" fmla="*/ 15 h 103"/>
                  <a:gd name="T70" fmla="*/ 95 w 104"/>
                  <a:gd name="T71" fmla="*/ 14 h 103"/>
                  <a:gd name="T72" fmla="*/ 104 w 104"/>
                  <a:gd name="T73" fmla="*/ 14 h 103"/>
                  <a:gd name="T74" fmla="*/ 104 w 104"/>
                  <a:gd name="T75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03">
                    <a:moveTo>
                      <a:pt x="104" y="14"/>
                    </a:moveTo>
                    <a:lnTo>
                      <a:pt x="104" y="0"/>
                    </a:lnTo>
                    <a:lnTo>
                      <a:pt x="104" y="0"/>
                    </a:lnTo>
                    <a:lnTo>
                      <a:pt x="93" y="0"/>
                    </a:lnTo>
                    <a:lnTo>
                      <a:pt x="83" y="2"/>
                    </a:lnTo>
                    <a:lnTo>
                      <a:pt x="73" y="4"/>
                    </a:lnTo>
                    <a:lnTo>
                      <a:pt x="64" y="7"/>
                    </a:lnTo>
                    <a:lnTo>
                      <a:pt x="54" y="11"/>
                    </a:lnTo>
                    <a:lnTo>
                      <a:pt x="45" y="17"/>
                    </a:lnTo>
                    <a:lnTo>
                      <a:pt x="38" y="23"/>
                    </a:lnTo>
                    <a:lnTo>
                      <a:pt x="30" y="30"/>
                    </a:lnTo>
                    <a:lnTo>
                      <a:pt x="24" y="37"/>
                    </a:lnTo>
                    <a:lnTo>
                      <a:pt x="17" y="45"/>
                    </a:lnTo>
                    <a:lnTo>
                      <a:pt x="13" y="54"/>
                    </a:lnTo>
                    <a:lnTo>
                      <a:pt x="7" y="62"/>
                    </a:lnTo>
                    <a:lnTo>
                      <a:pt x="4" y="72"/>
                    </a:lnTo>
                    <a:lnTo>
                      <a:pt x="2" y="82"/>
                    </a:lnTo>
                    <a:lnTo>
                      <a:pt x="0" y="92"/>
                    </a:lnTo>
                    <a:lnTo>
                      <a:pt x="0" y="103"/>
                    </a:lnTo>
                    <a:lnTo>
                      <a:pt x="14" y="103"/>
                    </a:lnTo>
                    <a:lnTo>
                      <a:pt x="14" y="103"/>
                    </a:lnTo>
                    <a:lnTo>
                      <a:pt x="14" y="94"/>
                    </a:lnTo>
                    <a:lnTo>
                      <a:pt x="16" y="85"/>
                    </a:lnTo>
                    <a:lnTo>
                      <a:pt x="18" y="76"/>
                    </a:lnTo>
                    <a:lnTo>
                      <a:pt x="21" y="68"/>
                    </a:lnTo>
                    <a:lnTo>
                      <a:pt x="25" y="60"/>
                    </a:lnTo>
                    <a:lnTo>
                      <a:pt x="29" y="53"/>
                    </a:lnTo>
                    <a:lnTo>
                      <a:pt x="34" y="46"/>
                    </a:lnTo>
                    <a:lnTo>
                      <a:pt x="40" y="40"/>
                    </a:lnTo>
                    <a:lnTo>
                      <a:pt x="46" y="34"/>
                    </a:lnTo>
                    <a:lnTo>
                      <a:pt x="54" y="29"/>
                    </a:lnTo>
                    <a:lnTo>
                      <a:pt x="61" y="24"/>
                    </a:lnTo>
                    <a:lnTo>
                      <a:pt x="69" y="20"/>
                    </a:lnTo>
                    <a:lnTo>
                      <a:pt x="77" y="17"/>
                    </a:lnTo>
                    <a:lnTo>
                      <a:pt x="85" y="15"/>
                    </a:lnTo>
                    <a:lnTo>
                      <a:pt x="95" y="14"/>
                    </a:lnTo>
                    <a:lnTo>
                      <a:pt x="104" y="14"/>
                    </a:lnTo>
                    <a:lnTo>
                      <a:pt x="10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</p:grpSp>
        <p:sp>
          <p:nvSpPr>
            <p:cNvPr id="87" name="Rectangle 3"/>
            <p:cNvSpPr txBox="1">
              <a:spLocks noChangeArrowheads="1"/>
            </p:cNvSpPr>
            <p:nvPr/>
          </p:nvSpPr>
          <p:spPr bwMode="auto">
            <a:xfrm flipH="1">
              <a:off x="6444308" y="1661445"/>
              <a:ext cx="2627065" cy="52912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sz="1000" b="0" dirty="0">
                  <a:solidFill>
                    <a:sysClr val="windowText" lastClr="000000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请在此输入文字内容或粘贴复制的文字内容到此处。请在此输入文字内容</a:t>
              </a:r>
              <a:endParaRPr lang="zh-CN" altLang="en-US" sz="1000" b="0" dirty="0">
                <a:solidFill>
                  <a:sysClr val="windowText" lastClr="000000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88" name="TextBox 66"/>
            <p:cNvSpPr txBox="1"/>
            <p:nvPr/>
          </p:nvSpPr>
          <p:spPr>
            <a:xfrm flipH="1">
              <a:off x="6444308" y="1315884"/>
              <a:ext cx="233368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buClr>
                  <a:schemeClr val="tx1">
                    <a:lumMod val="85000"/>
                    <a:lumOff val="15000"/>
                  </a:schemeClr>
                </a:buClr>
                <a:buSzPct val="105000"/>
                <a:defRPr sz="2400">
                  <a:gradFill>
                    <a:gsLst>
                      <a:gs pos="100000">
                        <a:srgbClr val="F57987"/>
                      </a:gs>
                      <a:gs pos="0">
                        <a:srgbClr val="FA99A3"/>
                      </a:gs>
                    </a:gsLst>
                    <a:lin ang="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Graphic spid="5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08180" y="2647950"/>
            <a:ext cx="7103149" cy="1254254"/>
            <a:chOff x="2708180" y="2647950"/>
            <a:chExt cx="7103149" cy="1254254"/>
          </a:xfrm>
        </p:grpSpPr>
        <p:sp>
          <p:nvSpPr>
            <p:cNvPr id="16" name="椭圆 4"/>
            <p:cNvSpPr/>
            <p:nvPr/>
          </p:nvSpPr>
          <p:spPr>
            <a:xfrm>
              <a:off x="2708180" y="2647950"/>
              <a:ext cx="1540732" cy="1254254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872213" y="2938523"/>
              <a:ext cx="121266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03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726652" y="2727250"/>
              <a:ext cx="3858379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工作经验总结</a:t>
              </a:r>
              <a:endParaRPr lang="zh-CN" altLang="en-US" sz="4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55822" y="3493781"/>
              <a:ext cx="505550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WORK EXPERIENCE SUMMARY</a:t>
              </a:r>
              <a:endParaRPr lang="en-US" altLang="zh-CN" i="1" kern="0" dirty="0">
                <a:solidFill>
                  <a:prstClr val="white">
                    <a:lumMod val="6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9157" y="2880229"/>
              <a:ext cx="0" cy="9701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椭圆 4"/>
          <p:cNvSpPr/>
          <p:nvPr/>
        </p:nvSpPr>
        <p:spPr>
          <a:xfrm flipH="1">
            <a:off x="9704946" y="-1617935"/>
            <a:ext cx="5561721" cy="3037273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25859" h="4592716">
                <a:moveTo>
                  <a:pt x="39259" y="2010923"/>
                </a:moveTo>
                <a:cubicBezTo>
                  <a:pt x="-338863" y="1247686"/>
                  <a:pt x="2109732" y="-78870"/>
                  <a:pt x="3290832" y="3680"/>
                </a:cubicBezTo>
                <a:cubicBezTo>
                  <a:pt x="4471932" y="86230"/>
                  <a:pt x="7125859" y="775610"/>
                  <a:pt x="7125859" y="2506223"/>
                </a:cubicBezTo>
                <a:cubicBezTo>
                  <a:pt x="7125859" y="4236836"/>
                  <a:pt x="6740665" y="4665653"/>
                  <a:pt x="5559565" y="4583103"/>
                </a:cubicBezTo>
                <a:cubicBezTo>
                  <a:pt x="4378465" y="4500553"/>
                  <a:pt x="417381" y="2774160"/>
                  <a:pt x="39259" y="2010923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" name="椭圆 4"/>
          <p:cNvSpPr/>
          <p:nvPr/>
        </p:nvSpPr>
        <p:spPr>
          <a:xfrm flipH="1" flipV="1">
            <a:off x="8818822" y="5978935"/>
            <a:ext cx="2691722" cy="2555484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70101" h="6807196">
                <a:moveTo>
                  <a:pt x="83501" y="3668861"/>
                </a:moveTo>
                <a:cubicBezTo>
                  <a:pt x="-249874" y="2535444"/>
                  <a:pt x="445451" y="-80641"/>
                  <a:pt x="1626551" y="1909"/>
                </a:cubicBezTo>
                <a:cubicBezTo>
                  <a:pt x="2807651" y="84459"/>
                  <a:pt x="7170101" y="2433548"/>
                  <a:pt x="7170101" y="4164161"/>
                </a:cubicBezTo>
                <a:cubicBezTo>
                  <a:pt x="7170101" y="5894774"/>
                  <a:pt x="4807901" y="6884963"/>
                  <a:pt x="3626801" y="6802413"/>
                </a:cubicBezTo>
                <a:cubicBezTo>
                  <a:pt x="2445701" y="6719863"/>
                  <a:pt x="416876" y="4802278"/>
                  <a:pt x="83501" y="3668861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" name="椭圆 4"/>
          <p:cNvSpPr/>
          <p:nvPr/>
        </p:nvSpPr>
        <p:spPr>
          <a:xfrm flipH="1">
            <a:off x="-1133557" y="4970677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9670245" flipH="1" flipV="1">
            <a:off x="1303249" y="-829964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44533" y="256216"/>
            <a:ext cx="3356571" cy="657420"/>
            <a:chOff x="444533" y="256216"/>
            <a:chExt cx="3356571" cy="657420"/>
          </a:xfrm>
        </p:grpSpPr>
        <p:grpSp>
          <p:nvGrpSpPr>
            <p:cNvPr id="5" name="组合 4"/>
            <p:cNvGrpSpPr/>
            <p:nvPr/>
          </p:nvGrpSpPr>
          <p:grpSpPr>
            <a:xfrm>
              <a:off x="444533" y="256216"/>
              <a:ext cx="710132" cy="578092"/>
              <a:chOff x="303114" y="256216"/>
              <a:chExt cx="710132" cy="578092"/>
            </a:xfrm>
          </p:grpSpPr>
          <p:sp>
            <p:nvSpPr>
              <p:cNvPr id="19" name="椭圆 4"/>
              <p:cNvSpPr/>
              <p:nvPr/>
            </p:nvSpPr>
            <p:spPr>
              <a:xfrm>
                <a:off x="303114" y="256216"/>
                <a:ext cx="710132" cy="578092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132 w 6406472"/>
                  <a:gd name="connsiteY0-62" fmla="*/ 1221162 h 5215269"/>
                  <a:gd name="connsiteX1-63" fmla="*/ 2420275 w 6406472"/>
                  <a:gd name="connsiteY1-64" fmla="*/ 120933 h 5215269"/>
                  <a:gd name="connsiteX2-65" fmla="*/ 6406472 w 6406472"/>
                  <a:gd name="connsiteY2-66" fmla="*/ 3681658 h 5215269"/>
                  <a:gd name="connsiteX3-67" fmla="*/ 2512115 w 6406472"/>
                  <a:gd name="connsiteY3-68" fmla="*/ 4986790 h 5215269"/>
                  <a:gd name="connsiteX4-69" fmla="*/ 132 w 6406472"/>
                  <a:gd name="connsiteY4-70" fmla="*/ 1221162 h 5215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06472" h="5215269">
                    <a:moveTo>
                      <a:pt x="132" y="1221162"/>
                    </a:moveTo>
                    <a:cubicBezTo>
                      <a:pt x="-15175" y="410186"/>
                      <a:pt x="1352552" y="-289150"/>
                      <a:pt x="2420275" y="120933"/>
                    </a:cubicBezTo>
                    <a:cubicBezTo>
                      <a:pt x="3487998" y="531016"/>
                      <a:pt x="6406472" y="1951045"/>
                      <a:pt x="6406472" y="3681658"/>
                    </a:cubicBezTo>
                    <a:cubicBezTo>
                      <a:pt x="6406472" y="5412271"/>
                      <a:pt x="3579838" y="5396873"/>
                      <a:pt x="2512115" y="4986790"/>
                    </a:cubicBezTo>
                    <a:cubicBezTo>
                      <a:pt x="1444392" y="4576707"/>
                      <a:pt x="15439" y="2032138"/>
                      <a:pt x="132" y="1221162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rgbClr val="2FC1B3"/>
                  </a:gs>
                  <a:gs pos="22000">
                    <a:srgbClr val="72DBCB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51424" y="358576"/>
                <a:ext cx="61351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03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226666" y="279611"/>
              <a:ext cx="1953273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工作经验总结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41424" y="667415"/>
              <a:ext cx="2559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WORK EXPERIENCE SUMMARY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44599" y="3302817"/>
            <a:ext cx="9902803" cy="2419846"/>
            <a:chOff x="1665165" y="3302817"/>
            <a:chExt cx="9902803" cy="2419846"/>
          </a:xfrm>
        </p:grpSpPr>
        <p:cxnSp>
          <p:nvCxnSpPr>
            <p:cNvPr id="11" name="Straight Connector 3"/>
            <p:cNvCxnSpPr/>
            <p:nvPr/>
          </p:nvCxnSpPr>
          <p:spPr>
            <a:xfrm>
              <a:off x="1683897" y="4886046"/>
              <a:ext cx="9095249" cy="0"/>
            </a:xfrm>
            <a:prstGeom prst="line">
              <a:avLst/>
            </a:prstGeom>
            <a:noFill/>
            <a:ln w="88900" cap="rnd" cmpd="sng" algn="ctr">
              <a:solidFill>
                <a:sysClr val="window" lastClr="FFFFFF">
                  <a:lumMod val="85000"/>
                  <a:alpha val="25000"/>
                </a:sysClr>
              </a:solidFill>
              <a:prstDash val="solid"/>
              <a:round/>
            </a:ln>
            <a:effectLst/>
          </p:spPr>
        </p:cxnSp>
        <p:grpSp>
          <p:nvGrpSpPr>
            <p:cNvPr id="12" name="Group 5"/>
            <p:cNvGrpSpPr/>
            <p:nvPr/>
          </p:nvGrpSpPr>
          <p:grpSpPr>
            <a:xfrm flipH="1">
              <a:off x="1993688" y="3302817"/>
              <a:ext cx="2520327" cy="1203962"/>
              <a:chOff x="1851568" y="5043862"/>
              <a:chExt cx="4393291" cy="2356422"/>
            </a:xfrm>
            <a:gradFill>
              <a:gsLst>
                <a:gs pos="2000">
                  <a:srgbClr val="EC2B8C"/>
                </a:gs>
                <a:gs pos="100000">
                  <a:srgbClr val="EC2B8C">
                    <a:lumMod val="75000"/>
                  </a:srgbClr>
                </a:gs>
              </a:gsLst>
              <a:lin ang="2700000" scaled="1"/>
            </a:gradFill>
          </p:grpSpPr>
          <p:sp>
            <p:nvSpPr>
              <p:cNvPr id="51" name="Rectangle: Rounded Corners 6"/>
              <p:cNvSpPr/>
              <p:nvPr/>
            </p:nvSpPr>
            <p:spPr>
              <a:xfrm flipH="1">
                <a:off x="1851568" y="5043862"/>
                <a:ext cx="4393291" cy="2108914"/>
              </a:xfrm>
              <a:prstGeom prst="roundRect">
                <a:avLst>
                  <a:gd name="adj" fmla="val 3087"/>
                </a:avLst>
              </a:prstGeom>
              <a:gradFill>
                <a:gsLst>
                  <a:gs pos="60000">
                    <a:srgbClr val="2FC1B3"/>
                  </a:gs>
                  <a:gs pos="0">
                    <a:srgbClr val="72DBCB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Isosceles Triangle 7"/>
              <p:cNvSpPr/>
              <p:nvPr/>
            </p:nvSpPr>
            <p:spPr>
              <a:xfrm rot="10800000">
                <a:off x="3863414" y="7153609"/>
                <a:ext cx="369600" cy="246675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1"/>
            <p:cNvGrpSpPr/>
            <p:nvPr/>
          </p:nvGrpSpPr>
          <p:grpSpPr>
            <a:xfrm>
              <a:off x="1665165" y="4804928"/>
              <a:ext cx="162237" cy="162236"/>
              <a:chOff x="2991668" y="6807571"/>
              <a:chExt cx="248344" cy="248342"/>
            </a:xfrm>
          </p:grpSpPr>
          <p:sp>
            <p:nvSpPr>
              <p:cNvPr id="49" name="Oval 8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Oval 10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9477E2"/>
                  </a:gs>
                  <a:gs pos="100000">
                    <a:srgbClr val="9477E2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EC2B8C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2"/>
            <p:cNvGrpSpPr/>
            <p:nvPr/>
          </p:nvGrpSpPr>
          <p:grpSpPr>
            <a:xfrm>
              <a:off x="3172733" y="4804928"/>
              <a:ext cx="162237" cy="162236"/>
              <a:chOff x="2991668" y="6807571"/>
              <a:chExt cx="248344" cy="248342"/>
            </a:xfrm>
          </p:grpSpPr>
          <p:sp>
            <p:nvSpPr>
              <p:cNvPr id="47" name="Oval 13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Oval 14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EC2B8C"/>
                  </a:gs>
                  <a:gs pos="100000">
                    <a:srgbClr val="EC2B8C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9477E2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661568" y="4804928"/>
              <a:ext cx="162237" cy="162236"/>
              <a:chOff x="2991668" y="6807571"/>
              <a:chExt cx="248344" cy="248342"/>
            </a:xfrm>
          </p:grpSpPr>
          <p:sp>
            <p:nvSpPr>
              <p:cNvPr id="45" name="Oval 16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Oval 17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6A37C7"/>
                  </a:gs>
                  <a:gs pos="100000">
                    <a:srgbClr val="6A37C7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6A37C7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8"/>
            <p:cNvGrpSpPr/>
            <p:nvPr/>
          </p:nvGrpSpPr>
          <p:grpSpPr>
            <a:xfrm>
              <a:off x="6150403" y="4804928"/>
              <a:ext cx="162237" cy="162236"/>
              <a:chOff x="2991668" y="6807571"/>
              <a:chExt cx="248344" cy="248342"/>
            </a:xfrm>
          </p:grpSpPr>
          <p:sp>
            <p:nvSpPr>
              <p:cNvPr id="43" name="Oval 19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20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19C8EB"/>
                  </a:gs>
                  <a:gs pos="100000">
                    <a:srgbClr val="19C8EB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19C8EB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21"/>
            <p:cNvGrpSpPr/>
            <p:nvPr/>
          </p:nvGrpSpPr>
          <p:grpSpPr>
            <a:xfrm>
              <a:off x="7639238" y="4804928"/>
              <a:ext cx="162237" cy="162236"/>
              <a:chOff x="2991668" y="6807571"/>
              <a:chExt cx="248344" cy="248342"/>
            </a:xfrm>
          </p:grpSpPr>
          <p:sp>
            <p:nvSpPr>
              <p:cNvPr id="41" name="Oval 22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Oval 23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892293"/>
                  </a:gs>
                  <a:gs pos="100000">
                    <a:srgbClr val="892293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892293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24"/>
            <p:cNvGrpSpPr/>
            <p:nvPr/>
          </p:nvGrpSpPr>
          <p:grpSpPr>
            <a:xfrm>
              <a:off x="9128073" y="4804928"/>
              <a:ext cx="162237" cy="162236"/>
              <a:chOff x="2991668" y="6807571"/>
              <a:chExt cx="248344" cy="248342"/>
            </a:xfrm>
          </p:grpSpPr>
          <p:sp>
            <p:nvSpPr>
              <p:cNvPr id="39" name="Oval 25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26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CB0FB0"/>
                  </a:gs>
                  <a:gs pos="100000">
                    <a:srgbClr val="CB0FB0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CB0FB0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7"/>
            <p:cNvGrpSpPr/>
            <p:nvPr/>
          </p:nvGrpSpPr>
          <p:grpSpPr>
            <a:xfrm>
              <a:off x="10635640" y="4804928"/>
              <a:ext cx="162237" cy="162236"/>
              <a:chOff x="2991668" y="6807571"/>
              <a:chExt cx="248344" cy="248342"/>
            </a:xfrm>
          </p:grpSpPr>
          <p:sp>
            <p:nvSpPr>
              <p:cNvPr id="37" name="Oval 28"/>
              <p:cNvSpPr/>
              <p:nvPr/>
            </p:nvSpPr>
            <p:spPr>
              <a:xfrm>
                <a:off x="2991668" y="6807571"/>
                <a:ext cx="248344" cy="248342"/>
              </a:xfrm>
              <a:prstGeom prst="ellipse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ysClr val="window" lastClr="FFFFFF">
                    <a:alpha val="40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29"/>
              <p:cNvSpPr/>
              <p:nvPr/>
            </p:nvSpPr>
            <p:spPr>
              <a:xfrm>
                <a:off x="3049014" y="6864917"/>
                <a:ext cx="133652" cy="133650"/>
              </a:xfrm>
              <a:prstGeom prst="ellipse">
                <a:avLst/>
              </a:prstGeom>
              <a:gradFill>
                <a:gsLst>
                  <a:gs pos="2000">
                    <a:srgbClr val="EC2B8C"/>
                  </a:gs>
                  <a:gs pos="100000">
                    <a:srgbClr val="EC2B8C">
                      <a:lumMod val="75000"/>
                    </a:srgbClr>
                  </a:gs>
                </a:gsLst>
                <a:path path="circle">
                  <a:fillToRect l="50000" t="-80000" r="50000" b="180000"/>
                </a:path>
              </a:gradFill>
              <a:ln w="31750" cap="flat" cmpd="sng" algn="ctr">
                <a:noFill/>
                <a:prstDash val="solid"/>
                <a:miter lim="800000"/>
              </a:ln>
              <a:effectLst>
                <a:outerShdw blurRad="1270000" algn="ctr" rotWithShape="0">
                  <a:srgbClr val="EC2B8C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1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 38"/>
            <p:cNvSpPr/>
            <p:nvPr/>
          </p:nvSpPr>
          <p:spPr>
            <a:xfrm>
              <a:off x="2402643" y="3590239"/>
              <a:ext cx="17024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12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1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Rectangle 39"/>
            <p:cNvSpPr/>
            <p:nvPr/>
          </p:nvSpPr>
          <p:spPr>
            <a:xfrm>
              <a:off x="2402643" y="3395785"/>
              <a:ext cx="17024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" panose="020B0502040204020203" pitchFamily="34" charset="0"/>
                </a:rPr>
                <a:t>12 Jan 2020</a:t>
              </a:r>
              <a:endPara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6" name="Rectangle 40"/>
            <p:cNvSpPr/>
            <p:nvPr/>
          </p:nvSpPr>
          <p:spPr>
            <a:xfrm>
              <a:off x="1993685" y="3838409"/>
              <a:ext cx="2520331" cy="463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lnSpc>
                  <a:spcPct val="120000"/>
                </a:lnSpc>
              </a:pPr>
              <a:r>
                <a:rPr lang="zh-CN" altLang="en-US" sz="1050" kern="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请在此输入文字内容或粘贴复制的文字内容到此处。请在此输入文字</a:t>
              </a:r>
              <a:endParaRPr lang="zh-CN" altLang="en-US" sz="1050" kern="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7" name="Rectangle 43"/>
            <p:cNvSpPr/>
            <p:nvPr/>
          </p:nvSpPr>
          <p:spPr>
            <a:xfrm>
              <a:off x="3891477" y="5461053"/>
              <a:ext cx="17024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8" name="Rectangle 44"/>
            <p:cNvSpPr/>
            <p:nvPr/>
          </p:nvSpPr>
          <p:spPr>
            <a:xfrm>
              <a:off x="3891477" y="5266599"/>
              <a:ext cx="17024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" panose="020B0502040204020203" pitchFamily="34" charset="0"/>
                </a:rPr>
                <a:t>12 Jan 2020</a:t>
              </a:r>
              <a:endPara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9" name="Rectangle 46"/>
            <p:cNvSpPr/>
            <p:nvPr/>
          </p:nvSpPr>
          <p:spPr>
            <a:xfrm>
              <a:off x="5380312" y="4257351"/>
              <a:ext cx="17024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Rectangle 47"/>
            <p:cNvSpPr/>
            <p:nvPr/>
          </p:nvSpPr>
          <p:spPr>
            <a:xfrm>
              <a:off x="5380312" y="4062897"/>
              <a:ext cx="17024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" panose="020B0502040204020203" pitchFamily="34" charset="0"/>
                </a:rPr>
                <a:t>12 Jan 2020</a:t>
              </a:r>
              <a:endPara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31" name="Rectangle 49"/>
            <p:cNvSpPr/>
            <p:nvPr/>
          </p:nvSpPr>
          <p:spPr>
            <a:xfrm>
              <a:off x="6862698" y="5461053"/>
              <a:ext cx="17024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2" name="Rectangle 50"/>
            <p:cNvSpPr/>
            <p:nvPr/>
          </p:nvSpPr>
          <p:spPr>
            <a:xfrm>
              <a:off x="6862698" y="5266599"/>
              <a:ext cx="17024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" panose="020B0502040204020203" pitchFamily="34" charset="0"/>
                </a:rPr>
                <a:t>12 Jan 2020</a:t>
              </a:r>
              <a:endPara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33" name="Rectangle 52"/>
            <p:cNvSpPr/>
            <p:nvPr/>
          </p:nvSpPr>
          <p:spPr>
            <a:xfrm>
              <a:off x="8351533" y="4257358"/>
              <a:ext cx="17024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4" name="Rectangle 53"/>
            <p:cNvSpPr/>
            <p:nvPr/>
          </p:nvSpPr>
          <p:spPr>
            <a:xfrm>
              <a:off x="8351533" y="4062904"/>
              <a:ext cx="17024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" panose="020B0502040204020203" pitchFamily="34" charset="0"/>
                </a:rPr>
                <a:t>12 Jan 2020</a:t>
              </a:r>
              <a:endPara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35" name="Rectangle 55"/>
            <p:cNvSpPr/>
            <p:nvPr/>
          </p:nvSpPr>
          <p:spPr>
            <a:xfrm>
              <a:off x="9865550" y="5461053"/>
              <a:ext cx="17024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6" name="Rectangle 56"/>
            <p:cNvSpPr/>
            <p:nvPr/>
          </p:nvSpPr>
          <p:spPr>
            <a:xfrm>
              <a:off x="9865550" y="5266599"/>
              <a:ext cx="17024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" panose="020B0502040204020203" pitchFamily="34" charset="0"/>
                </a:rPr>
                <a:t>12 Jan 2020</a:t>
              </a:r>
              <a:endPara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219205" y="1385307"/>
            <a:ext cx="9753591" cy="1681061"/>
            <a:chOff x="1354726" y="1385307"/>
            <a:chExt cx="9753591" cy="1681061"/>
          </a:xfrm>
        </p:grpSpPr>
        <p:sp>
          <p:nvSpPr>
            <p:cNvPr id="54" name="Rectangle 57"/>
            <p:cNvSpPr/>
            <p:nvPr/>
          </p:nvSpPr>
          <p:spPr>
            <a:xfrm>
              <a:off x="1354726" y="2275318"/>
              <a:ext cx="9753591" cy="791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lnSpc>
                  <a:spcPct val="150000"/>
                </a:lnSpc>
              </a:pPr>
              <a:r>
                <a:rPr lang="zh-CN" altLang="en-US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,</a:t>
              </a:r>
              <a:r>
                <a:rPr lang="zh-CN" altLang="en-US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请在此输</a:t>
              </a:r>
              <a:endParaRPr lang="zh-CN" altLang="en-US" sz="1050" kern="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 Light" panose="020B0502040204020203" pitchFamily="34" charset="0"/>
              </a:endParaRPr>
            </a:p>
            <a:p>
              <a:pPr lvl="0" algn="ctr" defTabSz="457200">
                <a:lnSpc>
                  <a:spcPct val="150000"/>
                </a:lnSpc>
              </a:pPr>
              <a:r>
                <a:rPr lang="zh-CN" altLang="en-US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入文字内容或粘贴复制的文字内容到此处。请在此输入文字内容或粘贴复制的文字内容到此处。请在此输入文字内容</a:t>
              </a:r>
              <a:r>
                <a:rPr lang="en-US" altLang="zh-CN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,</a:t>
              </a:r>
              <a:r>
                <a:rPr lang="zh-CN" altLang="en-US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请在此输</a:t>
              </a:r>
              <a:endParaRPr lang="zh-CN" altLang="en-US" sz="1050" kern="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 Light" panose="020B0502040204020203" pitchFamily="34" charset="0"/>
              </a:endParaRPr>
            </a:p>
            <a:p>
              <a:pPr lvl="0" algn="ctr" defTabSz="457200">
                <a:lnSpc>
                  <a:spcPct val="150000"/>
                </a:lnSpc>
              </a:pPr>
              <a:r>
                <a:rPr lang="zh-CN" altLang="en-US" sz="1050" kern="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Segoe UI Light" panose="020B0502040204020203" pitchFamily="34" charset="0"/>
                </a:rPr>
                <a:t>入文字内容或粘贴复制的文字内容到此处。</a:t>
              </a:r>
              <a:endParaRPr lang="zh-CN" altLang="en-US" sz="1050" kern="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55" name="Text Placeholder 2"/>
            <p:cNvSpPr txBox="1"/>
            <p:nvPr/>
          </p:nvSpPr>
          <p:spPr>
            <a:xfrm>
              <a:off x="3468909" y="1635496"/>
              <a:ext cx="5525224" cy="917554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4400">
                <a:lnSpc>
                  <a:spcPct val="100000"/>
                </a:lnSpc>
                <a:spcBef>
                  <a:spcPts val="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6" name="TextBox 25"/>
            <p:cNvSpPr txBox="1"/>
            <p:nvPr/>
          </p:nvSpPr>
          <p:spPr>
            <a:xfrm>
              <a:off x="5032676" y="1385307"/>
              <a:ext cx="2397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spc="300" dirty="0">
                  <a:solidFill>
                    <a:sysClr val="windowText" lastClr="000000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Segoe UI" panose="020B0502040204020203" pitchFamily="34" charset="0"/>
                </a:rPr>
                <a:t>EDIT TITLE HERE</a:t>
              </a:r>
              <a:endParaRPr lang="id-ID" sz="1000" spc="300" dirty="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44533" y="256216"/>
            <a:ext cx="3356571" cy="657420"/>
            <a:chOff x="444533" y="256216"/>
            <a:chExt cx="3356571" cy="657420"/>
          </a:xfrm>
        </p:grpSpPr>
        <p:grpSp>
          <p:nvGrpSpPr>
            <p:cNvPr id="5" name="组合 4"/>
            <p:cNvGrpSpPr/>
            <p:nvPr/>
          </p:nvGrpSpPr>
          <p:grpSpPr>
            <a:xfrm>
              <a:off x="444533" y="256216"/>
              <a:ext cx="710132" cy="578092"/>
              <a:chOff x="303114" y="256216"/>
              <a:chExt cx="710132" cy="578092"/>
            </a:xfrm>
          </p:grpSpPr>
          <p:sp>
            <p:nvSpPr>
              <p:cNvPr id="19" name="椭圆 4"/>
              <p:cNvSpPr/>
              <p:nvPr/>
            </p:nvSpPr>
            <p:spPr>
              <a:xfrm>
                <a:off x="303114" y="256216"/>
                <a:ext cx="710132" cy="578092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132 w 6406472"/>
                  <a:gd name="connsiteY0-62" fmla="*/ 1221162 h 5215269"/>
                  <a:gd name="connsiteX1-63" fmla="*/ 2420275 w 6406472"/>
                  <a:gd name="connsiteY1-64" fmla="*/ 120933 h 5215269"/>
                  <a:gd name="connsiteX2-65" fmla="*/ 6406472 w 6406472"/>
                  <a:gd name="connsiteY2-66" fmla="*/ 3681658 h 5215269"/>
                  <a:gd name="connsiteX3-67" fmla="*/ 2512115 w 6406472"/>
                  <a:gd name="connsiteY3-68" fmla="*/ 4986790 h 5215269"/>
                  <a:gd name="connsiteX4-69" fmla="*/ 132 w 6406472"/>
                  <a:gd name="connsiteY4-70" fmla="*/ 1221162 h 5215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06472" h="5215269">
                    <a:moveTo>
                      <a:pt x="132" y="1221162"/>
                    </a:moveTo>
                    <a:cubicBezTo>
                      <a:pt x="-15175" y="410186"/>
                      <a:pt x="1352552" y="-289150"/>
                      <a:pt x="2420275" y="120933"/>
                    </a:cubicBezTo>
                    <a:cubicBezTo>
                      <a:pt x="3487998" y="531016"/>
                      <a:pt x="6406472" y="1951045"/>
                      <a:pt x="6406472" y="3681658"/>
                    </a:cubicBezTo>
                    <a:cubicBezTo>
                      <a:pt x="6406472" y="5412271"/>
                      <a:pt x="3579838" y="5396873"/>
                      <a:pt x="2512115" y="4986790"/>
                    </a:cubicBezTo>
                    <a:cubicBezTo>
                      <a:pt x="1444392" y="4576707"/>
                      <a:pt x="15439" y="2032138"/>
                      <a:pt x="132" y="1221162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rgbClr val="2FC1B3"/>
                  </a:gs>
                  <a:gs pos="22000">
                    <a:srgbClr val="72DBCB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51424" y="358576"/>
                <a:ext cx="61351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03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226666" y="279611"/>
              <a:ext cx="1953273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工作经验总结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41424" y="667415"/>
              <a:ext cx="2559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WORK EXPERIENCE SUMMARY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cxnSp>
        <p:nvCxnSpPr>
          <p:cNvPr id="9" name="直接连接符 8"/>
          <p:cNvCxnSpPr>
            <a:stCxn id="18" idx="2"/>
            <a:endCxn id="52" idx="6"/>
          </p:cNvCxnSpPr>
          <p:nvPr/>
        </p:nvCxnSpPr>
        <p:spPr>
          <a:xfrm>
            <a:off x="2373858" y="3242671"/>
            <a:ext cx="7490582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75000"/>
              </a:sysClr>
            </a:solidFill>
            <a:prstDash val="solid"/>
            <a:round/>
          </a:ln>
          <a:effectLst/>
        </p:spPr>
      </p:cxnSp>
      <p:grpSp>
        <p:nvGrpSpPr>
          <p:cNvPr id="11" name="组合 10"/>
          <p:cNvGrpSpPr/>
          <p:nvPr/>
        </p:nvGrpSpPr>
        <p:grpSpPr>
          <a:xfrm>
            <a:off x="1587954" y="1592826"/>
            <a:ext cx="1636220" cy="3486308"/>
            <a:chOff x="1587954" y="1592826"/>
            <a:chExt cx="1636220" cy="3486308"/>
          </a:xfrm>
        </p:grpSpPr>
        <p:sp>
          <p:nvSpPr>
            <p:cNvPr id="12" name="形状"/>
            <p:cNvSpPr/>
            <p:nvPr/>
          </p:nvSpPr>
          <p:spPr bwMode="auto">
            <a:xfrm>
              <a:off x="2025926" y="1959235"/>
              <a:ext cx="760276" cy="843577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72DBCB"/>
                </a:gs>
                <a:gs pos="100000">
                  <a:srgbClr val="2FC1B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形状"/>
            <p:cNvSpPr/>
            <p:nvPr/>
          </p:nvSpPr>
          <p:spPr>
            <a:xfrm>
              <a:off x="2250640" y="2250166"/>
              <a:ext cx="310848" cy="261716"/>
            </a:xfrm>
            <a:custGeom>
              <a:avLst/>
              <a:gdLst>
                <a:gd name="connsiteX0" fmla="*/ 54158 w 604539"/>
                <a:gd name="connsiteY0" fmla="*/ 287695 h 508988"/>
                <a:gd name="connsiteX1" fmla="*/ 242194 w 604539"/>
                <a:gd name="connsiteY1" fmla="*/ 287695 h 508988"/>
                <a:gd name="connsiteX2" fmla="*/ 264990 w 604539"/>
                <a:gd name="connsiteY2" fmla="*/ 306729 h 508988"/>
                <a:gd name="connsiteX3" fmla="*/ 295264 w 604539"/>
                <a:gd name="connsiteY3" fmla="*/ 478149 h 508988"/>
                <a:gd name="connsiteX4" fmla="*/ 296591 w 604539"/>
                <a:gd name="connsiteY4" fmla="*/ 485739 h 508988"/>
                <a:gd name="connsiteX5" fmla="*/ 273433 w 604539"/>
                <a:gd name="connsiteY5" fmla="*/ 508988 h 508988"/>
                <a:gd name="connsiteX6" fmla="*/ 273071 w 604539"/>
                <a:gd name="connsiteY6" fmla="*/ 508988 h 508988"/>
                <a:gd name="connsiteX7" fmla="*/ 23160 w 604539"/>
                <a:gd name="connsiteY7" fmla="*/ 508988 h 508988"/>
                <a:gd name="connsiteX8" fmla="*/ 5430 w 604539"/>
                <a:gd name="connsiteY8" fmla="*/ 500676 h 508988"/>
                <a:gd name="connsiteX9" fmla="*/ 364 w 604539"/>
                <a:gd name="connsiteY9" fmla="*/ 481763 h 508988"/>
                <a:gd name="connsiteX10" fmla="*/ 31241 w 604539"/>
                <a:gd name="connsiteY10" fmla="*/ 306729 h 508988"/>
                <a:gd name="connsiteX11" fmla="*/ 54158 w 604539"/>
                <a:gd name="connsiteY11" fmla="*/ 287695 h 508988"/>
                <a:gd name="connsiteX12" fmla="*/ 362106 w 604539"/>
                <a:gd name="connsiteY12" fmla="*/ 287554 h 508988"/>
                <a:gd name="connsiteX13" fmla="*/ 550142 w 604539"/>
                <a:gd name="connsiteY13" fmla="*/ 287554 h 508988"/>
                <a:gd name="connsiteX14" fmla="*/ 572938 w 604539"/>
                <a:gd name="connsiteY14" fmla="*/ 306710 h 508988"/>
                <a:gd name="connsiteX15" fmla="*/ 603212 w 604539"/>
                <a:gd name="connsiteY15" fmla="*/ 478147 h 508988"/>
                <a:gd name="connsiteX16" fmla="*/ 604539 w 604539"/>
                <a:gd name="connsiteY16" fmla="*/ 485736 h 508988"/>
                <a:gd name="connsiteX17" fmla="*/ 581381 w 604539"/>
                <a:gd name="connsiteY17" fmla="*/ 508988 h 508988"/>
                <a:gd name="connsiteX18" fmla="*/ 581019 w 604539"/>
                <a:gd name="connsiteY18" fmla="*/ 508988 h 508988"/>
                <a:gd name="connsiteX19" fmla="*/ 331108 w 604539"/>
                <a:gd name="connsiteY19" fmla="*/ 508988 h 508988"/>
                <a:gd name="connsiteX20" fmla="*/ 313378 w 604539"/>
                <a:gd name="connsiteY20" fmla="*/ 500675 h 508988"/>
                <a:gd name="connsiteX21" fmla="*/ 308312 w 604539"/>
                <a:gd name="connsiteY21" fmla="*/ 481761 h 508988"/>
                <a:gd name="connsiteX22" fmla="*/ 339189 w 604539"/>
                <a:gd name="connsiteY22" fmla="*/ 306710 h 508988"/>
                <a:gd name="connsiteX23" fmla="*/ 362106 w 604539"/>
                <a:gd name="connsiteY23" fmla="*/ 287554 h 508988"/>
                <a:gd name="connsiteX24" fmla="*/ 208081 w 604539"/>
                <a:gd name="connsiteY24" fmla="*/ 54053 h 508988"/>
                <a:gd name="connsiteX25" fmla="*/ 396118 w 604539"/>
                <a:gd name="connsiteY25" fmla="*/ 54053 h 508988"/>
                <a:gd name="connsiteX26" fmla="*/ 419034 w 604539"/>
                <a:gd name="connsiteY26" fmla="*/ 73201 h 508988"/>
                <a:gd name="connsiteX27" fmla="*/ 449308 w 604539"/>
                <a:gd name="connsiteY27" fmla="*/ 244446 h 508988"/>
                <a:gd name="connsiteX28" fmla="*/ 450635 w 604539"/>
                <a:gd name="connsiteY28" fmla="*/ 252154 h 508988"/>
                <a:gd name="connsiteX29" fmla="*/ 427357 w 604539"/>
                <a:gd name="connsiteY29" fmla="*/ 275275 h 508988"/>
                <a:gd name="connsiteX30" fmla="*/ 427115 w 604539"/>
                <a:gd name="connsiteY30" fmla="*/ 275275 h 508988"/>
                <a:gd name="connsiteX31" fmla="*/ 177204 w 604539"/>
                <a:gd name="connsiteY31" fmla="*/ 275275 h 508988"/>
                <a:gd name="connsiteX32" fmla="*/ 159353 w 604539"/>
                <a:gd name="connsiteY32" fmla="*/ 266966 h 508988"/>
                <a:gd name="connsiteX33" fmla="*/ 154288 w 604539"/>
                <a:gd name="connsiteY33" fmla="*/ 248059 h 508988"/>
                <a:gd name="connsiteX34" fmla="*/ 185285 w 604539"/>
                <a:gd name="connsiteY34" fmla="*/ 73201 h 508988"/>
                <a:gd name="connsiteX35" fmla="*/ 208081 w 604539"/>
                <a:gd name="connsiteY35" fmla="*/ 54053 h 508988"/>
                <a:gd name="connsiteX36" fmla="*/ 518273 w 604539"/>
                <a:gd name="connsiteY36" fmla="*/ 0 h 508988"/>
                <a:gd name="connsiteX37" fmla="*/ 541548 w 604539"/>
                <a:gd name="connsiteY37" fmla="*/ 23244 h 508988"/>
                <a:gd name="connsiteX38" fmla="*/ 541548 w 604539"/>
                <a:gd name="connsiteY38" fmla="*/ 54075 h 508988"/>
                <a:gd name="connsiteX39" fmla="*/ 572422 w 604539"/>
                <a:gd name="connsiteY39" fmla="*/ 54075 h 508988"/>
                <a:gd name="connsiteX40" fmla="*/ 595577 w 604539"/>
                <a:gd name="connsiteY40" fmla="*/ 77199 h 508988"/>
                <a:gd name="connsiteX41" fmla="*/ 572422 w 604539"/>
                <a:gd name="connsiteY41" fmla="*/ 100322 h 508988"/>
                <a:gd name="connsiteX42" fmla="*/ 541548 w 604539"/>
                <a:gd name="connsiteY42" fmla="*/ 100322 h 508988"/>
                <a:gd name="connsiteX43" fmla="*/ 541548 w 604539"/>
                <a:gd name="connsiteY43" fmla="*/ 131274 h 508988"/>
                <a:gd name="connsiteX44" fmla="*/ 518273 w 604539"/>
                <a:gd name="connsiteY44" fmla="*/ 154397 h 508988"/>
                <a:gd name="connsiteX45" fmla="*/ 495117 w 604539"/>
                <a:gd name="connsiteY45" fmla="*/ 131274 h 508988"/>
                <a:gd name="connsiteX46" fmla="*/ 495117 w 604539"/>
                <a:gd name="connsiteY46" fmla="*/ 100322 h 508988"/>
                <a:gd name="connsiteX47" fmla="*/ 464244 w 604539"/>
                <a:gd name="connsiteY47" fmla="*/ 100322 h 508988"/>
                <a:gd name="connsiteX48" fmla="*/ 440968 w 604539"/>
                <a:gd name="connsiteY48" fmla="*/ 77199 h 508988"/>
                <a:gd name="connsiteX49" fmla="*/ 464244 w 604539"/>
                <a:gd name="connsiteY49" fmla="*/ 54075 h 508988"/>
                <a:gd name="connsiteX50" fmla="*/ 495117 w 604539"/>
                <a:gd name="connsiteY50" fmla="*/ 54075 h 508988"/>
                <a:gd name="connsiteX51" fmla="*/ 495117 w 604539"/>
                <a:gd name="connsiteY51" fmla="*/ 23244 h 508988"/>
                <a:gd name="connsiteX52" fmla="*/ 518273 w 604539"/>
                <a:gd name="connsiteY52" fmla="*/ 0 h 50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04539" h="508988">
                  <a:moveTo>
                    <a:pt x="54158" y="287695"/>
                  </a:moveTo>
                  <a:lnTo>
                    <a:pt x="242194" y="287695"/>
                  </a:lnTo>
                  <a:cubicBezTo>
                    <a:pt x="253411" y="287695"/>
                    <a:pt x="263060" y="295766"/>
                    <a:pt x="264990" y="306729"/>
                  </a:cubicBezTo>
                  <a:lnTo>
                    <a:pt x="295264" y="478149"/>
                  </a:lnTo>
                  <a:cubicBezTo>
                    <a:pt x="296109" y="480559"/>
                    <a:pt x="296591" y="483088"/>
                    <a:pt x="296591" y="485739"/>
                  </a:cubicBezTo>
                  <a:cubicBezTo>
                    <a:pt x="296591" y="498628"/>
                    <a:pt x="286218" y="508988"/>
                    <a:pt x="273433" y="508988"/>
                  </a:cubicBezTo>
                  <a:lnTo>
                    <a:pt x="273071" y="508988"/>
                  </a:lnTo>
                  <a:lnTo>
                    <a:pt x="23160" y="508988"/>
                  </a:lnTo>
                  <a:cubicBezTo>
                    <a:pt x="16285" y="508988"/>
                    <a:pt x="9772" y="505977"/>
                    <a:pt x="5430" y="500676"/>
                  </a:cubicBezTo>
                  <a:cubicBezTo>
                    <a:pt x="967" y="495496"/>
                    <a:pt x="-842" y="488509"/>
                    <a:pt x="364" y="481763"/>
                  </a:cubicBezTo>
                  <a:lnTo>
                    <a:pt x="31241" y="306729"/>
                  </a:lnTo>
                  <a:cubicBezTo>
                    <a:pt x="33171" y="295766"/>
                    <a:pt x="42820" y="287695"/>
                    <a:pt x="54158" y="287695"/>
                  </a:cubicBezTo>
                  <a:close/>
                  <a:moveTo>
                    <a:pt x="362106" y="287554"/>
                  </a:moveTo>
                  <a:lnTo>
                    <a:pt x="550142" y="287554"/>
                  </a:lnTo>
                  <a:cubicBezTo>
                    <a:pt x="561359" y="287554"/>
                    <a:pt x="571008" y="295747"/>
                    <a:pt x="572938" y="306710"/>
                  </a:cubicBezTo>
                  <a:lnTo>
                    <a:pt x="603212" y="478147"/>
                  </a:lnTo>
                  <a:cubicBezTo>
                    <a:pt x="604057" y="480556"/>
                    <a:pt x="604539" y="483086"/>
                    <a:pt x="604539" y="485736"/>
                  </a:cubicBezTo>
                  <a:cubicBezTo>
                    <a:pt x="604539" y="498627"/>
                    <a:pt x="594166" y="508988"/>
                    <a:pt x="581381" y="508988"/>
                  </a:cubicBezTo>
                  <a:lnTo>
                    <a:pt x="581019" y="508988"/>
                  </a:lnTo>
                  <a:lnTo>
                    <a:pt x="331108" y="508988"/>
                  </a:lnTo>
                  <a:cubicBezTo>
                    <a:pt x="324233" y="508988"/>
                    <a:pt x="317720" y="505976"/>
                    <a:pt x="313378" y="500675"/>
                  </a:cubicBezTo>
                  <a:cubicBezTo>
                    <a:pt x="308915" y="495495"/>
                    <a:pt x="307106" y="488507"/>
                    <a:pt x="308312" y="481761"/>
                  </a:cubicBezTo>
                  <a:lnTo>
                    <a:pt x="339189" y="306710"/>
                  </a:lnTo>
                  <a:cubicBezTo>
                    <a:pt x="341119" y="295747"/>
                    <a:pt x="350768" y="287554"/>
                    <a:pt x="362106" y="287554"/>
                  </a:cubicBezTo>
                  <a:close/>
                  <a:moveTo>
                    <a:pt x="208081" y="54053"/>
                  </a:moveTo>
                  <a:lnTo>
                    <a:pt x="396118" y="54053"/>
                  </a:lnTo>
                  <a:cubicBezTo>
                    <a:pt x="407455" y="54053"/>
                    <a:pt x="417104" y="62122"/>
                    <a:pt x="419034" y="73201"/>
                  </a:cubicBezTo>
                  <a:lnTo>
                    <a:pt x="449308" y="244446"/>
                  </a:lnTo>
                  <a:cubicBezTo>
                    <a:pt x="450153" y="246855"/>
                    <a:pt x="450635" y="249504"/>
                    <a:pt x="450635" y="252154"/>
                  </a:cubicBezTo>
                  <a:cubicBezTo>
                    <a:pt x="450635" y="264919"/>
                    <a:pt x="440262" y="275275"/>
                    <a:pt x="427357" y="275275"/>
                  </a:cubicBezTo>
                  <a:lnTo>
                    <a:pt x="427115" y="275275"/>
                  </a:lnTo>
                  <a:lnTo>
                    <a:pt x="177204" y="275275"/>
                  </a:lnTo>
                  <a:cubicBezTo>
                    <a:pt x="170329" y="275275"/>
                    <a:pt x="163816" y="272265"/>
                    <a:pt x="159353" y="266966"/>
                  </a:cubicBezTo>
                  <a:cubicBezTo>
                    <a:pt x="155011" y="261788"/>
                    <a:pt x="153202" y="254803"/>
                    <a:pt x="154288" y="248059"/>
                  </a:cubicBezTo>
                  <a:lnTo>
                    <a:pt x="185285" y="73201"/>
                  </a:lnTo>
                  <a:cubicBezTo>
                    <a:pt x="187215" y="62122"/>
                    <a:pt x="196864" y="54053"/>
                    <a:pt x="208081" y="54053"/>
                  </a:cubicBezTo>
                  <a:close/>
                  <a:moveTo>
                    <a:pt x="518273" y="0"/>
                  </a:moveTo>
                  <a:cubicBezTo>
                    <a:pt x="531177" y="0"/>
                    <a:pt x="541548" y="10358"/>
                    <a:pt x="541548" y="23244"/>
                  </a:cubicBezTo>
                  <a:lnTo>
                    <a:pt x="541548" y="54075"/>
                  </a:lnTo>
                  <a:lnTo>
                    <a:pt x="572422" y="54075"/>
                  </a:lnTo>
                  <a:cubicBezTo>
                    <a:pt x="585205" y="54075"/>
                    <a:pt x="595577" y="64433"/>
                    <a:pt x="595577" y="77199"/>
                  </a:cubicBezTo>
                  <a:cubicBezTo>
                    <a:pt x="595577" y="89965"/>
                    <a:pt x="585205" y="100322"/>
                    <a:pt x="572422" y="100322"/>
                  </a:cubicBezTo>
                  <a:lnTo>
                    <a:pt x="541548" y="100322"/>
                  </a:lnTo>
                  <a:lnTo>
                    <a:pt x="541548" y="131274"/>
                  </a:lnTo>
                  <a:cubicBezTo>
                    <a:pt x="541548" y="144040"/>
                    <a:pt x="531177" y="154397"/>
                    <a:pt x="518273" y="154397"/>
                  </a:cubicBezTo>
                  <a:cubicBezTo>
                    <a:pt x="505489" y="154397"/>
                    <a:pt x="495117" y="144040"/>
                    <a:pt x="495117" y="131274"/>
                  </a:cubicBezTo>
                  <a:lnTo>
                    <a:pt x="495117" y="100322"/>
                  </a:lnTo>
                  <a:lnTo>
                    <a:pt x="464244" y="100322"/>
                  </a:lnTo>
                  <a:cubicBezTo>
                    <a:pt x="451340" y="100322"/>
                    <a:pt x="440968" y="89965"/>
                    <a:pt x="440968" y="77199"/>
                  </a:cubicBezTo>
                  <a:cubicBezTo>
                    <a:pt x="440968" y="64433"/>
                    <a:pt x="451340" y="54075"/>
                    <a:pt x="464244" y="54075"/>
                  </a:cubicBezTo>
                  <a:lnTo>
                    <a:pt x="495117" y="54075"/>
                  </a:lnTo>
                  <a:lnTo>
                    <a:pt x="495117" y="23244"/>
                  </a:lnTo>
                  <a:cubicBezTo>
                    <a:pt x="495117" y="10358"/>
                    <a:pt x="505489" y="0"/>
                    <a:pt x="51827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4" name="形状"/>
            <p:cNvSpPr/>
            <p:nvPr/>
          </p:nvSpPr>
          <p:spPr>
            <a:xfrm>
              <a:off x="2019038" y="1592826"/>
              <a:ext cx="774052" cy="366409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i="0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2016</a:t>
              </a:r>
              <a:endParaRPr kumimoji="0" lang="en-US" altLang="zh-CN" sz="16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形状"/>
            <p:cNvSpPr txBox="1"/>
            <p:nvPr/>
          </p:nvSpPr>
          <p:spPr>
            <a:xfrm>
              <a:off x="1587954" y="3825733"/>
              <a:ext cx="1636220" cy="1253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请在此输入您的文字内容或者粘贴复制的文</a:t>
              </a:r>
              <a:endPara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</a:t>
              </a:r>
              <a:endPara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</p:txBody>
        </p:sp>
        <p:sp>
          <p:nvSpPr>
            <p:cNvPr id="16" name="形状"/>
            <p:cNvSpPr/>
            <p:nvPr/>
          </p:nvSpPr>
          <p:spPr>
            <a:xfrm>
              <a:off x="1587954" y="3426055"/>
              <a:ext cx="1636220" cy="39967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406064" y="2802812"/>
              <a:ext cx="0" cy="407653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18" name="形状"/>
            <p:cNvSpPr/>
            <p:nvPr/>
          </p:nvSpPr>
          <p:spPr>
            <a:xfrm>
              <a:off x="2373858" y="3210465"/>
              <a:ext cx="64412" cy="64412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44497" y="1592826"/>
            <a:ext cx="1636220" cy="4510286"/>
            <a:chOff x="3444497" y="1592826"/>
            <a:chExt cx="1636220" cy="4510286"/>
          </a:xfrm>
        </p:grpSpPr>
        <p:sp>
          <p:nvSpPr>
            <p:cNvPr id="24" name="形状"/>
            <p:cNvSpPr/>
            <p:nvPr/>
          </p:nvSpPr>
          <p:spPr bwMode="auto">
            <a:xfrm>
              <a:off x="3882469" y="1959235"/>
              <a:ext cx="760276" cy="843577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形状"/>
            <p:cNvSpPr/>
            <p:nvPr/>
          </p:nvSpPr>
          <p:spPr>
            <a:xfrm>
              <a:off x="4107183" y="2244051"/>
              <a:ext cx="310848" cy="273946"/>
            </a:xfrm>
            <a:custGeom>
              <a:avLst/>
              <a:gdLst>
                <a:gd name="T0" fmla="*/ 2472 w 2641"/>
                <a:gd name="T1" fmla="*/ 1969 h 2331"/>
                <a:gd name="T2" fmla="*/ 2472 w 2641"/>
                <a:gd name="T3" fmla="*/ 1969 h 2331"/>
                <a:gd name="T4" fmla="*/ 2426 w 2641"/>
                <a:gd name="T5" fmla="*/ 2194 h 2331"/>
                <a:gd name="T6" fmla="*/ 2258 w 2641"/>
                <a:gd name="T7" fmla="*/ 2331 h 2331"/>
                <a:gd name="T8" fmla="*/ 269 w 2641"/>
                <a:gd name="T9" fmla="*/ 2331 h 2331"/>
                <a:gd name="T10" fmla="*/ 101 w 2641"/>
                <a:gd name="T11" fmla="*/ 2126 h 2331"/>
                <a:gd name="T12" fmla="*/ 293 w 2641"/>
                <a:gd name="T13" fmla="*/ 1188 h 2331"/>
                <a:gd name="T14" fmla="*/ 414 w 2641"/>
                <a:gd name="T15" fmla="*/ 1052 h 2331"/>
                <a:gd name="T16" fmla="*/ 414 w 2641"/>
                <a:gd name="T17" fmla="*/ 1052 h 2331"/>
                <a:gd name="T18" fmla="*/ 428 w 2641"/>
                <a:gd name="T19" fmla="*/ 1049 h 2331"/>
                <a:gd name="T20" fmla="*/ 428 w 2641"/>
                <a:gd name="T21" fmla="*/ 1048 h 2331"/>
                <a:gd name="T22" fmla="*/ 441 w 2641"/>
                <a:gd name="T23" fmla="*/ 1046 h 2331"/>
                <a:gd name="T24" fmla="*/ 445 w 2641"/>
                <a:gd name="T25" fmla="*/ 1045 h 2331"/>
                <a:gd name="T26" fmla="*/ 455 w 2641"/>
                <a:gd name="T27" fmla="*/ 1044 h 2331"/>
                <a:gd name="T28" fmla="*/ 470 w 2641"/>
                <a:gd name="T29" fmla="*/ 1044 h 2331"/>
                <a:gd name="T30" fmla="*/ 548 w 2641"/>
                <a:gd name="T31" fmla="*/ 1044 h 2331"/>
                <a:gd name="T32" fmla="*/ 2118 w 2641"/>
                <a:gd name="T33" fmla="*/ 1044 h 2331"/>
                <a:gd name="T34" fmla="*/ 2251 w 2641"/>
                <a:gd name="T35" fmla="*/ 1044 h 2331"/>
                <a:gd name="T36" fmla="*/ 2472 w 2641"/>
                <a:gd name="T37" fmla="*/ 1044 h 2331"/>
                <a:gd name="T38" fmla="*/ 2555 w 2641"/>
                <a:gd name="T39" fmla="*/ 1044 h 2331"/>
                <a:gd name="T40" fmla="*/ 2615 w 2641"/>
                <a:gd name="T41" fmla="*/ 1068 h 2331"/>
                <a:gd name="T42" fmla="*/ 2641 w 2641"/>
                <a:gd name="T43" fmla="*/ 1127 h 2331"/>
                <a:gd name="T44" fmla="*/ 2639 w 2641"/>
                <a:gd name="T45" fmla="*/ 1147 h 2331"/>
                <a:gd name="T46" fmla="*/ 2472 w 2641"/>
                <a:gd name="T47" fmla="*/ 1969 h 2331"/>
                <a:gd name="T48" fmla="*/ 2471 w 2641"/>
                <a:gd name="T49" fmla="*/ 910 h 2331"/>
                <a:gd name="T50" fmla="*/ 2320 w 2641"/>
                <a:gd name="T51" fmla="*/ 774 h 2331"/>
                <a:gd name="T52" fmla="*/ 2251 w 2641"/>
                <a:gd name="T53" fmla="*/ 774 h 2331"/>
                <a:gd name="T54" fmla="*/ 2251 w 2641"/>
                <a:gd name="T55" fmla="*/ 910 h 2331"/>
                <a:gd name="T56" fmla="*/ 2471 w 2641"/>
                <a:gd name="T57" fmla="*/ 910 h 2331"/>
                <a:gd name="T58" fmla="*/ 162 w 2641"/>
                <a:gd name="T59" fmla="*/ 1162 h 2331"/>
                <a:gd name="T60" fmla="*/ 414 w 2641"/>
                <a:gd name="T61" fmla="*/ 915 h 2331"/>
                <a:gd name="T62" fmla="*/ 414 w 2641"/>
                <a:gd name="T63" fmla="*/ 548 h 2331"/>
                <a:gd name="T64" fmla="*/ 178 w 2641"/>
                <a:gd name="T65" fmla="*/ 548 h 2331"/>
                <a:gd name="T66" fmla="*/ 0 w 2641"/>
                <a:gd name="T67" fmla="*/ 726 h 2331"/>
                <a:gd name="T68" fmla="*/ 0 w 2641"/>
                <a:gd name="T69" fmla="*/ 1955 h 2331"/>
                <a:gd name="T70" fmla="*/ 162 w 2641"/>
                <a:gd name="T71" fmla="*/ 1162 h 2331"/>
                <a:gd name="T72" fmla="*/ 2118 w 2641"/>
                <a:gd name="T73" fmla="*/ 75 h 2331"/>
                <a:gd name="T74" fmla="*/ 2118 w 2641"/>
                <a:gd name="T75" fmla="*/ 910 h 2331"/>
                <a:gd name="T76" fmla="*/ 548 w 2641"/>
                <a:gd name="T77" fmla="*/ 910 h 2331"/>
                <a:gd name="T78" fmla="*/ 548 w 2641"/>
                <a:gd name="T79" fmla="*/ 75 h 2331"/>
                <a:gd name="T80" fmla="*/ 623 w 2641"/>
                <a:gd name="T81" fmla="*/ 0 h 2331"/>
                <a:gd name="T82" fmla="*/ 2043 w 2641"/>
                <a:gd name="T83" fmla="*/ 0 h 2331"/>
                <a:gd name="T84" fmla="*/ 2118 w 2641"/>
                <a:gd name="T85" fmla="*/ 75 h 2331"/>
                <a:gd name="T86" fmla="*/ 1926 w 2641"/>
                <a:gd name="T87" fmla="*/ 665 h 2331"/>
                <a:gd name="T88" fmla="*/ 1859 w 2641"/>
                <a:gd name="T89" fmla="*/ 598 h 2331"/>
                <a:gd name="T90" fmla="*/ 806 w 2641"/>
                <a:gd name="T91" fmla="*/ 598 h 2331"/>
                <a:gd name="T92" fmla="*/ 740 w 2641"/>
                <a:gd name="T93" fmla="*/ 665 h 2331"/>
                <a:gd name="T94" fmla="*/ 806 w 2641"/>
                <a:gd name="T95" fmla="*/ 732 h 2331"/>
                <a:gd name="T96" fmla="*/ 1859 w 2641"/>
                <a:gd name="T97" fmla="*/ 732 h 2331"/>
                <a:gd name="T98" fmla="*/ 1926 w 2641"/>
                <a:gd name="T99" fmla="*/ 665 h 2331"/>
                <a:gd name="T100" fmla="*/ 1926 w 2641"/>
                <a:gd name="T101" fmla="*/ 321 h 2331"/>
                <a:gd name="T102" fmla="*/ 1859 w 2641"/>
                <a:gd name="T103" fmla="*/ 254 h 2331"/>
                <a:gd name="T104" fmla="*/ 806 w 2641"/>
                <a:gd name="T105" fmla="*/ 254 h 2331"/>
                <a:gd name="T106" fmla="*/ 740 w 2641"/>
                <a:gd name="T107" fmla="*/ 321 h 2331"/>
                <a:gd name="T108" fmla="*/ 806 w 2641"/>
                <a:gd name="T109" fmla="*/ 388 h 2331"/>
                <a:gd name="T110" fmla="*/ 1859 w 2641"/>
                <a:gd name="T111" fmla="*/ 388 h 2331"/>
                <a:gd name="T112" fmla="*/ 1926 w 2641"/>
                <a:gd name="T113" fmla="*/ 321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41" h="2331">
                  <a:moveTo>
                    <a:pt x="2472" y="1969"/>
                  </a:moveTo>
                  <a:lnTo>
                    <a:pt x="2472" y="1969"/>
                  </a:lnTo>
                  <a:lnTo>
                    <a:pt x="2426" y="2194"/>
                  </a:lnTo>
                  <a:cubicBezTo>
                    <a:pt x="2409" y="2274"/>
                    <a:pt x="2339" y="2331"/>
                    <a:pt x="2258" y="2331"/>
                  </a:cubicBezTo>
                  <a:lnTo>
                    <a:pt x="269" y="2331"/>
                  </a:lnTo>
                  <a:cubicBezTo>
                    <a:pt x="161" y="2331"/>
                    <a:pt x="80" y="2232"/>
                    <a:pt x="101" y="2126"/>
                  </a:cubicBezTo>
                  <a:lnTo>
                    <a:pt x="293" y="1188"/>
                  </a:lnTo>
                  <a:cubicBezTo>
                    <a:pt x="306" y="1123"/>
                    <a:pt x="354" y="1072"/>
                    <a:pt x="414" y="1052"/>
                  </a:cubicBezTo>
                  <a:lnTo>
                    <a:pt x="414" y="1052"/>
                  </a:lnTo>
                  <a:cubicBezTo>
                    <a:pt x="419" y="1051"/>
                    <a:pt x="423" y="1050"/>
                    <a:pt x="428" y="1049"/>
                  </a:cubicBezTo>
                  <a:cubicBezTo>
                    <a:pt x="428" y="1049"/>
                    <a:pt x="428" y="1049"/>
                    <a:pt x="428" y="1048"/>
                  </a:cubicBezTo>
                  <a:cubicBezTo>
                    <a:pt x="432" y="1047"/>
                    <a:pt x="437" y="1047"/>
                    <a:pt x="441" y="1046"/>
                  </a:cubicBezTo>
                  <a:cubicBezTo>
                    <a:pt x="442" y="1046"/>
                    <a:pt x="444" y="1046"/>
                    <a:pt x="445" y="1045"/>
                  </a:cubicBezTo>
                  <a:cubicBezTo>
                    <a:pt x="448" y="1045"/>
                    <a:pt x="452" y="1044"/>
                    <a:pt x="455" y="1044"/>
                  </a:cubicBezTo>
                  <a:cubicBezTo>
                    <a:pt x="460" y="1044"/>
                    <a:pt x="465" y="1044"/>
                    <a:pt x="470" y="1044"/>
                  </a:cubicBezTo>
                  <a:lnTo>
                    <a:pt x="548" y="1044"/>
                  </a:lnTo>
                  <a:lnTo>
                    <a:pt x="2118" y="1044"/>
                  </a:lnTo>
                  <a:lnTo>
                    <a:pt x="2251" y="1044"/>
                  </a:lnTo>
                  <a:lnTo>
                    <a:pt x="2472" y="1044"/>
                  </a:lnTo>
                  <a:lnTo>
                    <a:pt x="2555" y="1044"/>
                  </a:lnTo>
                  <a:cubicBezTo>
                    <a:pt x="2579" y="1044"/>
                    <a:pt x="2600" y="1053"/>
                    <a:pt x="2615" y="1068"/>
                  </a:cubicBezTo>
                  <a:cubicBezTo>
                    <a:pt x="2631" y="1084"/>
                    <a:pt x="2640" y="1104"/>
                    <a:pt x="2641" y="1127"/>
                  </a:cubicBezTo>
                  <a:cubicBezTo>
                    <a:pt x="2641" y="1134"/>
                    <a:pt x="2641" y="1140"/>
                    <a:pt x="2639" y="1147"/>
                  </a:cubicBezTo>
                  <a:lnTo>
                    <a:pt x="2472" y="1969"/>
                  </a:lnTo>
                  <a:close/>
                  <a:moveTo>
                    <a:pt x="2471" y="910"/>
                  </a:moveTo>
                  <a:cubicBezTo>
                    <a:pt x="2463" y="834"/>
                    <a:pt x="2398" y="774"/>
                    <a:pt x="2320" y="774"/>
                  </a:cubicBezTo>
                  <a:lnTo>
                    <a:pt x="2251" y="774"/>
                  </a:lnTo>
                  <a:lnTo>
                    <a:pt x="2251" y="910"/>
                  </a:lnTo>
                  <a:lnTo>
                    <a:pt x="2471" y="910"/>
                  </a:lnTo>
                  <a:close/>
                  <a:moveTo>
                    <a:pt x="162" y="1162"/>
                  </a:moveTo>
                  <a:cubicBezTo>
                    <a:pt x="188" y="1034"/>
                    <a:pt x="290" y="938"/>
                    <a:pt x="414" y="915"/>
                  </a:cubicBezTo>
                  <a:lnTo>
                    <a:pt x="414" y="548"/>
                  </a:lnTo>
                  <a:lnTo>
                    <a:pt x="178" y="548"/>
                  </a:lnTo>
                  <a:cubicBezTo>
                    <a:pt x="80" y="548"/>
                    <a:pt x="0" y="628"/>
                    <a:pt x="0" y="726"/>
                  </a:cubicBezTo>
                  <a:lnTo>
                    <a:pt x="0" y="1955"/>
                  </a:lnTo>
                  <a:lnTo>
                    <a:pt x="162" y="1162"/>
                  </a:lnTo>
                  <a:close/>
                  <a:moveTo>
                    <a:pt x="2118" y="75"/>
                  </a:moveTo>
                  <a:lnTo>
                    <a:pt x="2118" y="910"/>
                  </a:lnTo>
                  <a:lnTo>
                    <a:pt x="548" y="910"/>
                  </a:lnTo>
                  <a:lnTo>
                    <a:pt x="548" y="75"/>
                  </a:lnTo>
                  <a:cubicBezTo>
                    <a:pt x="548" y="33"/>
                    <a:pt x="581" y="0"/>
                    <a:pt x="623" y="0"/>
                  </a:cubicBezTo>
                  <a:lnTo>
                    <a:pt x="2043" y="0"/>
                  </a:lnTo>
                  <a:cubicBezTo>
                    <a:pt x="2084" y="0"/>
                    <a:pt x="2118" y="33"/>
                    <a:pt x="2118" y="75"/>
                  </a:cubicBezTo>
                  <a:close/>
                  <a:moveTo>
                    <a:pt x="1926" y="665"/>
                  </a:moveTo>
                  <a:cubicBezTo>
                    <a:pt x="1926" y="628"/>
                    <a:pt x="1896" y="598"/>
                    <a:pt x="1859" y="598"/>
                  </a:cubicBezTo>
                  <a:lnTo>
                    <a:pt x="806" y="598"/>
                  </a:lnTo>
                  <a:cubicBezTo>
                    <a:pt x="769" y="598"/>
                    <a:pt x="740" y="628"/>
                    <a:pt x="740" y="665"/>
                  </a:cubicBezTo>
                  <a:cubicBezTo>
                    <a:pt x="740" y="702"/>
                    <a:pt x="769" y="732"/>
                    <a:pt x="806" y="732"/>
                  </a:cubicBezTo>
                  <a:lnTo>
                    <a:pt x="1859" y="732"/>
                  </a:lnTo>
                  <a:cubicBezTo>
                    <a:pt x="1896" y="732"/>
                    <a:pt x="1926" y="702"/>
                    <a:pt x="1926" y="665"/>
                  </a:cubicBezTo>
                  <a:close/>
                  <a:moveTo>
                    <a:pt x="1926" y="321"/>
                  </a:moveTo>
                  <a:cubicBezTo>
                    <a:pt x="1926" y="284"/>
                    <a:pt x="1896" y="254"/>
                    <a:pt x="1859" y="254"/>
                  </a:cubicBezTo>
                  <a:lnTo>
                    <a:pt x="806" y="254"/>
                  </a:lnTo>
                  <a:cubicBezTo>
                    <a:pt x="769" y="254"/>
                    <a:pt x="740" y="284"/>
                    <a:pt x="740" y="321"/>
                  </a:cubicBezTo>
                  <a:cubicBezTo>
                    <a:pt x="740" y="358"/>
                    <a:pt x="769" y="388"/>
                    <a:pt x="806" y="388"/>
                  </a:cubicBezTo>
                  <a:lnTo>
                    <a:pt x="1859" y="388"/>
                  </a:lnTo>
                  <a:cubicBezTo>
                    <a:pt x="1896" y="388"/>
                    <a:pt x="1926" y="358"/>
                    <a:pt x="1926" y="321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6" name="形状"/>
            <p:cNvSpPr/>
            <p:nvPr/>
          </p:nvSpPr>
          <p:spPr>
            <a:xfrm>
              <a:off x="3875581" y="1592826"/>
              <a:ext cx="774052" cy="366409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i="0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2017</a:t>
              </a:r>
              <a:endParaRPr kumimoji="0" lang="en-US" altLang="zh-CN" sz="16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7" name="形状"/>
            <p:cNvSpPr txBox="1"/>
            <p:nvPr/>
          </p:nvSpPr>
          <p:spPr>
            <a:xfrm>
              <a:off x="3444497" y="4849711"/>
              <a:ext cx="1636220" cy="1253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请在此输入您的文字内容或者粘贴复制的文</a:t>
              </a:r>
              <a:endPara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</a:t>
              </a:r>
              <a:endPara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</p:txBody>
        </p:sp>
        <p:sp>
          <p:nvSpPr>
            <p:cNvPr id="28" name="形状"/>
            <p:cNvSpPr/>
            <p:nvPr/>
          </p:nvSpPr>
          <p:spPr>
            <a:xfrm>
              <a:off x="3444497" y="4450033"/>
              <a:ext cx="1636220" cy="39967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4262607" y="2802811"/>
              <a:ext cx="0" cy="1581173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30" name="形状"/>
            <p:cNvSpPr/>
            <p:nvPr/>
          </p:nvSpPr>
          <p:spPr>
            <a:xfrm>
              <a:off x="4230401" y="3210465"/>
              <a:ext cx="64412" cy="64412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01040" y="1592826"/>
            <a:ext cx="1636220" cy="3486308"/>
            <a:chOff x="5301040" y="1592826"/>
            <a:chExt cx="1636220" cy="3486308"/>
          </a:xfrm>
        </p:grpSpPr>
        <p:sp>
          <p:nvSpPr>
            <p:cNvPr id="32" name="形状"/>
            <p:cNvSpPr/>
            <p:nvPr/>
          </p:nvSpPr>
          <p:spPr bwMode="auto">
            <a:xfrm>
              <a:off x="5739012" y="1959235"/>
              <a:ext cx="760276" cy="843577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72DBCB"/>
                </a:gs>
                <a:gs pos="100000">
                  <a:srgbClr val="2FC1B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形状"/>
            <p:cNvSpPr/>
            <p:nvPr/>
          </p:nvSpPr>
          <p:spPr>
            <a:xfrm>
              <a:off x="5963726" y="2257955"/>
              <a:ext cx="310848" cy="246136"/>
            </a:xfrm>
            <a:custGeom>
              <a:avLst/>
              <a:gdLst>
                <a:gd name="connsiteX0" fmla="*/ 66529 w 609120"/>
                <a:gd name="connsiteY0" fmla="*/ 352898 h 482315"/>
                <a:gd name="connsiteX1" fmla="*/ 542591 w 609120"/>
                <a:gd name="connsiteY1" fmla="*/ 352898 h 482315"/>
                <a:gd name="connsiteX2" fmla="*/ 609120 w 609120"/>
                <a:gd name="connsiteY2" fmla="*/ 452184 h 482315"/>
                <a:gd name="connsiteX3" fmla="*/ 609120 w 609120"/>
                <a:gd name="connsiteY3" fmla="*/ 482315 h 482315"/>
                <a:gd name="connsiteX4" fmla="*/ 0 w 609120"/>
                <a:gd name="connsiteY4" fmla="*/ 482315 h 482315"/>
                <a:gd name="connsiteX5" fmla="*/ 0 w 609120"/>
                <a:gd name="connsiteY5" fmla="*/ 452184 h 482315"/>
                <a:gd name="connsiteX6" fmla="*/ 278451 w 609120"/>
                <a:gd name="connsiteY6" fmla="*/ 214237 h 482315"/>
                <a:gd name="connsiteX7" fmla="*/ 447314 w 609120"/>
                <a:gd name="connsiteY7" fmla="*/ 214237 h 482315"/>
                <a:gd name="connsiteX8" fmla="*/ 447314 w 609120"/>
                <a:gd name="connsiteY8" fmla="*/ 232866 h 482315"/>
                <a:gd name="connsiteX9" fmla="*/ 278451 w 609120"/>
                <a:gd name="connsiteY9" fmla="*/ 232866 h 482315"/>
                <a:gd name="connsiteX10" fmla="*/ 156937 w 609120"/>
                <a:gd name="connsiteY10" fmla="*/ 214237 h 482315"/>
                <a:gd name="connsiteX11" fmla="*/ 235970 w 609120"/>
                <a:gd name="connsiteY11" fmla="*/ 214237 h 482315"/>
                <a:gd name="connsiteX12" fmla="*/ 235970 w 609120"/>
                <a:gd name="connsiteY12" fmla="*/ 232866 h 482315"/>
                <a:gd name="connsiteX13" fmla="*/ 156937 w 609120"/>
                <a:gd name="connsiteY13" fmla="*/ 232866 h 482315"/>
                <a:gd name="connsiteX14" fmla="*/ 278451 w 609120"/>
                <a:gd name="connsiteY14" fmla="*/ 157149 h 482315"/>
                <a:gd name="connsiteX15" fmla="*/ 447314 w 609120"/>
                <a:gd name="connsiteY15" fmla="*/ 157149 h 482315"/>
                <a:gd name="connsiteX16" fmla="*/ 447314 w 609120"/>
                <a:gd name="connsiteY16" fmla="*/ 175778 h 482315"/>
                <a:gd name="connsiteX17" fmla="*/ 278451 w 609120"/>
                <a:gd name="connsiteY17" fmla="*/ 175778 h 482315"/>
                <a:gd name="connsiteX18" fmla="*/ 156937 w 609120"/>
                <a:gd name="connsiteY18" fmla="*/ 157149 h 482315"/>
                <a:gd name="connsiteX19" fmla="*/ 235970 w 609120"/>
                <a:gd name="connsiteY19" fmla="*/ 157149 h 482315"/>
                <a:gd name="connsiteX20" fmla="*/ 235970 w 609120"/>
                <a:gd name="connsiteY20" fmla="*/ 175778 h 482315"/>
                <a:gd name="connsiteX21" fmla="*/ 156937 w 609120"/>
                <a:gd name="connsiteY21" fmla="*/ 175778 h 482315"/>
                <a:gd name="connsiteX22" fmla="*/ 278451 w 609120"/>
                <a:gd name="connsiteY22" fmla="*/ 99991 h 482315"/>
                <a:gd name="connsiteX23" fmla="*/ 447314 w 609120"/>
                <a:gd name="connsiteY23" fmla="*/ 99991 h 482315"/>
                <a:gd name="connsiteX24" fmla="*/ 447314 w 609120"/>
                <a:gd name="connsiteY24" fmla="*/ 118691 h 482315"/>
                <a:gd name="connsiteX25" fmla="*/ 278451 w 609120"/>
                <a:gd name="connsiteY25" fmla="*/ 118691 h 482315"/>
                <a:gd name="connsiteX26" fmla="*/ 156937 w 609120"/>
                <a:gd name="connsiteY26" fmla="*/ 99991 h 482315"/>
                <a:gd name="connsiteX27" fmla="*/ 235970 w 609120"/>
                <a:gd name="connsiteY27" fmla="*/ 99991 h 482315"/>
                <a:gd name="connsiteX28" fmla="*/ 235970 w 609120"/>
                <a:gd name="connsiteY28" fmla="*/ 118691 h 482315"/>
                <a:gd name="connsiteX29" fmla="*/ 156937 w 609120"/>
                <a:gd name="connsiteY29" fmla="*/ 118691 h 482315"/>
                <a:gd name="connsiteX30" fmla="*/ 116312 w 609120"/>
                <a:gd name="connsiteY30" fmla="*/ 41471 h 482315"/>
                <a:gd name="connsiteX31" fmla="*/ 116312 w 609120"/>
                <a:gd name="connsiteY31" fmla="*/ 288120 h 482315"/>
                <a:gd name="connsiteX32" fmla="*/ 493160 w 609120"/>
                <a:gd name="connsiteY32" fmla="*/ 288120 h 482315"/>
                <a:gd name="connsiteX33" fmla="*/ 493160 w 609120"/>
                <a:gd name="connsiteY33" fmla="*/ 41471 h 482315"/>
                <a:gd name="connsiteX34" fmla="*/ 66684 w 609120"/>
                <a:gd name="connsiteY34" fmla="*/ 0 h 482315"/>
                <a:gd name="connsiteX35" fmla="*/ 542788 w 609120"/>
                <a:gd name="connsiteY35" fmla="*/ 0 h 482315"/>
                <a:gd name="connsiteX36" fmla="*/ 542788 w 609120"/>
                <a:gd name="connsiteY36" fmla="*/ 329682 h 482315"/>
                <a:gd name="connsiteX37" fmla="*/ 66684 w 609120"/>
                <a:gd name="connsiteY37" fmla="*/ 329682 h 48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120" h="482315">
                  <a:moveTo>
                    <a:pt x="66529" y="352898"/>
                  </a:moveTo>
                  <a:lnTo>
                    <a:pt x="542591" y="352898"/>
                  </a:lnTo>
                  <a:lnTo>
                    <a:pt x="609120" y="452184"/>
                  </a:lnTo>
                  <a:lnTo>
                    <a:pt x="609120" y="482315"/>
                  </a:lnTo>
                  <a:lnTo>
                    <a:pt x="0" y="482315"/>
                  </a:lnTo>
                  <a:lnTo>
                    <a:pt x="0" y="452184"/>
                  </a:lnTo>
                  <a:close/>
                  <a:moveTo>
                    <a:pt x="278451" y="214237"/>
                  </a:moveTo>
                  <a:lnTo>
                    <a:pt x="447314" y="214237"/>
                  </a:lnTo>
                  <a:lnTo>
                    <a:pt x="447314" y="232866"/>
                  </a:lnTo>
                  <a:lnTo>
                    <a:pt x="278451" y="232866"/>
                  </a:lnTo>
                  <a:close/>
                  <a:moveTo>
                    <a:pt x="156937" y="214237"/>
                  </a:moveTo>
                  <a:lnTo>
                    <a:pt x="235970" y="214237"/>
                  </a:lnTo>
                  <a:lnTo>
                    <a:pt x="235970" y="232866"/>
                  </a:lnTo>
                  <a:lnTo>
                    <a:pt x="156937" y="232866"/>
                  </a:lnTo>
                  <a:close/>
                  <a:moveTo>
                    <a:pt x="278451" y="157149"/>
                  </a:moveTo>
                  <a:lnTo>
                    <a:pt x="447314" y="157149"/>
                  </a:lnTo>
                  <a:lnTo>
                    <a:pt x="447314" y="175778"/>
                  </a:lnTo>
                  <a:lnTo>
                    <a:pt x="278451" y="175778"/>
                  </a:lnTo>
                  <a:close/>
                  <a:moveTo>
                    <a:pt x="156937" y="157149"/>
                  </a:moveTo>
                  <a:lnTo>
                    <a:pt x="235970" y="157149"/>
                  </a:lnTo>
                  <a:lnTo>
                    <a:pt x="235970" y="175778"/>
                  </a:lnTo>
                  <a:lnTo>
                    <a:pt x="156937" y="175778"/>
                  </a:lnTo>
                  <a:close/>
                  <a:moveTo>
                    <a:pt x="278451" y="99991"/>
                  </a:moveTo>
                  <a:lnTo>
                    <a:pt x="447314" y="99991"/>
                  </a:lnTo>
                  <a:lnTo>
                    <a:pt x="447314" y="118691"/>
                  </a:lnTo>
                  <a:lnTo>
                    <a:pt x="278451" y="118691"/>
                  </a:lnTo>
                  <a:close/>
                  <a:moveTo>
                    <a:pt x="156937" y="99991"/>
                  </a:moveTo>
                  <a:lnTo>
                    <a:pt x="235970" y="99991"/>
                  </a:lnTo>
                  <a:lnTo>
                    <a:pt x="235970" y="118691"/>
                  </a:lnTo>
                  <a:lnTo>
                    <a:pt x="156937" y="118691"/>
                  </a:lnTo>
                  <a:close/>
                  <a:moveTo>
                    <a:pt x="116312" y="41471"/>
                  </a:moveTo>
                  <a:lnTo>
                    <a:pt x="116312" y="288120"/>
                  </a:lnTo>
                  <a:lnTo>
                    <a:pt x="493160" y="288120"/>
                  </a:lnTo>
                  <a:lnTo>
                    <a:pt x="493160" y="41471"/>
                  </a:lnTo>
                  <a:close/>
                  <a:moveTo>
                    <a:pt x="66684" y="0"/>
                  </a:moveTo>
                  <a:lnTo>
                    <a:pt x="542788" y="0"/>
                  </a:lnTo>
                  <a:lnTo>
                    <a:pt x="542788" y="329682"/>
                  </a:lnTo>
                  <a:lnTo>
                    <a:pt x="66684" y="329682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34" name="形状"/>
            <p:cNvSpPr/>
            <p:nvPr/>
          </p:nvSpPr>
          <p:spPr>
            <a:xfrm>
              <a:off x="5732124" y="1592826"/>
              <a:ext cx="774052" cy="366409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i="0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2018</a:t>
              </a:r>
              <a:endParaRPr kumimoji="0" lang="en-US" altLang="zh-CN" sz="16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5" name="形状"/>
            <p:cNvSpPr txBox="1"/>
            <p:nvPr/>
          </p:nvSpPr>
          <p:spPr>
            <a:xfrm>
              <a:off x="5301040" y="3825733"/>
              <a:ext cx="1636220" cy="1253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请在此输入您的文字内容或者粘贴复制的文</a:t>
              </a:r>
              <a:endPara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</a:t>
              </a:r>
              <a:endPara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</p:txBody>
        </p:sp>
        <p:sp>
          <p:nvSpPr>
            <p:cNvPr id="36" name="形状"/>
            <p:cNvSpPr/>
            <p:nvPr/>
          </p:nvSpPr>
          <p:spPr>
            <a:xfrm>
              <a:off x="5301040" y="3426055"/>
              <a:ext cx="1636220" cy="39967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6119150" y="2802812"/>
              <a:ext cx="0" cy="407653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38" name="形状"/>
            <p:cNvSpPr/>
            <p:nvPr/>
          </p:nvSpPr>
          <p:spPr>
            <a:xfrm>
              <a:off x="6086944" y="3210465"/>
              <a:ext cx="64412" cy="64412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157583" y="1592826"/>
            <a:ext cx="1636220" cy="4510286"/>
            <a:chOff x="7157583" y="1592826"/>
            <a:chExt cx="1636220" cy="4510286"/>
          </a:xfrm>
        </p:grpSpPr>
        <p:sp>
          <p:nvSpPr>
            <p:cNvPr id="40" name="形状"/>
            <p:cNvSpPr/>
            <p:nvPr/>
          </p:nvSpPr>
          <p:spPr bwMode="auto">
            <a:xfrm>
              <a:off x="7595555" y="1959235"/>
              <a:ext cx="760276" cy="843577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形状"/>
            <p:cNvSpPr/>
            <p:nvPr/>
          </p:nvSpPr>
          <p:spPr>
            <a:xfrm>
              <a:off x="7820269" y="2240599"/>
              <a:ext cx="310848" cy="280849"/>
            </a:xfrm>
            <a:custGeom>
              <a:avLst/>
              <a:gdLst>
                <a:gd name="connsiteX0" fmla="*/ 462909 w 607639"/>
                <a:gd name="connsiteY0" fmla="*/ 418947 h 548999"/>
                <a:gd name="connsiteX1" fmla="*/ 607639 w 607639"/>
                <a:gd name="connsiteY1" fmla="*/ 418947 h 548999"/>
                <a:gd name="connsiteX2" fmla="*/ 607639 w 607639"/>
                <a:gd name="connsiteY2" fmla="*/ 548999 h 548999"/>
                <a:gd name="connsiteX3" fmla="*/ 462909 w 607639"/>
                <a:gd name="connsiteY3" fmla="*/ 548999 h 548999"/>
                <a:gd name="connsiteX4" fmla="*/ 231525 w 607639"/>
                <a:gd name="connsiteY4" fmla="*/ 418947 h 548999"/>
                <a:gd name="connsiteX5" fmla="*/ 376114 w 607639"/>
                <a:gd name="connsiteY5" fmla="*/ 418947 h 548999"/>
                <a:gd name="connsiteX6" fmla="*/ 376114 w 607639"/>
                <a:gd name="connsiteY6" fmla="*/ 548999 h 548999"/>
                <a:gd name="connsiteX7" fmla="*/ 231525 w 607639"/>
                <a:gd name="connsiteY7" fmla="*/ 548999 h 548999"/>
                <a:gd name="connsiteX8" fmla="*/ 0 w 607639"/>
                <a:gd name="connsiteY8" fmla="*/ 418947 h 548999"/>
                <a:gd name="connsiteX9" fmla="*/ 144659 w 607639"/>
                <a:gd name="connsiteY9" fmla="*/ 418947 h 548999"/>
                <a:gd name="connsiteX10" fmla="*/ 144659 w 607639"/>
                <a:gd name="connsiteY10" fmla="*/ 548999 h 548999"/>
                <a:gd name="connsiteX11" fmla="*/ 0 w 607639"/>
                <a:gd name="connsiteY11" fmla="*/ 548999 h 548999"/>
                <a:gd name="connsiteX12" fmla="*/ 282149 w 607639"/>
                <a:gd name="connsiteY12" fmla="*/ 231172 h 548999"/>
                <a:gd name="connsiteX13" fmla="*/ 325490 w 607639"/>
                <a:gd name="connsiteY13" fmla="*/ 231172 h 548999"/>
                <a:gd name="connsiteX14" fmla="*/ 325490 w 607639"/>
                <a:gd name="connsiteY14" fmla="*/ 281751 h 548999"/>
                <a:gd name="connsiteX15" fmla="*/ 556973 w 607639"/>
                <a:gd name="connsiteY15" fmla="*/ 281751 h 548999"/>
                <a:gd name="connsiteX16" fmla="*/ 556973 w 607639"/>
                <a:gd name="connsiteY16" fmla="*/ 375619 h 548999"/>
                <a:gd name="connsiteX17" fmla="*/ 513542 w 607639"/>
                <a:gd name="connsiteY17" fmla="*/ 375619 h 548999"/>
                <a:gd name="connsiteX18" fmla="*/ 513542 w 607639"/>
                <a:gd name="connsiteY18" fmla="*/ 325040 h 548999"/>
                <a:gd name="connsiteX19" fmla="*/ 325490 w 607639"/>
                <a:gd name="connsiteY19" fmla="*/ 325040 h 548999"/>
                <a:gd name="connsiteX20" fmla="*/ 325490 w 607639"/>
                <a:gd name="connsiteY20" fmla="*/ 375619 h 548999"/>
                <a:gd name="connsiteX21" fmla="*/ 282149 w 607639"/>
                <a:gd name="connsiteY21" fmla="*/ 375619 h 548999"/>
                <a:gd name="connsiteX22" fmla="*/ 282149 w 607639"/>
                <a:gd name="connsiteY22" fmla="*/ 325040 h 548999"/>
                <a:gd name="connsiteX23" fmla="*/ 94097 w 607639"/>
                <a:gd name="connsiteY23" fmla="*/ 325040 h 548999"/>
                <a:gd name="connsiteX24" fmla="*/ 94097 w 607639"/>
                <a:gd name="connsiteY24" fmla="*/ 375619 h 548999"/>
                <a:gd name="connsiteX25" fmla="*/ 50666 w 607639"/>
                <a:gd name="connsiteY25" fmla="*/ 375619 h 548999"/>
                <a:gd name="connsiteX26" fmla="*/ 50666 w 607639"/>
                <a:gd name="connsiteY26" fmla="*/ 281751 h 548999"/>
                <a:gd name="connsiteX27" fmla="*/ 282149 w 607639"/>
                <a:gd name="connsiteY27" fmla="*/ 281751 h 548999"/>
                <a:gd name="connsiteX28" fmla="*/ 159125 w 607639"/>
                <a:gd name="connsiteY28" fmla="*/ 0 h 548999"/>
                <a:gd name="connsiteX29" fmla="*/ 448514 w 607639"/>
                <a:gd name="connsiteY29" fmla="*/ 0 h 548999"/>
                <a:gd name="connsiteX30" fmla="*/ 448514 w 607639"/>
                <a:gd name="connsiteY30" fmla="*/ 187845 h 548999"/>
                <a:gd name="connsiteX31" fmla="*/ 159125 w 607639"/>
                <a:gd name="connsiteY31" fmla="*/ 187845 h 54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639" h="548999">
                  <a:moveTo>
                    <a:pt x="462909" y="418947"/>
                  </a:moveTo>
                  <a:lnTo>
                    <a:pt x="607639" y="418947"/>
                  </a:lnTo>
                  <a:lnTo>
                    <a:pt x="607639" y="548999"/>
                  </a:lnTo>
                  <a:lnTo>
                    <a:pt x="462909" y="548999"/>
                  </a:lnTo>
                  <a:close/>
                  <a:moveTo>
                    <a:pt x="231525" y="418947"/>
                  </a:moveTo>
                  <a:lnTo>
                    <a:pt x="376114" y="418947"/>
                  </a:lnTo>
                  <a:lnTo>
                    <a:pt x="376114" y="548999"/>
                  </a:lnTo>
                  <a:lnTo>
                    <a:pt x="231525" y="548999"/>
                  </a:lnTo>
                  <a:close/>
                  <a:moveTo>
                    <a:pt x="0" y="418947"/>
                  </a:moveTo>
                  <a:lnTo>
                    <a:pt x="144659" y="418947"/>
                  </a:lnTo>
                  <a:lnTo>
                    <a:pt x="144659" y="548999"/>
                  </a:lnTo>
                  <a:lnTo>
                    <a:pt x="0" y="548999"/>
                  </a:lnTo>
                  <a:close/>
                  <a:moveTo>
                    <a:pt x="282149" y="231172"/>
                  </a:moveTo>
                  <a:lnTo>
                    <a:pt x="325490" y="231172"/>
                  </a:lnTo>
                  <a:lnTo>
                    <a:pt x="325490" y="281751"/>
                  </a:lnTo>
                  <a:lnTo>
                    <a:pt x="556973" y="281751"/>
                  </a:lnTo>
                  <a:lnTo>
                    <a:pt x="556973" y="375619"/>
                  </a:lnTo>
                  <a:lnTo>
                    <a:pt x="513542" y="375619"/>
                  </a:lnTo>
                  <a:lnTo>
                    <a:pt x="513542" y="325040"/>
                  </a:lnTo>
                  <a:lnTo>
                    <a:pt x="325490" y="325040"/>
                  </a:lnTo>
                  <a:lnTo>
                    <a:pt x="325490" y="375619"/>
                  </a:lnTo>
                  <a:lnTo>
                    <a:pt x="282149" y="375619"/>
                  </a:lnTo>
                  <a:lnTo>
                    <a:pt x="282149" y="325040"/>
                  </a:lnTo>
                  <a:lnTo>
                    <a:pt x="94097" y="325040"/>
                  </a:lnTo>
                  <a:lnTo>
                    <a:pt x="94097" y="375619"/>
                  </a:lnTo>
                  <a:lnTo>
                    <a:pt x="50666" y="375619"/>
                  </a:lnTo>
                  <a:lnTo>
                    <a:pt x="50666" y="281751"/>
                  </a:lnTo>
                  <a:lnTo>
                    <a:pt x="282149" y="281751"/>
                  </a:lnTo>
                  <a:close/>
                  <a:moveTo>
                    <a:pt x="159125" y="0"/>
                  </a:moveTo>
                  <a:lnTo>
                    <a:pt x="448514" y="0"/>
                  </a:lnTo>
                  <a:lnTo>
                    <a:pt x="448514" y="187845"/>
                  </a:lnTo>
                  <a:lnTo>
                    <a:pt x="159125" y="18784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42" name="形状"/>
            <p:cNvSpPr/>
            <p:nvPr/>
          </p:nvSpPr>
          <p:spPr>
            <a:xfrm>
              <a:off x="7588667" y="1592826"/>
              <a:ext cx="774052" cy="366409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i="0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2019</a:t>
              </a:r>
              <a:endParaRPr kumimoji="0" lang="en-US" altLang="zh-CN" sz="16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3" name="形状"/>
            <p:cNvSpPr txBox="1"/>
            <p:nvPr/>
          </p:nvSpPr>
          <p:spPr>
            <a:xfrm>
              <a:off x="7157583" y="4849711"/>
              <a:ext cx="1636220" cy="1253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请在此输入您的文字内容或者粘贴复制的文</a:t>
              </a:r>
              <a:endPara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</a:t>
              </a:r>
              <a:endPara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</p:txBody>
        </p:sp>
        <p:sp>
          <p:nvSpPr>
            <p:cNvPr id="44" name="形状"/>
            <p:cNvSpPr/>
            <p:nvPr/>
          </p:nvSpPr>
          <p:spPr>
            <a:xfrm>
              <a:off x="7157583" y="4450033"/>
              <a:ext cx="1636220" cy="39967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7975693" y="2802811"/>
              <a:ext cx="0" cy="1581173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46" name="形状"/>
            <p:cNvSpPr/>
            <p:nvPr/>
          </p:nvSpPr>
          <p:spPr>
            <a:xfrm>
              <a:off x="7943487" y="3210465"/>
              <a:ext cx="64412" cy="64412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965022" y="1501134"/>
            <a:ext cx="1685322" cy="3578000"/>
            <a:chOff x="8965022" y="1501134"/>
            <a:chExt cx="1685322" cy="3578000"/>
          </a:xfrm>
        </p:grpSpPr>
        <p:sp>
          <p:nvSpPr>
            <p:cNvPr id="48" name="形状"/>
            <p:cNvSpPr/>
            <p:nvPr/>
          </p:nvSpPr>
          <p:spPr bwMode="auto">
            <a:xfrm>
              <a:off x="9452096" y="1959235"/>
              <a:ext cx="760276" cy="843577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72DBCB"/>
                </a:gs>
                <a:gs pos="100000">
                  <a:srgbClr val="2FC1B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形状"/>
            <p:cNvSpPr/>
            <p:nvPr/>
          </p:nvSpPr>
          <p:spPr>
            <a:xfrm>
              <a:off x="9676810" y="2227316"/>
              <a:ext cx="310848" cy="307414"/>
            </a:xfrm>
            <a:custGeom>
              <a:avLst/>
              <a:gdLst>
                <a:gd name="connsiteX0" fmla="*/ 466437 w 600511"/>
                <a:gd name="connsiteY0" fmla="*/ 421770 h 593879"/>
                <a:gd name="connsiteX1" fmla="*/ 504684 w 600511"/>
                <a:gd name="connsiteY1" fmla="*/ 459981 h 593879"/>
                <a:gd name="connsiteX2" fmla="*/ 466437 w 600511"/>
                <a:gd name="connsiteY2" fmla="*/ 498192 h 593879"/>
                <a:gd name="connsiteX3" fmla="*/ 428190 w 600511"/>
                <a:gd name="connsiteY3" fmla="*/ 459981 h 593879"/>
                <a:gd name="connsiteX4" fmla="*/ 466437 w 600511"/>
                <a:gd name="connsiteY4" fmla="*/ 421770 h 593879"/>
                <a:gd name="connsiteX5" fmla="*/ 453390 w 600511"/>
                <a:gd name="connsiteY5" fmla="*/ 375066 h 593879"/>
                <a:gd name="connsiteX6" fmla="*/ 421127 w 600511"/>
                <a:gd name="connsiteY6" fmla="*/ 386990 h 593879"/>
                <a:gd name="connsiteX7" fmla="*/ 418868 w 600511"/>
                <a:gd name="connsiteY7" fmla="*/ 392146 h 593879"/>
                <a:gd name="connsiteX8" fmla="*/ 424031 w 600511"/>
                <a:gd name="connsiteY8" fmla="*/ 406325 h 593879"/>
                <a:gd name="connsiteX9" fmla="*/ 423385 w 600511"/>
                <a:gd name="connsiteY9" fmla="*/ 411481 h 593879"/>
                <a:gd name="connsiteX10" fmla="*/ 416287 w 600511"/>
                <a:gd name="connsiteY10" fmla="*/ 413737 h 593879"/>
                <a:gd name="connsiteX11" fmla="*/ 402414 w 600511"/>
                <a:gd name="connsiteY11" fmla="*/ 407292 h 593879"/>
                <a:gd name="connsiteX12" fmla="*/ 397252 w 600511"/>
                <a:gd name="connsiteY12" fmla="*/ 409226 h 593879"/>
                <a:gd name="connsiteX13" fmla="*/ 383056 w 600511"/>
                <a:gd name="connsiteY13" fmla="*/ 440485 h 593879"/>
                <a:gd name="connsiteX14" fmla="*/ 384669 w 600511"/>
                <a:gd name="connsiteY14" fmla="*/ 445318 h 593879"/>
                <a:gd name="connsiteX15" fmla="*/ 398542 w 600511"/>
                <a:gd name="connsiteY15" fmla="*/ 451764 h 593879"/>
                <a:gd name="connsiteX16" fmla="*/ 401769 w 600511"/>
                <a:gd name="connsiteY16" fmla="*/ 455953 h 593879"/>
                <a:gd name="connsiteX17" fmla="*/ 398220 w 600511"/>
                <a:gd name="connsiteY17" fmla="*/ 462720 h 593879"/>
                <a:gd name="connsiteX18" fmla="*/ 384024 w 600511"/>
                <a:gd name="connsiteY18" fmla="*/ 467876 h 593879"/>
                <a:gd name="connsiteX19" fmla="*/ 381766 w 600511"/>
                <a:gd name="connsiteY19" fmla="*/ 472710 h 593879"/>
                <a:gd name="connsiteX20" fmla="*/ 393380 w 600511"/>
                <a:gd name="connsiteY20" fmla="*/ 504936 h 593879"/>
                <a:gd name="connsiteX21" fmla="*/ 398542 w 600511"/>
                <a:gd name="connsiteY21" fmla="*/ 507192 h 593879"/>
                <a:gd name="connsiteX22" fmla="*/ 412738 w 600511"/>
                <a:gd name="connsiteY22" fmla="*/ 502036 h 593879"/>
                <a:gd name="connsiteX23" fmla="*/ 417900 w 600511"/>
                <a:gd name="connsiteY23" fmla="*/ 502680 h 593879"/>
                <a:gd name="connsiteX24" fmla="*/ 420159 w 600511"/>
                <a:gd name="connsiteY24" fmla="*/ 510092 h 593879"/>
                <a:gd name="connsiteX25" fmla="*/ 413706 w 600511"/>
                <a:gd name="connsiteY25" fmla="*/ 523949 h 593879"/>
                <a:gd name="connsiteX26" fmla="*/ 415642 w 600511"/>
                <a:gd name="connsiteY26" fmla="*/ 528783 h 593879"/>
                <a:gd name="connsiteX27" fmla="*/ 446937 w 600511"/>
                <a:gd name="connsiteY27" fmla="*/ 543285 h 593879"/>
                <a:gd name="connsiteX28" fmla="*/ 451777 w 600511"/>
                <a:gd name="connsiteY28" fmla="*/ 541351 h 593879"/>
                <a:gd name="connsiteX29" fmla="*/ 458230 w 600511"/>
                <a:gd name="connsiteY29" fmla="*/ 527494 h 593879"/>
                <a:gd name="connsiteX30" fmla="*/ 462424 w 600511"/>
                <a:gd name="connsiteY30" fmla="*/ 524272 h 593879"/>
                <a:gd name="connsiteX31" fmla="*/ 469199 w 600511"/>
                <a:gd name="connsiteY31" fmla="*/ 528139 h 593879"/>
                <a:gd name="connsiteX32" fmla="*/ 474361 w 600511"/>
                <a:gd name="connsiteY32" fmla="*/ 542318 h 593879"/>
                <a:gd name="connsiteX33" fmla="*/ 479201 w 600511"/>
                <a:gd name="connsiteY33" fmla="*/ 544574 h 593879"/>
                <a:gd name="connsiteX34" fmla="*/ 511464 w 600511"/>
                <a:gd name="connsiteY34" fmla="*/ 532650 h 593879"/>
                <a:gd name="connsiteX35" fmla="*/ 513723 w 600511"/>
                <a:gd name="connsiteY35" fmla="*/ 527816 h 593879"/>
                <a:gd name="connsiteX36" fmla="*/ 508560 w 600511"/>
                <a:gd name="connsiteY36" fmla="*/ 513315 h 593879"/>
                <a:gd name="connsiteX37" fmla="*/ 509206 w 600511"/>
                <a:gd name="connsiteY37" fmla="*/ 508159 h 593879"/>
                <a:gd name="connsiteX38" fmla="*/ 516626 w 600511"/>
                <a:gd name="connsiteY38" fmla="*/ 506225 h 593879"/>
                <a:gd name="connsiteX39" fmla="*/ 530500 w 600511"/>
                <a:gd name="connsiteY39" fmla="*/ 512348 h 593879"/>
                <a:gd name="connsiteX40" fmla="*/ 535339 w 600511"/>
                <a:gd name="connsiteY40" fmla="*/ 510737 h 593879"/>
                <a:gd name="connsiteX41" fmla="*/ 549858 w 600511"/>
                <a:gd name="connsiteY41" fmla="*/ 479478 h 593879"/>
                <a:gd name="connsiteX42" fmla="*/ 547922 w 600511"/>
                <a:gd name="connsiteY42" fmla="*/ 474322 h 593879"/>
                <a:gd name="connsiteX43" fmla="*/ 534049 w 600511"/>
                <a:gd name="connsiteY43" fmla="*/ 467876 h 593879"/>
                <a:gd name="connsiteX44" fmla="*/ 531145 w 600511"/>
                <a:gd name="connsiteY44" fmla="*/ 461109 h 593879"/>
                <a:gd name="connsiteX45" fmla="*/ 534694 w 600511"/>
                <a:gd name="connsiteY45" fmla="*/ 457242 h 593879"/>
                <a:gd name="connsiteX46" fmla="*/ 548890 w 600511"/>
                <a:gd name="connsiteY46" fmla="*/ 451764 h 593879"/>
                <a:gd name="connsiteX47" fmla="*/ 551148 w 600511"/>
                <a:gd name="connsiteY47" fmla="*/ 446930 h 593879"/>
                <a:gd name="connsiteX48" fmla="*/ 539211 w 600511"/>
                <a:gd name="connsiteY48" fmla="*/ 414704 h 593879"/>
                <a:gd name="connsiteX49" fmla="*/ 534371 w 600511"/>
                <a:gd name="connsiteY49" fmla="*/ 412448 h 593879"/>
                <a:gd name="connsiteX50" fmla="*/ 520175 w 600511"/>
                <a:gd name="connsiteY50" fmla="*/ 417604 h 593879"/>
                <a:gd name="connsiteX51" fmla="*/ 514691 w 600511"/>
                <a:gd name="connsiteY51" fmla="*/ 416960 h 593879"/>
                <a:gd name="connsiteX52" fmla="*/ 512755 w 600511"/>
                <a:gd name="connsiteY52" fmla="*/ 409548 h 593879"/>
                <a:gd name="connsiteX53" fmla="*/ 518885 w 600511"/>
                <a:gd name="connsiteY53" fmla="*/ 396013 h 593879"/>
                <a:gd name="connsiteX54" fmla="*/ 516949 w 600511"/>
                <a:gd name="connsiteY54" fmla="*/ 390857 h 593879"/>
                <a:gd name="connsiteX55" fmla="*/ 485976 w 600511"/>
                <a:gd name="connsiteY55" fmla="*/ 376355 h 593879"/>
                <a:gd name="connsiteX56" fmla="*/ 480814 w 600511"/>
                <a:gd name="connsiteY56" fmla="*/ 378289 h 593879"/>
                <a:gd name="connsiteX57" fmla="*/ 474361 w 600511"/>
                <a:gd name="connsiteY57" fmla="*/ 392146 h 593879"/>
                <a:gd name="connsiteX58" fmla="*/ 470167 w 600511"/>
                <a:gd name="connsiteY58" fmla="*/ 395368 h 593879"/>
                <a:gd name="connsiteX59" fmla="*/ 463714 w 600511"/>
                <a:gd name="connsiteY59" fmla="*/ 391824 h 593879"/>
                <a:gd name="connsiteX60" fmla="*/ 458230 w 600511"/>
                <a:gd name="connsiteY60" fmla="*/ 377322 h 593879"/>
                <a:gd name="connsiteX61" fmla="*/ 453390 w 600511"/>
                <a:gd name="connsiteY61" fmla="*/ 375066 h 593879"/>
                <a:gd name="connsiteX62" fmla="*/ 0 w 600511"/>
                <a:gd name="connsiteY62" fmla="*/ 372515 h 593879"/>
                <a:gd name="connsiteX63" fmla="*/ 233292 w 600511"/>
                <a:gd name="connsiteY63" fmla="*/ 465626 h 593879"/>
                <a:gd name="connsiteX64" fmla="*/ 305248 w 600511"/>
                <a:gd name="connsiteY64" fmla="*/ 461116 h 593879"/>
                <a:gd name="connsiteX65" fmla="*/ 332998 w 600511"/>
                <a:gd name="connsiteY65" fmla="*/ 549716 h 593879"/>
                <a:gd name="connsiteX66" fmla="*/ 233292 w 600511"/>
                <a:gd name="connsiteY66" fmla="*/ 558737 h 593879"/>
                <a:gd name="connsiteX67" fmla="*/ 0 w 600511"/>
                <a:gd name="connsiteY67" fmla="*/ 465626 h 593879"/>
                <a:gd name="connsiteX68" fmla="*/ 466295 w 600511"/>
                <a:gd name="connsiteY68" fmla="*/ 326083 h 593879"/>
                <a:gd name="connsiteX69" fmla="*/ 600511 w 600511"/>
                <a:gd name="connsiteY69" fmla="*/ 459820 h 593879"/>
                <a:gd name="connsiteX70" fmla="*/ 466295 w 600511"/>
                <a:gd name="connsiteY70" fmla="*/ 593879 h 593879"/>
                <a:gd name="connsiteX71" fmla="*/ 332080 w 600511"/>
                <a:gd name="connsiteY71" fmla="*/ 459820 h 593879"/>
                <a:gd name="connsiteX72" fmla="*/ 466295 w 600511"/>
                <a:gd name="connsiteY72" fmla="*/ 326083 h 593879"/>
                <a:gd name="connsiteX73" fmla="*/ 0 w 600511"/>
                <a:gd name="connsiteY73" fmla="*/ 232654 h 593879"/>
                <a:gd name="connsiteX74" fmla="*/ 233309 w 600511"/>
                <a:gd name="connsiteY74" fmla="*/ 326103 h 593879"/>
                <a:gd name="connsiteX75" fmla="*/ 466296 w 600511"/>
                <a:gd name="connsiteY75" fmla="*/ 232654 h 593879"/>
                <a:gd name="connsiteX76" fmla="*/ 466296 w 600511"/>
                <a:gd name="connsiteY76" fmla="*/ 299035 h 593879"/>
                <a:gd name="connsiteX77" fmla="*/ 312370 w 600511"/>
                <a:gd name="connsiteY77" fmla="*/ 413429 h 593879"/>
                <a:gd name="connsiteX78" fmla="*/ 233309 w 600511"/>
                <a:gd name="connsiteY78" fmla="*/ 419229 h 593879"/>
                <a:gd name="connsiteX79" fmla="*/ 0 w 600511"/>
                <a:gd name="connsiteY79" fmla="*/ 326103 h 593879"/>
                <a:gd name="connsiteX80" fmla="*/ 233309 w 600511"/>
                <a:gd name="connsiteY80" fmla="*/ 23200 h 593879"/>
                <a:gd name="connsiteX81" fmla="*/ 23234 w 600511"/>
                <a:gd name="connsiteY81" fmla="*/ 93123 h 593879"/>
                <a:gd name="connsiteX82" fmla="*/ 233309 w 600511"/>
                <a:gd name="connsiteY82" fmla="*/ 163046 h 593879"/>
                <a:gd name="connsiteX83" fmla="*/ 443062 w 600511"/>
                <a:gd name="connsiteY83" fmla="*/ 93123 h 593879"/>
                <a:gd name="connsiteX84" fmla="*/ 233309 w 600511"/>
                <a:gd name="connsiteY84" fmla="*/ 23200 h 593879"/>
                <a:gd name="connsiteX85" fmla="*/ 233309 w 600511"/>
                <a:gd name="connsiteY85" fmla="*/ 0 h 593879"/>
                <a:gd name="connsiteX86" fmla="*/ 466296 w 600511"/>
                <a:gd name="connsiteY86" fmla="*/ 93123 h 593879"/>
                <a:gd name="connsiteX87" fmla="*/ 466296 w 600511"/>
                <a:gd name="connsiteY87" fmla="*/ 186246 h 593879"/>
                <a:gd name="connsiteX88" fmla="*/ 233309 w 600511"/>
                <a:gd name="connsiteY88" fmla="*/ 279369 h 593879"/>
                <a:gd name="connsiteX89" fmla="*/ 0 w 600511"/>
                <a:gd name="connsiteY89" fmla="*/ 186246 h 593879"/>
                <a:gd name="connsiteX90" fmla="*/ 0 w 600511"/>
                <a:gd name="connsiteY90" fmla="*/ 93123 h 593879"/>
                <a:gd name="connsiteX91" fmla="*/ 233309 w 600511"/>
                <a:gd name="connsiteY91" fmla="*/ 0 h 59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0511" h="593879">
                  <a:moveTo>
                    <a:pt x="466437" y="421770"/>
                  </a:moveTo>
                  <a:cubicBezTo>
                    <a:pt x="487560" y="421770"/>
                    <a:pt x="504684" y="438878"/>
                    <a:pt x="504684" y="459981"/>
                  </a:cubicBezTo>
                  <a:cubicBezTo>
                    <a:pt x="504684" y="481084"/>
                    <a:pt x="487560" y="498192"/>
                    <a:pt x="466437" y="498192"/>
                  </a:cubicBezTo>
                  <a:cubicBezTo>
                    <a:pt x="445314" y="498192"/>
                    <a:pt x="428190" y="481084"/>
                    <a:pt x="428190" y="459981"/>
                  </a:cubicBezTo>
                  <a:cubicBezTo>
                    <a:pt x="428190" y="438878"/>
                    <a:pt x="445314" y="421770"/>
                    <a:pt x="466437" y="421770"/>
                  </a:cubicBezTo>
                  <a:close/>
                  <a:moveTo>
                    <a:pt x="453390" y="375066"/>
                  </a:moveTo>
                  <a:lnTo>
                    <a:pt x="421127" y="386990"/>
                  </a:lnTo>
                  <a:cubicBezTo>
                    <a:pt x="419191" y="387957"/>
                    <a:pt x="418223" y="389890"/>
                    <a:pt x="418868" y="392146"/>
                  </a:cubicBezTo>
                  <a:lnTo>
                    <a:pt x="424031" y="406325"/>
                  </a:lnTo>
                  <a:cubicBezTo>
                    <a:pt x="424998" y="408259"/>
                    <a:pt x="424676" y="410515"/>
                    <a:pt x="423385" y="411481"/>
                  </a:cubicBezTo>
                  <a:cubicBezTo>
                    <a:pt x="422417" y="412448"/>
                    <a:pt x="418223" y="414382"/>
                    <a:pt x="416287" y="413737"/>
                  </a:cubicBezTo>
                  <a:lnTo>
                    <a:pt x="402414" y="407292"/>
                  </a:lnTo>
                  <a:cubicBezTo>
                    <a:pt x="400478" y="406325"/>
                    <a:pt x="398220" y="407292"/>
                    <a:pt x="397252" y="409226"/>
                  </a:cubicBezTo>
                  <a:lnTo>
                    <a:pt x="383056" y="440485"/>
                  </a:lnTo>
                  <a:cubicBezTo>
                    <a:pt x="382088" y="442096"/>
                    <a:pt x="383056" y="444674"/>
                    <a:pt x="384669" y="445318"/>
                  </a:cubicBezTo>
                  <a:lnTo>
                    <a:pt x="398542" y="451764"/>
                  </a:lnTo>
                  <a:cubicBezTo>
                    <a:pt x="400478" y="452730"/>
                    <a:pt x="402091" y="454664"/>
                    <a:pt x="401769" y="455953"/>
                  </a:cubicBezTo>
                  <a:cubicBezTo>
                    <a:pt x="401769" y="457564"/>
                    <a:pt x="400156" y="462076"/>
                    <a:pt x="398220" y="462720"/>
                  </a:cubicBezTo>
                  <a:lnTo>
                    <a:pt x="384024" y="467876"/>
                  </a:lnTo>
                  <a:cubicBezTo>
                    <a:pt x="382088" y="468521"/>
                    <a:pt x="381120" y="470777"/>
                    <a:pt x="381766" y="472710"/>
                  </a:cubicBezTo>
                  <a:lnTo>
                    <a:pt x="393380" y="504936"/>
                  </a:lnTo>
                  <a:cubicBezTo>
                    <a:pt x="394348" y="506870"/>
                    <a:pt x="396607" y="507836"/>
                    <a:pt x="398542" y="507192"/>
                  </a:cubicBezTo>
                  <a:lnTo>
                    <a:pt x="412738" y="502036"/>
                  </a:lnTo>
                  <a:cubicBezTo>
                    <a:pt x="414674" y="501391"/>
                    <a:pt x="417255" y="501713"/>
                    <a:pt x="417900" y="502680"/>
                  </a:cubicBezTo>
                  <a:cubicBezTo>
                    <a:pt x="418868" y="503969"/>
                    <a:pt x="421127" y="508159"/>
                    <a:pt x="420159" y="510092"/>
                  </a:cubicBezTo>
                  <a:lnTo>
                    <a:pt x="413706" y="523949"/>
                  </a:lnTo>
                  <a:cubicBezTo>
                    <a:pt x="412738" y="525561"/>
                    <a:pt x="413706" y="527816"/>
                    <a:pt x="415642" y="528783"/>
                  </a:cubicBezTo>
                  <a:lnTo>
                    <a:pt x="446937" y="543285"/>
                  </a:lnTo>
                  <a:cubicBezTo>
                    <a:pt x="448873" y="544251"/>
                    <a:pt x="451132" y="543285"/>
                    <a:pt x="451777" y="541351"/>
                  </a:cubicBezTo>
                  <a:lnTo>
                    <a:pt x="458230" y="527494"/>
                  </a:lnTo>
                  <a:cubicBezTo>
                    <a:pt x="459198" y="525561"/>
                    <a:pt x="461133" y="524272"/>
                    <a:pt x="462424" y="524272"/>
                  </a:cubicBezTo>
                  <a:cubicBezTo>
                    <a:pt x="464037" y="524272"/>
                    <a:pt x="468554" y="525883"/>
                    <a:pt x="469199" y="528139"/>
                  </a:cubicBezTo>
                  <a:lnTo>
                    <a:pt x="474361" y="542318"/>
                  </a:lnTo>
                  <a:cubicBezTo>
                    <a:pt x="475007" y="544251"/>
                    <a:pt x="477265" y="545218"/>
                    <a:pt x="479201" y="544574"/>
                  </a:cubicBezTo>
                  <a:lnTo>
                    <a:pt x="511464" y="532650"/>
                  </a:lnTo>
                  <a:cubicBezTo>
                    <a:pt x="513400" y="532006"/>
                    <a:pt x="514368" y="529750"/>
                    <a:pt x="513723" y="527816"/>
                  </a:cubicBezTo>
                  <a:lnTo>
                    <a:pt x="508560" y="513315"/>
                  </a:lnTo>
                  <a:cubicBezTo>
                    <a:pt x="507915" y="511381"/>
                    <a:pt x="508238" y="509125"/>
                    <a:pt x="509206" y="508159"/>
                  </a:cubicBezTo>
                  <a:cubicBezTo>
                    <a:pt x="510496" y="507192"/>
                    <a:pt x="514691" y="505258"/>
                    <a:pt x="516626" y="506225"/>
                  </a:cubicBezTo>
                  <a:lnTo>
                    <a:pt x="530500" y="512348"/>
                  </a:lnTo>
                  <a:cubicBezTo>
                    <a:pt x="532435" y="513315"/>
                    <a:pt x="534694" y="512348"/>
                    <a:pt x="535339" y="510737"/>
                  </a:cubicBezTo>
                  <a:lnTo>
                    <a:pt x="549858" y="479478"/>
                  </a:lnTo>
                  <a:cubicBezTo>
                    <a:pt x="550825" y="477544"/>
                    <a:pt x="549858" y="475288"/>
                    <a:pt x="547922" y="474322"/>
                  </a:cubicBezTo>
                  <a:lnTo>
                    <a:pt x="534049" y="467876"/>
                  </a:lnTo>
                  <a:cubicBezTo>
                    <a:pt x="532113" y="467232"/>
                    <a:pt x="531145" y="462398"/>
                    <a:pt x="531145" y="461109"/>
                  </a:cubicBezTo>
                  <a:cubicBezTo>
                    <a:pt x="531145" y="459498"/>
                    <a:pt x="532435" y="457886"/>
                    <a:pt x="534694" y="457242"/>
                  </a:cubicBezTo>
                  <a:lnTo>
                    <a:pt x="548890" y="451764"/>
                  </a:lnTo>
                  <a:cubicBezTo>
                    <a:pt x="550825" y="451119"/>
                    <a:pt x="551793" y="448863"/>
                    <a:pt x="551148" y="446930"/>
                  </a:cubicBezTo>
                  <a:lnTo>
                    <a:pt x="539211" y="414704"/>
                  </a:lnTo>
                  <a:cubicBezTo>
                    <a:pt x="538565" y="412770"/>
                    <a:pt x="536307" y="411804"/>
                    <a:pt x="534371" y="412448"/>
                  </a:cubicBezTo>
                  <a:lnTo>
                    <a:pt x="520175" y="417604"/>
                  </a:lnTo>
                  <a:cubicBezTo>
                    <a:pt x="517917" y="418571"/>
                    <a:pt x="515658" y="418249"/>
                    <a:pt x="514691" y="416960"/>
                  </a:cubicBezTo>
                  <a:cubicBezTo>
                    <a:pt x="513723" y="415993"/>
                    <a:pt x="511787" y="411481"/>
                    <a:pt x="512755" y="409548"/>
                  </a:cubicBezTo>
                  <a:lnTo>
                    <a:pt x="518885" y="396013"/>
                  </a:lnTo>
                  <a:cubicBezTo>
                    <a:pt x="519853" y="394079"/>
                    <a:pt x="518885" y="391824"/>
                    <a:pt x="516949" y="390857"/>
                  </a:cubicBezTo>
                  <a:lnTo>
                    <a:pt x="485976" y="376355"/>
                  </a:lnTo>
                  <a:cubicBezTo>
                    <a:pt x="484040" y="375711"/>
                    <a:pt x="481782" y="376355"/>
                    <a:pt x="480814" y="378289"/>
                  </a:cubicBezTo>
                  <a:lnTo>
                    <a:pt x="474361" y="392146"/>
                  </a:lnTo>
                  <a:cubicBezTo>
                    <a:pt x="473716" y="394079"/>
                    <a:pt x="471780" y="395691"/>
                    <a:pt x="470167" y="395368"/>
                  </a:cubicBezTo>
                  <a:cubicBezTo>
                    <a:pt x="468877" y="395368"/>
                    <a:pt x="464360" y="393757"/>
                    <a:pt x="463714" y="391824"/>
                  </a:cubicBezTo>
                  <a:lnTo>
                    <a:pt x="458230" y="377322"/>
                  </a:lnTo>
                  <a:cubicBezTo>
                    <a:pt x="457584" y="375389"/>
                    <a:pt x="455326" y="374422"/>
                    <a:pt x="453390" y="375066"/>
                  </a:cubicBezTo>
                  <a:close/>
                  <a:moveTo>
                    <a:pt x="0" y="372515"/>
                  </a:moveTo>
                  <a:cubicBezTo>
                    <a:pt x="0" y="424064"/>
                    <a:pt x="104223" y="465626"/>
                    <a:pt x="233292" y="465626"/>
                  </a:cubicBezTo>
                  <a:cubicBezTo>
                    <a:pt x="258461" y="465626"/>
                    <a:pt x="282661" y="464015"/>
                    <a:pt x="305248" y="461116"/>
                  </a:cubicBezTo>
                  <a:cubicBezTo>
                    <a:pt x="305571" y="493978"/>
                    <a:pt x="315574" y="524264"/>
                    <a:pt x="332998" y="549716"/>
                  </a:cubicBezTo>
                  <a:cubicBezTo>
                    <a:pt x="302667" y="555515"/>
                    <a:pt x="268786" y="558737"/>
                    <a:pt x="233292" y="558737"/>
                  </a:cubicBezTo>
                  <a:cubicBezTo>
                    <a:pt x="104546" y="558737"/>
                    <a:pt x="0" y="517175"/>
                    <a:pt x="0" y="465626"/>
                  </a:cubicBezTo>
                  <a:close/>
                  <a:moveTo>
                    <a:pt x="466295" y="326083"/>
                  </a:moveTo>
                  <a:cubicBezTo>
                    <a:pt x="540501" y="326083"/>
                    <a:pt x="600511" y="386023"/>
                    <a:pt x="600511" y="459820"/>
                  </a:cubicBezTo>
                  <a:cubicBezTo>
                    <a:pt x="600511" y="533939"/>
                    <a:pt x="540501" y="593879"/>
                    <a:pt x="466295" y="593879"/>
                  </a:cubicBezTo>
                  <a:cubicBezTo>
                    <a:pt x="392412" y="593879"/>
                    <a:pt x="332080" y="533939"/>
                    <a:pt x="332080" y="459820"/>
                  </a:cubicBezTo>
                  <a:cubicBezTo>
                    <a:pt x="332080" y="386023"/>
                    <a:pt x="392412" y="326083"/>
                    <a:pt x="466295" y="326083"/>
                  </a:cubicBezTo>
                  <a:close/>
                  <a:moveTo>
                    <a:pt x="0" y="232654"/>
                  </a:moveTo>
                  <a:cubicBezTo>
                    <a:pt x="0" y="284212"/>
                    <a:pt x="104554" y="326103"/>
                    <a:pt x="233309" y="326103"/>
                  </a:cubicBezTo>
                  <a:cubicBezTo>
                    <a:pt x="362065" y="326103"/>
                    <a:pt x="466296" y="284212"/>
                    <a:pt x="466296" y="232654"/>
                  </a:cubicBezTo>
                  <a:lnTo>
                    <a:pt x="466296" y="299035"/>
                  </a:lnTo>
                  <a:cubicBezTo>
                    <a:pt x="393689" y="299035"/>
                    <a:pt x="332377" y="347370"/>
                    <a:pt x="312370" y="413429"/>
                  </a:cubicBezTo>
                  <a:cubicBezTo>
                    <a:pt x="287522" y="416973"/>
                    <a:pt x="261061" y="419229"/>
                    <a:pt x="233309" y="419229"/>
                  </a:cubicBezTo>
                  <a:cubicBezTo>
                    <a:pt x="104231" y="419229"/>
                    <a:pt x="0" y="377338"/>
                    <a:pt x="0" y="326103"/>
                  </a:cubicBezTo>
                  <a:close/>
                  <a:moveTo>
                    <a:pt x="233309" y="23200"/>
                  </a:moveTo>
                  <a:cubicBezTo>
                    <a:pt x="105199" y="23200"/>
                    <a:pt x="23234" y="64445"/>
                    <a:pt x="23234" y="93123"/>
                  </a:cubicBezTo>
                  <a:cubicBezTo>
                    <a:pt x="23234" y="121479"/>
                    <a:pt x="105199" y="163046"/>
                    <a:pt x="233309" y="163046"/>
                  </a:cubicBezTo>
                  <a:cubicBezTo>
                    <a:pt x="361420" y="163046"/>
                    <a:pt x="443062" y="121479"/>
                    <a:pt x="443062" y="93123"/>
                  </a:cubicBezTo>
                  <a:cubicBezTo>
                    <a:pt x="443062" y="64445"/>
                    <a:pt x="361420" y="23200"/>
                    <a:pt x="233309" y="23200"/>
                  </a:cubicBezTo>
                  <a:close/>
                  <a:moveTo>
                    <a:pt x="233309" y="0"/>
                  </a:moveTo>
                  <a:cubicBezTo>
                    <a:pt x="362065" y="0"/>
                    <a:pt x="466296" y="41567"/>
                    <a:pt x="466296" y="93123"/>
                  </a:cubicBezTo>
                  <a:lnTo>
                    <a:pt x="466296" y="186246"/>
                  </a:lnTo>
                  <a:cubicBezTo>
                    <a:pt x="466296" y="237802"/>
                    <a:pt x="362065" y="279369"/>
                    <a:pt x="233309" y="279369"/>
                  </a:cubicBezTo>
                  <a:cubicBezTo>
                    <a:pt x="104231" y="279369"/>
                    <a:pt x="0" y="237802"/>
                    <a:pt x="0" y="186246"/>
                  </a:cubicBezTo>
                  <a:lnTo>
                    <a:pt x="0" y="93123"/>
                  </a:lnTo>
                  <a:cubicBezTo>
                    <a:pt x="0" y="41567"/>
                    <a:pt x="104554" y="0"/>
                    <a:pt x="233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50" name="形状"/>
            <p:cNvSpPr/>
            <p:nvPr/>
          </p:nvSpPr>
          <p:spPr>
            <a:xfrm>
              <a:off x="8965022" y="1501134"/>
              <a:ext cx="1636219" cy="366409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i="0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2020</a:t>
              </a:r>
              <a:endParaRPr kumimoji="0" lang="en-US" altLang="zh-CN" sz="16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9832234" y="2802812"/>
              <a:ext cx="0" cy="407653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52" name="形状"/>
            <p:cNvSpPr/>
            <p:nvPr/>
          </p:nvSpPr>
          <p:spPr>
            <a:xfrm>
              <a:off x="9800028" y="3210465"/>
              <a:ext cx="64412" cy="64412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53" name="形状"/>
            <p:cNvSpPr txBox="1"/>
            <p:nvPr/>
          </p:nvSpPr>
          <p:spPr>
            <a:xfrm>
              <a:off x="9014124" y="3825733"/>
              <a:ext cx="1636220" cy="1253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请在此输入您的文字内容或者粘贴复制的文</a:t>
              </a:r>
              <a:endPara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itillium" charset="0"/>
                </a:rPr>
                <a:t>请在此输入您的文字内容或者粘贴复</a:t>
              </a:r>
              <a:endPara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Titillium" charset="0"/>
              </a:endParaRPr>
            </a:p>
          </p:txBody>
        </p:sp>
        <p:sp>
          <p:nvSpPr>
            <p:cNvPr id="54" name="形状"/>
            <p:cNvSpPr/>
            <p:nvPr/>
          </p:nvSpPr>
          <p:spPr>
            <a:xfrm>
              <a:off x="9014124" y="3426055"/>
              <a:ext cx="1636220" cy="399678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44533" y="256216"/>
            <a:ext cx="3356571" cy="657420"/>
            <a:chOff x="444533" y="256216"/>
            <a:chExt cx="3356571" cy="657420"/>
          </a:xfrm>
        </p:grpSpPr>
        <p:grpSp>
          <p:nvGrpSpPr>
            <p:cNvPr id="5" name="组合 4"/>
            <p:cNvGrpSpPr/>
            <p:nvPr/>
          </p:nvGrpSpPr>
          <p:grpSpPr>
            <a:xfrm>
              <a:off x="444533" y="256216"/>
              <a:ext cx="710132" cy="578092"/>
              <a:chOff x="303114" y="256216"/>
              <a:chExt cx="710132" cy="578092"/>
            </a:xfrm>
          </p:grpSpPr>
          <p:sp>
            <p:nvSpPr>
              <p:cNvPr id="19" name="椭圆 4"/>
              <p:cNvSpPr/>
              <p:nvPr/>
            </p:nvSpPr>
            <p:spPr>
              <a:xfrm>
                <a:off x="303114" y="256216"/>
                <a:ext cx="710132" cy="578092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132 w 6406472"/>
                  <a:gd name="connsiteY0-62" fmla="*/ 1221162 h 5215269"/>
                  <a:gd name="connsiteX1-63" fmla="*/ 2420275 w 6406472"/>
                  <a:gd name="connsiteY1-64" fmla="*/ 120933 h 5215269"/>
                  <a:gd name="connsiteX2-65" fmla="*/ 6406472 w 6406472"/>
                  <a:gd name="connsiteY2-66" fmla="*/ 3681658 h 5215269"/>
                  <a:gd name="connsiteX3-67" fmla="*/ 2512115 w 6406472"/>
                  <a:gd name="connsiteY3-68" fmla="*/ 4986790 h 5215269"/>
                  <a:gd name="connsiteX4-69" fmla="*/ 132 w 6406472"/>
                  <a:gd name="connsiteY4-70" fmla="*/ 1221162 h 5215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06472" h="5215269">
                    <a:moveTo>
                      <a:pt x="132" y="1221162"/>
                    </a:moveTo>
                    <a:cubicBezTo>
                      <a:pt x="-15175" y="410186"/>
                      <a:pt x="1352552" y="-289150"/>
                      <a:pt x="2420275" y="120933"/>
                    </a:cubicBezTo>
                    <a:cubicBezTo>
                      <a:pt x="3487998" y="531016"/>
                      <a:pt x="6406472" y="1951045"/>
                      <a:pt x="6406472" y="3681658"/>
                    </a:cubicBezTo>
                    <a:cubicBezTo>
                      <a:pt x="6406472" y="5412271"/>
                      <a:pt x="3579838" y="5396873"/>
                      <a:pt x="2512115" y="4986790"/>
                    </a:cubicBezTo>
                    <a:cubicBezTo>
                      <a:pt x="1444392" y="4576707"/>
                      <a:pt x="15439" y="2032138"/>
                      <a:pt x="132" y="1221162"/>
                    </a:cubicBezTo>
                    <a:close/>
                  </a:path>
                </a:pathLst>
              </a:custGeom>
              <a:gradFill flip="none" rotWithShape="0">
                <a:gsLst>
                  <a:gs pos="100000">
                    <a:srgbClr val="2FC1B3"/>
                  </a:gs>
                  <a:gs pos="22000">
                    <a:srgbClr val="72DBCB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51424" y="358576"/>
                <a:ext cx="61351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03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226666" y="279611"/>
              <a:ext cx="1953273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工作经验总结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41424" y="667415"/>
              <a:ext cx="2559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WORK EXPERIENCE SUMMARY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9" name="组合 15"/>
          <p:cNvGrpSpPr/>
          <p:nvPr>
            <p:custDataLst>
              <p:tags r:id="rId1"/>
            </p:custDataLst>
          </p:nvPr>
        </p:nvGrpSpPr>
        <p:grpSpPr>
          <a:xfrm rot="18785158">
            <a:off x="1883789" y="1658966"/>
            <a:ext cx="3784446" cy="3784446"/>
            <a:chOff x="5175432" y="7787556"/>
            <a:chExt cx="5360046" cy="5360046"/>
          </a:xfrm>
        </p:grpSpPr>
        <p:sp>
          <p:nvSpPr>
            <p:cNvPr id="11" name="椭圆 46"/>
            <p:cNvSpPr/>
            <p:nvPr>
              <p:custDataLst>
                <p:tags r:id="rId2"/>
              </p:custDataLst>
            </p:nvPr>
          </p:nvSpPr>
          <p:spPr>
            <a:xfrm>
              <a:off x="5175432" y="7787556"/>
              <a:ext cx="5360046" cy="5360046"/>
            </a:xfrm>
            <a:custGeom>
              <a:avLst/>
              <a:gdLst>
                <a:gd name="connsiteX0" fmla="*/ 0 w 5360046"/>
                <a:gd name="connsiteY0" fmla="*/ 2680023 h 5360046"/>
                <a:gd name="connsiteX1" fmla="*/ 2680023 w 5360046"/>
                <a:gd name="connsiteY1" fmla="*/ 0 h 5360046"/>
                <a:gd name="connsiteX2" fmla="*/ 5360046 w 5360046"/>
                <a:gd name="connsiteY2" fmla="*/ 2680023 h 5360046"/>
                <a:gd name="connsiteX3" fmla="*/ 2680023 w 5360046"/>
                <a:gd name="connsiteY3" fmla="*/ 5360046 h 5360046"/>
                <a:gd name="connsiteX4" fmla="*/ 0 w 5360046"/>
                <a:gd name="connsiteY4" fmla="*/ 2680023 h 5360046"/>
                <a:gd name="connsiteX0-1" fmla="*/ 5175432 w 10535478"/>
                <a:gd name="connsiteY0-2" fmla="*/ 10467579 h 13147602"/>
                <a:gd name="connsiteX1-3" fmla="*/ 0 w 10535478"/>
                <a:gd name="connsiteY1-4" fmla="*/ 0 h 13147602"/>
                <a:gd name="connsiteX2-5" fmla="*/ 7855455 w 10535478"/>
                <a:gd name="connsiteY2-6" fmla="*/ 7787556 h 13147602"/>
                <a:gd name="connsiteX3-7" fmla="*/ 10535478 w 10535478"/>
                <a:gd name="connsiteY3-8" fmla="*/ 10467579 h 13147602"/>
                <a:gd name="connsiteX4-9" fmla="*/ 7855455 w 10535478"/>
                <a:gd name="connsiteY4-10" fmla="*/ 13147602 h 13147602"/>
                <a:gd name="connsiteX5" fmla="*/ 5175432 w 10535478"/>
                <a:gd name="connsiteY5" fmla="*/ 10467579 h 13147602"/>
                <a:gd name="connsiteX0-11" fmla="*/ 0 w 5360046"/>
                <a:gd name="connsiteY0-12" fmla="*/ 2680023 h 5360046"/>
                <a:gd name="connsiteX1-13" fmla="*/ 2680023 w 5360046"/>
                <a:gd name="connsiteY1-14" fmla="*/ 0 h 5360046"/>
                <a:gd name="connsiteX2-15" fmla="*/ 5360046 w 5360046"/>
                <a:gd name="connsiteY2-16" fmla="*/ 2680023 h 5360046"/>
                <a:gd name="connsiteX3-17" fmla="*/ 2680023 w 5360046"/>
                <a:gd name="connsiteY3-18" fmla="*/ 5360046 h 5360046"/>
                <a:gd name="connsiteX4-19" fmla="*/ 0 w 5360046"/>
                <a:gd name="connsiteY4-20" fmla="*/ 2680023 h 536004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360046" h="5360046">
                  <a:moveTo>
                    <a:pt x="0" y="2680023"/>
                  </a:moveTo>
                  <a:cubicBezTo>
                    <a:pt x="0" y="1199887"/>
                    <a:pt x="1199887" y="0"/>
                    <a:pt x="2680023" y="0"/>
                  </a:cubicBezTo>
                  <a:cubicBezTo>
                    <a:pt x="4160159" y="0"/>
                    <a:pt x="5360046" y="1199887"/>
                    <a:pt x="5360046" y="2680023"/>
                  </a:cubicBezTo>
                  <a:cubicBezTo>
                    <a:pt x="5360046" y="4160159"/>
                    <a:pt x="4160159" y="5360046"/>
                    <a:pt x="2680023" y="5360046"/>
                  </a:cubicBezTo>
                  <a:cubicBezTo>
                    <a:pt x="1199887" y="5360046"/>
                    <a:pt x="0" y="4160159"/>
                    <a:pt x="0" y="2680023"/>
                  </a:cubicBezTo>
                  <a:close/>
                </a:path>
              </a:pathLst>
            </a:custGeom>
            <a:solidFill>
              <a:srgbClr val="30C9BA"/>
            </a:solidFill>
            <a:ln w="0" cap="flat" cmpd="sng" algn="ctr">
              <a:noFill/>
              <a:prstDash val="solid"/>
              <a:miter lim="800000"/>
            </a:ln>
            <a:effectLst>
              <a:outerShdw blurRad="241300" dist="1270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2" name="任意多边形 14"/>
            <p:cNvSpPr/>
            <p:nvPr>
              <p:custDataLst>
                <p:tags r:id="rId3"/>
              </p:custDataLst>
            </p:nvPr>
          </p:nvSpPr>
          <p:spPr>
            <a:xfrm>
              <a:off x="5529700" y="8141823"/>
              <a:ext cx="4651511" cy="4651511"/>
            </a:xfrm>
            <a:custGeom>
              <a:avLst/>
              <a:gdLst/>
              <a:ahLst/>
              <a:cxnLst/>
              <a:rect l="0" t="0" r="0" b="0"/>
              <a:pathLst>
                <a:path w="4651511" h="4651513">
                  <a:moveTo>
                    <a:pt x="0" y="2325756"/>
                  </a:moveTo>
                  <a:cubicBezTo>
                    <a:pt x="0" y="1041277"/>
                    <a:pt x="1041276" y="0"/>
                    <a:pt x="2325755" y="0"/>
                  </a:cubicBezTo>
                  <a:cubicBezTo>
                    <a:pt x="3610234" y="0"/>
                    <a:pt x="4651510" y="1041277"/>
                    <a:pt x="4651510" y="2325756"/>
                  </a:cubicBezTo>
                  <a:cubicBezTo>
                    <a:pt x="4651510" y="3610236"/>
                    <a:pt x="3610234" y="4651512"/>
                    <a:pt x="2325755" y="4651512"/>
                  </a:cubicBezTo>
                  <a:cubicBezTo>
                    <a:pt x="1041276" y="4651512"/>
                    <a:pt x="0" y="3610236"/>
                    <a:pt x="0" y="2325756"/>
                  </a:cubicBezTo>
                  <a:close/>
                </a:path>
              </a:pathLst>
            </a:custGeom>
            <a:solidFill>
              <a:srgbClr val="72DBCB"/>
            </a:solidFill>
            <a:ln w="0" cap="flat" cmpd="sng" algn="ctr">
              <a:noFill/>
              <a:prstDash val="solid"/>
              <a:miter lim="800000"/>
            </a:ln>
            <a:effectLst>
              <a:outerShdw blurRad="241300" dist="127000" dir="2700000" algn="tl" rotWithShape="0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3" name="椭圆 13"/>
            <p:cNvSpPr/>
            <p:nvPr>
              <p:custDataLst>
                <p:tags r:id="rId4"/>
              </p:custDataLst>
            </p:nvPr>
          </p:nvSpPr>
          <p:spPr>
            <a:xfrm>
              <a:off x="5883967" y="8496091"/>
              <a:ext cx="3942976" cy="3942976"/>
            </a:xfrm>
            <a:custGeom>
              <a:avLst/>
              <a:gdLst>
                <a:gd name="connsiteX0" fmla="*/ 0 w 3942976"/>
                <a:gd name="connsiteY0" fmla="*/ 1971488 h 3942976"/>
                <a:gd name="connsiteX1" fmla="*/ 1971488 w 3942976"/>
                <a:gd name="connsiteY1" fmla="*/ 0 h 3942976"/>
                <a:gd name="connsiteX2" fmla="*/ 3942976 w 3942976"/>
                <a:gd name="connsiteY2" fmla="*/ 1971488 h 3942976"/>
                <a:gd name="connsiteX3" fmla="*/ 1971488 w 3942976"/>
                <a:gd name="connsiteY3" fmla="*/ 3942976 h 3942976"/>
                <a:gd name="connsiteX4" fmla="*/ 0 w 3942976"/>
                <a:gd name="connsiteY4" fmla="*/ 1971488 h 3942976"/>
                <a:gd name="connsiteX0-1" fmla="*/ 5883967 w 9826943"/>
                <a:gd name="connsiteY0-2" fmla="*/ 10467579 h 12439067"/>
                <a:gd name="connsiteX1-3" fmla="*/ 0 w 9826943"/>
                <a:gd name="connsiteY1-4" fmla="*/ 0 h 12439067"/>
                <a:gd name="connsiteX2-5" fmla="*/ 7855455 w 9826943"/>
                <a:gd name="connsiteY2-6" fmla="*/ 8496091 h 12439067"/>
                <a:gd name="connsiteX3-7" fmla="*/ 9826943 w 9826943"/>
                <a:gd name="connsiteY3-8" fmla="*/ 10467579 h 12439067"/>
                <a:gd name="connsiteX4-9" fmla="*/ 7855455 w 9826943"/>
                <a:gd name="connsiteY4-10" fmla="*/ 12439067 h 12439067"/>
                <a:gd name="connsiteX5" fmla="*/ 5883967 w 9826943"/>
                <a:gd name="connsiteY5" fmla="*/ 10467579 h 12439067"/>
                <a:gd name="connsiteX0-11" fmla="*/ 0 w 3942976"/>
                <a:gd name="connsiteY0-12" fmla="*/ 1971488 h 3942976"/>
                <a:gd name="connsiteX1-13" fmla="*/ 1971488 w 3942976"/>
                <a:gd name="connsiteY1-14" fmla="*/ 0 h 3942976"/>
                <a:gd name="connsiteX2-15" fmla="*/ 3942976 w 3942976"/>
                <a:gd name="connsiteY2-16" fmla="*/ 1971488 h 3942976"/>
                <a:gd name="connsiteX3-17" fmla="*/ 1971488 w 3942976"/>
                <a:gd name="connsiteY3-18" fmla="*/ 3942976 h 3942976"/>
                <a:gd name="connsiteX4-19" fmla="*/ 0 w 3942976"/>
                <a:gd name="connsiteY4-20" fmla="*/ 1971488 h 39429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942976" h="3942976">
                  <a:moveTo>
                    <a:pt x="0" y="1971488"/>
                  </a:moveTo>
                  <a:cubicBezTo>
                    <a:pt x="0" y="882665"/>
                    <a:pt x="882665" y="0"/>
                    <a:pt x="1971488" y="0"/>
                  </a:cubicBezTo>
                  <a:cubicBezTo>
                    <a:pt x="3060311" y="0"/>
                    <a:pt x="3942976" y="882665"/>
                    <a:pt x="3942976" y="1971488"/>
                  </a:cubicBezTo>
                  <a:cubicBezTo>
                    <a:pt x="3942976" y="3060311"/>
                    <a:pt x="3060311" y="3942976"/>
                    <a:pt x="1971488" y="3942976"/>
                  </a:cubicBezTo>
                  <a:cubicBezTo>
                    <a:pt x="882665" y="3942976"/>
                    <a:pt x="0" y="3060311"/>
                    <a:pt x="0" y="1971488"/>
                  </a:cubicBezTo>
                  <a:close/>
                </a:path>
              </a:pathLst>
            </a:custGeom>
            <a:solidFill>
              <a:srgbClr val="2FC1B3"/>
            </a:solidFill>
            <a:ln w="0" cap="flat" cmpd="sng" algn="ctr">
              <a:noFill/>
              <a:prstDash val="solid"/>
              <a:miter lim="800000"/>
            </a:ln>
            <a:effectLst>
              <a:outerShdw blurRad="241300" dist="1270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4" name="组合 51"/>
          <p:cNvGrpSpPr/>
          <p:nvPr>
            <p:custDataLst>
              <p:tags r:id="rId5"/>
            </p:custDataLst>
          </p:nvPr>
        </p:nvGrpSpPr>
        <p:grpSpPr>
          <a:xfrm>
            <a:off x="1583624" y="2392055"/>
            <a:ext cx="4523066" cy="2390204"/>
            <a:chOff x="513895" y="9027082"/>
            <a:chExt cx="5486854" cy="2899515"/>
          </a:xfrm>
        </p:grpSpPr>
        <p:pic>
          <p:nvPicPr>
            <p:cNvPr id="15" name="图片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844" y="9205733"/>
              <a:ext cx="3634657" cy="2423104"/>
            </a:xfrm>
            <a:prstGeom prst="rect">
              <a:avLst/>
            </a:prstGeom>
          </p:spPr>
        </p:pic>
        <p:pic>
          <p:nvPicPr>
            <p:cNvPr id="16" name="图片 50" descr="图片包含 监视器, 计算机, 电子产品, 陈列&#10;&#10;已生成极高可信度的说明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95" y="9027082"/>
              <a:ext cx="5486854" cy="2899515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6096000" y="1322678"/>
            <a:ext cx="3921886" cy="876105"/>
            <a:chOff x="6096000" y="1322678"/>
            <a:chExt cx="3921886" cy="876105"/>
          </a:xfrm>
        </p:grpSpPr>
        <p:sp>
          <p:nvSpPr>
            <p:cNvPr id="18" name="椭圆 35"/>
            <p:cNvSpPr/>
            <p:nvPr>
              <p:custDataLst>
                <p:tags r:id="rId10"/>
              </p:custDataLst>
            </p:nvPr>
          </p:nvSpPr>
          <p:spPr>
            <a:xfrm>
              <a:off x="6096000" y="1510033"/>
              <a:ext cx="584999" cy="584999"/>
            </a:xfrm>
            <a:prstGeom prst="ellipse">
              <a:avLst/>
            </a:prstGeom>
            <a:gradFill flip="none" rotWithShape="1">
              <a:gsLst>
                <a:gs pos="2000">
                  <a:srgbClr val="72DBCB"/>
                </a:gs>
                <a:gs pos="100000">
                  <a:srgbClr val="2FC1B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23" name="822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>
              <a:off x="6263661" y="1677460"/>
              <a:ext cx="249677" cy="249299"/>
            </a:xfrm>
            <a:custGeom>
              <a:avLst/>
              <a:gdLst>
                <a:gd name="T0" fmla="*/ 2482 w 6827"/>
                <a:gd name="T1" fmla="*/ 931 h 6827"/>
                <a:gd name="T2" fmla="*/ 2172 w 6827"/>
                <a:gd name="T3" fmla="*/ 1241 h 6827"/>
                <a:gd name="T4" fmla="*/ 0 w 6827"/>
                <a:gd name="T5" fmla="*/ 3413 h 6827"/>
                <a:gd name="T6" fmla="*/ 0 w 6827"/>
                <a:gd name="T7" fmla="*/ 5896 h 6827"/>
                <a:gd name="T8" fmla="*/ 4344 w 6827"/>
                <a:gd name="T9" fmla="*/ 5896 h 6827"/>
                <a:gd name="T10" fmla="*/ 4655 w 6827"/>
                <a:gd name="T11" fmla="*/ 5585 h 6827"/>
                <a:gd name="T12" fmla="*/ 6827 w 6827"/>
                <a:gd name="T13" fmla="*/ 3413 h 6827"/>
                <a:gd name="T14" fmla="*/ 6827 w 6827"/>
                <a:gd name="T15" fmla="*/ 931 h 6827"/>
                <a:gd name="T16" fmla="*/ 2172 w 6827"/>
                <a:gd name="T17" fmla="*/ 1862 h 6827"/>
                <a:gd name="T18" fmla="*/ 2764 w 6827"/>
                <a:gd name="T19" fmla="*/ 1896 h 6827"/>
                <a:gd name="T20" fmla="*/ 2172 w 6827"/>
                <a:gd name="T21" fmla="*/ 2482 h 6827"/>
                <a:gd name="T22" fmla="*/ 2172 w 6827"/>
                <a:gd name="T23" fmla="*/ 1862 h 6827"/>
                <a:gd name="T24" fmla="*/ 2172 w 6827"/>
                <a:gd name="T25" fmla="*/ 6206 h 6827"/>
                <a:gd name="T26" fmla="*/ 621 w 6827"/>
                <a:gd name="T27" fmla="*/ 5338 h 6827"/>
                <a:gd name="T28" fmla="*/ 3724 w 6827"/>
                <a:gd name="T29" fmla="*/ 5338 h 6827"/>
                <a:gd name="T30" fmla="*/ 3724 w 6827"/>
                <a:gd name="T31" fmla="*/ 4628 h 6827"/>
                <a:gd name="T32" fmla="*/ 621 w 6827"/>
                <a:gd name="T33" fmla="*/ 4628 h 6827"/>
                <a:gd name="T34" fmla="*/ 2172 w 6827"/>
                <a:gd name="T35" fmla="*/ 4344 h 6827"/>
                <a:gd name="T36" fmla="*/ 3724 w 6827"/>
                <a:gd name="T37" fmla="*/ 4628 h 6827"/>
                <a:gd name="T38" fmla="*/ 2172 w 6827"/>
                <a:gd name="T39" fmla="*/ 3724 h 6827"/>
                <a:gd name="T40" fmla="*/ 621 w 6827"/>
                <a:gd name="T41" fmla="*/ 2855 h 6827"/>
                <a:gd name="T42" fmla="*/ 3724 w 6827"/>
                <a:gd name="T43" fmla="*/ 2855 h 6827"/>
                <a:gd name="T44" fmla="*/ 3131 w 6827"/>
                <a:gd name="T45" fmla="*/ 931 h 6827"/>
                <a:gd name="T46" fmla="*/ 6178 w 6827"/>
                <a:gd name="T47" fmla="*/ 931 h 6827"/>
                <a:gd name="T48" fmla="*/ 3131 w 6827"/>
                <a:gd name="T49" fmla="*/ 931 h 6827"/>
                <a:gd name="T50" fmla="*/ 6206 w 6827"/>
                <a:gd name="T51" fmla="*/ 1614 h 6827"/>
                <a:gd name="T52" fmla="*/ 4655 w 6827"/>
                <a:gd name="T53" fmla="*/ 2482 h 6827"/>
                <a:gd name="T54" fmla="*/ 4344 w 6827"/>
                <a:gd name="T55" fmla="*/ 2172 h 6827"/>
                <a:gd name="T56" fmla="*/ 4655 w 6827"/>
                <a:gd name="T57" fmla="*/ 1862 h 6827"/>
                <a:gd name="T58" fmla="*/ 4344 w 6827"/>
                <a:gd name="T59" fmla="*/ 3413 h 6827"/>
                <a:gd name="T60" fmla="*/ 4655 w 6827"/>
                <a:gd name="T61" fmla="*/ 3103 h 6827"/>
                <a:gd name="T62" fmla="*/ 6206 w 6827"/>
                <a:gd name="T63" fmla="*/ 3387 h 6827"/>
                <a:gd name="T64" fmla="*/ 4344 w 6827"/>
                <a:gd name="T65" fmla="*/ 3714 h 6827"/>
                <a:gd name="T66" fmla="*/ 4655 w 6827"/>
                <a:gd name="T67" fmla="*/ 4965 h 6827"/>
                <a:gd name="T68" fmla="*/ 4344 w 6827"/>
                <a:gd name="T69" fmla="*/ 4655 h 6827"/>
                <a:gd name="T70" fmla="*/ 4655 w 6827"/>
                <a:gd name="T71" fmla="*/ 4344 h 6827"/>
                <a:gd name="T72" fmla="*/ 6206 w 6827"/>
                <a:gd name="T73" fmla="*/ 462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27" h="6827">
                  <a:moveTo>
                    <a:pt x="4655" y="0"/>
                  </a:moveTo>
                  <a:cubicBezTo>
                    <a:pt x="3573" y="0"/>
                    <a:pt x="2482" y="288"/>
                    <a:pt x="2482" y="931"/>
                  </a:cubicBezTo>
                  <a:lnTo>
                    <a:pt x="2482" y="1249"/>
                  </a:lnTo>
                  <a:cubicBezTo>
                    <a:pt x="2380" y="1244"/>
                    <a:pt x="2276" y="1241"/>
                    <a:pt x="2172" y="1241"/>
                  </a:cubicBezTo>
                  <a:cubicBezTo>
                    <a:pt x="1091" y="1241"/>
                    <a:pt x="0" y="1529"/>
                    <a:pt x="0" y="2172"/>
                  </a:cubicBezTo>
                  <a:lnTo>
                    <a:pt x="0" y="3413"/>
                  </a:lnTo>
                  <a:lnTo>
                    <a:pt x="0" y="4655"/>
                  </a:lnTo>
                  <a:lnTo>
                    <a:pt x="0" y="5896"/>
                  </a:lnTo>
                  <a:cubicBezTo>
                    <a:pt x="0" y="6539"/>
                    <a:pt x="1091" y="6827"/>
                    <a:pt x="2172" y="6827"/>
                  </a:cubicBezTo>
                  <a:cubicBezTo>
                    <a:pt x="3253" y="6827"/>
                    <a:pt x="4344" y="6539"/>
                    <a:pt x="4344" y="5896"/>
                  </a:cubicBezTo>
                  <a:lnTo>
                    <a:pt x="4344" y="5577"/>
                  </a:lnTo>
                  <a:cubicBezTo>
                    <a:pt x="4446" y="5583"/>
                    <a:pt x="4550" y="5585"/>
                    <a:pt x="4655" y="5585"/>
                  </a:cubicBezTo>
                  <a:cubicBezTo>
                    <a:pt x="5736" y="5585"/>
                    <a:pt x="6827" y="5298"/>
                    <a:pt x="6827" y="4655"/>
                  </a:cubicBezTo>
                  <a:lnTo>
                    <a:pt x="6827" y="3413"/>
                  </a:lnTo>
                  <a:lnTo>
                    <a:pt x="6827" y="2172"/>
                  </a:lnTo>
                  <a:lnTo>
                    <a:pt x="6827" y="931"/>
                  </a:lnTo>
                  <a:cubicBezTo>
                    <a:pt x="6827" y="288"/>
                    <a:pt x="5736" y="0"/>
                    <a:pt x="4655" y="0"/>
                  </a:cubicBezTo>
                  <a:close/>
                  <a:moveTo>
                    <a:pt x="2172" y="1862"/>
                  </a:moveTo>
                  <a:cubicBezTo>
                    <a:pt x="2387" y="1862"/>
                    <a:pt x="2580" y="1874"/>
                    <a:pt x="2752" y="1894"/>
                  </a:cubicBezTo>
                  <a:cubicBezTo>
                    <a:pt x="2756" y="1895"/>
                    <a:pt x="2760" y="1895"/>
                    <a:pt x="2764" y="1896"/>
                  </a:cubicBezTo>
                  <a:cubicBezTo>
                    <a:pt x="3272" y="1957"/>
                    <a:pt x="3587" y="2087"/>
                    <a:pt x="3695" y="2172"/>
                  </a:cubicBezTo>
                  <a:cubicBezTo>
                    <a:pt x="3550" y="2287"/>
                    <a:pt x="3030" y="2482"/>
                    <a:pt x="2172" y="2482"/>
                  </a:cubicBezTo>
                  <a:cubicBezTo>
                    <a:pt x="1314" y="2482"/>
                    <a:pt x="794" y="2287"/>
                    <a:pt x="649" y="2172"/>
                  </a:cubicBezTo>
                  <a:cubicBezTo>
                    <a:pt x="794" y="2057"/>
                    <a:pt x="1314" y="1862"/>
                    <a:pt x="2172" y="1862"/>
                  </a:cubicBezTo>
                  <a:close/>
                  <a:moveTo>
                    <a:pt x="3724" y="5869"/>
                  </a:moveTo>
                  <a:cubicBezTo>
                    <a:pt x="3632" y="5977"/>
                    <a:pt x="3100" y="6206"/>
                    <a:pt x="2172" y="6206"/>
                  </a:cubicBezTo>
                  <a:cubicBezTo>
                    <a:pt x="1245" y="6206"/>
                    <a:pt x="712" y="5977"/>
                    <a:pt x="621" y="5869"/>
                  </a:cubicBezTo>
                  <a:lnTo>
                    <a:pt x="621" y="5338"/>
                  </a:lnTo>
                  <a:cubicBezTo>
                    <a:pt x="1034" y="5506"/>
                    <a:pt x="1605" y="5585"/>
                    <a:pt x="2172" y="5585"/>
                  </a:cubicBezTo>
                  <a:cubicBezTo>
                    <a:pt x="2740" y="5585"/>
                    <a:pt x="3310" y="5506"/>
                    <a:pt x="3724" y="5338"/>
                  </a:cubicBezTo>
                  <a:lnTo>
                    <a:pt x="3724" y="5869"/>
                  </a:lnTo>
                  <a:close/>
                  <a:moveTo>
                    <a:pt x="3724" y="4628"/>
                  </a:moveTo>
                  <a:cubicBezTo>
                    <a:pt x="3632" y="4736"/>
                    <a:pt x="3100" y="4965"/>
                    <a:pt x="2172" y="4965"/>
                  </a:cubicBezTo>
                  <a:cubicBezTo>
                    <a:pt x="1245" y="4965"/>
                    <a:pt x="712" y="4736"/>
                    <a:pt x="621" y="4628"/>
                  </a:cubicBezTo>
                  <a:lnTo>
                    <a:pt x="621" y="4096"/>
                  </a:lnTo>
                  <a:cubicBezTo>
                    <a:pt x="1034" y="4265"/>
                    <a:pt x="1605" y="4344"/>
                    <a:pt x="2172" y="4344"/>
                  </a:cubicBezTo>
                  <a:cubicBezTo>
                    <a:pt x="2740" y="4344"/>
                    <a:pt x="3310" y="4265"/>
                    <a:pt x="3724" y="4096"/>
                  </a:cubicBezTo>
                  <a:lnTo>
                    <a:pt x="3724" y="4628"/>
                  </a:lnTo>
                  <a:close/>
                  <a:moveTo>
                    <a:pt x="3724" y="3387"/>
                  </a:moveTo>
                  <a:cubicBezTo>
                    <a:pt x="3632" y="3495"/>
                    <a:pt x="3100" y="3724"/>
                    <a:pt x="2172" y="3724"/>
                  </a:cubicBezTo>
                  <a:cubicBezTo>
                    <a:pt x="1245" y="3724"/>
                    <a:pt x="712" y="3495"/>
                    <a:pt x="621" y="3387"/>
                  </a:cubicBezTo>
                  <a:lnTo>
                    <a:pt x="621" y="2855"/>
                  </a:lnTo>
                  <a:cubicBezTo>
                    <a:pt x="1034" y="3024"/>
                    <a:pt x="1605" y="3103"/>
                    <a:pt x="2172" y="3103"/>
                  </a:cubicBezTo>
                  <a:cubicBezTo>
                    <a:pt x="2740" y="3103"/>
                    <a:pt x="3310" y="3024"/>
                    <a:pt x="3724" y="2855"/>
                  </a:cubicBezTo>
                  <a:lnTo>
                    <a:pt x="3724" y="3387"/>
                  </a:lnTo>
                  <a:close/>
                  <a:moveTo>
                    <a:pt x="3131" y="931"/>
                  </a:moveTo>
                  <a:cubicBezTo>
                    <a:pt x="3277" y="816"/>
                    <a:pt x="3797" y="621"/>
                    <a:pt x="4655" y="621"/>
                  </a:cubicBezTo>
                  <a:cubicBezTo>
                    <a:pt x="5512" y="621"/>
                    <a:pt x="6032" y="816"/>
                    <a:pt x="6178" y="931"/>
                  </a:cubicBezTo>
                  <a:cubicBezTo>
                    <a:pt x="6032" y="1046"/>
                    <a:pt x="5512" y="1241"/>
                    <a:pt x="4655" y="1241"/>
                  </a:cubicBezTo>
                  <a:cubicBezTo>
                    <a:pt x="3797" y="1241"/>
                    <a:pt x="3277" y="1046"/>
                    <a:pt x="3131" y="931"/>
                  </a:cubicBezTo>
                  <a:close/>
                  <a:moveTo>
                    <a:pt x="4655" y="1862"/>
                  </a:moveTo>
                  <a:cubicBezTo>
                    <a:pt x="5222" y="1862"/>
                    <a:pt x="5792" y="1782"/>
                    <a:pt x="6206" y="1614"/>
                  </a:cubicBezTo>
                  <a:lnTo>
                    <a:pt x="6206" y="2146"/>
                  </a:lnTo>
                  <a:cubicBezTo>
                    <a:pt x="6115" y="2254"/>
                    <a:pt x="5582" y="2482"/>
                    <a:pt x="4655" y="2482"/>
                  </a:cubicBezTo>
                  <a:cubicBezTo>
                    <a:pt x="4550" y="2482"/>
                    <a:pt x="4446" y="2479"/>
                    <a:pt x="4344" y="2473"/>
                  </a:cubicBezTo>
                  <a:lnTo>
                    <a:pt x="4344" y="2172"/>
                  </a:lnTo>
                  <a:cubicBezTo>
                    <a:pt x="4344" y="2051"/>
                    <a:pt x="4306" y="1943"/>
                    <a:pt x="4236" y="1847"/>
                  </a:cubicBezTo>
                  <a:cubicBezTo>
                    <a:pt x="4374" y="1857"/>
                    <a:pt x="4514" y="1862"/>
                    <a:pt x="4655" y="1862"/>
                  </a:cubicBezTo>
                  <a:close/>
                  <a:moveTo>
                    <a:pt x="4344" y="3714"/>
                  </a:moveTo>
                  <a:lnTo>
                    <a:pt x="4344" y="3413"/>
                  </a:lnTo>
                  <a:lnTo>
                    <a:pt x="4344" y="3095"/>
                  </a:lnTo>
                  <a:cubicBezTo>
                    <a:pt x="4446" y="3100"/>
                    <a:pt x="4550" y="3103"/>
                    <a:pt x="4655" y="3103"/>
                  </a:cubicBezTo>
                  <a:cubicBezTo>
                    <a:pt x="5222" y="3103"/>
                    <a:pt x="5792" y="3024"/>
                    <a:pt x="6206" y="2855"/>
                  </a:cubicBezTo>
                  <a:lnTo>
                    <a:pt x="6206" y="3387"/>
                  </a:lnTo>
                  <a:cubicBezTo>
                    <a:pt x="6115" y="3495"/>
                    <a:pt x="5582" y="3724"/>
                    <a:pt x="4655" y="3724"/>
                  </a:cubicBezTo>
                  <a:cubicBezTo>
                    <a:pt x="4550" y="3724"/>
                    <a:pt x="4446" y="3720"/>
                    <a:pt x="4344" y="3714"/>
                  </a:cubicBezTo>
                  <a:close/>
                  <a:moveTo>
                    <a:pt x="6206" y="4628"/>
                  </a:moveTo>
                  <a:cubicBezTo>
                    <a:pt x="6115" y="4736"/>
                    <a:pt x="5582" y="4965"/>
                    <a:pt x="4655" y="4965"/>
                  </a:cubicBezTo>
                  <a:cubicBezTo>
                    <a:pt x="4550" y="4965"/>
                    <a:pt x="4446" y="4962"/>
                    <a:pt x="4344" y="4956"/>
                  </a:cubicBezTo>
                  <a:lnTo>
                    <a:pt x="4344" y="4655"/>
                  </a:lnTo>
                  <a:lnTo>
                    <a:pt x="4344" y="4336"/>
                  </a:lnTo>
                  <a:cubicBezTo>
                    <a:pt x="4446" y="4341"/>
                    <a:pt x="4550" y="4344"/>
                    <a:pt x="4655" y="4344"/>
                  </a:cubicBezTo>
                  <a:cubicBezTo>
                    <a:pt x="5222" y="4344"/>
                    <a:pt x="5792" y="4265"/>
                    <a:pt x="6206" y="4096"/>
                  </a:cubicBezTo>
                  <a:lnTo>
                    <a:pt x="6206" y="46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4" name="矩形 52"/>
            <p:cNvSpPr/>
            <p:nvPr>
              <p:custDataLst>
                <p:tags r:id="rId12"/>
              </p:custDataLst>
            </p:nvPr>
          </p:nvSpPr>
          <p:spPr>
            <a:xfrm>
              <a:off x="6860372" y="1322678"/>
              <a:ext cx="278071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dirty="0">
                  <a:solidFill>
                    <a:srgbClr val="2FC1B3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000" dirty="0">
                <a:solidFill>
                  <a:srgbClr val="2FC1B3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矩形 53"/>
            <p:cNvSpPr/>
            <p:nvPr>
              <p:custDataLst>
                <p:tags r:id="rId13"/>
              </p:custDataLst>
            </p:nvPr>
          </p:nvSpPr>
          <p:spPr>
            <a:xfrm>
              <a:off x="6860372" y="1671844"/>
              <a:ext cx="3157514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896686" y="2958499"/>
            <a:ext cx="3990870" cy="878159"/>
            <a:chOff x="6896686" y="2958499"/>
            <a:chExt cx="3990870" cy="878159"/>
          </a:xfrm>
        </p:grpSpPr>
        <p:sp>
          <p:nvSpPr>
            <p:cNvPr id="27" name="椭圆 35"/>
            <p:cNvSpPr/>
            <p:nvPr>
              <p:custDataLst>
                <p:tags r:id="rId14"/>
              </p:custDataLst>
            </p:nvPr>
          </p:nvSpPr>
          <p:spPr>
            <a:xfrm>
              <a:off x="6896686" y="3145854"/>
              <a:ext cx="584999" cy="584999"/>
            </a:xfrm>
            <a:prstGeom prst="ellipse">
              <a:avLst/>
            </a:prstGeom>
            <a:gradFill flip="none" rotWithShape="1">
              <a:gsLst>
                <a:gs pos="2000">
                  <a:srgbClr val="72DBCB"/>
                </a:gs>
                <a:gs pos="100000">
                  <a:srgbClr val="2FC1B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28" name="822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 bwMode="auto">
            <a:xfrm>
              <a:off x="7064347" y="3313281"/>
              <a:ext cx="249677" cy="249299"/>
            </a:xfrm>
            <a:custGeom>
              <a:avLst/>
              <a:gdLst>
                <a:gd name="T0" fmla="*/ 2482 w 6827"/>
                <a:gd name="T1" fmla="*/ 931 h 6827"/>
                <a:gd name="T2" fmla="*/ 2172 w 6827"/>
                <a:gd name="T3" fmla="*/ 1241 h 6827"/>
                <a:gd name="T4" fmla="*/ 0 w 6827"/>
                <a:gd name="T5" fmla="*/ 3413 h 6827"/>
                <a:gd name="T6" fmla="*/ 0 w 6827"/>
                <a:gd name="T7" fmla="*/ 5896 h 6827"/>
                <a:gd name="T8" fmla="*/ 4344 w 6827"/>
                <a:gd name="T9" fmla="*/ 5896 h 6827"/>
                <a:gd name="T10" fmla="*/ 4655 w 6827"/>
                <a:gd name="T11" fmla="*/ 5585 h 6827"/>
                <a:gd name="T12" fmla="*/ 6827 w 6827"/>
                <a:gd name="T13" fmla="*/ 3413 h 6827"/>
                <a:gd name="T14" fmla="*/ 6827 w 6827"/>
                <a:gd name="T15" fmla="*/ 931 h 6827"/>
                <a:gd name="T16" fmla="*/ 2172 w 6827"/>
                <a:gd name="T17" fmla="*/ 1862 h 6827"/>
                <a:gd name="T18" fmla="*/ 2764 w 6827"/>
                <a:gd name="T19" fmla="*/ 1896 h 6827"/>
                <a:gd name="T20" fmla="*/ 2172 w 6827"/>
                <a:gd name="T21" fmla="*/ 2482 h 6827"/>
                <a:gd name="T22" fmla="*/ 2172 w 6827"/>
                <a:gd name="T23" fmla="*/ 1862 h 6827"/>
                <a:gd name="T24" fmla="*/ 2172 w 6827"/>
                <a:gd name="T25" fmla="*/ 6206 h 6827"/>
                <a:gd name="T26" fmla="*/ 621 w 6827"/>
                <a:gd name="T27" fmla="*/ 5338 h 6827"/>
                <a:gd name="T28" fmla="*/ 3724 w 6827"/>
                <a:gd name="T29" fmla="*/ 5338 h 6827"/>
                <a:gd name="T30" fmla="*/ 3724 w 6827"/>
                <a:gd name="T31" fmla="*/ 4628 h 6827"/>
                <a:gd name="T32" fmla="*/ 621 w 6827"/>
                <a:gd name="T33" fmla="*/ 4628 h 6827"/>
                <a:gd name="T34" fmla="*/ 2172 w 6827"/>
                <a:gd name="T35" fmla="*/ 4344 h 6827"/>
                <a:gd name="T36" fmla="*/ 3724 w 6827"/>
                <a:gd name="T37" fmla="*/ 4628 h 6827"/>
                <a:gd name="T38" fmla="*/ 2172 w 6827"/>
                <a:gd name="T39" fmla="*/ 3724 h 6827"/>
                <a:gd name="T40" fmla="*/ 621 w 6827"/>
                <a:gd name="T41" fmla="*/ 2855 h 6827"/>
                <a:gd name="T42" fmla="*/ 3724 w 6827"/>
                <a:gd name="T43" fmla="*/ 2855 h 6827"/>
                <a:gd name="T44" fmla="*/ 3131 w 6827"/>
                <a:gd name="T45" fmla="*/ 931 h 6827"/>
                <a:gd name="T46" fmla="*/ 6178 w 6827"/>
                <a:gd name="T47" fmla="*/ 931 h 6827"/>
                <a:gd name="T48" fmla="*/ 3131 w 6827"/>
                <a:gd name="T49" fmla="*/ 931 h 6827"/>
                <a:gd name="T50" fmla="*/ 6206 w 6827"/>
                <a:gd name="T51" fmla="*/ 1614 h 6827"/>
                <a:gd name="T52" fmla="*/ 4655 w 6827"/>
                <a:gd name="T53" fmla="*/ 2482 h 6827"/>
                <a:gd name="T54" fmla="*/ 4344 w 6827"/>
                <a:gd name="T55" fmla="*/ 2172 h 6827"/>
                <a:gd name="T56" fmla="*/ 4655 w 6827"/>
                <a:gd name="T57" fmla="*/ 1862 h 6827"/>
                <a:gd name="T58" fmla="*/ 4344 w 6827"/>
                <a:gd name="T59" fmla="*/ 3413 h 6827"/>
                <a:gd name="T60" fmla="*/ 4655 w 6827"/>
                <a:gd name="T61" fmla="*/ 3103 h 6827"/>
                <a:gd name="T62" fmla="*/ 6206 w 6827"/>
                <a:gd name="T63" fmla="*/ 3387 h 6827"/>
                <a:gd name="T64" fmla="*/ 4344 w 6827"/>
                <a:gd name="T65" fmla="*/ 3714 h 6827"/>
                <a:gd name="T66" fmla="*/ 4655 w 6827"/>
                <a:gd name="T67" fmla="*/ 4965 h 6827"/>
                <a:gd name="T68" fmla="*/ 4344 w 6827"/>
                <a:gd name="T69" fmla="*/ 4655 h 6827"/>
                <a:gd name="T70" fmla="*/ 4655 w 6827"/>
                <a:gd name="T71" fmla="*/ 4344 h 6827"/>
                <a:gd name="T72" fmla="*/ 6206 w 6827"/>
                <a:gd name="T73" fmla="*/ 462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27" h="6827">
                  <a:moveTo>
                    <a:pt x="4655" y="0"/>
                  </a:moveTo>
                  <a:cubicBezTo>
                    <a:pt x="3573" y="0"/>
                    <a:pt x="2482" y="288"/>
                    <a:pt x="2482" y="931"/>
                  </a:cubicBezTo>
                  <a:lnTo>
                    <a:pt x="2482" y="1249"/>
                  </a:lnTo>
                  <a:cubicBezTo>
                    <a:pt x="2380" y="1244"/>
                    <a:pt x="2276" y="1241"/>
                    <a:pt x="2172" y="1241"/>
                  </a:cubicBezTo>
                  <a:cubicBezTo>
                    <a:pt x="1091" y="1241"/>
                    <a:pt x="0" y="1529"/>
                    <a:pt x="0" y="2172"/>
                  </a:cubicBezTo>
                  <a:lnTo>
                    <a:pt x="0" y="3413"/>
                  </a:lnTo>
                  <a:lnTo>
                    <a:pt x="0" y="4655"/>
                  </a:lnTo>
                  <a:lnTo>
                    <a:pt x="0" y="5896"/>
                  </a:lnTo>
                  <a:cubicBezTo>
                    <a:pt x="0" y="6539"/>
                    <a:pt x="1091" y="6827"/>
                    <a:pt x="2172" y="6827"/>
                  </a:cubicBezTo>
                  <a:cubicBezTo>
                    <a:pt x="3253" y="6827"/>
                    <a:pt x="4344" y="6539"/>
                    <a:pt x="4344" y="5896"/>
                  </a:cubicBezTo>
                  <a:lnTo>
                    <a:pt x="4344" y="5577"/>
                  </a:lnTo>
                  <a:cubicBezTo>
                    <a:pt x="4446" y="5583"/>
                    <a:pt x="4550" y="5585"/>
                    <a:pt x="4655" y="5585"/>
                  </a:cubicBezTo>
                  <a:cubicBezTo>
                    <a:pt x="5736" y="5585"/>
                    <a:pt x="6827" y="5298"/>
                    <a:pt x="6827" y="4655"/>
                  </a:cubicBezTo>
                  <a:lnTo>
                    <a:pt x="6827" y="3413"/>
                  </a:lnTo>
                  <a:lnTo>
                    <a:pt x="6827" y="2172"/>
                  </a:lnTo>
                  <a:lnTo>
                    <a:pt x="6827" y="931"/>
                  </a:lnTo>
                  <a:cubicBezTo>
                    <a:pt x="6827" y="288"/>
                    <a:pt x="5736" y="0"/>
                    <a:pt x="4655" y="0"/>
                  </a:cubicBezTo>
                  <a:close/>
                  <a:moveTo>
                    <a:pt x="2172" y="1862"/>
                  </a:moveTo>
                  <a:cubicBezTo>
                    <a:pt x="2387" y="1862"/>
                    <a:pt x="2580" y="1874"/>
                    <a:pt x="2752" y="1894"/>
                  </a:cubicBezTo>
                  <a:cubicBezTo>
                    <a:pt x="2756" y="1895"/>
                    <a:pt x="2760" y="1895"/>
                    <a:pt x="2764" y="1896"/>
                  </a:cubicBezTo>
                  <a:cubicBezTo>
                    <a:pt x="3272" y="1957"/>
                    <a:pt x="3587" y="2087"/>
                    <a:pt x="3695" y="2172"/>
                  </a:cubicBezTo>
                  <a:cubicBezTo>
                    <a:pt x="3550" y="2287"/>
                    <a:pt x="3030" y="2482"/>
                    <a:pt x="2172" y="2482"/>
                  </a:cubicBezTo>
                  <a:cubicBezTo>
                    <a:pt x="1314" y="2482"/>
                    <a:pt x="794" y="2287"/>
                    <a:pt x="649" y="2172"/>
                  </a:cubicBezTo>
                  <a:cubicBezTo>
                    <a:pt x="794" y="2057"/>
                    <a:pt x="1314" y="1862"/>
                    <a:pt x="2172" y="1862"/>
                  </a:cubicBezTo>
                  <a:close/>
                  <a:moveTo>
                    <a:pt x="3724" y="5869"/>
                  </a:moveTo>
                  <a:cubicBezTo>
                    <a:pt x="3632" y="5977"/>
                    <a:pt x="3100" y="6206"/>
                    <a:pt x="2172" y="6206"/>
                  </a:cubicBezTo>
                  <a:cubicBezTo>
                    <a:pt x="1245" y="6206"/>
                    <a:pt x="712" y="5977"/>
                    <a:pt x="621" y="5869"/>
                  </a:cubicBezTo>
                  <a:lnTo>
                    <a:pt x="621" y="5338"/>
                  </a:lnTo>
                  <a:cubicBezTo>
                    <a:pt x="1034" y="5506"/>
                    <a:pt x="1605" y="5585"/>
                    <a:pt x="2172" y="5585"/>
                  </a:cubicBezTo>
                  <a:cubicBezTo>
                    <a:pt x="2740" y="5585"/>
                    <a:pt x="3310" y="5506"/>
                    <a:pt x="3724" y="5338"/>
                  </a:cubicBezTo>
                  <a:lnTo>
                    <a:pt x="3724" y="5869"/>
                  </a:lnTo>
                  <a:close/>
                  <a:moveTo>
                    <a:pt x="3724" y="4628"/>
                  </a:moveTo>
                  <a:cubicBezTo>
                    <a:pt x="3632" y="4736"/>
                    <a:pt x="3100" y="4965"/>
                    <a:pt x="2172" y="4965"/>
                  </a:cubicBezTo>
                  <a:cubicBezTo>
                    <a:pt x="1245" y="4965"/>
                    <a:pt x="712" y="4736"/>
                    <a:pt x="621" y="4628"/>
                  </a:cubicBezTo>
                  <a:lnTo>
                    <a:pt x="621" y="4096"/>
                  </a:lnTo>
                  <a:cubicBezTo>
                    <a:pt x="1034" y="4265"/>
                    <a:pt x="1605" y="4344"/>
                    <a:pt x="2172" y="4344"/>
                  </a:cubicBezTo>
                  <a:cubicBezTo>
                    <a:pt x="2740" y="4344"/>
                    <a:pt x="3310" y="4265"/>
                    <a:pt x="3724" y="4096"/>
                  </a:cubicBezTo>
                  <a:lnTo>
                    <a:pt x="3724" y="4628"/>
                  </a:lnTo>
                  <a:close/>
                  <a:moveTo>
                    <a:pt x="3724" y="3387"/>
                  </a:moveTo>
                  <a:cubicBezTo>
                    <a:pt x="3632" y="3495"/>
                    <a:pt x="3100" y="3724"/>
                    <a:pt x="2172" y="3724"/>
                  </a:cubicBezTo>
                  <a:cubicBezTo>
                    <a:pt x="1245" y="3724"/>
                    <a:pt x="712" y="3495"/>
                    <a:pt x="621" y="3387"/>
                  </a:cubicBezTo>
                  <a:lnTo>
                    <a:pt x="621" y="2855"/>
                  </a:lnTo>
                  <a:cubicBezTo>
                    <a:pt x="1034" y="3024"/>
                    <a:pt x="1605" y="3103"/>
                    <a:pt x="2172" y="3103"/>
                  </a:cubicBezTo>
                  <a:cubicBezTo>
                    <a:pt x="2740" y="3103"/>
                    <a:pt x="3310" y="3024"/>
                    <a:pt x="3724" y="2855"/>
                  </a:cubicBezTo>
                  <a:lnTo>
                    <a:pt x="3724" y="3387"/>
                  </a:lnTo>
                  <a:close/>
                  <a:moveTo>
                    <a:pt x="3131" y="931"/>
                  </a:moveTo>
                  <a:cubicBezTo>
                    <a:pt x="3277" y="816"/>
                    <a:pt x="3797" y="621"/>
                    <a:pt x="4655" y="621"/>
                  </a:cubicBezTo>
                  <a:cubicBezTo>
                    <a:pt x="5512" y="621"/>
                    <a:pt x="6032" y="816"/>
                    <a:pt x="6178" y="931"/>
                  </a:cubicBezTo>
                  <a:cubicBezTo>
                    <a:pt x="6032" y="1046"/>
                    <a:pt x="5512" y="1241"/>
                    <a:pt x="4655" y="1241"/>
                  </a:cubicBezTo>
                  <a:cubicBezTo>
                    <a:pt x="3797" y="1241"/>
                    <a:pt x="3277" y="1046"/>
                    <a:pt x="3131" y="931"/>
                  </a:cubicBezTo>
                  <a:close/>
                  <a:moveTo>
                    <a:pt x="4655" y="1862"/>
                  </a:moveTo>
                  <a:cubicBezTo>
                    <a:pt x="5222" y="1862"/>
                    <a:pt x="5792" y="1782"/>
                    <a:pt x="6206" y="1614"/>
                  </a:cubicBezTo>
                  <a:lnTo>
                    <a:pt x="6206" y="2146"/>
                  </a:lnTo>
                  <a:cubicBezTo>
                    <a:pt x="6115" y="2254"/>
                    <a:pt x="5582" y="2482"/>
                    <a:pt x="4655" y="2482"/>
                  </a:cubicBezTo>
                  <a:cubicBezTo>
                    <a:pt x="4550" y="2482"/>
                    <a:pt x="4446" y="2479"/>
                    <a:pt x="4344" y="2473"/>
                  </a:cubicBezTo>
                  <a:lnTo>
                    <a:pt x="4344" y="2172"/>
                  </a:lnTo>
                  <a:cubicBezTo>
                    <a:pt x="4344" y="2051"/>
                    <a:pt x="4306" y="1943"/>
                    <a:pt x="4236" y="1847"/>
                  </a:cubicBezTo>
                  <a:cubicBezTo>
                    <a:pt x="4374" y="1857"/>
                    <a:pt x="4514" y="1862"/>
                    <a:pt x="4655" y="1862"/>
                  </a:cubicBezTo>
                  <a:close/>
                  <a:moveTo>
                    <a:pt x="4344" y="3714"/>
                  </a:moveTo>
                  <a:lnTo>
                    <a:pt x="4344" y="3413"/>
                  </a:lnTo>
                  <a:lnTo>
                    <a:pt x="4344" y="3095"/>
                  </a:lnTo>
                  <a:cubicBezTo>
                    <a:pt x="4446" y="3100"/>
                    <a:pt x="4550" y="3103"/>
                    <a:pt x="4655" y="3103"/>
                  </a:cubicBezTo>
                  <a:cubicBezTo>
                    <a:pt x="5222" y="3103"/>
                    <a:pt x="5792" y="3024"/>
                    <a:pt x="6206" y="2855"/>
                  </a:cubicBezTo>
                  <a:lnTo>
                    <a:pt x="6206" y="3387"/>
                  </a:lnTo>
                  <a:cubicBezTo>
                    <a:pt x="6115" y="3495"/>
                    <a:pt x="5582" y="3724"/>
                    <a:pt x="4655" y="3724"/>
                  </a:cubicBezTo>
                  <a:cubicBezTo>
                    <a:pt x="4550" y="3724"/>
                    <a:pt x="4446" y="3720"/>
                    <a:pt x="4344" y="3714"/>
                  </a:cubicBezTo>
                  <a:close/>
                  <a:moveTo>
                    <a:pt x="6206" y="4628"/>
                  </a:moveTo>
                  <a:cubicBezTo>
                    <a:pt x="6115" y="4736"/>
                    <a:pt x="5582" y="4965"/>
                    <a:pt x="4655" y="4965"/>
                  </a:cubicBezTo>
                  <a:cubicBezTo>
                    <a:pt x="4550" y="4965"/>
                    <a:pt x="4446" y="4962"/>
                    <a:pt x="4344" y="4956"/>
                  </a:cubicBezTo>
                  <a:lnTo>
                    <a:pt x="4344" y="4655"/>
                  </a:lnTo>
                  <a:lnTo>
                    <a:pt x="4344" y="4336"/>
                  </a:lnTo>
                  <a:cubicBezTo>
                    <a:pt x="4446" y="4341"/>
                    <a:pt x="4550" y="4344"/>
                    <a:pt x="4655" y="4344"/>
                  </a:cubicBezTo>
                  <a:cubicBezTo>
                    <a:pt x="5222" y="4344"/>
                    <a:pt x="5792" y="4265"/>
                    <a:pt x="6206" y="4096"/>
                  </a:cubicBezTo>
                  <a:lnTo>
                    <a:pt x="6206" y="46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9" name="矩形 52"/>
            <p:cNvSpPr/>
            <p:nvPr>
              <p:custDataLst>
                <p:tags r:id="rId16"/>
              </p:custDataLst>
            </p:nvPr>
          </p:nvSpPr>
          <p:spPr>
            <a:xfrm>
              <a:off x="7730042" y="2958499"/>
              <a:ext cx="20886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矩形 53"/>
            <p:cNvSpPr/>
            <p:nvPr>
              <p:custDataLst>
                <p:tags r:id="rId17"/>
              </p:custDataLst>
            </p:nvPr>
          </p:nvSpPr>
          <p:spPr>
            <a:xfrm>
              <a:off x="7730042" y="3309719"/>
              <a:ext cx="3157514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20838" y="4746394"/>
            <a:ext cx="3991840" cy="878159"/>
            <a:chOff x="6220838" y="4746394"/>
            <a:chExt cx="3991840" cy="878159"/>
          </a:xfrm>
        </p:grpSpPr>
        <p:sp>
          <p:nvSpPr>
            <p:cNvPr id="32" name="椭圆 35"/>
            <p:cNvSpPr/>
            <p:nvPr>
              <p:custDataLst>
                <p:tags r:id="rId18"/>
              </p:custDataLst>
            </p:nvPr>
          </p:nvSpPr>
          <p:spPr>
            <a:xfrm>
              <a:off x="6220838" y="4906747"/>
              <a:ext cx="584999" cy="584999"/>
            </a:xfrm>
            <a:prstGeom prst="ellipse">
              <a:avLst/>
            </a:prstGeom>
            <a:gradFill flip="none" rotWithShape="1">
              <a:gsLst>
                <a:gs pos="2000">
                  <a:srgbClr val="72DBCB"/>
                </a:gs>
                <a:gs pos="100000">
                  <a:srgbClr val="2FC1B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33" name="822"/>
            <p:cNvSpPr>
              <a:spLocks noChangeAspect="1"/>
            </p:cNvSpPr>
            <p:nvPr>
              <p:custDataLst>
                <p:tags r:id="rId19"/>
              </p:custDataLst>
            </p:nvPr>
          </p:nvSpPr>
          <p:spPr bwMode="auto">
            <a:xfrm>
              <a:off x="6388500" y="5074174"/>
              <a:ext cx="249677" cy="249299"/>
            </a:xfrm>
            <a:custGeom>
              <a:avLst/>
              <a:gdLst>
                <a:gd name="T0" fmla="*/ 2482 w 6827"/>
                <a:gd name="T1" fmla="*/ 931 h 6827"/>
                <a:gd name="T2" fmla="*/ 2172 w 6827"/>
                <a:gd name="T3" fmla="*/ 1241 h 6827"/>
                <a:gd name="T4" fmla="*/ 0 w 6827"/>
                <a:gd name="T5" fmla="*/ 3413 h 6827"/>
                <a:gd name="T6" fmla="*/ 0 w 6827"/>
                <a:gd name="T7" fmla="*/ 5896 h 6827"/>
                <a:gd name="T8" fmla="*/ 4344 w 6827"/>
                <a:gd name="T9" fmla="*/ 5896 h 6827"/>
                <a:gd name="T10" fmla="*/ 4655 w 6827"/>
                <a:gd name="T11" fmla="*/ 5585 h 6827"/>
                <a:gd name="T12" fmla="*/ 6827 w 6827"/>
                <a:gd name="T13" fmla="*/ 3413 h 6827"/>
                <a:gd name="T14" fmla="*/ 6827 w 6827"/>
                <a:gd name="T15" fmla="*/ 931 h 6827"/>
                <a:gd name="T16" fmla="*/ 2172 w 6827"/>
                <a:gd name="T17" fmla="*/ 1862 h 6827"/>
                <a:gd name="T18" fmla="*/ 2764 w 6827"/>
                <a:gd name="T19" fmla="*/ 1896 h 6827"/>
                <a:gd name="T20" fmla="*/ 2172 w 6827"/>
                <a:gd name="T21" fmla="*/ 2482 h 6827"/>
                <a:gd name="T22" fmla="*/ 2172 w 6827"/>
                <a:gd name="T23" fmla="*/ 1862 h 6827"/>
                <a:gd name="T24" fmla="*/ 2172 w 6827"/>
                <a:gd name="T25" fmla="*/ 6206 h 6827"/>
                <a:gd name="T26" fmla="*/ 621 w 6827"/>
                <a:gd name="T27" fmla="*/ 5338 h 6827"/>
                <a:gd name="T28" fmla="*/ 3724 w 6827"/>
                <a:gd name="T29" fmla="*/ 5338 h 6827"/>
                <a:gd name="T30" fmla="*/ 3724 w 6827"/>
                <a:gd name="T31" fmla="*/ 4628 h 6827"/>
                <a:gd name="T32" fmla="*/ 621 w 6827"/>
                <a:gd name="T33" fmla="*/ 4628 h 6827"/>
                <a:gd name="T34" fmla="*/ 2172 w 6827"/>
                <a:gd name="T35" fmla="*/ 4344 h 6827"/>
                <a:gd name="T36" fmla="*/ 3724 w 6827"/>
                <a:gd name="T37" fmla="*/ 4628 h 6827"/>
                <a:gd name="T38" fmla="*/ 2172 w 6827"/>
                <a:gd name="T39" fmla="*/ 3724 h 6827"/>
                <a:gd name="T40" fmla="*/ 621 w 6827"/>
                <a:gd name="T41" fmla="*/ 2855 h 6827"/>
                <a:gd name="T42" fmla="*/ 3724 w 6827"/>
                <a:gd name="T43" fmla="*/ 2855 h 6827"/>
                <a:gd name="T44" fmla="*/ 3131 w 6827"/>
                <a:gd name="T45" fmla="*/ 931 h 6827"/>
                <a:gd name="T46" fmla="*/ 6178 w 6827"/>
                <a:gd name="T47" fmla="*/ 931 h 6827"/>
                <a:gd name="T48" fmla="*/ 3131 w 6827"/>
                <a:gd name="T49" fmla="*/ 931 h 6827"/>
                <a:gd name="T50" fmla="*/ 6206 w 6827"/>
                <a:gd name="T51" fmla="*/ 1614 h 6827"/>
                <a:gd name="T52" fmla="*/ 4655 w 6827"/>
                <a:gd name="T53" fmla="*/ 2482 h 6827"/>
                <a:gd name="T54" fmla="*/ 4344 w 6827"/>
                <a:gd name="T55" fmla="*/ 2172 h 6827"/>
                <a:gd name="T56" fmla="*/ 4655 w 6827"/>
                <a:gd name="T57" fmla="*/ 1862 h 6827"/>
                <a:gd name="T58" fmla="*/ 4344 w 6827"/>
                <a:gd name="T59" fmla="*/ 3413 h 6827"/>
                <a:gd name="T60" fmla="*/ 4655 w 6827"/>
                <a:gd name="T61" fmla="*/ 3103 h 6827"/>
                <a:gd name="T62" fmla="*/ 6206 w 6827"/>
                <a:gd name="T63" fmla="*/ 3387 h 6827"/>
                <a:gd name="T64" fmla="*/ 4344 w 6827"/>
                <a:gd name="T65" fmla="*/ 3714 h 6827"/>
                <a:gd name="T66" fmla="*/ 4655 w 6827"/>
                <a:gd name="T67" fmla="*/ 4965 h 6827"/>
                <a:gd name="T68" fmla="*/ 4344 w 6827"/>
                <a:gd name="T69" fmla="*/ 4655 h 6827"/>
                <a:gd name="T70" fmla="*/ 4655 w 6827"/>
                <a:gd name="T71" fmla="*/ 4344 h 6827"/>
                <a:gd name="T72" fmla="*/ 6206 w 6827"/>
                <a:gd name="T73" fmla="*/ 462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27" h="6827">
                  <a:moveTo>
                    <a:pt x="4655" y="0"/>
                  </a:moveTo>
                  <a:cubicBezTo>
                    <a:pt x="3573" y="0"/>
                    <a:pt x="2482" y="288"/>
                    <a:pt x="2482" y="931"/>
                  </a:cubicBezTo>
                  <a:lnTo>
                    <a:pt x="2482" y="1249"/>
                  </a:lnTo>
                  <a:cubicBezTo>
                    <a:pt x="2380" y="1244"/>
                    <a:pt x="2276" y="1241"/>
                    <a:pt x="2172" y="1241"/>
                  </a:cubicBezTo>
                  <a:cubicBezTo>
                    <a:pt x="1091" y="1241"/>
                    <a:pt x="0" y="1529"/>
                    <a:pt x="0" y="2172"/>
                  </a:cubicBezTo>
                  <a:lnTo>
                    <a:pt x="0" y="3413"/>
                  </a:lnTo>
                  <a:lnTo>
                    <a:pt x="0" y="4655"/>
                  </a:lnTo>
                  <a:lnTo>
                    <a:pt x="0" y="5896"/>
                  </a:lnTo>
                  <a:cubicBezTo>
                    <a:pt x="0" y="6539"/>
                    <a:pt x="1091" y="6827"/>
                    <a:pt x="2172" y="6827"/>
                  </a:cubicBezTo>
                  <a:cubicBezTo>
                    <a:pt x="3253" y="6827"/>
                    <a:pt x="4344" y="6539"/>
                    <a:pt x="4344" y="5896"/>
                  </a:cubicBezTo>
                  <a:lnTo>
                    <a:pt x="4344" y="5577"/>
                  </a:lnTo>
                  <a:cubicBezTo>
                    <a:pt x="4446" y="5583"/>
                    <a:pt x="4550" y="5585"/>
                    <a:pt x="4655" y="5585"/>
                  </a:cubicBezTo>
                  <a:cubicBezTo>
                    <a:pt x="5736" y="5585"/>
                    <a:pt x="6827" y="5298"/>
                    <a:pt x="6827" y="4655"/>
                  </a:cubicBezTo>
                  <a:lnTo>
                    <a:pt x="6827" y="3413"/>
                  </a:lnTo>
                  <a:lnTo>
                    <a:pt x="6827" y="2172"/>
                  </a:lnTo>
                  <a:lnTo>
                    <a:pt x="6827" y="931"/>
                  </a:lnTo>
                  <a:cubicBezTo>
                    <a:pt x="6827" y="288"/>
                    <a:pt x="5736" y="0"/>
                    <a:pt x="4655" y="0"/>
                  </a:cubicBezTo>
                  <a:close/>
                  <a:moveTo>
                    <a:pt x="2172" y="1862"/>
                  </a:moveTo>
                  <a:cubicBezTo>
                    <a:pt x="2387" y="1862"/>
                    <a:pt x="2580" y="1874"/>
                    <a:pt x="2752" y="1894"/>
                  </a:cubicBezTo>
                  <a:cubicBezTo>
                    <a:pt x="2756" y="1895"/>
                    <a:pt x="2760" y="1895"/>
                    <a:pt x="2764" y="1896"/>
                  </a:cubicBezTo>
                  <a:cubicBezTo>
                    <a:pt x="3272" y="1957"/>
                    <a:pt x="3587" y="2087"/>
                    <a:pt x="3695" y="2172"/>
                  </a:cubicBezTo>
                  <a:cubicBezTo>
                    <a:pt x="3550" y="2287"/>
                    <a:pt x="3030" y="2482"/>
                    <a:pt x="2172" y="2482"/>
                  </a:cubicBezTo>
                  <a:cubicBezTo>
                    <a:pt x="1314" y="2482"/>
                    <a:pt x="794" y="2287"/>
                    <a:pt x="649" y="2172"/>
                  </a:cubicBezTo>
                  <a:cubicBezTo>
                    <a:pt x="794" y="2057"/>
                    <a:pt x="1314" y="1862"/>
                    <a:pt x="2172" y="1862"/>
                  </a:cubicBezTo>
                  <a:close/>
                  <a:moveTo>
                    <a:pt x="3724" y="5869"/>
                  </a:moveTo>
                  <a:cubicBezTo>
                    <a:pt x="3632" y="5977"/>
                    <a:pt x="3100" y="6206"/>
                    <a:pt x="2172" y="6206"/>
                  </a:cubicBezTo>
                  <a:cubicBezTo>
                    <a:pt x="1245" y="6206"/>
                    <a:pt x="712" y="5977"/>
                    <a:pt x="621" y="5869"/>
                  </a:cubicBezTo>
                  <a:lnTo>
                    <a:pt x="621" y="5338"/>
                  </a:lnTo>
                  <a:cubicBezTo>
                    <a:pt x="1034" y="5506"/>
                    <a:pt x="1605" y="5585"/>
                    <a:pt x="2172" y="5585"/>
                  </a:cubicBezTo>
                  <a:cubicBezTo>
                    <a:pt x="2740" y="5585"/>
                    <a:pt x="3310" y="5506"/>
                    <a:pt x="3724" y="5338"/>
                  </a:cubicBezTo>
                  <a:lnTo>
                    <a:pt x="3724" y="5869"/>
                  </a:lnTo>
                  <a:close/>
                  <a:moveTo>
                    <a:pt x="3724" y="4628"/>
                  </a:moveTo>
                  <a:cubicBezTo>
                    <a:pt x="3632" y="4736"/>
                    <a:pt x="3100" y="4965"/>
                    <a:pt x="2172" y="4965"/>
                  </a:cubicBezTo>
                  <a:cubicBezTo>
                    <a:pt x="1245" y="4965"/>
                    <a:pt x="712" y="4736"/>
                    <a:pt x="621" y="4628"/>
                  </a:cubicBezTo>
                  <a:lnTo>
                    <a:pt x="621" y="4096"/>
                  </a:lnTo>
                  <a:cubicBezTo>
                    <a:pt x="1034" y="4265"/>
                    <a:pt x="1605" y="4344"/>
                    <a:pt x="2172" y="4344"/>
                  </a:cubicBezTo>
                  <a:cubicBezTo>
                    <a:pt x="2740" y="4344"/>
                    <a:pt x="3310" y="4265"/>
                    <a:pt x="3724" y="4096"/>
                  </a:cubicBezTo>
                  <a:lnTo>
                    <a:pt x="3724" y="4628"/>
                  </a:lnTo>
                  <a:close/>
                  <a:moveTo>
                    <a:pt x="3724" y="3387"/>
                  </a:moveTo>
                  <a:cubicBezTo>
                    <a:pt x="3632" y="3495"/>
                    <a:pt x="3100" y="3724"/>
                    <a:pt x="2172" y="3724"/>
                  </a:cubicBezTo>
                  <a:cubicBezTo>
                    <a:pt x="1245" y="3724"/>
                    <a:pt x="712" y="3495"/>
                    <a:pt x="621" y="3387"/>
                  </a:cubicBezTo>
                  <a:lnTo>
                    <a:pt x="621" y="2855"/>
                  </a:lnTo>
                  <a:cubicBezTo>
                    <a:pt x="1034" y="3024"/>
                    <a:pt x="1605" y="3103"/>
                    <a:pt x="2172" y="3103"/>
                  </a:cubicBezTo>
                  <a:cubicBezTo>
                    <a:pt x="2740" y="3103"/>
                    <a:pt x="3310" y="3024"/>
                    <a:pt x="3724" y="2855"/>
                  </a:cubicBezTo>
                  <a:lnTo>
                    <a:pt x="3724" y="3387"/>
                  </a:lnTo>
                  <a:close/>
                  <a:moveTo>
                    <a:pt x="3131" y="931"/>
                  </a:moveTo>
                  <a:cubicBezTo>
                    <a:pt x="3277" y="816"/>
                    <a:pt x="3797" y="621"/>
                    <a:pt x="4655" y="621"/>
                  </a:cubicBezTo>
                  <a:cubicBezTo>
                    <a:pt x="5512" y="621"/>
                    <a:pt x="6032" y="816"/>
                    <a:pt x="6178" y="931"/>
                  </a:cubicBezTo>
                  <a:cubicBezTo>
                    <a:pt x="6032" y="1046"/>
                    <a:pt x="5512" y="1241"/>
                    <a:pt x="4655" y="1241"/>
                  </a:cubicBezTo>
                  <a:cubicBezTo>
                    <a:pt x="3797" y="1241"/>
                    <a:pt x="3277" y="1046"/>
                    <a:pt x="3131" y="931"/>
                  </a:cubicBezTo>
                  <a:close/>
                  <a:moveTo>
                    <a:pt x="4655" y="1862"/>
                  </a:moveTo>
                  <a:cubicBezTo>
                    <a:pt x="5222" y="1862"/>
                    <a:pt x="5792" y="1782"/>
                    <a:pt x="6206" y="1614"/>
                  </a:cubicBezTo>
                  <a:lnTo>
                    <a:pt x="6206" y="2146"/>
                  </a:lnTo>
                  <a:cubicBezTo>
                    <a:pt x="6115" y="2254"/>
                    <a:pt x="5582" y="2482"/>
                    <a:pt x="4655" y="2482"/>
                  </a:cubicBezTo>
                  <a:cubicBezTo>
                    <a:pt x="4550" y="2482"/>
                    <a:pt x="4446" y="2479"/>
                    <a:pt x="4344" y="2473"/>
                  </a:cubicBezTo>
                  <a:lnTo>
                    <a:pt x="4344" y="2172"/>
                  </a:lnTo>
                  <a:cubicBezTo>
                    <a:pt x="4344" y="2051"/>
                    <a:pt x="4306" y="1943"/>
                    <a:pt x="4236" y="1847"/>
                  </a:cubicBezTo>
                  <a:cubicBezTo>
                    <a:pt x="4374" y="1857"/>
                    <a:pt x="4514" y="1862"/>
                    <a:pt x="4655" y="1862"/>
                  </a:cubicBezTo>
                  <a:close/>
                  <a:moveTo>
                    <a:pt x="4344" y="3714"/>
                  </a:moveTo>
                  <a:lnTo>
                    <a:pt x="4344" y="3413"/>
                  </a:lnTo>
                  <a:lnTo>
                    <a:pt x="4344" y="3095"/>
                  </a:lnTo>
                  <a:cubicBezTo>
                    <a:pt x="4446" y="3100"/>
                    <a:pt x="4550" y="3103"/>
                    <a:pt x="4655" y="3103"/>
                  </a:cubicBezTo>
                  <a:cubicBezTo>
                    <a:pt x="5222" y="3103"/>
                    <a:pt x="5792" y="3024"/>
                    <a:pt x="6206" y="2855"/>
                  </a:cubicBezTo>
                  <a:lnTo>
                    <a:pt x="6206" y="3387"/>
                  </a:lnTo>
                  <a:cubicBezTo>
                    <a:pt x="6115" y="3495"/>
                    <a:pt x="5582" y="3724"/>
                    <a:pt x="4655" y="3724"/>
                  </a:cubicBezTo>
                  <a:cubicBezTo>
                    <a:pt x="4550" y="3724"/>
                    <a:pt x="4446" y="3720"/>
                    <a:pt x="4344" y="3714"/>
                  </a:cubicBezTo>
                  <a:close/>
                  <a:moveTo>
                    <a:pt x="6206" y="4628"/>
                  </a:moveTo>
                  <a:cubicBezTo>
                    <a:pt x="6115" y="4736"/>
                    <a:pt x="5582" y="4965"/>
                    <a:pt x="4655" y="4965"/>
                  </a:cubicBezTo>
                  <a:cubicBezTo>
                    <a:pt x="4550" y="4965"/>
                    <a:pt x="4446" y="4962"/>
                    <a:pt x="4344" y="4956"/>
                  </a:cubicBezTo>
                  <a:lnTo>
                    <a:pt x="4344" y="4655"/>
                  </a:lnTo>
                  <a:lnTo>
                    <a:pt x="4344" y="4336"/>
                  </a:lnTo>
                  <a:cubicBezTo>
                    <a:pt x="4446" y="4341"/>
                    <a:pt x="4550" y="4344"/>
                    <a:pt x="4655" y="4344"/>
                  </a:cubicBezTo>
                  <a:cubicBezTo>
                    <a:pt x="5222" y="4344"/>
                    <a:pt x="5792" y="4265"/>
                    <a:pt x="6206" y="4096"/>
                  </a:cubicBezTo>
                  <a:lnTo>
                    <a:pt x="6206" y="46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4" name="矩形 52"/>
            <p:cNvSpPr/>
            <p:nvPr>
              <p:custDataLst>
                <p:tags r:id="rId20"/>
              </p:custDataLst>
            </p:nvPr>
          </p:nvSpPr>
          <p:spPr>
            <a:xfrm>
              <a:off x="7055164" y="4746394"/>
              <a:ext cx="20886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5" name="矩形 53"/>
            <p:cNvSpPr/>
            <p:nvPr>
              <p:custDataLst>
                <p:tags r:id="rId21"/>
              </p:custDataLst>
            </p:nvPr>
          </p:nvSpPr>
          <p:spPr>
            <a:xfrm>
              <a:off x="7055164" y="5097614"/>
              <a:ext cx="3157514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72213" y="2727250"/>
            <a:ext cx="6939116" cy="1252047"/>
            <a:chOff x="2872213" y="2727250"/>
            <a:chExt cx="6939116" cy="1252047"/>
          </a:xfrm>
        </p:grpSpPr>
        <p:sp>
          <p:nvSpPr>
            <p:cNvPr id="16" name="椭圆 4"/>
            <p:cNvSpPr/>
            <p:nvPr/>
          </p:nvSpPr>
          <p:spPr>
            <a:xfrm rot="11929755" flipH="1">
              <a:off x="2877128" y="2773295"/>
              <a:ext cx="1246452" cy="120600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73076 w 5801559"/>
                <a:gd name="connsiteY0-62" fmla="*/ 1510867 h 4944166"/>
                <a:gd name="connsiteX1-63" fmla="*/ 1815362 w 5801559"/>
                <a:gd name="connsiteY1-64" fmla="*/ 71709 h 4944166"/>
                <a:gd name="connsiteX2-65" fmla="*/ 5801559 w 5801559"/>
                <a:gd name="connsiteY2-66" fmla="*/ 3632434 h 4944166"/>
                <a:gd name="connsiteX3-67" fmla="*/ 4084095 w 5801559"/>
                <a:gd name="connsiteY3-68" fmla="*/ 4651132 h 4944166"/>
                <a:gd name="connsiteX4-69" fmla="*/ 73076 w 5801559"/>
                <a:gd name="connsiteY4-70" fmla="*/ 1510867 h 4944166"/>
                <a:gd name="connsiteX0-71" fmla="*/ 165523 w 5894006"/>
                <a:gd name="connsiteY0-72" fmla="*/ 1557372 h 4990671"/>
                <a:gd name="connsiteX1-73" fmla="*/ 1907809 w 5894006"/>
                <a:gd name="connsiteY1-74" fmla="*/ 118214 h 4990671"/>
                <a:gd name="connsiteX2-75" fmla="*/ 5894006 w 5894006"/>
                <a:gd name="connsiteY2-76" fmla="*/ 3678939 h 4990671"/>
                <a:gd name="connsiteX3-77" fmla="*/ 4176542 w 5894006"/>
                <a:gd name="connsiteY3-78" fmla="*/ 4697637 h 4990671"/>
                <a:gd name="connsiteX4-79" fmla="*/ 165523 w 5894006"/>
                <a:gd name="connsiteY4-80" fmla="*/ 1557372 h 4990671"/>
                <a:gd name="connsiteX0-81" fmla="*/ 161462 w 5889945"/>
                <a:gd name="connsiteY0-82" fmla="*/ 1559338 h 5105084"/>
                <a:gd name="connsiteX1-83" fmla="*/ 1903748 w 5889945"/>
                <a:gd name="connsiteY1-84" fmla="*/ 120180 h 5105084"/>
                <a:gd name="connsiteX2-85" fmla="*/ 5889945 w 5889945"/>
                <a:gd name="connsiteY2-86" fmla="*/ 3680905 h 5105084"/>
                <a:gd name="connsiteX3-87" fmla="*/ 4115993 w 5889945"/>
                <a:gd name="connsiteY3-88" fmla="*/ 4869068 h 5105084"/>
                <a:gd name="connsiteX4-89" fmla="*/ 161462 w 5889945"/>
                <a:gd name="connsiteY4-90" fmla="*/ 1559338 h 5105084"/>
                <a:gd name="connsiteX0-91" fmla="*/ 53208 w 5781691"/>
                <a:gd name="connsiteY0-92" fmla="*/ 1555167 h 4872851"/>
                <a:gd name="connsiteX1-93" fmla="*/ 1795494 w 5781691"/>
                <a:gd name="connsiteY1-94" fmla="*/ 116009 h 4872851"/>
                <a:gd name="connsiteX2-95" fmla="*/ 5781691 w 5781691"/>
                <a:gd name="connsiteY2-96" fmla="*/ 3676734 h 4872851"/>
                <a:gd name="connsiteX3-97" fmla="*/ 2475576 w 5781691"/>
                <a:gd name="connsiteY3-98" fmla="*/ 4499185 h 4872851"/>
                <a:gd name="connsiteX4-99" fmla="*/ 53208 w 5781691"/>
                <a:gd name="connsiteY4-100" fmla="*/ 1555167 h 4872851"/>
                <a:gd name="connsiteX0-101" fmla="*/ 9287 w 5479270"/>
                <a:gd name="connsiteY0-102" fmla="*/ 1472107 h 4499640"/>
                <a:gd name="connsiteX1-103" fmla="*/ 1751573 w 5479270"/>
                <a:gd name="connsiteY1-104" fmla="*/ 32949 h 4499640"/>
                <a:gd name="connsiteX2-105" fmla="*/ 5479270 w 5479270"/>
                <a:gd name="connsiteY2-106" fmla="*/ 2793324 h 4499640"/>
                <a:gd name="connsiteX3-107" fmla="*/ 2431655 w 5479270"/>
                <a:gd name="connsiteY3-108" fmla="*/ 4416125 h 4499640"/>
                <a:gd name="connsiteX4-109" fmla="*/ 9287 w 5479270"/>
                <a:gd name="connsiteY4-110" fmla="*/ 1472107 h 449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9270" h="4499640">
                  <a:moveTo>
                    <a:pt x="9287" y="1472107"/>
                  </a:moveTo>
                  <a:cubicBezTo>
                    <a:pt x="-104060" y="741578"/>
                    <a:pt x="839909" y="-187254"/>
                    <a:pt x="1751573" y="32949"/>
                  </a:cubicBezTo>
                  <a:cubicBezTo>
                    <a:pt x="2663237" y="253152"/>
                    <a:pt x="5479270" y="1062711"/>
                    <a:pt x="5479270" y="2793324"/>
                  </a:cubicBezTo>
                  <a:cubicBezTo>
                    <a:pt x="5479270" y="4523937"/>
                    <a:pt x="3343319" y="4636328"/>
                    <a:pt x="2431655" y="4416125"/>
                  </a:cubicBezTo>
                  <a:cubicBezTo>
                    <a:pt x="1519991" y="4195922"/>
                    <a:pt x="122634" y="2202636"/>
                    <a:pt x="9287" y="1472107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872213" y="2938523"/>
              <a:ext cx="121266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04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726652" y="2727250"/>
              <a:ext cx="3858379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明年工作规划</a:t>
              </a:r>
              <a:endParaRPr lang="zh-CN" altLang="en-US" sz="4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55822" y="3493781"/>
              <a:ext cx="505550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NEXT YEAR'S WORK PLAN</a:t>
              </a:r>
              <a:endParaRPr lang="en-US" altLang="zh-CN" i="1" kern="0" dirty="0">
                <a:solidFill>
                  <a:prstClr val="white">
                    <a:lumMod val="6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9157" y="2880229"/>
              <a:ext cx="0" cy="9701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椭圆 4"/>
          <p:cNvSpPr/>
          <p:nvPr/>
        </p:nvSpPr>
        <p:spPr>
          <a:xfrm>
            <a:off x="-2788186" y="-1617935"/>
            <a:ext cx="5561721" cy="3037273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25859" h="4592716">
                <a:moveTo>
                  <a:pt x="39259" y="2010923"/>
                </a:moveTo>
                <a:cubicBezTo>
                  <a:pt x="-338863" y="1247686"/>
                  <a:pt x="2109732" y="-78870"/>
                  <a:pt x="3290832" y="3680"/>
                </a:cubicBezTo>
                <a:cubicBezTo>
                  <a:pt x="4471932" y="86230"/>
                  <a:pt x="7125859" y="775610"/>
                  <a:pt x="7125859" y="2506223"/>
                </a:cubicBezTo>
                <a:cubicBezTo>
                  <a:pt x="7125859" y="4236836"/>
                  <a:pt x="6740665" y="4665653"/>
                  <a:pt x="5559565" y="4583103"/>
                </a:cubicBezTo>
                <a:cubicBezTo>
                  <a:pt x="4378465" y="4500553"/>
                  <a:pt x="417381" y="2774160"/>
                  <a:pt x="39259" y="2010923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" name="椭圆 4"/>
          <p:cNvSpPr/>
          <p:nvPr/>
        </p:nvSpPr>
        <p:spPr>
          <a:xfrm flipV="1">
            <a:off x="967937" y="5978935"/>
            <a:ext cx="2691722" cy="2555484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70101" h="6807196">
                <a:moveTo>
                  <a:pt x="83501" y="3668861"/>
                </a:moveTo>
                <a:cubicBezTo>
                  <a:pt x="-249874" y="2535444"/>
                  <a:pt x="445451" y="-80641"/>
                  <a:pt x="1626551" y="1909"/>
                </a:cubicBezTo>
                <a:cubicBezTo>
                  <a:pt x="2807651" y="84459"/>
                  <a:pt x="7170101" y="2433548"/>
                  <a:pt x="7170101" y="4164161"/>
                </a:cubicBezTo>
                <a:cubicBezTo>
                  <a:pt x="7170101" y="5894774"/>
                  <a:pt x="4807901" y="6884963"/>
                  <a:pt x="3626801" y="6802413"/>
                </a:cubicBezTo>
                <a:cubicBezTo>
                  <a:pt x="2445701" y="6719863"/>
                  <a:pt x="416876" y="4802278"/>
                  <a:pt x="83501" y="3668861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" name="椭圆 4"/>
          <p:cNvSpPr/>
          <p:nvPr/>
        </p:nvSpPr>
        <p:spPr>
          <a:xfrm>
            <a:off x="11386483" y="4970677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11929755" flipV="1">
            <a:off x="10256956" y="-829964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1403" y="279611"/>
            <a:ext cx="3339701" cy="634024"/>
            <a:chOff x="461403" y="279611"/>
            <a:chExt cx="3339701" cy="634024"/>
          </a:xfrm>
        </p:grpSpPr>
        <p:grpSp>
          <p:nvGrpSpPr>
            <p:cNvPr id="2" name="组合 1"/>
            <p:cNvGrpSpPr/>
            <p:nvPr/>
          </p:nvGrpSpPr>
          <p:grpSpPr>
            <a:xfrm>
              <a:off x="461403" y="298047"/>
              <a:ext cx="617312" cy="582525"/>
              <a:chOff x="351427" y="298047"/>
              <a:chExt cx="617312" cy="582525"/>
            </a:xfrm>
          </p:grpSpPr>
          <p:sp>
            <p:nvSpPr>
              <p:cNvPr id="11" name="椭圆 4"/>
              <p:cNvSpPr/>
              <p:nvPr/>
            </p:nvSpPr>
            <p:spPr>
              <a:xfrm rot="11929755" flipH="1">
                <a:off x="366677" y="298047"/>
                <a:ext cx="602062" cy="582525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73076 w 5801559"/>
                  <a:gd name="connsiteY0-62" fmla="*/ 1510867 h 4944166"/>
                  <a:gd name="connsiteX1-63" fmla="*/ 1815362 w 5801559"/>
                  <a:gd name="connsiteY1-64" fmla="*/ 71709 h 4944166"/>
                  <a:gd name="connsiteX2-65" fmla="*/ 5801559 w 5801559"/>
                  <a:gd name="connsiteY2-66" fmla="*/ 3632434 h 4944166"/>
                  <a:gd name="connsiteX3-67" fmla="*/ 4084095 w 5801559"/>
                  <a:gd name="connsiteY3-68" fmla="*/ 4651132 h 4944166"/>
                  <a:gd name="connsiteX4-69" fmla="*/ 73076 w 5801559"/>
                  <a:gd name="connsiteY4-70" fmla="*/ 1510867 h 4944166"/>
                  <a:gd name="connsiteX0-71" fmla="*/ 165523 w 5894006"/>
                  <a:gd name="connsiteY0-72" fmla="*/ 1557372 h 4990671"/>
                  <a:gd name="connsiteX1-73" fmla="*/ 1907809 w 5894006"/>
                  <a:gd name="connsiteY1-74" fmla="*/ 118214 h 4990671"/>
                  <a:gd name="connsiteX2-75" fmla="*/ 5894006 w 5894006"/>
                  <a:gd name="connsiteY2-76" fmla="*/ 3678939 h 4990671"/>
                  <a:gd name="connsiteX3-77" fmla="*/ 4176542 w 5894006"/>
                  <a:gd name="connsiteY3-78" fmla="*/ 4697637 h 4990671"/>
                  <a:gd name="connsiteX4-79" fmla="*/ 165523 w 5894006"/>
                  <a:gd name="connsiteY4-80" fmla="*/ 1557372 h 4990671"/>
                  <a:gd name="connsiteX0-81" fmla="*/ 161462 w 5889945"/>
                  <a:gd name="connsiteY0-82" fmla="*/ 1559338 h 5105084"/>
                  <a:gd name="connsiteX1-83" fmla="*/ 1903748 w 5889945"/>
                  <a:gd name="connsiteY1-84" fmla="*/ 120180 h 5105084"/>
                  <a:gd name="connsiteX2-85" fmla="*/ 5889945 w 5889945"/>
                  <a:gd name="connsiteY2-86" fmla="*/ 3680905 h 5105084"/>
                  <a:gd name="connsiteX3-87" fmla="*/ 4115993 w 5889945"/>
                  <a:gd name="connsiteY3-88" fmla="*/ 4869068 h 5105084"/>
                  <a:gd name="connsiteX4-89" fmla="*/ 161462 w 5889945"/>
                  <a:gd name="connsiteY4-90" fmla="*/ 1559338 h 5105084"/>
                  <a:gd name="connsiteX0-91" fmla="*/ 53208 w 5781691"/>
                  <a:gd name="connsiteY0-92" fmla="*/ 1555167 h 4872851"/>
                  <a:gd name="connsiteX1-93" fmla="*/ 1795494 w 5781691"/>
                  <a:gd name="connsiteY1-94" fmla="*/ 116009 h 4872851"/>
                  <a:gd name="connsiteX2-95" fmla="*/ 5781691 w 5781691"/>
                  <a:gd name="connsiteY2-96" fmla="*/ 3676734 h 4872851"/>
                  <a:gd name="connsiteX3-97" fmla="*/ 2475576 w 5781691"/>
                  <a:gd name="connsiteY3-98" fmla="*/ 4499185 h 4872851"/>
                  <a:gd name="connsiteX4-99" fmla="*/ 53208 w 5781691"/>
                  <a:gd name="connsiteY4-100" fmla="*/ 1555167 h 4872851"/>
                  <a:gd name="connsiteX0-101" fmla="*/ 9287 w 5479270"/>
                  <a:gd name="connsiteY0-102" fmla="*/ 1472107 h 4499640"/>
                  <a:gd name="connsiteX1-103" fmla="*/ 1751573 w 5479270"/>
                  <a:gd name="connsiteY1-104" fmla="*/ 32949 h 4499640"/>
                  <a:gd name="connsiteX2-105" fmla="*/ 5479270 w 5479270"/>
                  <a:gd name="connsiteY2-106" fmla="*/ 2793324 h 4499640"/>
                  <a:gd name="connsiteX3-107" fmla="*/ 2431655 w 5479270"/>
                  <a:gd name="connsiteY3-108" fmla="*/ 4416125 h 4499640"/>
                  <a:gd name="connsiteX4-109" fmla="*/ 9287 w 5479270"/>
                  <a:gd name="connsiteY4-110" fmla="*/ 1472107 h 449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79270" h="4499640">
                    <a:moveTo>
                      <a:pt x="9287" y="1472107"/>
                    </a:moveTo>
                    <a:cubicBezTo>
                      <a:pt x="-104060" y="741578"/>
                      <a:pt x="839909" y="-187254"/>
                      <a:pt x="1751573" y="32949"/>
                    </a:cubicBezTo>
                    <a:cubicBezTo>
                      <a:pt x="2663237" y="253152"/>
                      <a:pt x="5479270" y="1062711"/>
                      <a:pt x="5479270" y="2793324"/>
                    </a:cubicBezTo>
                    <a:cubicBezTo>
                      <a:pt x="5479270" y="4523937"/>
                      <a:pt x="3343319" y="4636328"/>
                      <a:pt x="2431655" y="4416125"/>
                    </a:cubicBezTo>
                    <a:cubicBezTo>
                      <a:pt x="1519991" y="4195922"/>
                      <a:pt x="122634" y="2202636"/>
                      <a:pt x="9287" y="1472107"/>
                    </a:cubicBezTo>
                    <a:close/>
                  </a:path>
                </a:pathLst>
              </a:custGeom>
              <a:gradFill flip="none" rotWithShape="0">
                <a:gsLst>
                  <a:gs pos="69000">
                    <a:srgbClr val="F57987"/>
                  </a:gs>
                  <a:gs pos="0">
                    <a:srgbClr val="FA99A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51427" y="369674"/>
                <a:ext cx="613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04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226669" y="279611"/>
              <a:ext cx="195327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明年工作规划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41426" y="667414"/>
              <a:ext cx="25596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NEXT YEAR'S WORK PLAN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34874" y="3844473"/>
            <a:ext cx="2944763" cy="1898755"/>
            <a:chOff x="1334874" y="3844473"/>
            <a:chExt cx="2944763" cy="1898755"/>
          </a:xfrm>
        </p:grpSpPr>
        <p:sp>
          <p:nvSpPr>
            <p:cNvPr id="15" name="矩形 14"/>
            <p:cNvSpPr/>
            <p:nvPr/>
          </p:nvSpPr>
          <p:spPr>
            <a:xfrm>
              <a:off x="1334874" y="3844473"/>
              <a:ext cx="2944763" cy="1898755"/>
            </a:xfrm>
            <a:prstGeom prst="rect">
              <a:avLst/>
            </a:prstGeom>
            <a:gradFill flip="none" rotWithShape="1"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zh-CN" altLang="en-US" sz="1050" kern="0" dirty="0">
                <a:solidFill>
                  <a:schemeClr val="bg1"/>
                </a:solidFill>
                <a:latin typeface="Arial" panose="020B0604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16" name="61533"/>
            <p:cNvSpPr>
              <a:spLocks noChangeAspect="1"/>
            </p:cNvSpPr>
            <p:nvPr/>
          </p:nvSpPr>
          <p:spPr bwMode="auto">
            <a:xfrm>
              <a:off x="1702096" y="4086524"/>
              <a:ext cx="418124" cy="319367"/>
            </a:xfrm>
            <a:custGeom>
              <a:avLst/>
              <a:gdLst>
                <a:gd name="connsiteX0" fmla="*/ 485230 w 574281"/>
                <a:gd name="connsiteY0" fmla="*/ 162077 h 438642"/>
                <a:gd name="connsiteX1" fmla="*/ 574281 w 574281"/>
                <a:gd name="connsiteY1" fmla="*/ 282448 h 438642"/>
                <a:gd name="connsiteX2" fmla="*/ 532628 w 574281"/>
                <a:gd name="connsiteY2" fmla="*/ 371292 h 438642"/>
                <a:gd name="connsiteX3" fmla="*/ 545555 w 574281"/>
                <a:gd name="connsiteY3" fmla="*/ 438642 h 438642"/>
                <a:gd name="connsiteX4" fmla="*/ 480921 w 574281"/>
                <a:gd name="connsiteY4" fmla="*/ 404251 h 438642"/>
                <a:gd name="connsiteX5" fmla="*/ 393306 w 574281"/>
                <a:gd name="connsiteY5" fmla="*/ 421446 h 438642"/>
                <a:gd name="connsiteX6" fmla="*/ 266910 w 574281"/>
                <a:gd name="connsiteY6" fmla="*/ 382756 h 438642"/>
                <a:gd name="connsiteX7" fmla="*/ 312872 w 574281"/>
                <a:gd name="connsiteY7" fmla="*/ 377024 h 438642"/>
                <a:gd name="connsiteX8" fmla="*/ 393306 w 574281"/>
                <a:gd name="connsiteY8" fmla="*/ 392787 h 438642"/>
                <a:gd name="connsiteX9" fmla="*/ 505338 w 574281"/>
                <a:gd name="connsiteY9" fmla="*/ 358395 h 438642"/>
                <a:gd name="connsiteX10" fmla="*/ 546991 w 574281"/>
                <a:gd name="connsiteY10" fmla="*/ 282448 h 438642"/>
                <a:gd name="connsiteX11" fmla="*/ 505338 w 574281"/>
                <a:gd name="connsiteY11" fmla="*/ 206500 h 438642"/>
                <a:gd name="connsiteX12" fmla="*/ 489539 w 574281"/>
                <a:gd name="connsiteY12" fmla="*/ 196469 h 438642"/>
                <a:gd name="connsiteX13" fmla="*/ 485230 w 574281"/>
                <a:gd name="connsiteY13" fmla="*/ 162077 h 438642"/>
                <a:gd name="connsiteX14" fmla="*/ 347379 w 574281"/>
                <a:gd name="connsiteY14" fmla="*/ 143322 h 438642"/>
                <a:gd name="connsiteX15" fmla="*/ 312928 w 574281"/>
                <a:gd name="connsiteY15" fmla="*/ 177719 h 438642"/>
                <a:gd name="connsiteX16" fmla="*/ 347379 w 574281"/>
                <a:gd name="connsiteY16" fmla="*/ 212117 h 438642"/>
                <a:gd name="connsiteX17" fmla="*/ 381830 w 574281"/>
                <a:gd name="connsiteY17" fmla="*/ 177719 h 438642"/>
                <a:gd name="connsiteX18" fmla="*/ 347379 w 574281"/>
                <a:gd name="connsiteY18" fmla="*/ 143322 h 438642"/>
                <a:gd name="connsiteX19" fmla="*/ 235414 w 574281"/>
                <a:gd name="connsiteY19" fmla="*/ 143322 h 438642"/>
                <a:gd name="connsiteX20" fmla="*/ 200963 w 574281"/>
                <a:gd name="connsiteY20" fmla="*/ 177719 h 438642"/>
                <a:gd name="connsiteX21" fmla="*/ 235414 w 574281"/>
                <a:gd name="connsiteY21" fmla="*/ 212117 h 438642"/>
                <a:gd name="connsiteX22" fmla="*/ 269865 w 574281"/>
                <a:gd name="connsiteY22" fmla="*/ 177719 h 438642"/>
                <a:gd name="connsiteX23" fmla="*/ 235414 w 574281"/>
                <a:gd name="connsiteY23" fmla="*/ 143322 h 438642"/>
                <a:gd name="connsiteX24" fmla="*/ 124884 w 574281"/>
                <a:gd name="connsiteY24" fmla="*/ 143322 h 438642"/>
                <a:gd name="connsiteX25" fmla="*/ 90433 w 574281"/>
                <a:gd name="connsiteY25" fmla="*/ 177719 h 438642"/>
                <a:gd name="connsiteX26" fmla="*/ 124884 w 574281"/>
                <a:gd name="connsiteY26" fmla="*/ 212117 h 438642"/>
                <a:gd name="connsiteX27" fmla="*/ 159335 w 574281"/>
                <a:gd name="connsiteY27" fmla="*/ 177719 h 438642"/>
                <a:gd name="connsiteX28" fmla="*/ 124884 w 574281"/>
                <a:gd name="connsiteY28" fmla="*/ 143322 h 438642"/>
                <a:gd name="connsiteX29" fmla="*/ 235414 w 574281"/>
                <a:gd name="connsiteY29" fmla="*/ 0 h 438642"/>
                <a:gd name="connsiteX30" fmla="*/ 466522 w 574281"/>
                <a:gd name="connsiteY30" fmla="*/ 143322 h 438642"/>
                <a:gd name="connsiteX31" fmla="*/ 470828 w 574281"/>
                <a:gd name="connsiteY31" fmla="*/ 177719 h 438642"/>
                <a:gd name="connsiteX32" fmla="*/ 470828 w 574281"/>
                <a:gd name="connsiteY32" fmla="*/ 182019 h 438642"/>
                <a:gd name="connsiteX33" fmla="*/ 294268 w 574281"/>
                <a:gd name="connsiteY33" fmla="*/ 358305 h 438642"/>
                <a:gd name="connsiteX34" fmla="*/ 248333 w 574281"/>
                <a:gd name="connsiteY34" fmla="*/ 362605 h 438642"/>
                <a:gd name="connsiteX35" fmla="*/ 235414 w 574281"/>
                <a:gd name="connsiteY35" fmla="*/ 364038 h 438642"/>
                <a:gd name="connsiteX36" fmla="*/ 122013 w 574281"/>
                <a:gd name="connsiteY36" fmla="*/ 341106 h 438642"/>
                <a:gd name="connsiteX37" fmla="*/ 35886 w 574281"/>
                <a:gd name="connsiteY37" fmla="*/ 385536 h 438642"/>
                <a:gd name="connsiteX38" fmla="*/ 53112 w 574281"/>
                <a:gd name="connsiteY38" fmla="*/ 298110 h 438642"/>
                <a:gd name="connsiteX39" fmla="*/ 0 w 574281"/>
                <a:gd name="connsiteY39" fmla="*/ 182019 h 438642"/>
                <a:gd name="connsiteX40" fmla="*/ 235414 w 574281"/>
                <a:gd name="connsiteY40" fmla="*/ 0 h 43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4281" h="438642">
                  <a:moveTo>
                    <a:pt x="485230" y="162077"/>
                  </a:moveTo>
                  <a:cubicBezTo>
                    <a:pt x="538373" y="186438"/>
                    <a:pt x="574281" y="230860"/>
                    <a:pt x="574281" y="282448"/>
                  </a:cubicBezTo>
                  <a:cubicBezTo>
                    <a:pt x="574281" y="315406"/>
                    <a:pt x="558482" y="346932"/>
                    <a:pt x="532628" y="371292"/>
                  </a:cubicBezTo>
                  <a:lnTo>
                    <a:pt x="545555" y="438642"/>
                  </a:lnTo>
                  <a:lnTo>
                    <a:pt x="480921" y="404251"/>
                  </a:lnTo>
                  <a:cubicBezTo>
                    <a:pt x="455067" y="415715"/>
                    <a:pt x="424905" y="421446"/>
                    <a:pt x="393306" y="421446"/>
                  </a:cubicBezTo>
                  <a:cubicBezTo>
                    <a:pt x="344471" y="421446"/>
                    <a:pt x="299945" y="407117"/>
                    <a:pt x="266910" y="382756"/>
                  </a:cubicBezTo>
                  <a:cubicBezTo>
                    <a:pt x="282710" y="381323"/>
                    <a:pt x="298509" y="379890"/>
                    <a:pt x="312872" y="377024"/>
                  </a:cubicBezTo>
                  <a:cubicBezTo>
                    <a:pt x="337289" y="387055"/>
                    <a:pt x="364579" y="392787"/>
                    <a:pt x="393306" y="392787"/>
                  </a:cubicBezTo>
                  <a:cubicBezTo>
                    <a:pt x="436395" y="392787"/>
                    <a:pt x="475175" y="379890"/>
                    <a:pt x="505338" y="358395"/>
                  </a:cubicBezTo>
                  <a:cubicBezTo>
                    <a:pt x="532628" y="336901"/>
                    <a:pt x="546991" y="309674"/>
                    <a:pt x="546991" y="282448"/>
                  </a:cubicBezTo>
                  <a:cubicBezTo>
                    <a:pt x="546991" y="255221"/>
                    <a:pt x="532628" y="227994"/>
                    <a:pt x="505338" y="206500"/>
                  </a:cubicBezTo>
                  <a:cubicBezTo>
                    <a:pt x="501029" y="203634"/>
                    <a:pt x="495284" y="199335"/>
                    <a:pt x="489539" y="196469"/>
                  </a:cubicBezTo>
                  <a:cubicBezTo>
                    <a:pt x="489539" y="185005"/>
                    <a:pt x="488102" y="173541"/>
                    <a:pt x="485230" y="162077"/>
                  </a:cubicBezTo>
                  <a:close/>
                  <a:moveTo>
                    <a:pt x="347379" y="143322"/>
                  </a:moveTo>
                  <a:cubicBezTo>
                    <a:pt x="327283" y="143322"/>
                    <a:pt x="312928" y="159088"/>
                    <a:pt x="312928" y="177719"/>
                  </a:cubicBezTo>
                  <a:cubicBezTo>
                    <a:pt x="312928" y="196351"/>
                    <a:pt x="327283" y="212117"/>
                    <a:pt x="347379" y="212117"/>
                  </a:cubicBezTo>
                  <a:cubicBezTo>
                    <a:pt x="366040" y="212117"/>
                    <a:pt x="381830" y="196351"/>
                    <a:pt x="381830" y="177719"/>
                  </a:cubicBezTo>
                  <a:cubicBezTo>
                    <a:pt x="381830" y="159088"/>
                    <a:pt x="366040" y="143322"/>
                    <a:pt x="347379" y="143322"/>
                  </a:cubicBezTo>
                  <a:close/>
                  <a:moveTo>
                    <a:pt x="235414" y="143322"/>
                  </a:moveTo>
                  <a:cubicBezTo>
                    <a:pt x="216753" y="143322"/>
                    <a:pt x="200963" y="159088"/>
                    <a:pt x="200963" y="177719"/>
                  </a:cubicBezTo>
                  <a:cubicBezTo>
                    <a:pt x="200963" y="196351"/>
                    <a:pt x="216753" y="212117"/>
                    <a:pt x="235414" y="212117"/>
                  </a:cubicBezTo>
                  <a:cubicBezTo>
                    <a:pt x="254075" y="212117"/>
                    <a:pt x="269865" y="196351"/>
                    <a:pt x="269865" y="177719"/>
                  </a:cubicBezTo>
                  <a:cubicBezTo>
                    <a:pt x="269865" y="159088"/>
                    <a:pt x="254075" y="143322"/>
                    <a:pt x="235414" y="143322"/>
                  </a:cubicBezTo>
                  <a:close/>
                  <a:moveTo>
                    <a:pt x="124884" y="143322"/>
                  </a:moveTo>
                  <a:cubicBezTo>
                    <a:pt x="106223" y="143322"/>
                    <a:pt x="90433" y="159088"/>
                    <a:pt x="90433" y="177719"/>
                  </a:cubicBezTo>
                  <a:cubicBezTo>
                    <a:pt x="90433" y="196351"/>
                    <a:pt x="106223" y="212117"/>
                    <a:pt x="124884" y="212117"/>
                  </a:cubicBezTo>
                  <a:cubicBezTo>
                    <a:pt x="143545" y="212117"/>
                    <a:pt x="159335" y="196351"/>
                    <a:pt x="159335" y="177719"/>
                  </a:cubicBezTo>
                  <a:cubicBezTo>
                    <a:pt x="159335" y="159088"/>
                    <a:pt x="143545" y="143322"/>
                    <a:pt x="124884" y="143322"/>
                  </a:cubicBezTo>
                  <a:close/>
                  <a:moveTo>
                    <a:pt x="235414" y="0"/>
                  </a:moveTo>
                  <a:cubicBezTo>
                    <a:pt x="348815" y="0"/>
                    <a:pt x="443555" y="61629"/>
                    <a:pt x="466522" y="143322"/>
                  </a:cubicBezTo>
                  <a:cubicBezTo>
                    <a:pt x="469393" y="154788"/>
                    <a:pt x="470828" y="166254"/>
                    <a:pt x="470828" y="177719"/>
                  </a:cubicBezTo>
                  <a:cubicBezTo>
                    <a:pt x="470828" y="179153"/>
                    <a:pt x="470828" y="180586"/>
                    <a:pt x="470828" y="182019"/>
                  </a:cubicBezTo>
                  <a:cubicBezTo>
                    <a:pt x="470828" y="266579"/>
                    <a:pt x="396185" y="338240"/>
                    <a:pt x="294268" y="358305"/>
                  </a:cubicBezTo>
                  <a:cubicBezTo>
                    <a:pt x="279913" y="361172"/>
                    <a:pt x="264123" y="362605"/>
                    <a:pt x="248333" y="362605"/>
                  </a:cubicBezTo>
                  <a:cubicBezTo>
                    <a:pt x="244027" y="364038"/>
                    <a:pt x="239720" y="364038"/>
                    <a:pt x="235414" y="364038"/>
                  </a:cubicBezTo>
                  <a:cubicBezTo>
                    <a:pt x="195221" y="364038"/>
                    <a:pt x="156464" y="355439"/>
                    <a:pt x="122013" y="341106"/>
                  </a:cubicBezTo>
                  <a:lnTo>
                    <a:pt x="35886" y="385536"/>
                  </a:lnTo>
                  <a:lnTo>
                    <a:pt x="53112" y="298110"/>
                  </a:lnTo>
                  <a:cubicBezTo>
                    <a:pt x="20096" y="266579"/>
                    <a:pt x="0" y="226449"/>
                    <a:pt x="0" y="182019"/>
                  </a:cubicBezTo>
                  <a:cubicBezTo>
                    <a:pt x="0" y="81694"/>
                    <a:pt x="106223" y="0"/>
                    <a:pt x="2354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212415" y="4067432"/>
              <a:ext cx="1650484" cy="381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603444" y="4484099"/>
              <a:ext cx="2463081" cy="1028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5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5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请在此输请在此输入文字内容或粘贴复制的文字</a:t>
              </a:r>
              <a:endParaRPr lang="zh-CN" altLang="en-US" sz="105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</p:grpSp>
      <p:graphicFrame>
        <p:nvGraphicFramePr>
          <p:cNvPr id="19" name="Chart 19"/>
          <p:cNvGraphicFramePr/>
          <p:nvPr>
            <p:custDataLst>
              <p:tags r:id="rId2"/>
            </p:custDataLst>
          </p:nvPr>
        </p:nvGraphicFramePr>
        <p:xfrm>
          <a:off x="6072624" y="1280102"/>
          <a:ext cx="4885547" cy="227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1296781" y="1611967"/>
            <a:ext cx="4536054" cy="1768327"/>
            <a:chOff x="6441945" y="1348785"/>
            <a:chExt cx="4753766" cy="1853200"/>
          </a:xfrm>
        </p:grpSpPr>
        <p:sp>
          <p:nvSpPr>
            <p:cNvPr id="21" name="文本框 20"/>
            <p:cNvSpPr txBox="1"/>
            <p:nvPr/>
          </p:nvSpPr>
          <p:spPr>
            <a:xfrm>
              <a:off x="6441945" y="2311164"/>
              <a:ext cx="4753766" cy="8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1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1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请在此输请在此输入文字内容或粘贴复制的文字内容到此处。请在此输入文字内容</a:t>
              </a:r>
              <a:r>
                <a:rPr lang="en-US" altLang="zh-CN" sz="11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1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</a:t>
              </a:r>
              <a:endParaRPr lang="zh-CN" altLang="en-US" sz="110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450871" y="1348785"/>
              <a:ext cx="2686198" cy="483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dirty="0">
                  <a:gradFill>
                    <a:gsLst>
                      <a:gs pos="0">
                        <a:srgbClr val="FA99A3"/>
                      </a:gs>
                      <a:gs pos="100000">
                        <a:srgbClr val="F57987"/>
                      </a:gs>
                    </a:gsLst>
                    <a:lin ang="2400000" scaled="0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400" dirty="0">
                <a:gradFill>
                  <a:gsLst>
                    <a:gs pos="0">
                      <a:srgbClr val="FA99A3"/>
                    </a:gs>
                    <a:gs pos="100000">
                      <a:srgbClr val="F57987"/>
                    </a:gs>
                  </a:gsLst>
                  <a:lin ang="2400000" scaled="0"/>
                </a:gra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450869" y="1873179"/>
              <a:ext cx="3174908" cy="258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PLEASE ENTER YOUR TITLE HERE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561690" y="2238367"/>
              <a:ext cx="514350" cy="0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954800" y="2238367"/>
              <a:ext cx="2083390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4625641" y="3844473"/>
            <a:ext cx="2944763" cy="1898755"/>
            <a:chOff x="4625641" y="3844473"/>
            <a:chExt cx="2944763" cy="1898755"/>
          </a:xfrm>
        </p:grpSpPr>
        <p:sp>
          <p:nvSpPr>
            <p:cNvPr id="27" name="矩形 26"/>
            <p:cNvSpPr/>
            <p:nvPr/>
          </p:nvSpPr>
          <p:spPr>
            <a:xfrm>
              <a:off x="4625641" y="3844473"/>
              <a:ext cx="2944763" cy="1898755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241300" dist="1270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894212" y="4484099"/>
              <a:ext cx="2463081" cy="1028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5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5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请在此输请在此输入文字内容或粘贴复制的文字</a:t>
              </a:r>
              <a:endParaRPr lang="zh-CN" altLang="en-US" sz="105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29" name="74337"/>
            <p:cNvSpPr>
              <a:spLocks noChangeAspect="1"/>
            </p:cNvSpPr>
            <p:nvPr/>
          </p:nvSpPr>
          <p:spPr bwMode="auto">
            <a:xfrm>
              <a:off x="4980745" y="4049511"/>
              <a:ext cx="426531" cy="393393"/>
            </a:xfrm>
            <a:custGeom>
              <a:avLst/>
              <a:gdLst>
                <a:gd name="connsiteX0" fmla="*/ 176147 w 578111"/>
                <a:gd name="connsiteY0" fmla="*/ 221031 h 533197"/>
                <a:gd name="connsiteX1" fmla="*/ 212154 w 578111"/>
                <a:gd name="connsiteY1" fmla="*/ 256947 h 533197"/>
                <a:gd name="connsiteX2" fmla="*/ 212154 w 578111"/>
                <a:gd name="connsiteY2" fmla="*/ 348118 h 533197"/>
                <a:gd name="connsiteX3" fmla="*/ 176147 w 578111"/>
                <a:gd name="connsiteY3" fmla="*/ 384955 h 533197"/>
                <a:gd name="connsiteX4" fmla="*/ 139217 w 578111"/>
                <a:gd name="connsiteY4" fmla="*/ 348118 h 533197"/>
                <a:gd name="connsiteX5" fmla="*/ 139217 w 578111"/>
                <a:gd name="connsiteY5" fmla="*/ 256947 h 533197"/>
                <a:gd name="connsiteX6" fmla="*/ 176147 w 578111"/>
                <a:gd name="connsiteY6" fmla="*/ 221031 h 533197"/>
                <a:gd name="connsiteX7" fmla="*/ 267503 w 578111"/>
                <a:gd name="connsiteY7" fmla="*/ 184193 h 533197"/>
                <a:gd name="connsiteX8" fmla="*/ 303437 w 578111"/>
                <a:gd name="connsiteY8" fmla="*/ 221030 h 533197"/>
                <a:gd name="connsiteX9" fmla="*/ 303437 w 578111"/>
                <a:gd name="connsiteY9" fmla="*/ 348119 h 533197"/>
                <a:gd name="connsiteX10" fmla="*/ 267503 w 578111"/>
                <a:gd name="connsiteY10" fmla="*/ 384956 h 533197"/>
                <a:gd name="connsiteX11" fmla="*/ 230648 w 578111"/>
                <a:gd name="connsiteY11" fmla="*/ 348119 h 533197"/>
                <a:gd name="connsiteX12" fmla="*/ 230648 w 578111"/>
                <a:gd name="connsiteY12" fmla="*/ 221030 h 533197"/>
                <a:gd name="connsiteX13" fmla="*/ 267503 w 578111"/>
                <a:gd name="connsiteY13" fmla="*/ 184193 h 533197"/>
                <a:gd name="connsiteX14" fmla="*/ 357937 w 578111"/>
                <a:gd name="connsiteY14" fmla="*/ 148390 h 533197"/>
                <a:gd name="connsiteX15" fmla="*/ 394867 w 578111"/>
                <a:gd name="connsiteY15" fmla="*/ 184289 h 533197"/>
                <a:gd name="connsiteX16" fmla="*/ 394867 w 578111"/>
                <a:gd name="connsiteY16" fmla="*/ 348136 h 533197"/>
                <a:gd name="connsiteX17" fmla="*/ 357937 w 578111"/>
                <a:gd name="connsiteY17" fmla="*/ 384955 h 533197"/>
                <a:gd name="connsiteX18" fmla="*/ 321930 w 578111"/>
                <a:gd name="connsiteY18" fmla="*/ 348136 h 533197"/>
                <a:gd name="connsiteX19" fmla="*/ 321930 w 578111"/>
                <a:gd name="connsiteY19" fmla="*/ 184289 h 533197"/>
                <a:gd name="connsiteX20" fmla="*/ 357937 w 578111"/>
                <a:gd name="connsiteY20" fmla="*/ 148390 h 533197"/>
                <a:gd name="connsiteX21" fmla="*/ 267469 w 578111"/>
                <a:gd name="connsiteY21" fmla="*/ 0 h 533197"/>
                <a:gd name="connsiteX22" fmla="*/ 529404 w 578111"/>
                <a:gd name="connsiteY22" fmla="*/ 218252 h 533197"/>
                <a:gd name="connsiteX23" fmla="*/ 566296 w 578111"/>
                <a:gd name="connsiteY23" fmla="*/ 218252 h 533197"/>
                <a:gd name="connsiteX24" fmla="*/ 576441 w 578111"/>
                <a:gd name="connsiteY24" fmla="*/ 224698 h 533197"/>
                <a:gd name="connsiteX25" fmla="*/ 575519 w 578111"/>
                <a:gd name="connsiteY25" fmla="*/ 237590 h 533197"/>
                <a:gd name="connsiteX26" fmla="*/ 514647 w 578111"/>
                <a:gd name="connsiteY26" fmla="*/ 310341 h 533197"/>
                <a:gd name="connsiteX27" fmla="*/ 505424 w 578111"/>
                <a:gd name="connsiteY27" fmla="*/ 314945 h 533197"/>
                <a:gd name="connsiteX28" fmla="*/ 496201 w 578111"/>
                <a:gd name="connsiteY28" fmla="*/ 310341 h 533197"/>
                <a:gd name="connsiteX29" fmla="*/ 435328 w 578111"/>
                <a:gd name="connsiteY29" fmla="*/ 237590 h 533197"/>
                <a:gd name="connsiteX30" fmla="*/ 433484 w 578111"/>
                <a:gd name="connsiteY30" fmla="*/ 224698 h 533197"/>
                <a:gd name="connsiteX31" fmla="*/ 444551 w 578111"/>
                <a:gd name="connsiteY31" fmla="*/ 218252 h 533197"/>
                <a:gd name="connsiteX32" fmla="*/ 480521 w 578111"/>
                <a:gd name="connsiteY32" fmla="*/ 218252 h 533197"/>
                <a:gd name="connsiteX33" fmla="*/ 267469 w 578111"/>
                <a:gd name="connsiteY33" fmla="*/ 47886 h 533197"/>
                <a:gd name="connsiteX34" fmla="*/ 48882 w 578111"/>
                <a:gd name="connsiteY34" fmla="*/ 266138 h 533197"/>
                <a:gd name="connsiteX35" fmla="*/ 267469 w 578111"/>
                <a:gd name="connsiteY35" fmla="*/ 484390 h 533197"/>
                <a:gd name="connsiteX36" fmla="*/ 456541 w 578111"/>
                <a:gd name="connsiteY36" fmla="*/ 375724 h 533197"/>
                <a:gd name="connsiteX37" fmla="*/ 489744 w 578111"/>
                <a:gd name="connsiteY37" fmla="*/ 366515 h 533197"/>
                <a:gd name="connsiteX38" fmla="*/ 498967 w 578111"/>
                <a:gd name="connsiteY38" fmla="*/ 399668 h 533197"/>
                <a:gd name="connsiteX39" fmla="*/ 267469 w 578111"/>
                <a:gd name="connsiteY39" fmla="*/ 533197 h 533197"/>
                <a:gd name="connsiteX40" fmla="*/ 0 w 578111"/>
                <a:gd name="connsiteY40" fmla="*/ 266138 h 533197"/>
                <a:gd name="connsiteX41" fmla="*/ 267469 w 578111"/>
                <a:gd name="connsiteY4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8111" h="533197">
                  <a:moveTo>
                    <a:pt x="176147" y="221031"/>
                  </a:moveTo>
                  <a:cubicBezTo>
                    <a:pt x="196459" y="221031"/>
                    <a:pt x="212154" y="237608"/>
                    <a:pt x="212154" y="256947"/>
                  </a:cubicBezTo>
                  <a:lnTo>
                    <a:pt x="212154" y="348118"/>
                  </a:lnTo>
                  <a:cubicBezTo>
                    <a:pt x="212154" y="368378"/>
                    <a:pt x="196459" y="384955"/>
                    <a:pt x="176147" y="384955"/>
                  </a:cubicBezTo>
                  <a:cubicBezTo>
                    <a:pt x="155836" y="384955"/>
                    <a:pt x="139217" y="368378"/>
                    <a:pt x="139217" y="348118"/>
                  </a:cubicBezTo>
                  <a:lnTo>
                    <a:pt x="139217" y="256947"/>
                  </a:lnTo>
                  <a:cubicBezTo>
                    <a:pt x="139217" y="237608"/>
                    <a:pt x="155836" y="221031"/>
                    <a:pt x="176147" y="221031"/>
                  </a:cubicBezTo>
                  <a:close/>
                  <a:moveTo>
                    <a:pt x="267503" y="184193"/>
                  </a:moveTo>
                  <a:cubicBezTo>
                    <a:pt x="286852" y="184193"/>
                    <a:pt x="303437" y="200770"/>
                    <a:pt x="303437" y="221030"/>
                  </a:cubicBezTo>
                  <a:lnTo>
                    <a:pt x="303437" y="348119"/>
                  </a:lnTo>
                  <a:cubicBezTo>
                    <a:pt x="303437" y="368379"/>
                    <a:pt x="287774" y="384956"/>
                    <a:pt x="267503" y="384956"/>
                  </a:cubicBezTo>
                  <a:cubicBezTo>
                    <a:pt x="247233" y="384956"/>
                    <a:pt x="230648" y="368379"/>
                    <a:pt x="230648" y="348119"/>
                  </a:cubicBezTo>
                  <a:lnTo>
                    <a:pt x="230648" y="221030"/>
                  </a:lnTo>
                  <a:cubicBezTo>
                    <a:pt x="230648" y="200770"/>
                    <a:pt x="247233" y="184193"/>
                    <a:pt x="267503" y="184193"/>
                  </a:cubicBezTo>
                  <a:close/>
                  <a:moveTo>
                    <a:pt x="357937" y="148390"/>
                  </a:moveTo>
                  <a:cubicBezTo>
                    <a:pt x="378249" y="148390"/>
                    <a:pt x="394867" y="164959"/>
                    <a:pt x="394867" y="184289"/>
                  </a:cubicBezTo>
                  <a:lnTo>
                    <a:pt x="394867" y="348136"/>
                  </a:lnTo>
                  <a:cubicBezTo>
                    <a:pt x="394867" y="368386"/>
                    <a:pt x="378249" y="384955"/>
                    <a:pt x="357937" y="384955"/>
                  </a:cubicBezTo>
                  <a:cubicBezTo>
                    <a:pt x="338549" y="384955"/>
                    <a:pt x="321930" y="368386"/>
                    <a:pt x="321930" y="348136"/>
                  </a:cubicBezTo>
                  <a:lnTo>
                    <a:pt x="321930" y="184289"/>
                  </a:lnTo>
                  <a:cubicBezTo>
                    <a:pt x="321930" y="164959"/>
                    <a:pt x="338549" y="148390"/>
                    <a:pt x="357937" y="148390"/>
                  </a:cubicBezTo>
                  <a:close/>
                  <a:moveTo>
                    <a:pt x="267469" y="0"/>
                  </a:moveTo>
                  <a:cubicBezTo>
                    <a:pt x="397514" y="0"/>
                    <a:pt x="507268" y="93931"/>
                    <a:pt x="529404" y="218252"/>
                  </a:cubicBezTo>
                  <a:lnTo>
                    <a:pt x="566296" y="218252"/>
                  </a:lnTo>
                  <a:cubicBezTo>
                    <a:pt x="570907" y="218252"/>
                    <a:pt x="574597" y="221014"/>
                    <a:pt x="576441" y="224698"/>
                  </a:cubicBezTo>
                  <a:cubicBezTo>
                    <a:pt x="579208" y="229302"/>
                    <a:pt x="578286" y="233907"/>
                    <a:pt x="575519" y="237590"/>
                  </a:cubicBezTo>
                  <a:lnTo>
                    <a:pt x="514647" y="310341"/>
                  </a:lnTo>
                  <a:cubicBezTo>
                    <a:pt x="511880" y="313104"/>
                    <a:pt x="509113" y="314945"/>
                    <a:pt x="505424" y="314945"/>
                  </a:cubicBezTo>
                  <a:cubicBezTo>
                    <a:pt x="501734" y="314945"/>
                    <a:pt x="498045" y="313104"/>
                    <a:pt x="496201" y="310341"/>
                  </a:cubicBezTo>
                  <a:lnTo>
                    <a:pt x="435328" y="237590"/>
                  </a:lnTo>
                  <a:cubicBezTo>
                    <a:pt x="431639" y="233907"/>
                    <a:pt x="431639" y="229302"/>
                    <a:pt x="433484" y="224698"/>
                  </a:cubicBezTo>
                  <a:cubicBezTo>
                    <a:pt x="435328" y="221014"/>
                    <a:pt x="439940" y="218252"/>
                    <a:pt x="444551" y="218252"/>
                  </a:cubicBezTo>
                  <a:lnTo>
                    <a:pt x="480521" y="218252"/>
                  </a:lnTo>
                  <a:cubicBezTo>
                    <a:pt x="458386" y="120637"/>
                    <a:pt x="370767" y="47886"/>
                    <a:pt x="267469" y="47886"/>
                  </a:cubicBezTo>
                  <a:cubicBezTo>
                    <a:pt x="146647" y="47886"/>
                    <a:pt x="48882" y="146422"/>
                    <a:pt x="48882" y="266138"/>
                  </a:cubicBezTo>
                  <a:cubicBezTo>
                    <a:pt x="48882" y="386775"/>
                    <a:pt x="146647" y="484390"/>
                    <a:pt x="267469" y="484390"/>
                  </a:cubicBezTo>
                  <a:cubicBezTo>
                    <a:pt x="344942" y="484390"/>
                    <a:pt x="417805" y="442949"/>
                    <a:pt x="456541" y="375724"/>
                  </a:cubicBezTo>
                  <a:cubicBezTo>
                    <a:pt x="462998" y="363753"/>
                    <a:pt x="477754" y="360069"/>
                    <a:pt x="489744" y="366515"/>
                  </a:cubicBezTo>
                  <a:cubicBezTo>
                    <a:pt x="501734" y="373883"/>
                    <a:pt x="505424" y="388617"/>
                    <a:pt x="498967" y="399668"/>
                  </a:cubicBezTo>
                  <a:cubicBezTo>
                    <a:pt x="451008" y="482548"/>
                    <a:pt x="362466" y="533197"/>
                    <a:pt x="267469" y="533197"/>
                  </a:cubicBezTo>
                  <a:cubicBezTo>
                    <a:pt x="119900" y="533197"/>
                    <a:pt x="0" y="413481"/>
                    <a:pt x="0" y="266138"/>
                  </a:cubicBezTo>
                  <a:cubicBezTo>
                    <a:pt x="0" y="119716"/>
                    <a:pt x="119900" y="0"/>
                    <a:pt x="267469" y="0"/>
                  </a:cubicBezTo>
                  <a:close/>
                </a:path>
              </a:pathLst>
            </a:custGeom>
            <a:gradFill>
              <a:gsLst>
                <a:gs pos="0">
                  <a:srgbClr val="FA99A3"/>
                </a:gs>
                <a:gs pos="100000">
                  <a:srgbClr val="F57987"/>
                </a:gs>
              </a:gsLst>
              <a:lin ang="2400000" scaled="0"/>
            </a:gra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482708" y="4067432"/>
              <a:ext cx="1650484" cy="381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916408" y="3844473"/>
            <a:ext cx="2944763" cy="1898755"/>
            <a:chOff x="7916408" y="3844473"/>
            <a:chExt cx="2944763" cy="1898755"/>
          </a:xfrm>
        </p:grpSpPr>
        <p:sp>
          <p:nvSpPr>
            <p:cNvPr id="32" name="矩形 31"/>
            <p:cNvSpPr/>
            <p:nvPr/>
          </p:nvSpPr>
          <p:spPr>
            <a:xfrm>
              <a:off x="7916408" y="3844473"/>
              <a:ext cx="2944763" cy="1898755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241300" dist="1270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3" name="99551"/>
            <p:cNvSpPr>
              <a:spLocks noChangeAspect="1"/>
            </p:cNvSpPr>
            <p:nvPr/>
          </p:nvSpPr>
          <p:spPr bwMode="auto">
            <a:xfrm>
              <a:off x="8254946" y="4057145"/>
              <a:ext cx="378845" cy="378124"/>
            </a:xfrm>
            <a:custGeom>
              <a:avLst/>
              <a:gdLst>
                <a:gd name="T0" fmla="*/ 284 w 421"/>
                <a:gd name="T1" fmla="*/ 61 h 421"/>
                <a:gd name="T2" fmla="*/ 61 w 421"/>
                <a:gd name="T3" fmla="*/ 61 h 421"/>
                <a:gd name="T4" fmla="*/ 61 w 421"/>
                <a:gd name="T5" fmla="*/ 284 h 421"/>
                <a:gd name="T6" fmla="*/ 263 w 421"/>
                <a:gd name="T7" fmla="*/ 302 h 421"/>
                <a:gd name="T8" fmla="*/ 272 w 421"/>
                <a:gd name="T9" fmla="*/ 319 h 421"/>
                <a:gd name="T10" fmla="*/ 361 w 421"/>
                <a:gd name="T11" fmla="*/ 408 h 421"/>
                <a:gd name="T12" fmla="*/ 408 w 421"/>
                <a:gd name="T13" fmla="*/ 408 h 421"/>
                <a:gd name="T14" fmla="*/ 408 w 421"/>
                <a:gd name="T15" fmla="*/ 361 h 421"/>
                <a:gd name="T16" fmla="*/ 319 w 421"/>
                <a:gd name="T17" fmla="*/ 272 h 421"/>
                <a:gd name="T18" fmla="*/ 302 w 421"/>
                <a:gd name="T19" fmla="*/ 263 h 421"/>
                <a:gd name="T20" fmla="*/ 284 w 421"/>
                <a:gd name="T21" fmla="*/ 61 h 421"/>
                <a:gd name="T22" fmla="*/ 256 w 421"/>
                <a:gd name="T23" fmla="*/ 256 h 421"/>
                <a:gd name="T24" fmla="*/ 89 w 421"/>
                <a:gd name="T25" fmla="*/ 256 h 421"/>
                <a:gd name="T26" fmla="*/ 89 w 421"/>
                <a:gd name="T27" fmla="*/ 89 h 421"/>
                <a:gd name="T28" fmla="*/ 256 w 421"/>
                <a:gd name="T29" fmla="*/ 89 h 421"/>
                <a:gd name="T30" fmla="*/ 256 w 421"/>
                <a:gd name="T31" fmla="*/ 25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1" h="421">
                  <a:moveTo>
                    <a:pt x="284" y="61"/>
                  </a:moveTo>
                  <a:cubicBezTo>
                    <a:pt x="223" y="0"/>
                    <a:pt x="123" y="0"/>
                    <a:pt x="61" y="61"/>
                  </a:cubicBezTo>
                  <a:cubicBezTo>
                    <a:pt x="0" y="123"/>
                    <a:pt x="0" y="223"/>
                    <a:pt x="61" y="284"/>
                  </a:cubicBezTo>
                  <a:cubicBezTo>
                    <a:pt x="116" y="339"/>
                    <a:pt x="201" y="345"/>
                    <a:pt x="263" y="302"/>
                  </a:cubicBezTo>
                  <a:cubicBezTo>
                    <a:pt x="264" y="308"/>
                    <a:pt x="267" y="314"/>
                    <a:pt x="272" y="319"/>
                  </a:cubicBezTo>
                  <a:lnTo>
                    <a:pt x="361" y="408"/>
                  </a:lnTo>
                  <a:cubicBezTo>
                    <a:pt x="374" y="421"/>
                    <a:pt x="395" y="421"/>
                    <a:pt x="408" y="408"/>
                  </a:cubicBezTo>
                  <a:cubicBezTo>
                    <a:pt x="421" y="395"/>
                    <a:pt x="421" y="374"/>
                    <a:pt x="408" y="361"/>
                  </a:cubicBezTo>
                  <a:lnTo>
                    <a:pt x="319" y="272"/>
                  </a:lnTo>
                  <a:cubicBezTo>
                    <a:pt x="314" y="267"/>
                    <a:pt x="308" y="264"/>
                    <a:pt x="302" y="263"/>
                  </a:cubicBezTo>
                  <a:cubicBezTo>
                    <a:pt x="345" y="201"/>
                    <a:pt x="339" y="116"/>
                    <a:pt x="284" y="61"/>
                  </a:cubicBezTo>
                  <a:close/>
                  <a:moveTo>
                    <a:pt x="256" y="256"/>
                  </a:moveTo>
                  <a:cubicBezTo>
                    <a:pt x="210" y="302"/>
                    <a:pt x="135" y="302"/>
                    <a:pt x="89" y="256"/>
                  </a:cubicBezTo>
                  <a:cubicBezTo>
                    <a:pt x="44" y="210"/>
                    <a:pt x="44" y="135"/>
                    <a:pt x="89" y="89"/>
                  </a:cubicBezTo>
                  <a:cubicBezTo>
                    <a:pt x="135" y="44"/>
                    <a:pt x="210" y="44"/>
                    <a:pt x="256" y="89"/>
                  </a:cubicBezTo>
                  <a:cubicBezTo>
                    <a:pt x="302" y="135"/>
                    <a:pt x="302" y="210"/>
                    <a:pt x="256" y="256"/>
                  </a:cubicBezTo>
                  <a:close/>
                </a:path>
              </a:pathLst>
            </a:custGeom>
            <a:gradFill>
              <a:gsLst>
                <a:gs pos="0">
                  <a:srgbClr val="FA99A3"/>
                </a:gs>
                <a:gs pos="100000">
                  <a:srgbClr val="F57987"/>
                </a:gs>
              </a:gsLst>
              <a:lin ang="2400000" scaled="0"/>
            </a:gra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8744006" y="4067432"/>
              <a:ext cx="1650484" cy="381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157249" y="4484099"/>
              <a:ext cx="2463081" cy="1028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5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5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请在此输请在此输入文字内容或粘贴复制的文字</a:t>
              </a:r>
              <a:endParaRPr lang="zh-CN" altLang="en-US" sz="105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1403" y="279611"/>
            <a:ext cx="3339701" cy="634024"/>
            <a:chOff x="461403" y="279611"/>
            <a:chExt cx="3339701" cy="634024"/>
          </a:xfrm>
        </p:grpSpPr>
        <p:grpSp>
          <p:nvGrpSpPr>
            <p:cNvPr id="2" name="组合 1"/>
            <p:cNvGrpSpPr/>
            <p:nvPr/>
          </p:nvGrpSpPr>
          <p:grpSpPr>
            <a:xfrm>
              <a:off x="461403" y="298047"/>
              <a:ext cx="617312" cy="582525"/>
              <a:chOff x="351427" y="298047"/>
              <a:chExt cx="617312" cy="582525"/>
            </a:xfrm>
          </p:grpSpPr>
          <p:sp>
            <p:nvSpPr>
              <p:cNvPr id="11" name="椭圆 4"/>
              <p:cNvSpPr/>
              <p:nvPr/>
            </p:nvSpPr>
            <p:spPr>
              <a:xfrm rot="11929755" flipH="1">
                <a:off x="366677" y="298047"/>
                <a:ext cx="602062" cy="582525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73076 w 5801559"/>
                  <a:gd name="connsiteY0-62" fmla="*/ 1510867 h 4944166"/>
                  <a:gd name="connsiteX1-63" fmla="*/ 1815362 w 5801559"/>
                  <a:gd name="connsiteY1-64" fmla="*/ 71709 h 4944166"/>
                  <a:gd name="connsiteX2-65" fmla="*/ 5801559 w 5801559"/>
                  <a:gd name="connsiteY2-66" fmla="*/ 3632434 h 4944166"/>
                  <a:gd name="connsiteX3-67" fmla="*/ 4084095 w 5801559"/>
                  <a:gd name="connsiteY3-68" fmla="*/ 4651132 h 4944166"/>
                  <a:gd name="connsiteX4-69" fmla="*/ 73076 w 5801559"/>
                  <a:gd name="connsiteY4-70" fmla="*/ 1510867 h 4944166"/>
                  <a:gd name="connsiteX0-71" fmla="*/ 165523 w 5894006"/>
                  <a:gd name="connsiteY0-72" fmla="*/ 1557372 h 4990671"/>
                  <a:gd name="connsiteX1-73" fmla="*/ 1907809 w 5894006"/>
                  <a:gd name="connsiteY1-74" fmla="*/ 118214 h 4990671"/>
                  <a:gd name="connsiteX2-75" fmla="*/ 5894006 w 5894006"/>
                  <a:gd name="connsiteY2-76" fmla="*/ 3678939 h 4990671"/>
                  <a:gd name="connsiteX3-77" fmla="*/ 4176542 w 5894006"/>
                  <a:gd name="connsiteY3-78" fmla="*/ 4697637 h 4990671"/>
                  <a:gd name="connsiteX4-79" fmla="*/ 165523 w 5894006"/>
                  <a:gd name="connsiteY4-80" fmla="*/ 1557372 h 4990671"/>
                  <a:gd name="connsiteX0-81" fmla="*/ 161462 w 5889945"/>
                  <a:gd name="connsiteY0-82" fmla="*/ 1559338 h 5105084"/>
                  <a:gd name="connsiteX1-83" fmla="*/ 1903748 w 5889945"/>
                  <a:gd name="connsiteY1-84" fmla="*/ 120180 h 5105084"/>
                  <a:gd name="connsiteX2-85" fmla="*/ 5889945 w 5889945"/>
                  <a:gd name="connsiteY2-86" fmla="*/ 3680905 h 5105084"/>
                  <a:gd name="connsiteX3-87" fmla="*/ 4115993 w 5889945"/>
                  <a:gd name="connsiteY3-88" fmla="*/ 4869068 h 5105084"/>
                  <a:gd name="connsiteX4-89" fmla="*/ 161462 w 5889945"/>
                  <a:gd name="connsiteY4-90" fmla="*/ 1559338 h 5105084"/>
                  <a:gd name="connsiteX0-91" fmla="*/ 53208 w 5781691"/>
                  <a:gd name="connsiteY0-92" fmla="*/ 1555167 h 4872851"/>
                  <a:gd name="connsiteX1-93" fmla="*/ 1795494 w 5781691"/>
                  <a:gd name="connsiteY1-94" fmla="*/ 116009 h 4872851"/>
                  <a:gd name="connsiteX2-95" fmla="*/ 5781691 w 5781691"/>
                  <a:gd name="connsiteY2-96" fmla="*/ 3676734 h 4872851"/>
                  <a:gd name="connsiteX3-97" fmla="*/ 2475576 w 5781691"/>
                  <a:gd name="connsiteY3-98" fmla="*/ 4499185 h 4872851"/>
                  <a:gd name="connsiteX4-99" fmla="*/ 53208 w 5781691"/>
                  <a:gd name="connsiteY4-100" fmla="*/ 1555167 h 4872851"/>
                  <a:gd name="connsiteX0-101" fmla="*/ 9287 w 5479270"/>
                  <a:gd name="connsiteY0-102" fmla="*/ 1472107 h 4499640"/>
                  <a:gd name="connsiteX1-103" fmla="*/ 1751573 w 5479270"/>
                  <a:gd name="connsiteY1-104" fmla="*/ 32949 h 4499640"/>
                  <a:gd name="connsiteX2-105" fmla="*/ 5479270 w 5479270"/>
                  <a:gd name="connsiteY2-106" fmla="*/ 2793324 h 4499640"/>
                  <a:gd name="connsiteX3-107" fmla="*/ 2431655 w 5479270"/>
                  <a:gd name="connsiteY3-108" fmla="*/ 4416125 h 4499640"/>
                  <a:gd name="connsiteX4-109" fmla="*/ 9287 w 5479270"/>
                  <a:gd name="connsiteY4-110" fmla="*/ 1472107 h 449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79270" h="4499640">
                    <a:moveTo>
                      <a:pt x="9287" y="1472107"/>
                    </a:moveTo>
                    <a:cubicBezTo>
                      <a:pt x="-104060" y="741578"/>
                      <a:pt x="839909" y="-187254"/>
                      <a:pt x="1751573" y="32949"/>
                    </a:cubicBezTo>
                    <a:cubicBezTo>
                      <a:pt x="2663237" y="253152"/>
                      <a:pt x="5479270" y="1062711"/>
                      <a:pt x="5479270" y="2793324"/>
                    </a:cubicBezTo>
                    <a:cubicBezTo>
                      <a:pt x="5479270" y="4523937"/>
                      <a:pt x="3343319" y="4636328"/>
                      <a:pt x="2431655" y="4416125"/>
                    </a:cubicBezTo>
                    <a:cubicBezTo>
                      <a:pt x="1519991" y="4195922"/>
                      <a:pt x="122634" y="2202636"/>
                      <a:pt x="9287" y="1472107"/>
                    </a:cubicBezTo>
                    <a:close/>
                  </a:path>
                </a:pathLst>
              </a:custGeom>
              <a:gradFill flip="none" rotWithShape="0">
                <a:gsLst>
                  <a:gs pos="69000">
                    <a:srgbClr val="F57987"/>
                  </a:gs>
                  <a:gs pos="0">
                    <a:srgbClr val="FA99A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51427" y="369674"/>
                <a:ext cx="613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04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226669" y="279611"/>
              <a:ext cx="195327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明年工作规划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41426" y="667414"/>
              <a:ext cx="25596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NEXT YEAR'S WORK PLAN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62425" y="1410870"/>
            <a:ext cx="3867149" cy="674354"/>
            <a:chOff x="4162425" y="1425433"/>
            <a:chExt cx="3867149" cy="674354"/>
          </a:xfrm>
        </p:grpSpPr>
        <p:sp>
          <p:nvSpPr>
            <p:cNvPr id="15" name="文本框 15"/>
            <p:cNvSpPr txBox="1"/>
            <p:nvPr>
              <p:custDataLst>
                <p:tags r:id="rId1"/>
              </p:custDataLst>
            </p:nvPr>
          </p:nvSpPr>
          <p:spPr>
            <a:xfrm>
              <a:off x="4800600" y="1425433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16" name="直接连接符 13"/>
            <p:cNvCxnSpPr/>
            <p:nvPr>
              <p:custDataLst>
                <p:tags r:id="rId2"/>
              </p:custDataLst>
            </p:nvPr>
          </p:nvCxnSpPr>
          <p:spPr>
            <a:xfrm>
              <a:off x="4162425" y="1656265"/>
              <a:ext cx="534765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48"/>
            <p:cNvCxnSpPr/>
            <p:nvPr>
              <p:custDataLst>
                <p:tags r:id="rId3"/>
              </p:custDataLst>
            </p:nvPr>
          </p:nvCxnSpPr>
          <p:spPr>
            <a:xfrm flipH="1">
              <a:off x="7494809" y="1656265"/>
              <a:ext cx="534765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42"/>
            <p:cNvSpPr/>
            <p:nvPr>
              <p:custDataLst>
                <p:tags r:id="rId4"/>
              </p:custDataLst>
            </p:nvPr>
          </p:nvSpPr>
          <p:spPr>
            <a:xfrm>
              <a:off x="4839008" y="1868955"/>
              <a:ext cx="251398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>
                <a:defRPr/>
              </a:pPr>
              <a:r>
                <a:rPr lang="en-US" altLang="zh-CN" sz="9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PLEASE ENTER YOUR TITLE HERE</a:t>
              </a:r>
              <a:endParaRPr lang="zh-CN" altLang="en-US" sz="90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673225" y="2662267"/>
            <a:ext cx="2076450" cy="2765728"/>
            <a:chOff x="1673225" y="2509867"/>
            <a:chExt cx="2076450" cy="2765728"/>
          </a:xfrm>
        </p:grpSpPr>
        <p:sp>
          <p:nvSpPr>
            <p:cNvPr id="20" name="圆角矩形 2"/>
            <p:cNvSpPr/>
            <p:nvPr>
              <p:custDataLst>
                <p:tags r:id="rId5"/>
              </p:custDataLst>
            </p:nvPr>
          </p:nvSpPr>
          <p:spPr>
            <a:xfrm>
              <a:off x="1673225" y="2509867"/>
              <a:ext cx="2076450" cy="2765728"/>
            </a:xfrm>
            <a:prstGeom prst="roundRect">
              <a:avLst>
                <a:gd name="adj" fmla="val 3823"/>
              </a:avLst>
            </a:prstGeom>
            <a:gradFill flip="none" rotWithShape="1"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zh-CN" altLang="en-US" sz="1050" kern="0" dirty="0">
                <a:solidFill>
                  <a:schemeClr val="bg1"/>
                </a:solidFill>
                <a:latin typeface="Arial" panose="020B0604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21" name="椭圆 3"/>
            <p:cNvSpPr/>
            <p:nvPr>
              <p:custDataLst>
                <p:tags r:id="rId6"/>
              </p:custDataLst>
            </p:nvPr>
          </p:nvSpPr>
          <p:spPr>
            <a:xfrm>
              <a:off x="2339975" y="2811004"/>
              <a:ext cx="742950" cy="7429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2" name="矩形 4"/>
            <p:cNvSpPr/>
            <p:nvPr>
              <p:custDataLst>
                <p:tags r:id="rId7"/>
              </p:custDataLst>
            </p:nvPr>
          </p:nvSpPr>
          <p:spPr>
            <a:xfrm>
              <a:off x="2130756" y="3671657"/>
              <a:ext cx="11613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矩形 5"/>
            <p:cNvSpPr/>
            <p:nvPr>
              <p:custDataLst>
                <p:tags r:id="rId8"/>
              </p:custDataLst>
            </p:nvPr>
          </p:nvSpPr>
          <p:spPr>
            <a:xfrm>
              <a:off x="1879600" y="4102803"/>
              <a:ext cx="1663700" cy="873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请在此输请在此输入</a:t>
              </a:r>
              <a:endParaRPr lang="zh-CN" altLang="en-US" sz="10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  <p:cxnSp>
          <p:nvCxnSpPr>
            <p:cNvPr id="24" name="直接连接符 43"/>
            <p:cNvCxnSpPr/>
            <p:nvPr>
              <p:custDataLst>
                <p:tags r:id="rId9"/>
              </p:custDataLst>
            </p:nvPr>
          </p:nvCxnSpPr>
          <p:spPr>
            <a:xfrm>
              <a:off x="2596961" y="4037825"/>
              <a:ext cx="228978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61533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 bwMode="auto">
            <a:xfrm>
              <a:off x="2491575" y="3017632"/>
              <a:ext cx="436724" cy="333574"/>
            </a:xfrm>
            <a:custGeom>
              <a:avLst/>
              <a:gdLst>
                <a:gd name="connsiteX0" fmla="*/ 485230 w 574281"/>
                <a:gd name="connsiteY0" fmla="*/ 162077 h 438642"/>
                <a:gd name="connsiteX1" fmla="*/ 574281 w 574281"/>
                <a:gd name="connsiteY1" fmla="*/ 282448 h 438642"/>
                <a:gd name="connsiteX2" fmla="*/ 532628 w 574281"/>
                <a:gd name="connsiteY2" fmla="*/ 371292 h 438642"/>
                <a:gd name="connsiteX3" fmla="*/ 545555 w 574281"/>
                <a:gd name="connsiteY3" fmla="*/ 438642 h 438642"/>
                <a:gd name="connsiteX4" fmla="*/ 480921 w 574281"/>
                <a:gd name="connsiteY4" fmla="*/ 404251 h 438642"/>
                <a:gd name="connsiteX5" fmla="*/ 393306 w 574281"/>
                <a:gd name="connsiteY5" fmla="*/ 421446 h 438642"/>
                <a:gd name="connsiteX6" fmla="*/ 266910 w 574281"/>
                <a:gd name="connsiteY6" fmla="*/ 382756 h 438642"/>
                <a:gd name="connsiteX7" fmla="*/ 312872 w 574281"/>
                <a:gd name="connsiteY7" fmla="*/ 377024 h 438642"/>
                <a:gd name="connsiteX8" fmla="*/ 393306 w 574281"/>
                <a:gd name="connsiteY8" fmla="*/ 392787 h 438642"/>
                <a:gd name="connsiteX9" fmla="*/ 505338 w 574281"/>
                <a:gd name="connsiteY9" fmla="*/ 358395 h 438642"/>
                <a:gd name="connsiteX10" fmla="*/ 546991 w 574281"/>
                <a:gd name="connsiteY10" fmla="*/ 282448 h 438642"/>
                <a:gd name="connsiteX11" fmla="*/ 505338 w 574281"/>
                <a:gd name="connsiteY11" fmla="*/ 206500 h 438642"/>
                <a:gd name="connsiteX12" fmla="*/ 489539 w 574281"/>
                <a:gd name="connsiteY12" fmla="*/ 196469 h 438642"/>
                <a:gd name="connsiteX13" fmla="*/ 485230 w 574281"/>
                <a:gd name="connsiteY13" fmla="*/ 162077 h 438642"/>
                <a:gd name="connsiteX14" fmla="*/ 347379 w 574281"/>
                <a:gd name="connsiteY14" fmla="*/ 143322 h 438642"/>
                <a:gd name="connsiteX15" fmla="*/ 312928 w 574281"/>
                <a:gd name="connsiteY15" fmla="*/ 177719 h 438642"/>
                <a:gd name="connsiteX16" fmla="*/ 347379 w 574281"/>
                <a:gd name="connsiteY16" fmla="*/ 212117 h 438642"/>
                <a:gd name="connsiteX17" fmla="*/ 381830 w 574281"/>
                <a:gd name="connsiteY17" fmla="*/ 177719 h 438642"/>
                <a:gd name="connsiteX18" fmla="*/ 347379 w 574281"/>
                <a:gd name="connsiteY18" fmla="*/ 143322 h 438642"/>
                <a:gd name="connsiteX19" fmla="*/ 235414 w 574281"/>
                <a:gd name="connsiteY19" fmla="*/ 143322 h 438642"/>
                <a:gd name="connsiteX20" fmla="*/ 200963 w 574281"/>
                <a:gd name="connsiteY20" fmla="*/ 177719 h 438642"/>
                <a:gd name="connsiteX21" fmla="*/ 235414 w 574281"/>
                <a:gd name="connsiteY21" fmla="*/ 212117 h 438642"/>
                <a:gd name="connsiteX22" fmla="*/ 269865 w 574281"/>
                <a:gd name="connsiteY22" fmla="*/ 177719 h 438642"/>
                <a:gd name="connsiteX23" fmla="*/ 235414 w 574281"/>
                <a:gd name="connsiteY23" fmla="*/ 143322 h 438642"/>
                <a:gd name="connsiteX24" fmla="*/ 124884 w 574281"/>
                <a:gd name="connsiteY24" fmla="*/ 143322 h 438642"/>
                <a:gd name="connsiteX25" fmla="*/ 90433 w 574281"/>
                <a:gd name="connsiteY25" fmla="*/ 177719 h 438642"/>
                <a:gd name="connsiteX26" fmla="*/ 124884 w 574281"/>
                <a:gd name="connsiteY26" fmla="*/ 212117 h 438642"/>
                <a:gd name="connsiteX27" fmla="*/ 159335 w 574281"/>
                <a:gd name="connsiteY27" fmla="*/ 177719 h 438642"/>
                <a:gd name="connsiteX28" fmla="*/ 124884 w 574281"/>
                <a:gd name="connsiteY28" fmla="*/ 143322 h 438642"/>
                <a:gd name="connsiteX29" fmla="*/ 235414 w 574281"/>
                <a:gd name="connsiteY29" fmla="*/ 0 h 438642"/>
                <a:gd name="connsiteX30" fmla="*/ 466522 w 574281"/>
                <a:gd name="connsiteY30" fmla="*/ 143322 h 438642"/>
                <a:gd name="connsiteX31" fmla="*/ 470828 w 574281"/>
                <a:gd name="connsiteY31" fmla="*/ 177719 h 438642"/>
                <a:gd name="connsiteX32" fmla="*/ 470828 w 574281"/>
                <a:gd name="connsiteY32" fmla="*/ 182019 h 438642"/>
                <a:gd name="connsiteX33" fmla="*/ 294268 w 574281"/>
                <a:gd name="connsiteY33" fmla="*/ 358305 h 438642"/>
                <a:gd name="connsiteX34" fmla="*/ 248333 w 574281"/>
                <a:gd name="connsiteY34" fmla="*/ 362605 h 438642"/>
                <a:gd name="connsiteX35" fmla="*/ 235414 w 574281"/>
                <a:gd name="connsiteY35" fmla="*/ 364038 h 438642"/>
                <a:gd name="connsiteX36" fmla="*/ 122013 w 574281"/>
                <a:gd name="connsiteY36" fmla="*/ 341106 h 438642"/>
                <a:gd name="connsiteX37" fmla="*/ 35886 w 574281"/>
                <a:gd name="connsiteY37" fmla="*/ 385536 h 438642"/>
                <a:gd name="connsiteX38" fmla="*/ 53112 w 574281"/>
                <a:gd name="connsiteY38" fmla="*/ 298110 h 438642"/>
                <a:gd name="connsiteX39" fmla="*/ 0 w 574281"/>
                <a:gd name="connsiteY39" fmla="*/ 182019 h 438642"/>
                <a:gd name="connsiteX40" fmla="*/ 235414 w 574281"/>
                <a:gd name="connsiteY40" fmla="*/ 0 h 43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4281" h="438642">
                  <a:moveTo>
                    <a:pt x="485230" y="162077"/>
                  </a:moveTo>
                  <a:cubicBezTo>
                    <a:pt x="538373" y="186438"/>
                    <a:pt x="574281" y="230860"/>
                    <a:pt x="574281" y="282448"/>
                  </a:cubicBezTo>
                  <a:cubicBezTo>
                    <a:pt x="574281" y="315406"/>
                    <a:pt x="558482" y="346932"/>
                    <a:pt x="532628" y="371292"/>
                  </a:cubicBezTo>
                  <a:lnTo>
                    <a:pt x="545555" y="438642"/>
                  </a:lnTo>
                  <a:lnTo>
                    <a:pt x="480921" y="404251"/>
                  </a:lnTo>
                  <a:cubicBezTo>
                    <a:pt x="455067" y="415715"/>
                    <a:pt x="424905" y="421446"/>
                    <a:pt x="393306" y="421446"/>
                  </a:cubicBezTo>
                  <a:cubicBezTo>
                    <a:pt x="344471" y="421446"/>
                    <a:pt x="299945" y="407117"/>
                    <a:pt x="266910" y="382756"/>
                  </a:cubicBezTo>
                  <a:cubicBezTo>
                    <a:pt x="282710" y="381323"/>
                    <a:pt x="298509" y="379890"/>
                    <a:pt x="312872" y="377024"/>
                  </a:cubicBezTo>
                  <a:cubicBezTo>
                    <a:pt x="337289" y="387055"/>
                    <a:pt x="364579" y="392787"/>
                    <a:pt x="393306" y="392787"/>
                  </a:cubicBezTo>
                  <a:cubicBezTo>
                    <a:pt x="436395" y="392787"/>
                    <a:pt x="475175" y="379890"/>
                    <a:pt x="505338" y="358395"/>
                  </a:cubicBezTo>
                  <a:cubicBezTo>
                    <a:pt x="532628" y="336901"/>
                    <a:pt x="546991" y="309674"/>
                    <a:pt x="546991" y="282448"/>
                  </a:cubicBezTo>
                  <a:cubicBezTo>
                    <a:pt x="546991" y="255221"/>
                    <a:pt x="532628" y="227994"/>
                    <a:pt x="505338" y="206500"/>
                  </a:cubicBezTo>
                  <a:cubicBezTo>
                    <a:pt x="501029" y="203634"/>
                    <a:pt x="495284" y="199335"/>
                    <a:pt x="489539" y="196469"/>
                  </a:cubicBezTo>
                  <a:cubicBezTo>
                    <a:pt x="489539" y="185005"/>
                    <a:pt x="488102" y="173541"/>
                    <a:pt x="485230" y="162077"/>
                  </a:cubicBezTo>
                  <a:close/>
                  <a:moveTo>
                    <a:pt x="347379" y="143322"/>
                  </a:moveTo>
                  <a:cubicBezTo>
                    <a:pt x="327283" y="143322"/>
                    <a:pt x="312928" y="159088"/>
                    <a:pt x="312928" y="177719"/>
                  </a:cubicBezTo>
                  <a:cubicBezTo>
                    <a:pt x="312928" y="196351"/>
                    <a:pt x="327283" y="212117"/>
                    <a:pt x="347379" y="212117"/>
                  </a:cubicBezTo>
                  <a:cubicBezTo>
                    <a:pt x="366040" y="212117"/>
                    <a:pt x="381830" y="196351"/>
                    <a:pt x="381830" y="177719"/>
                  </a:cubicBezTo>
                  <a:cubicBezTo>
                    <a:pt x="381830" y="159088"/>
                    <a:pt x="366040" y="143322"/>
                    <a:pt x="347379" y="143322"/>
                  </a:cubicBezTo>
                  <a:close/>
                  <a:moveTo>
                    <a:pt x="235414" y="143322"/>
                  </a:moveTo>
                  <a:cubicBezTo>
                    <a:pt x="216753" y="143322"/>
                    <a:pt x="200963" y="159088"/>
                    <a:pt x="200963" y="177719"/>
                  </a:cubicBezTo>
                  <a:cubicBezTo>
                    <a:pt x="200963" y="196351"/>
                    <a:pt x="216753" y="212117"/>
                    <a:pt x="235414" y="212117"/>
                  </a:cubicBezTo>
                  <a:cubicBezTo>
                    <a:pt x="254075" y="212117"/>
                    <a:pt x="269865" y="196351"/>
                    <a:pt x="269865" y="177719"/>
                  </a:cubicBezTo>
                  <a:cubicBezTo>
                    <a:pt x="269865" y="159088"/>
                    <a:pt x="254075" y="143322"/>
                    <a:pt x="235414" y="143322"/>
                  </a:cubicBezTo>
                  <a:close/>
                  <a:moveTo>
                    <a:pt x="124884" y="143322"/>
                  </a:moveTo>
                  <a:cubicBezTo>
                    <a:pt x="106223" y="143322"/>
                    <a:pt x="90433" y="159088"/>
                    <a:pt x="90433" y="177719"/>
                  </a:cubicBezTo>
                  <a:cubicBezTo>
                    <a:pt x="90433" y="196351"/>
                    <a:pt x="106223" y="212117"/>
                    <a:pt x="124884" y="212117"/>
                  </a:cubicBezTo>
                  <a:cubicBezTo>
                    <a:pt x="143545" y="212117"/>
                    <a:pt x="159335" y="196351"/>
                    <a:pt x="159335" y="177719"/>
                  </a:cubicBezTo>
                  <a:cubicBezTo>
                    <a:pt x="159335" y="159088"/>
                    <a:pt x="143545" y="143322"/>
                    <a:pt x="124884" y="143322"/>
                  </a:cubicBezTo>
                  <a:close/>
                  <a:moveTo>
                    <a:pt x="235414" y="0"/>
                  </a:moveTo>
                  <a:cubicBezTo>
                    <a:pt x="348815" y="0"/>
                    <a:pt x="443555" y="61629"/>
                    <a:pt x="466522" y="143322"/>
                  </a:cubicBezTo>
                  <a:cubicBezTo>
                    <a:pt x="469393" y="154788"/>
                    <a:pt x="470828" y="166254"/>
                    <a:pt x="470828" y="177719"/>
                  </a:cubicBezTo>
                  <a:cubicBezTo>
                    <a:pt x="470828" y="179153"/>
                    <a:pt x="470828" y="180586"/>
                    <a:pt x="470828" y="182019"/>
                  </a:cubicBezTo>
                  <a:cubicBezTo>
                    <a:pt x="470828" y="266579"/>
                    <a:pt x="396185" y="338240"/>
                    <a:pt x="294268" y="358305"/>
                  </a:cubicBezTo>
                  <a:cubicBezTo>
                    <a:pt x="279913" y="361172"/>
                    <a:pt x="264123" y="362605"/>
                    <a:pt x="248333" y="362605"/>
                  </a:cubicBezTo>
                  <a:cubicBezTo>
                    <a:pt x="244027" y="364038"/>
                    <a:pt x="239720" y="364038"/>
                    <a:pt x="235414" y="364038"/>
                  </a:cubicBezTo>
                  <a:cubicBezTo>
                    <a:pt x="195221" y="364038"/>
                    <a:pt x="156464" y="355439"/>
                    <a:pt x="122013" y="341106"/>
                  </a:cubicBezTo>
                  <a:lnTo>
                    <a:pt x="35886" y="385536"/>
                  </a:lnTo>
                  <a:lnTo>
                    <a:pt x="53112" y="298110"/>
                  </a:lnTo>
                  <a:cubicBezTo>
                    <a:pt x="20096" y="266579"/>
                    <a:pt x="0" y="226449"/>
                    <a:pt x="0" y="182019"/>
                  </a:cubicBezTo>
                  <a:cubicBezTo>
                    <a:pt x="0" y="81694"/>
                    <a:pt x="106223" y="0"/>
                    <a:pt x="235414" y="0"/>
                  </a:cubicBezTo>
                  <a:close/>
                </a:path>
              </a:pathLst>
            </a:custGeom>
            <a:gradFill>
              <a:gsLst>
                <a:gs pos="0">
                  <a:srgbClr val="F57987"/>
                </a:gs>
                <a:gs pos="100000">
                  <a:srgbClr val="FA99A3"/>
                </a:gs>
              </a:gsLst>
              <a:lin ang="2400000" scaled="0"/>
            </a:gra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471352" y="2662267"/>
            <a:ext cx="2076450" cy="2765728"/>
            <a:chOff x="8471352" y="2509867"/>
            <a:chExt cx="2076450" cy="2765728"/>
          </a:xfrm>
        </p:grpSpPr>
        <p:sp>
          <p:nvSpPr>
            <p:cNvPr id="27" name="圆角矩形 29"/>
            <p:cNvSpPr/>
            <p:nvPr>
              <p:custDataLst>
                <p:tags r:id="rId11"/>
              </p:custDataLst>
            </p:nvPr>
          </p:nvSpPr>
          <p:spPr>
            <a:xfrm>
              <a:off x="8471352" y="2509867"/>
              <a:ext cx="2076450" cy="2765728"/>
            </a:xfrm>
            <a:prstGeom prst="roundRect">
              <a:avLst>
                <a:gd name="adj" fmla="val 3823"/>
              </a:avLst>
            </a:prstGeom>
            <a:gradFill flip="none" rotWithShape="1"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/>
              <a:endParaRPr lang="zh-CN" altLang="en-US" sz="1050" kern="0" dirty="0">
                <a:solidFill>
                  <a:schemeClr val="bg1"/>
                </a:solidFill>
                <a:latin typeface="Arial" panose="020B0604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28" name="椭圆 33"/>
            <p:cNvSpPr/>
            <p:nvPr>
              <p:custDataLst>
                <p:tags r:id="rId12"/>
              </p:custDataLst>
            </p:nvPr>
          </p:nvSpPr>
          <p:spPr>
            <a:xfrm>
              <a:off x="9138102" y="2811004"/>
              <a:ext cx="742950" cy="7429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9" name="矩形 31"/>
            <p:cNvSpPr/>
            <p:nvPr>
              <p:custDataLst>
                <p:tags r:id="rId13"/>
              </p:custDataLst>
            </p:nvPr>
          </p:nvSpPr>
          <p:spPr>
            <a:xfrm>
              <a:off x="8928883" y="3671657"/>
              <a:ext cx="11613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矩形 32"/>
            <p:cNvSpPr/>
            <p:nvPr>
              <p:custDataLst>
                <p:tags r:id="rId14"/>
              </p:custDataLst>
            </p:nvPr>
          </p:nvSpPr>
          <p:spPr>
            <a:xfrm>
              <a:off x="8677727" y="4102803"/>
              <a:ext cx="1663700" cy="873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,</a:t>
              </a: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Century Gothic" panose="020B0502020202020204" pitchFamily="34" charset="0"/>
                </a:rPr>
                <a:t>请在此输请在此输入</a:t>
              </a:r>
              <a:endParaRPr lang="zh-CN" altLang="en-US" sz="10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Century Gothic" panose="020B0502020202020204" pitchFamily="34" charset="0"/>
              </a:endParaRPr>
            </a:p>
          </p:txBody>
        </p:sp>
        <p:cxnSp>
          <p:nvCxnSpPr>
            <p:cNvPr id="31" name="直接连接符 44"/>
            <p:cNvCxnSpPr/>
            <p:nvPr>
              <p:custDataLst>
                <p:tags r:id="rId15"/>
              </p:custDataLst>
            </p:nvPr>
          </p:nvCxnSpPr>
          <p:spPr>
            <a:xfrm>
              <a:off x="9395088" y="4037825"/>
              <a:ext cx="228978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74337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auto">
            <a:xfrm>
              <a:off x="9344172" y="3021139"/>
              <a:ext cx="349862" cy="322680"/>
            </a:xfrm>
            <a:custGeom>
              <a:avLst/>
              <a:gdLst>
                <a:gd name="connsiteX0" fmla="*/ 176147 w 578111"/>
                <a:gd name="connsiteY0" fmla="*/ 221031 h 533197"/>
                <a:gd name="connsiteX1" fmla="*/ 212154 w 578111"/>
                <a:gd name="connsiteY1" fmla="*/ 256947 h 533197"/>
                <a:gd name="connsiteX2" fmla="*/ 212154 w 578111"/>
                <a:gd name="connsiteY2" fmla="*/ 348118 h 533197"/>
                <a:gd name="connsiteX3" fmla="*/ 176147 w 578111"/>
                <a:gd name="connsiteY3" fmla="*/ 384955 h 533197"/>
                <a:gd name="connsiteX4" fmla="*/ 139217 w 578111"/>
                <a:gd name="connsiteY4" fmla="*/ 348118 h 533197"/>
                <a:gd name="connsiteX5" fmla="*/ 139217 w 578111"/>
                <a:gd name="connsiteY5" fmla="*/ 256947 h 533197"/>
                <a:gd name="connsiteX6" fmla="*/ 176147 w 578111"/>
                <a:gd name="connsiteY6" fmla="*/ 221031 h 533197"/>
                <a:gd name="connsiteX7" fmla="*/ 267503 w 578111"/>
                <a:gd name="connsiteY7" fmla="*/ 184193 h 533197"/>
                <a:gd name="connsiteX8" fmla="*/ 303437 w 578111"/>
                <a:gd name="connsiteY8" fmla="*/ 221030 h 533197"/>
                <a:gd name="connsiteX9" fmla="*/ 303437 w 578111"/>
                <a:gd name="connsiteY9" fmla="*/ 348119 h 533197"/>
                <a:gd name="connsiteX10" fmla="*/ 267503 w 578111"/>
                <a:gd name="connsiteY10" fmla="*/ 384956 h 533197"/>
                <a:gd name="connsiteX11" fmla="*/ 230648 w 578111"/>
                <a:gd name="connsiteY11" fmla="*/ 348119 h 533197"/>
                <a:gd name="connsiteX12" fmla="*/ 230648 w 578111"/>
                <a:gd name="connsiteY12" fmla="*/ 221030 h 533197"/>
                <a:gd name="connsiteX13" fmla="*/ 267503 w 578111"/>
                <a:gd name="connsiteY13" fmla="*/ 184193 h 533197"/>
                <a:gd name="connsiteX14" fmla="*/ 357937 w 578111"/>
                <a:gd name="connsiteY14" fmla="*/ 148390 h 533197"/>
                <a:gd name="connsiteX15" fmla="*/ 394867 w 578111"/>
                <a:gd name="connsiteY15" fmla="*/ 184289 h 533197"/>
                <a:gd name="connsiteX16" fmla="*/ 394867 w 578111"/>
                <a:gd name="connsiteY16" fmla="*/ 348136 h 533197"/>
                <a:gd name="connsiteX17" fmla="*/ 357937 w 578111"/>
                <a:gd name="connsiteY17" fmla="*/ 384955 h 533197"/>
                <a:gd name="connsiteX18" fmla="*/ 321930 w 578111"/>
                <a:gd name="connsiteY18" fmla="*/ 348136 h 533197"/>
                <a:gd name="connsiteX19" fmla="*/ 321930 w 578111"/>
                <a:gd name="connsiteY19" fmla="*/ 184289 h 533197"/>
                <a:gd name="connsiteX20" fmla="*/ 357937 w 578111"/>
                <a:gd name="connsiteY20" fmla="*/ 148390 h 533197"/>
                <a:gd name="connsiteX21" fmla="*/ 267469 w 578111"/>
                <a:gd name="connsiteY21" fmla="*/ 0 h 533197"/>
                <a:gd name="connsiteX22" fmla="*/ 529404 w 578111"/>
                <a:gd name="connsiteY22" fmla="*/ 218252 h 533197"/>
                <a:gd name="connsiteX23" fmla="*/ 566296 w 578111"/>
                <a:gd name="connsiteY23" fmla="*/ 218252 h 533197"/>
                <a:gd name="connsiteX24" fmla="*/ 576441 w 578111"/>
                <a:gd name="connsiteY24" fmla="*/ 224698 h 533197"/>
                <a:gd name="connsiteX25" fmla="*/ 575519 w 578111"/>
                <a:gd name="connsiteY25" fmla="*/ 237590 h 533197"/>
                <a:gd name="connsiteX26" fmla="*/ 514647 w 578111"/>
                <a:gd name="connsiteY26" fmla="*/ 310341 h 533197"/>
                <a:gd name="connsiteX27" fmla="*/ 505424 w 578111"/>
                <a:gd name="connsiteY27" fmla="*/ 314945 h 533197"/>
                <a:gd name="connsiteX28" fmla="*/ 496201 w 578111"/>
                <a:gd name="connsiteY28" fmla="*/ 310341 h 533197"/>
                <a:gd name="connsiteX29" fmla="*/ 435328 w 578111"/>
                <a:gd name="connsiteY29" fmla="*/ 237590 h 533197"/>
                <a:gd name="connsiteX30" fmla="*/ 433484 w 578111"/>
                <a:gd name="connsiteY30" fmla="*/ 224698 h 533197"/>
                <a:gd name="connsiteX31" fmla="*/ 444551 w 578111"/>
                <a:gd name="connsiteY31" fmla="*/ 218252 h 533197"/>
                <a:gd name="connsiteX32" fmla="*/ 480521 w 578111"/>
                <a:gd name="connsiteY32" fmla="*/ 218252 h 533197"/>
                <a:gd name="connsiteX33" fmla="*/ 267469 w 578111"/>
                <a:gd name="connsiteY33" fmla="*/ 47886 h 533197"/>
                <a:gd name="connsiteX34" fmla="*/ 48882 w 578111"/>
                <a:gd name="connsiteY34" fmla="*/ 266138 h 533197"/>
                <a:gd name="connsiteX35" fmla="*/ 267469 w 578111"/>
                <a:gd name="connsiteY35" fmla="*/ 484390 h 533197"/>
                <a:gd name="connsiteX36" fmla="*/ 456541 w 578111"/>
                <a:gd name="connsiteY36" fmla="*/ 375724 h 533197"/>
                <a:gd name="connsiteX37" fmla="*/ 489744 w 578111"/>
                <a:gd name="connsiteY37" fmla="*/ 366515 h 533197"/>
                <a:gd name="connsiteX38" fmla="*/ 498967 w 578111"/>
                <a:gd name="connsiteY38" fmla="*/ 399668 h 533197"/>
                <a:gd name="connsiteX39" fmla="*/ 267469 w 578111"/>
                <a:gd name="connsiteY39" fmla="*/ 533197 h 533197"/>
                <a:gd name="connsiteX40" fmla="*/ 0 w 578111"/>
                <a:gd name="connsiteY40" fmla="*/ 266138 h 533197"/>
                <a:gd name="connsiteX41" fmla="*/ 267469 w 578111"/>
                <a:gd name="connsiteY4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8111" h="533197">
                  <a:moveTo>
                    <a:pt x="176147" y="221031"/>
                  </a:moveTo>
                  <a:cubicBezTo>
                    <a:pt x="196459" y="221031"/>
                    <a:pt x="212154" y="237608"/>
                    <a:pt x="212154" y="256947"/>
                  </a:cubicBezTo>
                  <a:lnTo>
                    <a:pt x="212154" y="348118"/>
                  </a:lnTo>
                  <a:cubicBezTo>
                    <a:pt x="212154" y="368378"/>
                    <a:pt x="196459" y="384955"/>
                    <a:pt x="176147" y="384955"/>
                  </a:cubicBezTo>
                  <a:cubicBezTo>
                    <a:pt x="155836" y="384955"/>
                    <a:pt x="139217" y="368378"/>
                    <a:pt x="139217" y="348118"/>
                  </a:cubicBezTo>
                  <a:lnTo>
                    <a:pt x="139217" y="256947"/>
                  </a:lnTo>
                  <a:cubicBezTo>
                    <a:pt x="139217" y="237608"/>
                    <a:pt x="155836" y="221031"/>
                    <a:pt x="176147" y="221031"/>
                  </a:cubicBezTo>
                  <a:close/>
                  <a:moveTo>
                    <a:pt x="267503" y="184193"/>
                  </a:moveTo>
                  <a:cubicBezTo>
                    <a:pt x="286852" y="184193"/>
                    <a:pt x="303437" y="200770"/>
                    <a:pt x="303437" y="221030"/>
                  </a:cubicBezTo>
                  <a:lnTo>
                    <a:pt x="303437" y="348119"/>
                  </a:lnTo>
                  <a:cubicBezTo>
                    <a:pt x="303437" y="368379"/>
                    <a:pt x="287774" y="384956"/>
                    <a:pt x="267503" y="384956"/>
                  </a:cubicBezTo>
                  <a:cubicBezTo>
                    <a:pt x="247233" y="384956"/>
                    <a:pt x="230648" y="368379"/>
                    <a:pt x="230648" y="348119"/>
                  </a:cubicBezTo>
                  <a:lnTo>
                    <a:pt x="230648" y="221030"/>
                  </a:lnTo>
                  <a:cubicBezTo>
                    <a:pt x="230648" y="200770"/>
                    <a:pt x="247233" y="184193"/>
                    <a:pt x="267503" y="184193"/>
                  </a:cubicBezTo>
                  <a:close/>
                  <a:moveTo>
                    <a:pt x="357937" y="148390"/>
                  </a:moveTo>
                  <a:cubicBezTo>
                    <a:pt x="378249" y="148390"/>
                    <a:pt x="394867" y="164959"/>
                    <a:pt x="394867" y="184289"/>
                  </a:cubicBezTo>
                  <a:lnTo>
                    <a:pt x="394867" y="348136"/>
                  </a:lnTo>
                  <a:cubicBezTo>
                    <a:pt x="394867" y="368386"/>
                    <a:pt x="378249" y="384955"/>
                    <a:pt x="357937" y="384955"/>
                  </a:cubicBezTo>
                  <a:cubicBezTo>
                    <a:pt x="338549" y="384955"/>
                    <a:pt x="321930" y="368386"/>
                    <a:pt x="321930" y="348136"/>
                  </a:cubicBezTo>
                  <a:lnTo>
                    <a:pt x="321930" y="184289"/>
                  </a:lnTo>
                  <a:cubicBezTo>
                    <a:pt x="321930" y="164959"/>
                    <a:pt x="338549" y="148390"/>
                    <a:pt x="357937" y="148390"/>
                  </a:cubicBezTo>
                  <a:close/>
                  <a:moveTo>
                    <a:pt x="267469" y="0"/>
                  </a:moveTo>
                  <a:cubicBezTo>
                    <a:pt x="397514" y="0"/>
                    <a:pt x="507268" y="93931"/>
                    <a:pt x="529404" y="218252"/>
                  </a:cubicBezTo>
                  <a:lnTo>
                    <a:pt x="566296" y="218252"/>
                  </a:lnTo>
                  <a:cubicBezTo>
                    <a:pt x="570907" y="218252"/>
                    <a:pt x="574597" y="221014"/>
                    <a:pt x="576441" y="224698"/>
                  </a:cubicBezTo>
                  <a:cubicBezTo>
                    <a:pt x="579208" y="229302"/>
                    <a:pt x="578286" y="233907"/>
                    <a:pt x="575519" y="237590"/>
                  </a:cubicBezTo>
                  <a:lnTo>
                    <a:pt x="514647" y="310341"/>
                  </a:lnTo>
                  <a:cubicBezTo>
                    <a:pt x="511880" y="313104"/>
                    <a:pt x="509113" y="314945"/>
                    <a:pt x="505424" y="314945"/>
                  </a:cubicBezTo>
                  <a:cubicBezTo>
                    <a:pt x="501734" y="314945"/>
                    <a:pt x="498045" y="313104"/>
                    <a:pt x="496201" y="310341"/>
                  </a:cubicBezTo>
                  <a:lnTo>
                    <a:pt x="435328" y="237590"/>
                  </a:lnTo>
                  <a:cubicBezTo>
                    <a:pt x="431639" y="233907"/>
                    <a:pt x="431639" y="229302"/>
                    <a:pt x="433484" y="224698"/>
                  </a:cubicBezTo>
                  <a:cubicBezTo>
                    <a:pt x="435328" y="221014"/>
                    <a:pt x="439940" y="218252"/>
                    <a:pt x="444551" y="218252"/>
                  </a:cubicBezTo>
                  <a:lnTo>
                    <a:pt x="480521" y="218252"/>
                  </a:lnTo>
                  <a:cubicBezTo>
                    <a:pt x="458386" y="120637"/>
                    <a:pt x="370767" y="47886"/>
                    <a:pt x="267469" y="47886"/>
                  </a:cubicBezTo>
                  <a:cubicBezTo>
                    <a:pt x="146647" y="47886"/>
                    <a:pt x="48882" y="146422"/>
                    <a:pt x="48882" y="266138"/>
                  </a:cubicBezTo>
                  <a:cubicBezTo>
                    <a:pt x="48882" y="386775"/>
                    <a:pt x="146647" y="484390"/>
                    <a:pt x="267469" y="484390"/>
                  </a:cubicBezTo>
                  <a:cubicBezTo>
                    <a:pt x="344942" y="484390"/>
                    <a:pt x="417805" y="442949"/>
                    <a:pt x="456541" y="375724"/>
                  </a:cubicBezTo>
                  <a:cubicBezTo>
                    <a:pt x="462998" y="363753"/>
                    <a:pt x="477754" y="360069"/>
                    <a:pt x="489744" y="366515"/>
                  </a:cubicBezTo>
                  <a:cubicBezTo>
                    <a:pt x="501734" y="373883"/>
                    <a:pt x="505424" y="388617"/>
                    <a:pt x="498967" y="399668"/>
                  </a:cubicBezTo>
                  <a:cubicBezTo>
                    <a:pt x="451008" y="482548"/>
                    <a:pt x="362466" y="533197"/>
                    <a:pt x="267469" y="533197"/>
                  </a:cubicBezTo>
                  <a:cubicBezTo>
                    <a:pt x="119900" y="533197"/>
                    <a:pt x="0" y="413481"/>
                    <a:pt x="0" y="266138"/>
                  </a:cubicBezTo>
                  <a:cubicBezTo>
                    <a:pt x="0" y="119716"/>
                    <a:pt x="119900" y="0"/>
                    <a:pt x="267469" y="0"/>
                  </a:cubicBezTo>
                  <a:close/>
                </a:path>
              </a:pathLst>
            </a:custGeom>
            <a:gradFill>
              <a:gsLst>
                <a:gs pos="0">
                  <a:srgbClr val="FA99A3"/>
                </a:gs>
                <a:gs pos="100000">
                  <a:srgbClr val="F57987"/>
                </a:gs>
              </a:gsLst>
              <a:lin ang="2400000" scaled="0"/>
            </a:gra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inpin culangti" panose="020000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046523" y="2234044"/>
            <a:ext cx="6150628" cy="3690377"/>
            <a:chOff x="3046523" y="2081644"/>
            <a:chExt cx="6150628" cy="3690377"/>
          </a:xfrm>
        </p:grpSpPr>
        <p:sp>
          <p:nvSpPr>
            <p:cNvPr id="34" name="矩形 33"/>
            <p:cNvSpPr>
              <a:spLocks noChangeAspect="1"/>
            </p:cNvSpPr>
            <p:nvPr/>
          </p:nvSpPr>
          <p:spPr>
            <a:xfrm>
              <a:off x="3881212" y="2399010"/>
              <a:ext cx="4528243" cy="2999961"/>
            </a:xfrm>
            <a:prstGeom prst="rect">
              <a:avLst/>
            </a:prstGeom>
            <a:blipFill dpi="0" rotWithShape="1">
              <a:blip r:embed="rId1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dk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5" name="图片 45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523" y="2081644"/>
              <a:ext cx="6150628" cy="369037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1403" y="279611"/>
            <a:ext cx="3339701" cy="634024"/>
            <a:chOff x="461403" y="279611"/>
            <a:chExt cx="3339701" cy="634024"/>
          </a:xfrm>
        </p:grpSpPr>
        <p:grpSp>
          <p:nvGrpSpPr>
            <p:cNvPr id="2" name="组合 1"/>
            <p:cNvGrpSpPr/>
            <p:nvPr/>
          </p:nvGrpSpPr>
          <p:grpSpPr>
            <a:xfrm>
              <a:off x="461403" y="298047"/>
              <a:ext cx="617312" cy="582525"/>
              <a:chOff x="351427" y="298047"/>
              <a:chExt cx="617312" cy="582525"/>
            </a:xfrm>
          </p:grpSpPr>
          <p:sp>
            <p:nvSpPr>
              <p:cNvPr id="11" name="椭圆 4"/>
              <p:cNvSpPr/>
              <p:nvPr/>
            </p:nvSpPr>
            <p:spPr>
              <a:xfrm rot="11929755" flipH="1">
                <a:off x="366677" y="298047"/>
                <a:ext cx="602062" cy="582525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73076 w 5801559"/>
                  <a:gd name="connsiteY0-62" fmla="*/ 1510867 h 4944166"/>
                  <a:gd name="connsiteX1-63" fmla="*/ 1815362 w 5801559"/>
                  <a:gd name="connsiteY1-64" fmla="*/ 71709 h 4944166"/>
                  <a:gd name="connsiteX2-65" fmla="*/ 5801559 w 5801559"/>
                  <a:gd name="connsiteY2-66" fmla="*/ 3632434 h 4944166"/>
                  <a:gd name="connsiteX3-67" fmla="*/ 4084095 w 5801559"/>
                  <a:gd name="connsiteY3-68" fmla="*/ 4651132 h 4944166"/>
                  <a:gd name="connsiteX4-69" fmla="*/ 73076 w 5801559"/>
                  <a:gd name="connsiteY4-70" fmla="*/ 1510867 h 4944166"/>
                  <a:gd name="connsiteX0-71" fmla="*/ 165523 w 5894006"/>
                  <a:gd name="connsiteY0-72" fmla="*/ 1557372 h 4990671"/>
                  <a:gd name="connsiteX1-73" fmla="*/ 1907809 w 5894006"/>
                  <a:gd name="connsiteY1-74" fmla="*/ 118214 h 4990671"/>
                  <a:gd name="connsiteX2-75" fmla="*/ 5894006 w 5894006"/>
                  <a:gd name="connsiteY2-76" fmla="*/ 3678939 h 4990671"/>
                  <a:gd name="connsiteX3-77" fmla="*/ 4176542 w 5894006"/>
                  <a:gd name="connsiteY3-78" fmla="*/ 4697637 h 4990671"/>
                  <a:gd name="connsiteX4-79" fmla="*/ 165523 w 5894006"/>
                  <a:gd name="connsiteY4-80" fmla="*/ 1557372 h 4990671"/>
                  <a:gd name="connsiteX0-81" fmla="*/ 161462 w 5889945"/>
                  <a:gd name="connsiteY0-82" fmla="*/ 1559338 h 5105084"/>
                  <a:gd name="connsiteX1-83" fmla="*/ 1903748 w 5889945"/>
                  <a:gd name="connsiteY1-84" fmla="*/ 120180 h 5105084"/>
                  <a:gd name="connsiteX2-85" fmla="*/ 5889945 w 5889945"/>
                  <a:gd name="connsiteY2-86" fmla="*/ 3680905 h 5105084"/>
                  <a:gd name="connsiteX3-87" fmla="*/ 4115993 w 5889945"/>
                  <a:gd name="connsiteY3-88" fmla="*/ 4869068 h 5105084"/>
                  <a:gd name="connsiteX4-89" fmla="*/ 161462 w 5889945"/>
                  <a:gd name="connsiteY4-90" fmla="*/ 1559338 h 5105084"/>
                  <a:gd name="connsiteX0-91" fmla="*/ 53208 w 5781691"/>
                  <a:gd name="connsiteY0-92" fmla="*/ 1555167 h 4872851"/>
                  <a:gd name="connsiteX1-93" fmla="*/ 1795494 w 5781691"/>
                  <a:gd name="connsiteY1-94" fmla="*/ 116009 h 4872851"/>
                  <a:gd name="connsiteX2-95" fmla="*/ 5781691 w 5781691"/>
                  <a:gd name="connsiteY2-96" fmla="*/ 3676734 h 4872851"/>
                  <a:gd name="connsiteX3-97" fmla="*/ 2475576 w 5781691"/>
                  <a:gd name="connsiteY3-98" fmla="*/ 4499185 h 4872851"/>
                  <a:gd name="connsiteX4-99" fmla="*/ 53208 w 5781691"/>
                  <a:gd name="connsiteY4-100" fmla="*/ 1555167 h 4872851"/>
                  <a:gd name="connsiteX0-101" fmla="*/ 9287 w 5479270"/>
                  <a:gd name="connsiteY0-102" fmla="*/ 1472107 h 4499640"/>
                  <a:gd name="connsiteX1-103" fmla="*/ 1751573 w 5479270"/>
                  <a:gd name="connsiteY1-104" fmla="*/ 32949 h 4499640"/>
                  <a:gd name="connsiteX2-105" fmla="*/ 5479270 w 5479270"/>
                  <a:gd name="connsiteY2-106" fmla="*/ 2793324 h 4499640"/>
                  <a:gd name="connsiteX3-107" fmla="*/ 2431655 w 5479270"/>
                  <a:gd name="connsiteY3-108" fmla="*/ 4416125 h 4499640"/>
                  <a:gd name="connsiteX4-109" fmla="*/ 9287 w 5479270"/>
                  <a:gd name="connsiteY4-110" fmla="*/ 1472107 h 449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79270" h="4499640">
                    <a:moveTo>
                      <a:pt x="9287" y="1472107"/>
                    </a:moveTo>
                    <a:cubicBezTo>
                      <a:pt x="-104060" y="741578"/>
                      <a:pt x="839909" y="-187254"/>
                      <a:pt x="1751573" y="32949"/>
                    </a:cubicBezTo>
                    <a:cubicBezTo>
                      <a:pt x="2663237" y="253152"/>
                      <a:pt x="5479270" y="1062711"/>
                      <a:pt x="5479270" y="2793324"/>
                    </a:cubicBezTo>
                    <a:cubicBezTo>
                      <a:pt x="5479270" y="4523937"/>
                      <a:pt x="3343319" y="4636328"/>
                      <a:pt x="2431655" y="4416125"/>
                    </a:cubicBezTo>
                    <a:cubicBezTo>
                      <a:pt x="1519991" y="4195922"/>
                      <a:pt x="122634" y="2202636"/>
                      <a:pt x="9287" y="1472107"/>
                    </a:cubicBezTo>
                    <a:close/>
                  </a:path>
                </a:pathLst>
              </a:custGeom>
              <a:gradFill flip="none" rotWithShape="0">
                <a:gsLst>
                  <a:gs pos="69000">
                    <a:srgbClr val="F57987"/>
                  </a:gs>
                  <a:gs pos="0">
                    <a:srgbClr val="FA99A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51427" y="369674"/>
                <a:ext cx="613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04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226669" y="279611"/>
              <a:ext cx="195327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明年工作规划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41426" y="667414"/>
              <a:ext cx="25596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NEXT YEAR'S WORK PLAN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31" name="Rectangle 28"/>
          <p:cNvSpPr/>
          <p:nvPr/>
        </p:nvSpPr>
        <p:spPr>
          <a:xfrm>
            <a:off x="1514475" y="4926845"/>
            <a:ext cx="9163050" cy="1181855"/>
          </a:xfrm>
          <a:prstGeom prst="rect">
            <a:avLst/>
          </a:prstGeom>
          <a:grpFill/>
          <a:ln w="6350">
            <a:solidFill>
              <a:srgbClr val="364254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sysClr val="windowText" lastClr="000000"/>
              </a:solidFill>
              <a:latin typeface="优设标题黑" panose="00000500000000000000" pitchFamily="2" charset="-122"/>
            </a:endParaRPr>
          </a:p>
        </p:txBody>
      </p:sp>
      <p:graphicFrame>
        <p:nvGraphicFramePr>
          <p:cNvPr id="32" name="图表"/>
          <p:cNvGraphicFramePr/>
          <p:nvPr/>
        </p:nvGraphicFramePr>
        <p:xfrm>
          <a:off x="1423715" y="1733787"/>
          <a:ext cx="9359123" cy="2970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8893047" y="1584489"/>
            <a:ext cx="894908" cy="153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en-US" sz="1000" b="1" dirty="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Tahoma" panose="020B0604030504040204" pitchFamily="34" charset="0"/>
              </a:rPr>
              <a:t>STEP 01</a:t>
            </a:r>
            <a:endParaRPr lang="en-US" sz="1000" b="1" dirty="0">
              <a:solidFill>
                <a:sysClr val="windowText" lastClr="000000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34" name="形状"/>
          <p:cNvSpPr/>
          <p:nvPr/>
        </p:nvSpPr>
        <p:spPr>
          <a:xfrm>
            <a:off x="8623883" y="1601506"/>
            <a:ext cx="119856" cy="119855"/>
          </a:xfrm>
          <a:prstGeom prst="ellipse">
            <a:avLst/>
          </a:prstGeom>
          <a:solidFill>
            <a:srgbClr val="2FC1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ysClr val="windowText" lastClr="000000"/>
              </a:solidFill>
              <a:latin typeface="优设标题黑" panose="00000500000000000000" pitchFamily="2" charset="-122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0109644" y="1584489"/>
            <a:ext cx="894908" cy="153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en-US" sz="1000" b="1" dirty="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Tahoma" panose="020B0604030504040204" pitchFamily="34" charset="0"/>
              </a:rPr>
              <a:t>STEP 02</a:t>
            </a:r>
            <a:endParaRPr lang="en-US" sz="1000" b="1" dirty="0">
              <a:solidFill>
                <a:sysClr val="windowText" lastClr="000000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36" name="形状"/>
          <p:cNvSpPr/>
          <p:nvPr/>
        </p:nvSpPr>
        <p:spPr>
          <a:xfrm>
            <a:off x="9840480" y="1601506"/>
            <a:ext cx="119856" cy="119855"/>
          </a:xfrm>
          <a:prstGeom prst="ellipse">
            <a:avLst/>
          </a:prstGeom>
          <a:solidFill>
            <a:srgbClr val="F57987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latin typeface="优设标题黑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77479" y="5100743"/>
            <a:ext cx="4030588" cy="825776"/>
            <a:chOff x="1777479" y="5100743"/>
            <a:chExt cx="4030588" cy="825776"/>
          </a:xfrm>
        </p:grpSpPr>
        <p:sp>
          <p:nvSpPr>
            <p:cNvPr id="37" name="Rectangle 3"/>
            <p:cNvSpPr txBox="1">
              <a:spLocks noChangeArrowheads="1"/>
            </p:cNvSpPr>
            <p:nvPr/>
          </p:nvSpPr>
          <p:spPr bwMode="auto">
            <a:xfrm>
              <a:off x="2850356" y="5462324"/>
              <a:ext cx="2957711" cy="43460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ahoma" panose="020B0604030504040204" pitchFamily="34" charset="0"/>
                </a:rPr>
                <a:t>请在此输入文字内容或粘贴复制的文字内容到此处。请在此输入文字内容</a:t>
              </a:r>
              <a:endParaRPr lang="zh-CN" altLang="en-US" sz="1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38" name="Rectangle 3"/>
            <p:cNvSpPr txBox="1">
              <a:spLocks noChangeArrowheads="1"/>
            </p:cNvSpPr>
            <p:nvPr/>
          </p:nvSpPr>
          <p:spPr bwMode="auto">
            <a:xfrm>
              <a:off x="2857977" y="5100743"/>
              <a:ext cx="1777524" cy="36933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0"/>
                </a:spcBef>
                <a:defRPr/>
              </a:pPr>
              <a:r>
                <a:rPr lang="zh-CN" altLang="en-US" sz="2400" dirty="0">
                  <a:gradFill>
                    <a:gsLst>
                      <a:gs pos="2000">
                        <a:srgbClr val="FA99A3"/>
                      </a:gs>
                      <a:gs pos="100000">
                        <a:srgbClr val="F57987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  <a:cs typeface="Tahoma" panose="020B0604030504040204" pitchFamily="34" charset="0"/>
                </a:rPr>
                <a:t>输入标题内容</a:t>
              </a:r>
              <a:endParaRPr lang="en-US" altLang="ko-KR" sz="2400" dirty="0">
                <a:gradFill>
                  <a:gsLst>
                    <a:gs pos="2000">
                      <a:srgbClr val="FA99A3"/>
                    </a:gs>
                    <a:gs pos="100000">
                      <a:srgbClr val="F57987"/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39" name="Oval 30"/>
            <p:cNvSpPr/>
            <p:nvPr/>
          </p:nvSpPr>
          <p:spPr>
            <a:xfrm>
              <a:off x="1777479" y="5109025"/>
              <a:ext cx="817494" cy="817494"/>
            </a:xfrm>
            <a:prstGeom prst="ellipse">
              <a:avLst/>
            </a:prstGeom>
            <a:gradFill flip="none" rotWithShape="1"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ko-KR" altLang="en-US" sz="1050" kern="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 noEditPoints="1"/>
            </p:cNvSpPr>
            <p:nvPr/>
          </p:nvSpPr>
          <p:spPr bwMode="auto">
            <a:xfrm>
              <a:off x="1964884" y="5285409"/>
              <a:ext cx="442684" cy="464727"/>
            </a:xfrm>
            <a:custGeom>
              <a:avLst/>
              <a:gdLst>
                <a:gd name="T0" fmla="*/ 449 w 482"/>
                <a:gd name="T1" fmla="*/ 33 h 506"/>
                <a:gd name="T2" fmla="*/ 353 w 482"/>
                <a:gd name="T3" fmla="*/ 120 h 506"/>
                <a:gd name="T4" fmla="*/ 197 w 482"/>
                <a:gd name="T5" fmla="*/ 81 h 506"/>
                <a:gd name="T6" fmla="*/ 58 w 482"/>
                <a:gd name="T7" fmla="*/ 138 h 506"/>
                <a:gd name="T8" fmla="*/ 4 w 482"/>
                <a:gd name="T9" fmla="*/ 315 h 506"/>
                <a:gd name="T10" fmla="*/ 54 w 482"/>
                <a:gd name="T11" fmla="*/ 506 h 506"/>
                <a:gd name="T12" fmla="*/ 197 w 482"/>
                <a:gd name="T13" fmla="*/ 475 h 506"/>
                <a:gd name="T14" fmla="*/ 336 w 482"/>
                <a:gd name="T15" fmla="*/ 418 h 506"/>
                <a:gd name="T16" fmla="*/ 395 w 482"/>
                <a:gd name="T17" fmla="*/ 279 h 506"/>
                <a:gd name="T18" fmla="*/ 404 w 482"/>
                <a:gd name="T19" fmla="*/ 136 h 506"/>
                <a:gd name="T20" fmla="*/ 398 w 482"/>
                <a:gd name="T21" fmla="*/ 74 h 506"/>
                <a:gd name="T22" fmla="*/ 289 w 482"/>
                <a:gd name="T23" fmla="*/ 492 h 506"/>
                <a:gd name="T24" fmla="*/ 373 w 482"/>
                <a:gd name="T25" fmla="*/ 331 h 506"/>
                <a:gd name="T26" fmla="*/ 267 w 482"/>
                <a:gd name="T27" fmla="*/ 447 h 506"/>
                <a:gd name="T28" fmla="*/ 144 w 482"/>
                <a:gd name="T29" fmla="*/ 454 h 506"/>
                <a:gd name="T30" fmla="*/ 27 w 482"/>
                <a:gd name="T31" fmla="*/ 347 h 506"/>
                <a:gd name="T32" fmla="*/ 45 w 482"/>
                <a:gd name="T33" fmla="*/ 177 h 506"/>
                <a:gd name="T34" fmla="*/ 179 w 482"/>
                <a:gd name="T35" fmla="*/ 96 h 506"/>
                <a:gd name="T36" fmla="*/ 325 w 482"/>
                <a:gd name="T37" fmla="*/ 148 h 506"/>
                <a:gd name="T38" fmla="*/ 197 w 482"/>
                <a:gd name="T39" fmla="*/ 130 h 506"/>
                <a:gd name="T40" fmla="*/ 92 w 482"/>
                <a:gd name="T41" fmla="*/ 173 h 506"/>
                <a:gd name="T42" fmla="*/ 51 w 482"/>
                <a:gd name="T43" fmla="*/ 307 h 506"/>
                <a:gd name="T44" fmla="*/ 127 w 482"/>
                <a:gd name="T45" fmla="*/ 409 h 506"/>
                <a:gd name="T46" fmla="*/ 254 w 482"/>
                <a:gd name="T47" fmla="*/ 416 h 506"/>
                <a:gd name="T48" fmla="*/ 339 w 482"/>
                <a:gd name="T49" fmla="*/ 322 h 506"/>
                <a:gd name="T50" fmla="*/ 325 w 482"/>
                <a:gd name="T51" fmla="*/ 203 h 506"/>
                <a:gd name="T52" fmla="*/ 377 w 482"/>
                <a:gd name="T53" fmla="*/ 245 h 506"/>
                <a:gd name="T54" fmla="*/ 222 w 482"/>
                <a:gd name="T55" fmla="*/ 303 h 506"/>
                <a:gd name="T56" fmla="*/ 172 w 482"/>
                <a:gd name="T57" fmla="*/ 303 h 506"/>
                <a:gd name="T58" fmla="*/ 177 w 482"/>
                <a:gd name="T59" fmla="*/ 248 h 506"/>
                <a:gd name="T60" fmla="*/ 211 w 482"/>
                <a:gd name="T61" fmla="*/ 262 h 506"/>
                <a:gd name="T62" fmla="*/ 221 w 482"/>
                <a:gd name="T63" fmla="*/ 272 h 506"/>
                <a:gd name="T64" fmla="*/ 207 w 482"/>
                <a:gd name="T65" fmla="*/ 230 h 506"/>
                <a:gd name="T66" fmla="*/ 148 w 482"/>
                <a:gd name="T67" fmla="*/ 269 h 506"/>
                <a:gd name="T68" fmla="*/ 197 w 482"/>
                <a:gd name="T69" fmla="*/ 327 h 506"/>
                <a:gd name="T70" fmla="*/ 247 w 482"/>
                <a:gd name="T71" fmla="*/ 279 h 506"/>
                <a:gd name="T72" fmla="*/ 285 w 482"/>
                <a:gd name="T73" fmla="*/ 263 h 506"/>
                <a:gd name="T74" fmla="*/ 261 w 482"/>
                <a:gd name="T75" fmla="*/ 341 h 506"/>
                <a:gd name="T76" fmla="*/ 197 w 482"/>
                <a:gd name="T77" fmla="*/ 368 h 506"/>
                <a:gd name="T78" fmla="*/ 133 w 482"/>
                <a:gd name="T79" fmla="*/ 341 h 506"/>
                <a:gd name="T80" fmla="*/ 107 w 482"/>
                <a:gd name="T81" fmla="*/ 270 h 506"/>
                <a:gd name="T82" fmla="*/ 147 w 482"/>
                <a:gd name="T83" fmla="*/ 203 h 506"/>
                <a:gd name="T84" fmla="*/ 223 w 482"/>
                <a:gd name="T85" fmla="*/ 192 h 506"/>
                <a:gd name="T86" fmla="*/ 254 w 482"/>
                <a:gd name="T87" fmla="*/ 191 h 506"/>
                <a:gd name="T88" fmla="*/ 167 w 482"/>
                <a:gd name="T89" fmla="*/ 178 h 506"/>
                <a:gd name="T90" fmla="*/ 101 w 482"/>
                <a:gd name="T91" fmla="*/ 239 h 506"/>
                <a:gd name="T92" fmla="*/ 110 w 482"/>
                <a:gd name="T93" fmla="*/ 336 h 506"/>
                <a:gd name="T94" fmla="*/ 187 w 482"/>
                <a:gd name="T95" fmla="*/ 381 h 506"/>
                <a:gd name="T96" fmla="*/ 255 w 482"/>
                <a:gd name="T97" fmla="*/ 365 h 506"/>
                <a:gd name="T98" fmla="*/ 301 w 482"/>
                <a:gd name="T99" fmla="*/ 288 h 506"/>
                <a:gd name="T100" fmla="*/ 279 w 482"/>
                <a:gd name="T101" fmla="*/ 214 h 506"/>
                <a:gd name="T102" fmla="*/ 332 w 482"/>
                <a:gd name="T103" fmla="*/ 279 h 506"/>
                <a:gd name="T104" fmla="*/ 292 w 482"/>
                <a:gd name="T105" fmla="*/ 374 h 506"/>
                <a:gd name="T106" fmla="*/ 184 w 482"/>
                <a:gd name="T107" fmla="*/ 412 h 506"/>
                <a:gd name="T108" fmla="*/ 85 w 482"/>
                <a:gd name="T109" fmla="*/ 352 h 506"/>
                <a:gd name="T110" fmla="*/ 73 w 482"/>
                <a:gd name="T111" fmla="*/ 228 h 506"/>
                <a:gd name="T112" fmla="*/ 158 w 482"/>
                <a:gd name="T113" fmla="*/ 149 h 506"/>
                <a:gd name="T114" fmla="*/ 270 w 482"/>
                <a:gd name="T115" fmla="*/ 16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2" h="506">
                  <a:moveTo>
                    <a:pt x="404" y="136"/>
                  </a:moveTo>
                  <a:lnTo>
                    <a:pt x="482" y="57"/>
                  </a:lnTo>
                  <a:lnTo>
                    <a:pt x="447" y="45"/>
                  </a:lnTo>
                  <a:lnTo>
                    <a:pt x="449" y="44"/>
                  </a:lnTo>
                  <a:lnTo>
                    <a:pt x="449" y="44"/>
                  </a:lnTo>
                  <a:lnTo>
                    <a:pt x="451" y="42"/>
                  </a:lnTo>
                  <a:lnTo>
                    <a:pt x="451" y="39"/>
                  </a:lnTo>
                  <a:lnTo>
                    <a:pt x="451" y="37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6" y="32"/>
                  </a:lnTo>
                  <a:lnTo>
                    <a:pt x="444" y="32"/>
                  </a:lnTo>
                  <a:lnTo>
                    <a:pt x="441" y="32"/>
                  </a:lnTo>
                  <a:lnTo>
                    <a:pt x="439" y="33"/>
                  </a:lnTo>
                  <a:lnTo>
                    <a:pt x="437" y="36"/>
                  </a:lnTo>
                  <a:lnTo>
                    <a:pt x="425" y="0"/>
                  </a:lnTo>
                  <a:lnTo>
                    <a:pt x="346" y="79"/>
                  </a:lnTo>
                  <a:lnTo>
                    <a:pt x="358" y="114"/>
                  </a:lnTo>
                  <a:lnTo>
                    <a:pt x="353" y="119"/>
                  </a:lnTo>
                  <a:lnTo>
                    <a:pt x="353" y="120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1" y="124"/>
                  </a:lnTo>
                  <a:lnTo>
                    <a:pt x="305" y="113"/>
                  </a:lnTo>
                  <a:lnTo>
                    <a:pt x="289" y="104"/>
                  </a:lnTo>
                  <a:lnTo>
                    <a:pt x="271" y="95"/>
                  </a:lnTo>
                  <a:lnTo>
                    <a:pt x="254" y="90"/>
                  </a:lnTo>
                  <a:lnTo>
                    <a:pt x="236" y="84"/>
                  </a:lnTo>
                  <a:lnTo>
                    <a:pt x="216" y="82"/>
                  </a:lnTo>
                  <a:lnTo>
                    <a:pt x="197" y="81"/>
                  </a:lnTo>
                  <a:lnTo>
                    <a:pt x="197" y="81"/>
                  </a:lnTo>
                  <a:lnTo>
                    <a:pt x="177" y="82"/>
                  </a:lnTo>
                  <a:lnTo>
                    <a:pt x="158" y="84"/>
                  </a:lnTo>
                  <a:lnTo>
                    <a:pt x="140" y="90"/>
                  </a:lnTo>
                  <a:lnTo>
                    <a:pt x="121" y="96"/>
                  </a:lnTo>
                  <a:lnTo>
                    <a:pt x="104" y="104"/>
                  </a:lnTo>
                  <a:lnTo>
                    <a:pt x="88" y="114"/>
                  </a:lnTo>
                  <a:lnTo>
                    <a:pt x="72" y="125"/>
                  </a:lnTo>
                  <a:lnTo>
                    <a:pt x="58" y="138"/>
                  </a:lnTo>
                  <a:lnTo>
                    <a:pt x="58" y="138"/>
                  </a:lnTo>
                  <a:lnTo>
                    <a:pt x="44" y="153"/>
                  </a:lnTo>
                  <a:lnTo>
                    <a:pt x="33" y="169"/>
                  </a:lnTo>
                  <a:lnTo>
                    <a:pt x="22" y="187"/>
                  </a:lnTo>
                  <a:lnTo>
                    <a:pt x="14" y="204"/>
                  </a:lnTo>
                  <a:lnTo>
                    <a:pt x="8" y="221"/>
                  </a:lnTo>
                  <a:lnTo>
                    <a:pt x="4" y="241"/>
                  </a:lnTo>
                  <a:lnTo>
                    <a:pt x="0" y="259"/>
                  </a:lnTo>
                  <a:lnTo>
                    <a:pt x="0" y="279"/>
                  </a:lnTo>
                  <a:lnTo>
                    <a:pt x="0" y="297"/>
                  </a:lnTo>
                  <a:lnTo>
                    <a:pt x="4" y="315"/>
                  </a:lnTo>
                  <a:lnTo>
                    <a:pt x="8" y="335"/>
                  </a:lnTo>
                  <a:lnTo>
                    <a:pt x="14" y="352"/>
                  </a:lnTo>
                  <a:lnTo>
                    <a:pt x="22" y="369"/>
                  </a:lnTo>
                  <a:lnTo>
                    <a:pt x="33" y="387"/>
                  </a:lnTo>
                  <a:lnTo>
                    <a:pt x="44" y="403"/>
                  </a:lnTo>
                  <a:lnTo>
                    <a:pt x="58" y="418"/>
                  </a:lnTo>
                  <a:lnTo>
                    <a:pt x="58" y="418"/>
                  </a:lnTo>
                  <a:lnTo>
                    <a:pt x="66" y="425"/>
                  </a:lnTo>
                  <a:lnTo>
                    <a:pt x="76" y="433"/>
                  </a:lnTo>
                  <a:lnTo>
                    <a:pt x="54" y="506"/>
                  </a:lnTo>
                  <a:lnTo>
                    <a:pt x="115" y="506"/>
                  </a:lnTo>
                  <a:lnTo>
                    <a:pt x="128" y="462"/>
                  </a:lnTo>
                  <a:lnTo>
                    <a:pt x="128" y="462"/>
                  </a:lnTo>
                  <a:lnTo>
                    <a:pt x="144" y="469"/>
                  </a:lnTo>
                  <a:lnTo>
                    <a:pt x="161" y="472"/>
                  </a:lnTo>
                  <a:lnTo>
                    <a:pt x="180" y="474"/>
                  </a:lnTo>
                  <a:lnTo>
                    <a:pt x="197" y="475"/>
                  </a:lnTo>
                  <a:lnTo>
                    <a:pt x="197" y="475"/>
                  </a:lnTo>
                  <a:lnTo>
                    <a:pt x="197" y="475"/>
                  </a:lnTo>
                  <a:lnTo>
                    <a:pt x="197" y="475"/>
                  </a:lnTo>
                  <a:lnTo>
                    <a:pt x="215" y="474"/>
                  </a:lnTo>
                  <a:lnTo>
                    <a:pt x="233" y="472"/>
                  </a:lnTo>
                  <a:lnTo>
                    <a:pt x="249" y="469"/>
                  </a:lnTo>
                  <a:lnTo>
                    <a:pt x="266" y="463"/>
                  </a:lnTo>
                  <a:lnTo>
                    <a:pt x="278" y="506"/>
                  </a:lnTo>
                  <a:lnTo>
                    <a:pt x="338" y="506"/>
                  </a:lnTo>
                  <a:lnTo>
                    <a:pt x="318" y="434"/>
                  </a:lnTo>
                  <a:lnTo>
                    <a:pt x="318" y="434"/>
                  </a:lnTo>
                  <a:lnTo>
                    <a:pt x="328" y="427"/>
                  </a:lnTo>
                  <a:lnTo>
                    <a:pt x="336" y="418"/>
                  </a:lnTo>
                  <a:lnTo>
                    <a:pt x="336" y="418"/>
                  </a:lnTo>
                  <a:lnTo>
                    <a:pt x="350" y="403"/>
                  </a:lnTo>
                  <a:lnTo>
                    <a:pt x="361" y="388"/>
                  </a:lnTo>
                  <a:lnTo>
                    <a:pt x="371" y="371"/>
                  </a:lnTo>
                  <a:lnTo>
                    <a:pt x="379" y="354"/>
                  </a:lnTo>
                  <a:lnTo>
                    <a:pt x="386" y="336"/>
                  </a:lnTo>
                  <a:lnTo>
                    <a:pt x="390" y="316"/>
                  </a:lnTo>
                  <a:lnTo>
                    <a:pt x="393" y="298"/>
                  </a:lnTo>
                  <a:lnTo>
                    <a:pt x="395" y="279"/>
                  </a:lnTo>
                  <a:lnTo>
                    <a:pt x="395" y="279"/>
                  </a:lnTo>
                  <a:lnTo>
                    <a:pt x="393" y="260"/>
                  </a:lnTo>
                  <a:lnTo>
                    <a:pt x="391" y="242"/>
                  </a:lnTo>
                  <a:lnTo>
                    <a:pt x="387" y="225"/>
                  </a:lnTo>
                  <a:lnTo>
                    <a:pt x="382" y="208"/>
                  </a:lnTo>
                  <a:lnTo>
                    <a:pt x="375" y="192"/>
                  </a:lnTo>
                  <a:lnTo>
                    <a:pt x="366" y="176"/>
                  </a:lnTo>
                  <a:lnTo>
                    <a:pt x="357" y="162"/>
                  </a:lnTo>
                  <a:lnTo>
                    <a:pt x="345" y="148"/>
                  </a:lnTo>
                  <a:lnTo>
                    <a:pt x="369" y="124"/>
                  </a:lnTo>
                  <a:lnTo>
                    <a:pt x="404" y="136"/>
                  </a:lnTo>
                  <a:close/>
                  <a:moveTo>
                    <a:pt x="456" y="64"/>
                  </a:moveTo>
                  <a:lnTo>
                    <a:pt x="400" y="120"/>
                  </a:lnTo>
                  <a:lnTo>
                    <a:pt x="379" y="113"/>
                  </a:lnTo>
                  <a:lnTo>
                    <a:pt x="436" y="57"/>
                  </a:lnTo>
                  <a:lnTo>
                    <a:pt x="456" y="64"/>
                  </a:lnTo>
                  <a:close/>
                  <a:moveTo>
                    <a:pt x="370" y="103"/>
                  </a:moveTo>
                  <a:lnTo>
                    <a:pt x="362" y="82"/>
                  </a:lnTo>
                  <a:lnTo>
                    <a:pt x="418" y="26"/>
                  </a:lnTo>
                  <a:lnTo>
                    <a:pt x="426" y="46"/>
                  </a:lnTo>
                  <a:lnTo>
                    <a:pt x="398" y="74"/>
                  </a:lnTo>
                  <a:lnTo>
                    <a:pt x="370" y="103"/>
                  </a:lnTo>
                  <a:close/>
                  <a:moveTo>
                    <a:pt x="104" y="492"/>
                  </a:moveTo>
                  <a:lnTo>
                    <a:pt x="74" y="492"/>
                  </a:lnTo>
                  <a:lnTo>
                    <a:pt x="88" y="443"/>
                  </a:lnTo>
                  <a:lnTo>
                    <a:pt x="88" y="443"/>
                  </a:lnTo>
                  <a:lnTo>
                    <a:pt x="101" y="450"/>
                  </a:lnTo>
                  <a:lnTo>
                    <a:pt x="114" y="457"/>
                  </a:lnTo>
                  <a:lnTo>
                    <a:pt x="104" y="492"/>
                  </a:lnTo>
                  <a:close/>
                  <a:moveTo>
                    <a:pt x="319" y="492"/>
                  </a:moveTo>
                  <a:lnTo>
                    <a:pt x="289" y="492"/>
                  </a:lnTo>
                  <a:lnTo>
                    <a:pt x="279" y="458"/>
                  </a:lnTo>
                  <a:lnTo>
                    <a:pt x="279" y="458"/>
                  </a:lnTo>
                  <a:lnTo>
                    <a:pt x="292" y="451"/>
                  </a:lnTo>
                  <a:lnTo>
                    <a:pt x="305" y="443"/>
                  </a:lnTo>
                  <a:lnTo>
                    <a:pt x="319" y="492"/>
                  </a:lnTo>
                  <a:close/>
                  <a:moveTo>
                    <a:pt x="380" y="279"/>
                  </a:moveTo>
                  <a:lnTo>
                    <a:pt x="380" y="279"/>
                  </a:lnTo>
                  <a:lnTo>
                    <a:pt x="379" y="296"/>
                  </a:lnTo>
                  <a:lnTo>
                    <a:pt x="377" y="314"/>
                  </a:lnTo>
                  <a:lnTo>
                    <a:pt x="373" y="331"/>
                  </a:lnTo>
                  <a:lnTo>
                    <a:pt x="366" y="348"/>
                  </a:lnTo>
                  <a:lnTo>
                    <a:pt x="359" y="364"/>
                  </a:lnTo>
                  <a:lnTo>
                    <a:pt x="349" y="380"/>
                  </a:lnTo>
                  <a:lnTo>
                    <a:pt x="338" y="394"/>
                  </a:lnTo>
                  <a:lnTo>
                    <a:pt x="326" y="407"/>
                  </a:lnTo>
                  <a:lnTo>
                    <a:pt x="326" y="407"/>
                  </a:lnTo>
                  <a:lnTo>
                    <a:pt x="314" y="420"/>
                  </a:lnTo>
                  <a:lnTo>
                    <a:pt x="298" y="431"/>
                  </a:lnTo>
                  <a:lnTo>
                    <a:pt x="283" y="439"/>
                  </a:lnTo>
                  <a:lnTo>
                    <a:pt x="267" y="447"/>
                  </a:lnTo>
                  <a:lnTo>
                    <a:pt x="251" y="454"/>
                  </a:lnTo>
                  <a:lnTo>
                    <a:pt x="234" y="458"/>
                  </a:lnTo>
                  <a:lnTo>
                    <a:pt x="215" y="460"/>
                  </a:lnTo>
                  <a:lnTo>
                    <a:pt x="197" y="461"/>
                  </a:lnTo>
                  <a:lnTo>
                    <a:pt x="197" y="461"/>
                  </a:lnTo>
                  <a:lnTo>
                    <a:pt x="197" y="461"/>
                  </a:lnTo>
                  <a:lnTo>
                    <a:pt x="197" y="461"/>
                  </a:lnTo>
                  <a:lnTo>
                    <a:pt x="179" y="460"/>
                  </a:lnTo>
                  <a:lnTo>
                    <a:pt x="161" y="458"/>
                  </a:lnTo>
                  <a:lnTo>
                    <a:pt x="144" y="454"/>
                  </a:lnTo>
                  <a:lnTo>
                    <a:pt x="127" y="447"/>
                  </a:lnTo>
                  <a:lnTo>
                    <a:pt x="110" y="439"/>
                  </a:lnTo>
                  <a:lnTo>
                    <a:pt x="95" y="431"/>
                  </a:lnTo>
                  <a:lnTo>
                    <a:pt x="81" y="420"/>
                  </a:lnTo>
                  <a:lnTo>
                    <a:pt x="67" y="407"/>
                  </a:lnTo>
                  <a:lnTo>
                    <a:pt x="67" y="407"/>
                  </a:lnTo>
                  <a:lnTo>
                    <a:pt x="55" y="394"/>
                  </a:lnTo>
                  <a:lnTo>
                    <a:pt x="45" y="379"/>
                  </a:lnTo>
                  <a:lnTo>
                    <a:pt x="35" y="363"/>
                  </a:lnTo>
                  <a:lnTo>
                    <a:pt x="27" y="347"/>
                  </a:lnTo>
                  <a:lnTo>
                    <a:pt x="22" y="330"/>
                  </a:lnTo>
                  <a:lnTo>
                    <a:pt x="18" y="313"/>
                  </a:lnTo>
                  <a:lnTo>
                    <a:pt x="14" y="296"/>
                  </a:lnTo>
                  <a:lnTo>
                    <a:pt x="14" y="279"/>
                  </a:lnTo>
                  <a:lnTo>
                    <a:pt x="14" y="260"/>
                  </a:lnTo>
                  <a:lnTo>
                    <a:pt x="18" y="243"/>
                  </a:lnTo>
                  <a:lnTo>
                    <a:pt x="22" y="226"/>
                  </a:lnTo>
                  <a:lnTo>
                    <a:pt x="27" y="209"/>
                  </a:lnTo>
                  <a:lnTo>
                    <a:pt x="35" y="193"/>
                  </a:lnTo>
                  <a:lnTo>
                    <a:pt x="45" y="177"/>
                  </a:lnTo>
                  <a:lnTo>
                    <a:pt x="55" y="163"/>
                  </a:lnTo>
                  <a:lnTo>
                    <a:pt x="67" y="149"/>
                  </a:lnTo>
                  <a:lnTo>
                    <a:pt x="67" y="149"/>
                  </a:lnTo>
                  <a:lnTo>
                    <a:pt x="81" y="136"/>
                  </a:lnTo>
                  <a:lnTo>
                    <a:pt x="95" y="125"/>
                  </a:lnTo>
                  <a:lnTo>
                    <a:pt x="110" y="117"/>
                  </a:lnTo>
                  <a:lnTo>
                    <a:pt x="127" y="109"/>
                  </a:lnTo>
                  <a:lnTo>
                    <a:pt x="144" y="103"/>
                  </a:lnTo>
                  <a:lnTo>
                    <a:pt x="161" y="98"/>
                  </a:lnTo>
                  <a:lnTo>
                    <a:pt x="179" y="96"/>
                  </a:lnTo>
                  <a:lnTo>
                    <a:pt x="197" y="95"/>
                  </a:lnTo>
                  <a:lnTo>
                    <a:pt x="197" y="95"/>
                  </a:lnTo>
                  <a:lnTo>
                    <a:pt x="215" y="96"/>
                  </a:lnTo>
                  <a:lnTo>
                    <a:pt x="233" y="98"/>
                  </a:lnTo>
                  <a:lnTo>
                    <a:pt x="250" y="103"/>
                  </a:lnTo>
                  <a:lnTo>
                    <a:pt x="266" y="109"/>
                  </a:lnTo>
                  <a:lnTo>
                    <a:pt x="282" y="115"/>
                  </a:lnTo>
                  <a:lnTo>
                    <a:pt x="297" y="125"/>
                  </a:lnTo>
                  <a:lnTo>
                    <a:pt x="311" y="135"/>
                  </a:lnTo>
                  <a:lnTo>
                    <a:pt x="325" y="148"/>
                  </a:lnTo>
                  <a:lnTo>
                    <a:pt x="301" y="172"/>
                  </a:lnTo>
                  <a:lnTo>
                    <a:pt x="301" y="172"/>
                  </a:lnTo>
                  <a:lnTo>
                    <a:pt x="290" y="162"/>
                  </a:lnTo>
                  <a:lnTo>
                    <a:pt x="279" y="153"/>
                  </a:lnTo>
                  <a:lnTo>
                    <a:pt x="266" y="147"/>
                  </a:lnTo>
                  <a:lnTo>
                    <a:pt x="253" y="140"/>
                  </a:lnTo>
                  <a:lnTo>
                    <a:pt x="240" y="136"/>
                  </a:lnTo>
                  <a:lnTo>
                    <a:pt x="226" y="132"/>
                  </a:lnTo>
                  <a:lnTo>
                    <a:pt x="212" y="131"/>
                  </a:lnTo>
                  <a:lnTo>
                    <a:pt x="197" y="130"/>
                  </a:lnTo>
                  <a:lnTo>
                    <a:pt x="197" y="130"/>
                  </a:lnTo>
                  <a:lnTo>
                    <a:pt x="183" y="131"/>
                  </a:lnTo>
                  <a:lnTo>
                    <a:pt x="168" y="133"/>
                  </a:lnTo>
                  <a:lnTo>
                    <a:pt x="154" y="136"/>
                  </a:lnTo>
                  <a:lnTo>
                    <a:pt x="140" y="140"/>
                  </a:lnTo>
                  <a:lnTo>
                    <a:pt x="127" y="147"/>
                  </a:lnTo>
                  <a:lnTo>
                    <a:pt x="115" y="154"/>
                  </a:lnTo>
                  <a:lnTo>
                    <a:pt x="103" y="163"/>
                  </a:lnTo>
                  <a:lnTo>
                    <a:pt x="92" y="173"/>
                  </a:lnTo>
                  <a:lnTo>
                    <a:pt x="92" y="173"/>
                  </a:lnTo>
                  <a:lnTo>
                    <a:pt x="81" y="185"/>
                  </a:lnTo>
                  <a:lnTo>
                    <a:pt x="73" y="196"/>
                  </a:lnTo>
                  <a:lnTo>
                    <a:pt x="65" y="208"/>
                  </a:lnTo>
                  <a:lnTo>
                    <a:pt x="60" y="222"/>
                  </a:lnTo>
                  <a:lnTo>
                    <a:pt x="54" y="235"/>
                  </a:lnTo>
                  <a:lnTo>
                    <a:pt x="51" y="249"/>
                  </a:lnTo>
                  <a:lnTo>
                    <a:pt x="49" y="263"/>
                  </a:lnTo>
                  <a:lnTo>
                    <a:pt x="49" y="279"/>
                  </a:lnTo>
                  <a:lnTo>
                    <a:pt x="49" y="293"/>
                  </a:lnTo>
                  <a:lnTo>
                    <a:pt x="51" y="307"/>
                  </a:lnTo>
                  <a:lnTo>
                    <a:pt x="54" y="321"/>
                  </a:lnTo>
                  <a:lnTo>
                    <a:pt x="60" y="334"/>
                  </a:lnTo>
                  <a:lnTo>
                    <a:pt x="65" y="348"/>
                  </a:lnTo>
                  <a:lnTo>
                    <a:pt x="73" y="360"/>
                  </a:lnTo>
                  <a:lnTo>
                    <a:pt x="81" y="371"/>
                  </a:lnTo>
                  <a:lnTo>
                    <a:pt x="92" y="383"/>
                  </a:lnTo>
                  <a:lnTo>
                    <a:pt x="92" y="383"/>
                  </a:lnTo>
                  <a:lnTo>
                    <a:pt x="103" y="393"/>
                  </a:lnTo>
                  <a:lnTo>
                    <a:pt x="115" y="402"/>
                  </a:lnTo>
                  <a:lnTo>
                    <a:pt x="127" y="409"/>
                  </a:lnTo>
                  <a:lnTo>
                    <a:pt x="140" y="416"/>
                  </a:lnTo>
                  <a:lnTo>
                    <a:pt x="154" y="420"/>
                  </a:lnTo>
                  <a:lnTo>
                    <a:pt x="168" y="424"/>
                  </a:lnTo>
                  <a:lnTo>
                    <a:pt x="183" y="427"/>
                  </a:lnTo>
                  <a:lnTo>
                    <a:pt x="197" y="427"/>
                  </a:lnTo>
                  <a:lnTo>
                    <a:pt x="197" y="427"/>
                  </a:lnTo>
                  <a:lnTo>
                    <a:pt x="212" y="427"/>
                  </a:lnTo>
                  <a:lnTo>
                    <a:pt x="226" y="424"/>
                  </a:lnTo>
                  <a:lnTo>
                    <a:pt x="240" y="420"/>
                  </a:lnTo>
                  <a:lnTo>
                    <a:pt x="254" y="416"/>
                  </a:lnTo>
                  <a:lnTo>
                    <a:pt x="267" y="409"/>
                  </a:lnTo>
                  <a:lnTo>
                    <a:pt x="280" y="402"/>
                  </a:lnTo>
                  <a:lnTo>
                    <a:pt x="291" y="393"/>
                  </a:lnTo>
                  <a:lnTo>
                    <a:pt x="303" y="383"/>
                  </a:lnTo>
                  <a:lnTo>
                    <a:pt x="303" y="383"/>
                  </a:lnTo>
                  <a:lnTo>
                    <a:pt x="312" y="373"/>
                  </a:lnTo>
                  <a:lnTo>
                    <a:pt x="321" y="361"/>
                  </a:lnTo>
                  <a:lnTo>
                    <a:pt x="329" y="348"/>
                  </a:lnTo>
                  <a:lnTo>
                    <a:pt x="335" y="335"/>
                  </a:lnTo>
                  <a:lnTo>
                    <a:pt x="339" y="322"/>
                  </a:lnTo>
                  <a:lnTo>
                    <a:pt x="343" y="308"/>
                  </a:lnTo>
                  <a:lnTo>
                    <a:pt x="345" y="293"/>
                  </a:lnTo>
                  <a:lnTo>
                    <a:pt x="346" y="279"/>
                  </a:lnTo>
                  <a:lnTo>
                    <a:pt x="346" y="279"/>
                  </a:lnTo>
                  <a:lnTo>
                    <a:pt x="345" y="265"/>
                  </a:lnTo>
                  <a:lnTo>
                    <a:pt x="344" y="252"/>
                  </a:lnTo>
                  <a:lnTo>
                    <a:pt x="341" y="240"/>
                  </a:lnTo>
                  <a:lnTo>
                    <a:pt x="337" y="227"/>
                  </a:lnTo>
                  <a:lnTo>
                    <a:pt x="332" y="215"/>
                  </a:lnTo>
                  <a:lnTo>
                    <a:pt x="325" y="203"/>
                  </a:lnTo>
                  <a:lnTo>
                    <a:pt x="319" y="192"/>
                  </a:lnTo>
                  <a:lnTo>
                    <a:pt x="310" y="182"/>
                  </a:lnTo>
                  <a:lnTo>
                    <a:pt x="335" y="158"/>
                  </a:lnTo>
                  <a:lnTo>
                    <a:pt x="335" y="158"/>
                  </a:lnTo>
                  <a:lnTo>
                    <a:pt x="345" y="171"/>
                  </a:lnTo>
                  <a:lnTo>
                    <a:pt x="355" y="185"/>
                  </a:lnTo>
                  <a:lnTo>
                    <a:pt x="362" y="199"/>
                  </a:lnTo>
                  <a:lnTo>
                    <a:pt x="369" y="214"/>
                  </a:lnTo>
                  <a:lnTo>
                    <a:pt x="374" y="229"/>
                  </a:lnTo>
                  <a:lnTo>
                    <a:pt x="377" y="245"/>
                  </a:lnTo>
                  <a:lnTo>
                    <a:pt x="379" y="261"/>
                  </a:lnTo>
                  <a:lnTo>
                    <a:pt x="380" y="279"/>
                  </a:lnTo>
                  <a:lnTo>
                    <a:pt x="380" y="279"/>
                  </a:lnTo>
                  <a:close/>
                  <a:moveTo>
                    <a:pt x="233" y="279"/>
                  </a:moveTo>
                  <a:lnTo>
                    <a:pt x="233" y="279"/>
                  </a:lnTo>
                  <a:lnTo>
                    <a:pt x="231" y="285"/>
                  </a:lnTo>
                  <a:lnTo>
                    <a:pt x="230" y="292"/>
                  </a:lnTo>
                  <a:lnTo>
                    <a:pt x="226" y="298"/>
                  </a:lnTo>
                  <a:lnTo>
                    <a:pt x="222" y="303"/>
                  </a:lnTo>
                  <a:lnTo>
                    <a:pt x="222" y="303"/>
                  </a:lnTo>
                  <a:lnTo>
                    <a:pt x="216" y="308"/>
                  </a:lnTo>
                  <a:lnTo>
                    <a:pt x="211" y="311"/>
                  </a:lnTo>
                  <a:lnTo>
                    <a:pt x="204" y="313"/>
                  </a:lnTo>
                  <a:lnTo>
                    <a:pt x="197" y="313"/>
                  </a:lnTo>
                  <a:lnTo>
                    <a:pt x="197" y="313"/>
                  </a:lnTo>
                  <a:lnTo>
                    <a:pt x="190" y="313"/>
                  </a:lnTo>
                  <a:lnTo>
                    <a:pt x="184" y="311"/>
                  </a:lnTo>
                  <a:lnTo>
                    <a:pt x="177" y="308"/>
                  </a:lnTo>
                  <a:lnTo>
                    <a:pt x="172" y="303"/>
                  </a:lnTo>
                  <a:lnTo>
                    <a:pt x="172" y="303"/>
                  </a:lnTo>
                  <a:lnTo>
                    <a:pt x="168" y="298"/>
                  </a:lnTo>
                  <a:lnTo>
                    <a:pt x="164" y="292"/>
                  </a:lnTo>
                  <a:lnTo>
                    <a:pt x="162" y="285"/>
                  </a:lnTo>
                  <a:lnTo>
                    <a:pt x="161" y="279"/>
                  </a:lnTo>
                  <a:lnTo>
                    <a:pt x="162" y="271"/>
                  </a:lnTo>
                  <a:lnTo>
                    <a:pt x="164" y="265"/>
                  </a:lnTo>
                  <a:lnTo>
                    <a:pt x="168" y="259"/>
                  </a:lnTo>
                  <a:lnTo>
                    <a:pt x="172" y="253"/>
                  </a:lnTo>
                  <a:lnTo>
                    <a:pt x="172" y="253"/>
                  </a:lnTo>
                  <a:lnTo>
                    <a:pt x="177" y="248"/>
                  </a:lnTo>
                  <a:lnTo>
                    <a:pt x="184" y="245"/>
                  </a:lnTo>
                  <a:lnTo>
                    <a:pt x="190" y="243"/>
                  </a:lnTo>
                  <a:lnTo>
                    <a:pt x="197" y="243"/>
                  </a:lnTo>
                  <a:lnTo>
                    <a:pt x="197" y="243"/>
                  </a:lnTo>
                  <a:lnTo>
                    <a:pt x="203" y="243"/>
                  </a:lnTo>
                  <a:lnTo>
                    <a:pt x="210" y="245"/>
                  </a:lnTo>
                  <a:lnTo>
                    <a:pt x="215" y="248"/>
                  </a:lnTo>
                  <a:lnTo>
                    <a:pt x="221" y="252"/>
                  </a:lnTo>
                  <a:lnTo>
                    <a:pt x="211" y="262"/>
                  </a:lnTo>
                  <a:lnTo>
                    <a:pt x="211" y="262"/>
                  </a:lnTo>
                  <a:lnTo>
                    <a:pt x="209" y="265"/>
                  </a:lnTo>
                  <a:lnTo>
                    <a:pt x="209" y="267"/>
                  </a:lnTo>
                  <a:lnTo>
                    <a:pt x="209" y="270"/>
                  </a:lnTo>
                  <a:lnTo>
                    <a:pt x="211" y="272"/>
                  </a:lnTo>
                  <a:lnTo>
                    <a:pt x="211" y="272"/>
                  </a:lnTo>
                  <a:lnTo>
                    <a:pt x="213" y="273"/>
                  </a:lnTo>
                  <a:lnTo>
                    <a:pt x="215" y="274"/>
                  </a:lnTo>
                  <a:lnTo>
                    <a:pt x="215" y="274"/>
                  </a:lnTo>
                  <a:lnTo>
                    <a:pt x="218" y="273"/>
                  </a:lnTo>
                  <a:lnTo>
                    <a:pt x="221" y="272"/>
                  </a:lnTo>
                  <a:lnTo>
                    <a:pt x="229" y="263"/>
                  </a:lnTo>
                  <a:lnTo>
                    <a:pt x="229" y="263"/>
                  </a:lnTo>
                  <a:lnTo>
                    <a:pt x="231" y="271"/>
                  </a:lnTo>
                  <a:lnTo>
                    <a:pt x="233" y="279"/>
                  </a:lnTo>
                  <a:lnTo>
                    <a:pt x="233" y="279"/>
                  </a:lnTo>
                  <a:close/>
                  <a:moveTo>
                    <a:pt x="230" y="242"/>
                  </a:moveTo>
                  <a:lnTo>
                    <a:pt x="230" y="242"/>
                  </a:lnTo>
                  <a:lnTo>
                    <a:pt x="224" y="236"/>
                  </a:lnTo>
                  <a:lnTo>
                    <a:pt x="215" y="232"/>
                  </a:lnTo>
                  <a:lnTo>
                    <a:pt x="207" y="230"/>
                  </a:lnTo>
                  <a:lnTo>
                    <a:pt x="197" y="229"/>
                  </a:lnTo>
                  <a:lnTo>
                    <a:pt x="197" y="229"/>
                  </a:lnTo>
                  <a:lnTo>
                    <a:pt x="187" y="230"/>
                  </a:lnTo>
                  <a:lnTo>
                    <a:pt x="179" y="232"/>
                  </a:lnTo>
                  <a:lnTo>
                    <a:pt x="170" y="236"/>
                  </a:lnTo>
                  <a:lnTo>
                    <a:pt x="162" y="243"/>
                  </a:lnTo>
                  <a:lnTo>
                    <a:pt x="162" y="243"/>
                  </a:lnTo>
                  <a:lnTo>
                    <a:pt x="156" y="250"/>
                  </a:lnTo>
                  <a:lnTo>
                    <a:pt x="152" y="259"/>
                  </a:lnTo>
                  <a:lnTo>
                    <a:pt x="148" y="269"/>
                  </a:lnTo>
                  <a:lnTo>
                    <a:pt x="147" y="279"/>
                  </a:lnTo>
                  <a:lnTo>
                    <a:pt x="148" y="287"/>
                  </a:lnTo>
                  <a:lnTo>
                    <a:pt x="152" y="297"/>
                  </a:lnTo>
                  <a:lnTo>
                    <a:pt x="156" y="306"/>
                  </a:lnTo>
                  <a:lnTo>
                    <a:pt x="162" y="313"/>
                  </a:lnTo>
                  <a:lnTo>
                    <a:pt x="162" y="313"/>
                  </a:lnTo>
                  <a:lnTo>
                    <a:pt x="170" y="320"/>
                  </a:lnTo>
                  <a:lnTo>
                    <a:pt x="179" y="324"/>
                  </a:lnTo>
                  <a:lnTo>
                    <a:pt x="187" y="327"/>
                  </a:lnTo>
                  <a:lnTo>
                    <a:pt x="197" y="327"/>
                  </a:lnTo>
                  <a:lnTo>
                    <a:pt x="197" y="327"/>
                  </a:lnTo>
                  <a:lnTo>
                    <a:pt x="207" y="327"/>
                  </a:lnTo>
                  <a:lnTo>
                    <a:pt x="216" y="324"/>
                  </a:lnTo>
                  <a:lnTo>
                    <a:pt x="225" y="320"/>
                  </a:lnTo>
                  <a:lnTo>
                    <a:pt x="233" y="313"/>
                  </a:lnTo>
                  <a:lnTo>
                    <a:pt x="233" y="313"/>
                  </a:lnTo>
                  <a:lnTo>
                    <a:pt x="238" y="306"/>
                  </a:lnTo>
                  <a:lnTo>
                    <a:pt x="243" y="297"/>
                  </a:lnTo>
                  <a:lnTo>
                    <a:pt x="245" y="288"/>
                  </a:lnTo>
                  <a:lnTo>
                    <a:pt x="247" y="279"/>
                  </a:lnTo>
                  <a:lnTo>
                    <a:pt x="247" y="279"/>
                  </a:lnTo>
                  <a:lnTo>
                    <a:pt x="247" y="271"/>
                  </a:lnTo>
                  <a:lnTo>
                    <a:pt x="244" y="265"/>
                  </a:lnTo>
                  <a:lnTo>
                    <a:pt x="242" y="259"/>
                  </a:lnTo>
                  <a:lnTo>
                    <a:pt x="240" y="253"/>
                  </a:lnTo>
                  <a:lnTo>
                    <a:pt x="268" y="223"/>
                  </a:lnTo>
                  <a:lnTo>
                    <a:pt x="268" y="223"/>
                  </a:lnTo>
                  <a:lnTo>
                    <a:pt x="277" y="236"/>
                  </a:lnTo>
                  <a:lnTo>
                    <a:pt x="282" y="249"/>
                  </a:lnTo>
                  <a:lnTo>
                    <a:pt x="285" y="263"/>
                  </a:lnTo>
                  <a:lnTo>
                    <a:pt x="287" y="279"/>
                  </a:lnTo>
                  <a:lnTo>
                    <a:pt x="287" y="279"/>
                  </a:lnTo>
                  <a:lnTo>
                    <a:pt x="287" y="287"/>
                  </a:lnTo>
                  <a:lnTo>
                    <a:pt x="285" y="296"/>
                  </a:lnTo>
                  <a:lnTo>
                    <a:pt x="283" y="304"/>
                  </a:lnTo>
                  <a:lnTo>
                    <a:pt x="280" y="312"/>
                  </a:lnTo>
                  <a:lnTo>
                    <a:pt x="277" y="321"/>
                  </a:lnTo>
                  <a:lnTo>
                    <a:pt x="271" y="328"/>
                  </a:lnTo>
                  <a:lnTo>
                    <a:pt x="267" y="335"/>
                  </a:lnTo>
                  <a:lnTo>
                    <a:pt x="261" y="341"/>
                  </a:lnTo>
                  <a:lnTo>
                    <a:pt x="261" y="341"/>
                  </a:lnTo>
                  <a:lnTo>
                    <a:pt x="254" y="348"/>
                  </a:lnTo>
                  <a:lnTo>
                    <a:pt x="247" y="353"/>
                  </a:lnTo>
                  <a:lnTo>
                    <a:pt x="239" y="357"/>
                  </a:lnTo>
                  <a:lnTo>
                    <a:pt x="231" y="361"/>
                  </a:lnTo>
                  <a:lnTo>
                    <a:pt x="223" y="364"/>
                  </a:lnTo>
                  <a:lnTo>
                    <a:pt x="215" y="366"/>
                  </a:lnTo>
                  <a:lnTo>
                    <a:pt x="206" y="367"/>
                  </a:lnTo>
                  <a:lnTo>
                    <a:pt x="197" y="368"/>
                  </a:lnTo>
                  <a:lnTo>
                    <a:pt x="197" y="368"/>
                  </a:lnTo>
                  <a:lnTo>
                    <a:pt x="197" y="368"/>
                  </a:lnTo>
                  <a:lnTo>
                    <a:pt x="197" y="368"/>
                  </a:lnTo>
                  <a:lnTo>
                    <a:pt x="188" y="367"/>
                  </a:lnTo>
                  <a:lnTo>
                    <a:pt x="180" y="366"/>
                  </a:lnTo>
                  <a:lnTo>
                    <a:pt x="171" y="364"/>
                  </a:lnTo>
                  <a:lnTo>
                    <a:pt x="162" y="361"/>
                  </a:lnTo>
                  <a:lnTo>
                    <a:pt x="155" y="357"/>
                  </a:lnTo>
                  <a:lnTo>
                    <a:pt x="147" y="353"/>
                  </a:lnTo>
                  <a:lnTo>
                    <a:pt x="140" y="348"/>
                  </a:lnTo>
                  <a:lnTo>
                    <a:pt x="133" y="341"/>
                  </a:lnTo>
                  <a:lnTo>
                    <a:pt x="133" y="341"/>
                  </a:lnTo>
                  <a:lnTo>
                    <a:pt x="128" y="335"/>
                  </a:lnTo>
                  <a:lnTo>
                    <a:pt x="122" y="327"/>
                  </a:lnTo>
                  <a:lnTo>
                    <a:pt x="118" y="320"/>
                  </a:lnTo>
                  <a:lnTo>
                    <a:pt x="114" y="312"/>
                  </a:lnTo>
                  <a:lnTo>
                    <a:pt x="110" y="303"/>
                  </a:lnTo>
                  <a:lnTo>
                    <a:pt x="109" y="295"/>
                  </a:lnTo>
                  <a:lnTo>
                    <a:pt x="107" y="287"/>
                  </a:lnTo>
                  <a:lnTo>
                    <a:pt x="107" y="279"/>
                  </a:lnTo>
                  <a:lnTo>
                    <a:pt x="107" y="270"/>
                  </a:lnTo>
                  <a:lnTo>
                    <a:pt x="109" y="261"/>
                  </a:lnTo>
                  <a:lnTo>
                    <a:pt x="110" y="253"/>
                  </a:lnTo>
                  <a:lnTo>
                    <a:pt x="114" y="244"/>
                  </a:lnTo>
                  <a:lnTo>
                    <a:pt x="118" y="236"/>
                  </a:lnTo>
                  <a:lnTo>
                    <a:pt x="122" y="229"/>
                  </a:lnTo>
                  <a:lnTo>
                    <a:pt x="128" y="221"/>
                  </a:lnTo>
                  <a:lnTo>
                    <a:pt x="133" y="215"/>
                  </a:lnTo>
                  <a:lnTo>
                    <a:pt x="133" y="215"/>
                  </a:lnTo>
                  <a:lnTo>
                    <a:pt x="141" y="208"/>
                  </a:lnTo>
                  <a:lnTo>
                    <a:pt x="147" y="203"/>
                  </a:lnTo>
                  <a:lnTo>
                    <a:pt x="155" y="199"/>
                  </a:lnTo>
                  <a:lnTo>
                    <a:pt x="162" y="195"/>
                  </a:lnTo>
                  <a:lnTo>
                    <a:pt x="171" y="192"/>
                  </a:lnTo>
                  <a:lnTo>
                    <a:pt x="180" y="190"/>
                  </a:lnTo>
                  <a:lnTo>
                    <a:pt x="188" y="189"/>
                  </a:lnTo>
                  <a:lnTo>
                    <a:pt x="197" y="188"/>
                  </a:lnTo>
                  <a:lnTo>
                    <a:pt x="197" y="188"/>
                  </a:lnTo>
                  <a:lnTo>
                    <a:pt x="206" y="189"/>
                  </a:lnTo>
                  <a:lnTo>
                    <a:pt x="214" y="190"/>
                  </a:lnTo>
                  <a:lnTo>
                    <a:pt x="223" y="192"/>
                  </a:lnTo>
                  <a:lnTo>
                    <a:pt x="230" y="194"/>
                  </a:lnTo>
                  <a:lnTo>
                    <a:pt x="238" y="199"/>
                  </a:lnTo>
                  <a:lnTo>
                    <a:pt x="245" y="203"/>
                  </a:lnTo>
                  <a:lnTo>
                    <a:pt x="253" y="207"/>
                  </a:lnTo>
                  <a:lnTo>
                    <a:pt x="260" y="214"/>
                  </a:lnTo>
                  <a:lnTo>
                    <a:pt x="230" y="242"/>
                  </a:lnTo>
                  <a:close/>
                  <a:moveTo>
                    <a:pt x="269" y="203"/>
                  </a:moveTo>
                  <a:lnTo>
                    <a:pt x="269" y="203"/>
                  </a:lnTo>
                  <a:lnTo>
                    <a:pt x="262" y="196"/>
                  </a:lnTo>
                  <a:lnTo>
                    <a:pt x="254" y="191"/>
                  </a:lnTo>
                  <a:lnTo>
                    <a:pt x="245" y="186"/>
                  </a:lnTo>
                  <a:lnTo>
                    <a:pt x="236" y="181"/>
                  </a:lnTo>
                  <a:lnTo>
                    <a:pt x="227" y="178"/>
                  </a:lnTo>
                  <a:lnTo>
                    <a:pt x="217" y="176"/>
                  </a:lnTo>
                  <a:lnTo>
                    <a:pt x="208" y="175"/>
                  </a:lnTo>
                  <a:lnTo>
                    <a:pt x="197" y="174"/>
                  </a:lnTo>
                  <a:lnTo>
                    <a:pt x="197" y="174"/>
                  </a:lnTo>
                  <a:lnTo>
                    <a:pt x="187" y="175"/>
                  </a:lnTo>
                  <a:lnTo>
                    <a:pt x="176" y="176"/>
                  </a:lnTo>
                  <a:lnTo>
                    <a:pt x="167" y="178"/>
                  </a:lnTo>
                  <a:lnTo>
                    <a:pt x="157" y="182"/>
                  </a:lnTo>
                  <a:lnTo>
                    <a:pt x="148" y="187"/>
                  </a:lnTo>
                  <a:lnTo>
                    <a:pt x="140" y="191"/>
                  </a:lnTo>
                  <a:lnTo>
                    <a:pt x="131" y="198"/>
                  </a:lnTo>
                  <a:lnTo>
                    <a:pt x="123" y="205"/>
                  </a:lnTo>
                  <a:lnTo>
                    <a:pt x="123" y="205"/>
                  </a:lnTo>
                  <a:lnTo>
                    <a:pt x="117" y="213"/>
                  </a:lnTo>
                  <a:lnTo>
                    <a:pt x="110" y="221"/>
                  </a:lnTo>
                  <a:lnTo>
                    <a:pt x="105" y="230"/>
                  </a:lnTo>
                  <a:lnTo>
                    <a:pt x="101" y="239"/>
                  </a:lnTo>
                  <a:lnTo>
                    <a:pt x="98" y="248"/>
                  </a:lnTo>
                  <a:lnTo>
                    <a:pt x="95" y="258"/>
                  </a:lnTo>
                  <a:lnTo>
                    <a:pt x="93" y="268"/>
                  </a:lnTo>
                  <a:lnTo>
                    <a:pt x="93" y="279"/>
                  </a:lnTo>
                  <a:lnTo>
                    <a:pt x="93" y="288"/>
                  </a:lnTo>
                  <a:lnTo>
                    <a:pt x="95" y="298"/>
                  </a:lnTo>
                  <a:lnTo>
                    <a:pt x="98" y="308"/>
                  </a:lnTo>
                  <a:lnTo>
                    <a:pt x="101" y="317"/>
                  </a:lnTo>
                  <a:lnTo>
                    <a:pt x="105" y="326"/>
                  </a:lnTo>
                  <a:lnTo>
                    <a:pt x="110" y="336"/>
                  </a:lnTo>
                  <a:lnTo>
                    <a:pt x="117" y="343"/>
                  </a:lnTo>
                  <a:lnTo>
                    <a:pt x="123" y="352"/>
                  </a:lnTo>
                  <a:lnTo>
                    <a:pt x="123" y="352"/>
                  </a:lnTo>
                  <a:lnTo>
                    <a:pt x="131" y="358"/>
                  </a:lnTo>
                  <a:lnTo>
                    <a:pt x="140" y="365"/>
                  </a:lnTo>
                  <a:lnTo>
                    <a:pt x="148" y="370"/>
                  </a:lnTo>
                  <a:lnTo>
                    <a:pt x="157" y="375"/>
                  </a:lnTo>
                  <a:lnTo>
                    <a:pt x="167" y="378"/>
                  </a:lnTo>
                  <a:lnTo>
                    <a:pt x="176" y="380"/>
                  </a:lnTo>
                  <a:lnTo>
                    <a:pt x="187" y="381"/>
                  </a:lnTo>
                  <a:lnTo>
                    <a:pt x="197" y="382"/>
                  </a:lnTo>
                  <a:lnTo>
                    <a:pt x="197" y="382"/>
                  </a:lnTo>
                  <a:lnTo>
                    <a:pt x="197" y="382"/>
                  </a:lnTo>
                  <a:lnTo>
                    <a:pt x="197" y="382"/>
                  </a:lnTo>
                  <a:lnTo>
                    <a:pt x="208" y="381"/>
                  </a:lnTo>
                  <a:lnTo>
                    <a:pt x="217" y="380"/>
                  </a:lnTo>
                  <a:lnTo>
                    <a:pt x="227" y="378"/>
                  </a:lnTo>
                  <a:lnTo>
                    <a:pt x="237" y="375"/>
                  </a:lnTo>
                  <a:lnTo>
                    <a:pt x="247" y="370"/>
                  </a:lnTo>
                  <a:lnTo>
                    <a:pt x="255" y="365"/>
                  </a:lnTo>
                  <a:lnTo>
                    <a:pt x="263" y="358"/>
                  </a:lnTo>
                  <a:lnTo>
                    <a:pt x="270" y="352"/>
                  </a:lnTo>
                  <a:lnTo>
                    <a:pt x="270" y="352"/>
                  </a:lnTo>
                  <a:lnTo>
                    <a:pt x="278" y="344"/>
                  </a:lnTo>
                  <a:lnTo>
                    <a:pt x="283" y="336"/>
                  </a:lnTo>
                  <a:lnTo>
                    <a:pt x="289" y="327"/>
                  </a:lnTo>
                  <a:lnTo>
                    <a:pt x="293" y="317"/>
                  </a:lnTo>
                  <a:lnTo>
                    <a:pt x="296" y="309"/>
                  </a:lnTo>
                  <a:lnTo>
                    <a:pt x="299" y="299"/>
                  </a:lnTo>
                  <a:lnTo>
                    <a:pt x="301" y="288"/>
                  </a:lnTo>
                  <a:lnTo>
                    <a:pt x="301" y="279"/>
                  </a:lnTo>
                  <a:lnTo>
                    <a:pt x="301" y="279"/>
                  </a:lnTo>
                  <a:lnTo>
                    <a:pt x="301" y="269"/>
                  </a:lnTo>
                  <a:lnTo>
                    <a:pt x="299" y="260"/>
                  </a:lnTo>
                  <a:lnTo>
                    <a:pt x="297" y="253"/>
                  </a:lnTo>
                  <a:lnTo>
                    <a:pt x="295" y="244"/>
                  </a:lnTo>
                  <a:lnTo>
                    <a:pt x="292" y="236"/>
                  </a:lnTo>
                  <a:lnTo>
                    <a:pt x="289" y="228"/>
                  </a:lnTo>
                  <a:lnTo>
                    <a:pt x="284" y="221"/>
                  </a:lnTo>
                  <a:lnTo>
                    <a:pt x="279" y="214"/>
                  </a:lnTo>
                  <a:lnTo>
                    <a:pt x="301" y="192"/>
                  </a:lnTo>
                  <a:lnTo>
                    <a:pt x="301" y="192"/>
                  </a:lnTo>
                  <a:lnTo>
                    <a:pt x="308" y="202"/>
                  </a:lnTo>
                  <a:lnTo>
                    <a:pt x="314" y="212"/>
                  </a:lnTo>
                  <a:lnTo>
                    <a:pt x="319" y="221"/>
                  </a:lnTo>
                  <a:lnTo>
                    <a:pt x="323" y="232"/>
                  </a:lnTo>
                  <a:lnTo>
                    <a:pt x="328" y="243"/>
                  </a:lnTo>
                  <a:lnTo>
                    <a:pt x="330" y="255"/>
                  </a:lnTo>
                  <a:lnTo>
                    <a:pt x="331" y="267"/>
                  </a:lnTo>
                  <a:lnTo>
                    <a:pt x="332" y="279"/>
                  </a:lnTo>
                  <a:lnTo>
                    <a:pt x="332" y="279"/>
                  </a:lnTo>
                  <a:lnTo>
                    <a:pt x="331" y="292"/>
                  </a:lnTo>
                  <a:lnTo>
                    <a:pt x="329" y="304"/>
                  </a:lnTo>
                  <a:lnTo>
                    <a:pt x="326" y="317"/>
                  </a:lnTo>
                  <a:lnTo>
                    <a:pt x="321" y="329"/>
                  </a:lnTo>
                  <a:lnTo>
                    <a:pt x="316" y="341"/>
                  </a:lnTo>
                  <a:lnTo>
                    <a:pt x="309" y="353"/>
                  </a:lnTo>
                  <a:lnTo>
                    <a:pt x="302" y="364"/>
                  </a:lnTo>
                  <a:lnTo>
                    <a:pt x="292" y="374"/>
                  </a:lnTo>
                  <a:lnTo>
                    <a:pt x="292" y="374"/>
                  </a:lnTo>
                  <a:lnTo>
                    <a:pt x="282" y="382"/>
                  </a:lnTo>
                  <a:lnTo>
                    <a:pt x="271" y="390"/>
                  </a:lnTo>
                  <a:lnTo>
                    <a:pt x="261" y="397"/>
                  </a:lnTo>
                  <a:lnTo>
                    <a:pt x="249" y="403"/>
                  </a:lnTo>
                  <a:lnTo>
                    <a:pt x="237" y="407"/>
                  </a:lnTo>
                  <a:lnTo>
                    <a:pt x="224" y="410"/>
                  </a:lnTo>
                  <a:lnTo>
                    <a:pt x="211" y="412"/>
                  </a:lnTo>
                  <a:lnTo>
                    <a:pt x="197" y="412"/>
                  </a:lnTo>
                  <a:lnTo>
                    <a:pt x="197" y="412"/>
                  </a:lnTo>
                  <a:lnTo>
                    <a:pt x="184" y="412"/>
                  </a:lnTo>
                  <a:lnTo>
                    <a:pt x="171" y="410"/>
                  </a:lnTo>
                  <a:lnTo>
                    <a:pt x="158" y="407"/>
                  </a:lnTo>
                  <a:lnTo>
                    <a:pt x="146" y="403"/>
                  </a:lnTo>
                  <a:lnTo>
                    <a:pt x="134" y="397"/>
                  </a:lnTo>
                  <a:lnTo>
                    <a:pt x="122" y="390"/>
                  </a:lnTo>
                  <a:lnTo>
                    <a:pt x="112" y="382"/>
                  </a:lnTo>
                  <a:lnTo>
                    <a:pt x="102" y="374"/>
                  </a:lnTo>
                  <a:lnTo>
                    <a:pt x="102" y="374"/>
                  </a:lnTo>
                  <a:lnTo>
                    <a:pt x="93" y="363"/>
                  </a:lnTo>
                  <a:lnTo>
                    <a:pt x="85" y="352"/>
                  </a:lnTo>
                  <a:lnTo>
                    <a:pt x="78" y="341"/>
                  </a:lnTo>
                  <a:lnTo>
                    <a:pt x="73" y="328"/>
                  </a:lnTo>
                  <a:lnTo>
                    <a:pt x="68" y="316"/>
                  </a:lnTo>
                  <a:lnTo>
                    <a:pt x="65" y="303"/>
                  </a:lnTo>
                  <a:lnTo>
                    <a:pt x="63" y="290"/>
                  </a:lnTo>
                  <a:lnTo>
                    <a:pt x="63" y="279"/>
                  </a:lnTo>
                  <a:lnTo>
                    <a:pt x="63" y="266"/>
                  </a:lnTo>
                  <a:lnTo>
                    <a:pt x="65" y="253"/>
                  </a:lnTo>
                  <a:lnTo>
                    <a:pt x="68" y="240"/>
                  </a:lnTo>
                  <a:lnTo>
                    <a:pt x="73" y="228"/>
                  </a:lnTo>
                  <a:lnTo>
                    <a:pt x="78" y="216"/>
                  </a:lnTo>
                  <a:lnTo>
                    <a:pt x="85" y="204"/>
                  </a:lnTo>
                  <a:lnTo>
                    <a:pt x="93" y="193"/>
                  </a:lnTo>
                  <a:lnTo>
                    <a:pt x="102" y="182"/>
                  </a:lnTo>
                  <a:lnTo>
                    <a:pt x="102" y="182"/>
                  </a:lnTo>
                  <a:lnTo>
                    <a:pt x="112" y="174"/>
                  </a:lnTo>
                  <a:lnTo>
                    <a:pt x="122" y="166"/>
                  </a:lnTo>
                  <a:lnTo>
                    <a:pt x="134" y="160"/>
                  </a:lnTo>
                  <a:lnTo>
                    <a:pt x="145" y="153"/>
                  </a:lnTo>
                  <a:lnTo>
                    <a:pt x="158" y="149"/>
                  </a:lnTo>
                  <a:lnTo>
                    <a:pt x="171" y="146"/>
                  </a:lnTo>
                  <a:lnTo>
                    <a:pt x="184" y="145"/>
                  </a:lnTo>
                  <a:lnTo>
                    <a:pt x="197" y="144"/>
                  </a:lnTo>
                  <a:lnTo>
                    <a:pt x="197" y="144"/>
                  </a:lnTo>
                  <a:lnTo>
                    <a:pt x="210" y="145"/>
                  </a:lnTo>
                  <a:lnTo>
                    <a:pt x="223" y="146"/>
                  </a:lnTo>
                  <a:lnTo>
                    <a:pt x="236" y="149"/>
                  </a:lnTo>
                  <a:lnTo>
                    <a:pt x="248" y="153"/>
                  </a:lnTo>
                  <a:lnTo>
                    <a:pt x="260" y="159"/>
                  </a:lnTo>
                  <a:lnTo>
                    <a:pt x="270" y="165"/>
                  </a:lnTo>
                  <a:lnTo>
                    <a:pt x="281" y="173"/>
                  </a:lnTo>
                  <a:lnTo>
                    <a:pt x="291" y="181"/>
                  </a:lnTo>
                  <a:lnTo>
                    <a:pt x="269" y="2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dirty="0">
                <a:solidFill>
                  <a:sysClr val="windowText" lastClr="000000"/>
                </a:solidFill>
                <a:latin typeface="优设标题黑" panose="000005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02036" y="5100743"/>
            <a:ext cx="3994482" cy="825776"/>
            <a:chOff x="6302036" y="5100743"/>
            <a:chExt cx="3994482" cy="825776"/>
          </a:xfrm>
        </p:grpSpPr>
        <p:sp>
          <p:nvSpPr>
            <p:cNvPr id="41" name="Oval 33"/>
            <p:cNvSpPr/>
            <p:nvPr/>
          </p:nvSpPr>
          <p:spPr>
            <a:xfrm>
              <a:off x="6302036" y="5109025"/>
              <a:ext cx="817494" cy="817494"/>
            </a:xfrm>
            <a:prstGeom prst="ellipse">
              <a:avLst/>
            </a:prstGeom>
            <a:gradFill flip="none" rotWithShape="1"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0" dist="1206500" sx="85000" sy="850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ko-KR" altLang="en-US" sz="1050" kern="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2" name="Group 34"/>
            <p:cNvGrpSpPr/>
            <p:nvPr/>
          </p:nvGrpSpPr>
          <p:grpSpPr>
            <a:xfrm>
              <a:off x="6528935" y="5299646"/>
              <a:ext cx="363699" cy="436255"/>
              <a:chOff x="4051315" y="3109899"/>
              <a:chExt cx="628652" cy="754059"/>
            </a:xfrm>
            <a:solidFill>
              <a:schemeClr val="bg1"/>
            </a:solidFill>
          </p:grpSpPr>
          <p:sp>
            <p:nvSpPr>
              <p:cNvPr id="43" name="Freeform 35"/>
              <p:cNvSpPr>
                <a:spLocks noEditPoints="1"/>
              </p:cNvSpPr>
              <p:nvPr/>
            </p:nvSpPr>
            <p:spPr bwMode="auto">
              <a:xfrm>
                <a:off x="4051315" y="3109899"/>
                <a:ext cx="628652" cy="754059"/>
              </a:xfrm>
              <a:custGeom>
                <a:avLst/>
                <a:gdLst>
                  <a:gd name="T0" fmla="*/ 376 w 396"/>
                  <a:gd name="T1" fmla="*/ 361 h 475"/>
                  <a:gd name="T2" fmla="*/ 287 w 396"/>
                  <a:gd name="T3" fmla="*/ 265 h 475"/>
                  <a:gd name="T4" fmla="*/ 258 w 396"/>
                  <a:gd name="T5" fmla="*/ 133 h 475"/>
                  <a:gd name="T6" fmla="*/ 244 w 396"/>
                  <a:gd name="T7" fmla="*/ 70 h 475"/>
                  <a:gd name="T8" fmla="*/ 237 w 396"/>
                  <a:gd name="T9" fmla="*/ 52 h 475"/>
                  <a:gd name="T10" fmla="*/ 233 w 396"/>
                  <a:gd name="T11" fmla="*/ 39 h 475"/>
                  <a:gd name="T12" fmla="*/ 226 w 396"/>
                  <a:gd name="T13" fmla="*/ 27 h 475"/>
                  <a:gd name="T14" fmla="*/ 220 w 396"/>
                  <a:gd name="T15" fmla="*/ 17 h 475"/>
                  <a:gd name="T16" fmla="*/ 213 w 396"/>
                  <a:gd name="T17" fmla="*/ 10 h 475"/>
                  <a:gd name="T18" fmla="*/ 189 w 396"/>
                  <a:gd name="T19" fmla="*/ 6 h 475"/>
                  <a:gd name="T20" fmla="*/ 182 w 396"/>
                  <a:gd name="T21" fmla="*/ 11 h 475"/>
                  <a:gd name="T22" fmla="*/ 176 w 396"/>
                  <a:gd name="T23" fmla="*/ 18 h 475"/>
                  <a:gd name="T24" fmla="*/ 169 w 396"/>
                  <a:gd name="T25" fmla="*/ 28 h 475"/>
                  <a:gd name="T26" fmla="*/ 164 w 396"/>
                  <a:gd name="T27" fmla="*/ 41 h 475"/>
                  <a:gd name="T28" fmla="*/ 157 w 396"/>
                  <a:gd name="T29" fmla="*/ 55 h 475"/>
                  <a:gd name="T30" fmla="*/ 152 w 396"/>
                  <a:gd name="T31" fmla="*/ 70 h 475"/>
                  <a:gd name="T32" fmla="*/ 139 w 396"/>
                  <a:gd name="T33" fmla="*/ 144 h 475"/>
                  <a:gd name="T34" fmla="*/ 102 w 396"/>
                  <a:gd name="T35" fmla="*/ 278 h 475"/>
                  <a:gd name="T36" fmla="*/ 19 w 396"/>
                  <a:gd name="T37" fmla="*/ 362 h 475"/>
                  <a:gd name="T38" fmla="*/ 1 w 396"/>
                  <a:gd name="T39" fmla="*/ 438 h 475"/>
                  <a:gd name="T40" fmla="*/ 124 w 396"/>
                  <a:gd name="T41" fmla="*/ 474 h 475"/>
                  <a:gd name="T42" fmla="*/ 258 w 396"/>
                  <a:gd name="T43" fmla="*/ 469 h 475"/>
                  <a:gd name="T44" fmla="*/ 339 w 396"/>
                  <a:gd name="T45" fmla="*/ 461 h 475"/>
                  <a:gd name="T46" fmla="*/ 374 w 396"/>
                  <a:gd name="T47" fmla="*/ 378 h 475"/>
                  <a:gd name="T48" fmla="*/ 328 w 396"/>
                  <a:gd name="T49" fmla="*/ 355 h 475"/>
                  <a:gd name="T50" fmla="*/ 262 w 396"/>
                  <a:gd name="T51" fmla="*/ 259 h 475"/>
                  <a:gd name="T52" fmla="*/ 351 w 396"/>
                  <a:gd name="T53" fmla="*/ 360 h 475"/>
                  <a:gd name="T54" fmla="*/ 168 w 396"/>
                  <a:gd name="T55" fmla="*/ 68 h 475"/>
                  <a:gd name="T56" fmla="*/ 172 w 396"/>
                  <a:gd name="T57" fmla="*/ 55 h 475"/>
                  <a:gd name="T58" fmla="*/ 178 w 396"/>
                  <a:gd name="T59" fmla="*/ 43 h 475"/>
                  <a:gd name="T60" fmla="*/ 182 w 396"/>
                  <a:gd name="T61" fmla="*/ 35 h 475"/>
                  <a:gd name="T62" fmla="*/ 187 w 396"/>
                  <a:gd name="T63" fmla="*/ 26 h 475"/>
                  <a:gd name="T64" fmla="*/ 194 w 396"/>
                  <a:gd name="T65" fmla="*/ 20 h 475"/>
                  <a:gd name="T66" fmla="*/ 203 w 396"/>
                  <a:gd name="T67" fmla="*/ 20 h 475"/>
                  <a:gd name="T68" fmla="*/ 208 w 396"/>
                  <a:gd name="T69" fmla="*/ 25 h 475"/>
                  <a:gd name="T70" fmla="*/ 213 w 396"/>
                  <a:gd name="T71" fmla="*/ 34 h 475"/>
                  <a:gd name="T72" fmla="*/ 218 w 396"/>
                  <a:gd name="T73" fmla="*/ 42 h 475"/>
                  <a:gd name="T74" fmla="*/ 223 w 396"/>
                  <a:gd name="T75" fmla="*/ 55 h 475"/>
                  <a:gd name="T76" fmla="*/ 166 w 396"/>
                  <a:gd name="T77" fmla="*/ 75 h 475"/>
                  <a:gd name="T78" fmla="*/ 243 w 396"/>
                  <a:gd name="T79" fmla="*/ 142 h 475"/>
                  <a:gd name="T80" fmla="*/ 154 w 396"/>
                  <a:gd name="T81" fmla="*/ 132 h 475"/>
                  <a:gd name="T82" fmla="*/ 62 w 396"/>
                  <a:gd name="T83" fmla="*/ 347 h 475"/>
                  <a:gd name="T84" fmla="*/ 129 w 396"/>
                  <a:gd name="T85" fmla="*/ 273 h 475"/>
                  <a:gd name="T86" fmla="*/ 56 w 396"/>
                  <a:gd name="T87" fmla="*/ 364 h 475"/>
                  <a:gd name="T88" fmla="*/ 22 w 396"/>
                  <a:gd name="T89" fmla="*/ 378 h 475"/>
                  <a:gd name="T90" fmla="*/ 27 w 396"/>
                  <a:gd name="T91" fmla="*/ 395 h 475"/>
                  <a:gd name="T92" fmla="*/ 139 w 396"/>
                  <a:gd name="T93" fmla="*/ 436 h 475"/>
                  <a:gd name="T94" fmla="*/ 99 w 396"/>
                  <a:gd name="T95" fmla="*/ 371 h 475"/>
                  <a:gd name="T96" fmla="*/ 62 w 396"/>
                  <a:gd name="T97" fmla="*/ 401 h 475"/>
                  <a:gd name="T98" fmla="*/ 72 w 396"/>
                  <a:gd name="T99" fmla="*/ 436 h 475"/>
                  <a:gd name="T100" fmla="*/ 95 w 396"/>
                  <a:gd name="T101" fmla="*/ 385 h 475"/>
                  <a:gd name="T102" fmla="*/ 72 w 396"/>
                  <a:gd name="T103" fmla="*/ 460 h 475"/>
                  <a:gd name="T104" fmla="*/ 153 w 396"/>
                  <a:gd name="T105" fmla="*/ 448 h 475"/>
                  <a:gd name="T106" fmla="*/ 325 w 396"/>
                  <a:gd name="T107" fmla="*/ 450 h 475"/>
                  <a:gd name="T108" fmla="*/ 294 w 396"/>
                  <a:gd name="T109" fmla="*/ 392 h 475"/>
                  <a:gd name="T110" fmla="*/ 322 w 396"/>
                  <a:gd name="T111" fmla="*/ 416 h 475"/>
                  <a:gd name="T112" fmla="*/ 326 w 396"/>
                  <a:gd name="T113" fmla="*/ 382 h 475"/>
                  <a:gd name="T114" fmla="*/ 290 w 396"/>
                  <a:gd name="T115" fmla="*/ 375 h 475"/>
                  <a:gd name="T116" fmla="*/ 258 w 396"/>
                  <a:gd name="T117" fmla="*/ 292 h 475"/>
                  <a:gd name="T118" fmla="*/ 375 w 396"/>
                  <a:gd name="T119" fmla="*/ 40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6" h="475">
                    <a:moveTo>
                      <a:pt x="396" y="427"/>
                    </a:moveTo>
                    <a:lnTo>
                      <a:pt x="396" y="427"/>
                    </a:lnTo>
                    <a:lnTo>
                      <a:pt x="396" y="411"/>
                    </a:lnTo>
                    <a:lnTo>
                      <a:pt x="395" y="393"/>
                    </a:lnTo>
                    <a:lnTo>
                      <a:pt x="393" y="386"/>
                    </a:lnTo>
                    <a:lnTo>
                      <a:pt x="391" y="378"/>
                    </a:lnTo>
                    <a:lnTo>
                      <a:pt x="387" y="373"/>
                    </a:lnTo>
                    <a:lnTo>
                      <a:pt x="384" y="367"/>
                    </a:lnTo>
                    <a:lnTo>
                      <a:pt x="378" y="362"/>
                    </a:lnTo>
                    <a:lnTo>
                      <a:pt x="376" y="361"/>
                    </a:lnTo>
                    <a:lnTo>
                      <a:pt x="376" y="361"/>
                    </a:lnTo>
                    <a:lnTo>
                      <a:pt x="364" y="353"/>
                    </a:lnTo>
                    <a:lnTo>
                      <a:pt x="352" y="344"/>
                    </a:lnTo>
                    <a:lnTo>
                      <a:pt x="341" y="335"/>
                    </a:lnTo>
                    <a:lnTo>
                      <a:pt x="330" y="324"/>
                    </a:lnTo>
                    <a:lnTo>
                      <a:pt x="320" y="313"/>
                    </a:lnTo>
                    <a:lnTo>
                      <a:pt x="311" y="303"/>
                    </a:lnTo>
                    <a:lnTo>
                      <a:pt x="302" y="290"/>
                    </a:lnTo>
                    <a:lnTo>
                      <a:pt x="294" y="278"/>
                    </a:lnTo>
                    <a:lnTo>
                      <a:pt x="287" y="265"/>
                    </a:lnTo>
                    <a:lnTo>
                      <a:pt x="280" y="251"/>
                    </a:lnTo>
                    <a:lnTo>
                      <a:pt x="274" y="237"/>
                    </a:lnTo>
                    <a:lnTo>
                      <a:pt x="270" y="223"/>
                    </a:lnTo>
                    <a:lnTo>
                      <a:pt x="265" y="207"/>
                    </a:lnTo>
                    <a:lnTo>
                      <a:pt x="262" y="193"/>
                    </a:lnTo>
                    <a:lnTo>
                      <a:pt x="260" y="178"/>
                    </a:lnTo>
                    <a:lnTo>
                      <a:pt x="258" y="162"/>
                    </a:lnTo>
                    <a:lnTo>
                      <a:pt x="258" y="144"/>
                    </a:lnTo>
                    <a:lnTo>
                      <a:pt x="258" y="144"/>
                    </a:lnTo>
                    <a:lnTo>
                      <a:pt x="258" y="133"/>
                    </a:lnTo>
                    <a:lnTo>
                      <a:pt x="256" y="120"/>
                    </a:lnTo>
                    <a:lnTo>
                      <a:pt x="249" y="90"/>
                    </a:lnTo>
                    <a:lnTo>
                      <a:pt x="250" y="90"/>
                    </a:lnTo>
                    <a:lnTo>
                      <a:pt x="245" y="71"/>
                    </a:lnTo>
                    <a:lnTo>
                      <a:pt x="245" y="71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41" y="64"/>
                    </a:lnTo>
                    <a:lnTo>
                      <a:pt x="241" y="64"/>
                    </a:lnTo>
                    <a:lnTo>
                      <a:pt x="241" y="64"/>
                    </a:lnTo>
                    <a:lnTo>
                      <a:pt x="241" y="64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7" y="52"/>
                    </a:lnTo>
                    <a:lnTo>
                      <a:pt x="237" y="52"/>
                    </a:lnTo>
                    <a:lnTo>
                      <a:pt x="237" y="51"/>
                    </a:lnTo>
                    <a:lnTo>
                      <a:pt x="237" y="51"/>
                    </a:lnTo>
                    <a:lnTo>
                      <a:pt x="235" y="47"/>
                    </a:lnTo>
                    <a:lnTo>
                      <a:pt x="235" y="47"/>
                    </a:lnTo>
                    <a:lnTo>
                      <a:pt x="235" y="44"/>
                    </a:lnTo>
                    <a:lnTo>
                      <a:pt x="235" y="44"/>
                    </a:lnTo>
                    <a:lnTo>
                      <a:pt x="233" y="41"/>
                    </a:lnTo>
                    <a:lnTo>
                      <a:pt x="233" y="41"/>
                    </a:lnTo>
                    <a:lnTo>
                      <a:pt x="233" y="39"/>
                    </a:lnTo>
                    <a:lnTo>
                      <a:pt x="233" y="39"/>
                    </a:lnTo>
                    <a:lnTo>
                      <a:pt x="231" y="36"/>
                    </a:lnTo>
                    <a:lnTo>
                      <a:pt x="231" y="36"/>
                    </a:lnTo>
                    <a:lnTo>
                      <a:pt x="230" y="34"/>
                    </a:lnTo>
                    <a:lnTo>
                      <a:pt x="230" y="34"/>
                    </a:lnTo>
                    <a:lnTo>
                      <a:pt x="229" y="31"/>
                    </a:lnTo>
                    <a:lnTo>
                      <a:pt x="229" y="31"/>
                    </a:lnTo>
                    <a:lnTo>
                      <a:pt x="227" y="29"/>
                    </a:lnTo>
                    <a:lnTo>
                      <a:pt x="227" y="29"/>
                    </a:lnTo>
                    <a:lnTo>
                      <a:pt x="226" y="27"/>
                    </a:lnTo>
                    <a:lnTo>
                      <a:pt x="226" y="27"/>
                    </a:lnTo>
                    <a:lnTo>
                      <a:pt x="225" y="25"/>
                    </a:lnTo>
                    <a:lnTo>
                      <a:pt x="225" y="25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222" y="21"/>
                    </a:lnTo>
                    <a:lnTo>
                      <a:pt x="222" y="21"/>
                    </a:lnTo>
                    <a:lnTo>
                      <a:pt x="221" y="18"/>
                    </a:lnTo>
                    <a:lnTo>
                      <a:pt x="221" y="18"/>
                    </a:lnTo>
                    <a:lnTo>
                      <a:pt x="220" y="17"/>
                    </a:lnTo>
                    <a:lnTo>
                      <a:pt x="220" y="17"/>
                    </a:lnTo>
                    <a:lnTo>
                      <a:pt x="219" y="15"/>
                    </a:lnTo>
                    <a:lnTo>
                      <a:pt x="219" y="15"/>
                    </a:lnTo>
                    <a:lnTo>
                      <a:pt x="217" y="14"/>
                    </a:lnTo>
                    <a:lnTo>
                      <a:pt x="217" y="14"/>
                    </a:lnTo>
                    <a:lnTo>
                      <a:pt x="216" y="12"/>
                    </a:lnTo>
                    <a:lnTo>
                      <a:pt x="216" y="12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1" y="8"/>
                    </a:lnTo>
                    <a:lnTo>
                      <a:pt x="211" y="8"/>
                    </a:lnTo>
                    <a:lnTo>
                      <a:pt x="210" y="8"/>
                    </a:lnTo>
                    <a:lnTo>
                      <a:pt x="210" y="8"/>
                    </a:lnTo>
                    <a:lnTo>
                      <a:pt x="205" y="3"/>
                    </a:lnTo>
                    <a:lnTo>
                      <a:pt x="198" y="0"/>
                    </a:lnTo>
                    <a:lnTo>
                      <a:pt x="192" y="3"/>
                    </a:lnTo>
                    <a:lnTo>
                      <a:pt x="192" y="3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87" y="7"/>
                    </a:lnTo>
                    <a:lnTo>
                      <a:pt x="187" y="7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4" y="9"/>
                    </a:lnTo>
                    <a:lnTo>
                      <a:pt x="184" y="9"/>
                    </a:lnTo>
                    <a:lnTo>
                      <a:pt x="183" y="10"/>
                    </a:lnTo>
                    <a:lnTo>
                      <a:pt x="183" y="10"/>
                    </a:lnTo>
                    <a:lnTo>
                      <a:pt x="182" y="11"/>
                    </a:lnTo>
                    <a:lnTo>
                      <a:pt x="182" y="11"/>
                    </a:lnTo>
                    <a:lnTo>
                      <a:pt x="181" y="12"/>
                    </a:lnTo>
                    <a:lnTo>
                      <a:pt x="181" y="12"/>
                    </a:lnTo>
                    <a:lnTo>
                      <a:pt x="179" y="14"/>
                    </a:lnTo>
                    <a:lnTo>
                      <a:pt x="179" y="14"/>
                    </a:lnTo>
                    <a:lnTo>
                      <a:pt x="178" y="15"/>
                    </a:lnTo>
                    <a:lnTo>
                      <a:pt x="178" y="15"/>
                    </a:lnTo>
                    <a:lnTo>
                      <a:pt x="177" y="17"/>
                    </a:lnTo>
                    <a:lnTo>
                      <a:pt x="177" y="17"/>
                    </a:lnTo>
                    <a:lnTo>
                      <a:pt x="176" y="18"/>
                    </a:lnTo>
                    <a:lnTo>
                      <a:pt x="176" y="18"/>
                    </a:lnTo>
                    <a:lnTo>
                      <a:pt x="175" y="21"/>
                    </a:lnTo>
                    <a:lnTo>
                      <a:pt x="175" y="21"/>
                    </a:lnTo>
                    <a:lnTo>
                      <a:pt x="172" y="23"/>
                    </a:lnTo>
                    <a:lnTo>
                      <a:pt x="172" y="23"/>
                    </a:lnTo>
                    <a:lnTo>
                      <a:pt x="171" y="25"/>
                    </a:lnTo>
                    <a:lnTo>
                      <a:pt x="171" y="25"/>
                    </a:lnTo>
                    <a:lnTo>
                      <a:pt x="170" y="27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9" y="28"/>
                    </a:lnTo>
                    <a:lnTo>
                      <a:pt x="168" y="31"/>
                    </a:lnTo>
                    <a:lnTo>
                      <a:pt x="168" y="31"/>
                    </a:lnTo>
                    <a:lnTo>
                      <a:pt x="167" y="34"/>
                    </a:lnTo>
                    <a:lnTo>
                      <a:pt x="167" y="34"/>
                    </a:lnTo>
                    <a:lnTo>
                      <a:pt x="166" y="36"/>
                    </a:lnTo>
                    <a:lnTo>
                      <a:pt x="166" y="36"/>
                    </a:lnTo>
                    <a:lnTo>
                      <a:pt x="165" y="38"/>
                    </a:lnTo>
                    <a:lnTo>
                      <a:pt x="165" y="38"/>
                    </a:lnTo>
                    <a:lnTo>
                      <a:pt x="164" y="41"/>
                    </a:lnTo>
                    <a:lnTo>
                      <a:pt x="164" y="41"/>
                    </a:lnTo>
                    <a:lnTo>
                      <a:pt x="163" y="43"/>
                    </a:lnTo>
                    <a:lnTo>
                      <a:pt x="163" y="43"/>
                    </a:lnTo>
                    <a:lnTo>
                      <a:pt x="160" y="47"/>
                    </a:lnTo>
                    <a:lnTo>
                      <a:pt x="160" y="47"/>
                    </a:lnTo>
                    <a:lnTo>
                      <a:pt x="159" y="49"/>
                    </a:lnTo>
                    <a:lnTo>
                      <a:pt x="159" y="49"/>
                    </a:lnTo>
                    <a:lnTo>
                      <a:pt x="158" y="52"/>
                    </a:lnTo>
                    <a:lnTo>
                      <a:pt x="158" y="52"/>
                    </a:lnTo>
                    <a:lnTo>
                      <a:pt x="157" y="55"/>
                    </a:lnTo>
                    <a:lnTo>
                      <a:pt x="157" y="55"/>
                    </a:lnTo>
                    <a:lnTo>
                      <a:pt x="156" y="58"/>
                    </a:lnTo>
                    <a:lnTo>
                      <a:pt x="156" y="58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4" y="64"/>
                    </a:lnTo>
                    <a:lnTo>
                      <a:pt x="154" y="64"/>
                    </a:lnTo>
                    <a:lnTo>
                      <a:pt x="153" y="69"/>
                    </a:lnTo>
                    <a:lnTo>
                      <a:pt x="153" y="69"/>
                    </a:lnTo>
                    <a:lnTo>
                      <a:pt x="152" y="70"/>
                    </a:lnTo>
                    <a:lnTo>
                      <a:pt x="152" y="70"/>
                    </a:lnTo>
                    <a:lnTo>
                      <a:pt x="152" y="71"/>
                    </a:lnTo>
                    <a:lnTo>
                      <a:pt x="152" y="71"/>
                    </a:lnTo>
                    <a:lnTo>
                      <a:pt x="152" y="71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48" y="90"/>
                    </a:lnTo>
                    <a:lnTo>
                      <a:pt x="141" y="120"/>
                    </a:lnTo>
                    <a:lnTo>
                      <a:pt x="139" y="133"/>
                    </a:lnTo>
                    <a:lnTo>
                      <a:pt x="139" y="144"/>
                    </a:lnTo>
                    <a:lnTo>
                      <a:pt x="139" y="162"/>
                    </a:lnTo>
                    <a:lnTo>
                      <a:pt x="139" y="162"/>
                    </a:lnTo>
                    <a:lnTo>
                      <a:pt x="137" y="178"/>
                    </a:lnTo>
                    <a:lnTo>
                      <a:pt x="135" y="193"/>
                    </a:lnTo>
                    <a:lnTo>
                      <a:pt x="131" y="209"/>
                    </a:lnTo>
                    <a:lnTo>
                      <a:pt x="127" y="223"/>
                    </a:lnTo>
                    <a:lnTo>
                      <a:pt x="122" y="237"/>
                    </a:lnTo>
                    <a:lnTo>
                      <a:pt x="116" y="251"/>
                    </a:lnTo>
                    <a:lnTo>
                      <a:pt x="110" y="265"/>
                    </a:lnTo>
                    <a:lnTo>
                      <a:pt x="102" y="278"/>
                    </a:lnTo>
                    <a:lnTo>
                      <a:pt x="95" y="290"/>
                    </a:lnTo>
                    <a:lnTo>
                      <a:pt x="86" y="303"/>
                    </a:lnTo>
                    <a:lnTo>
                      <a:pt x="76" y="313"/>
                    </a:lnTo>
                    <a:lnTo>
                      <a:pt x="67" y="324"/>
                    </a:lnTo>
                    <a:lnTo>
                      <a:pt x="56" y="335"/>
                    </a:lnTo>
                    <a:lnTo>
                      <a:pt x="44" y="344"/>
                    </a:lnTo>
                    <a:lnTo>
                      <a:pt x="32" y="353"/>
                    </a:lnTo>
                    <a:lnTo>
                      <a:pt x="20" y="361"/>
                    </a:lnTo>
                    <a:lnTo>
                      <a:pt x="19" y="362"/>
                    </a:lnTo>
                    <a:lnTo>
                      <a:pt x="19" y="362"/>
                    </a:lnTo>
                    <a:lnTo>
                      <a:pt x="13" y="367"/>
                    </a:lnTo>
                    <a:lnTo>
                      <a:pt x="13" y="367"/>
                    </a:lnTo>
                    <a:lnTo>
                      <a:pt x="8" y="372"/>
                    </a:lnTo>
                    <a:lnTo>
                      <a:pt x="6" y="378"/>
                    </a:lnTo>
                    <a:lnTo>
                      <a:pt x="4" y="386"/>
                    </a:lnTo>
                    <a:lnTo>
                      <a:pt x="2" y="393"/>
                    </a:lnTo>
                    <a:lnTo>
                      <a:pt x="1" y="411"/>
                    </a:lnTo>
                    <a:lnTo>
                      <a:pt x="0" y="426"/>
                    </a:lnTo>
                    <a:lnTo>
                      <a:pt x="0" y="426"/>
                    </a:lnTo>
                    <a:lnTo>
                      <a:pt x="1" y="438"/>
                    </a:lnTo>
                    <a:lnTo>
                      <a:pt x="1" y="444"/>
                    </a:lnTo>
                    <a:lnTo>
                      <a:pt x="2" y="450"/>
                    </a:lnTo>
                    <a:lnTo>
                      <a:pt x="2" y="450"/>
                    </a:lnTo>
                    <a:lnTo>
                      <a:pt x="57" y="450"/>
                    </a:lnTo>
                    <a:lnTo>
                      <a:pt x="57" y="450"/>
                    </a:lnTo>
                    <a:lnTo>
                      <a:pt x="58" y="461"/>
                    </a:lnTo>
                    <a:lnTo>
                      <a:pt x="59" y="474"/>
                    </a:lnTo>
                    <a:lnTo>
                      <a:pt x="72" y="474"/>
                    </a:lnTo>
                    <a:lnTo>
                      <a:pt x="111" y="474"/>
                    </a:lnTo>
                    <a:lnTo>
                      <a:pt x="124" y="474"/>
                    </a:lnTo>
                    <a:lnTo>
                      <a:pt x="125" y="461"/>
                    </a:lnTo>
                    <a:lnTo>
                      <a:pt x="125" y="461"/>
                    </a:lnTo>
                    <a:lnTo>
                      <a:pt x="125" y="450"/>
                    </a:lnTo>
                    <a:lnTo>
                      <a:pt x="138" y="450"/>
                    </a:lnTo>
                    <a:lnTo>
                      <a:pt x="138" y="450"/>
                    </a:lnTo>
                    <a:lnTo>
                      <a:pt x="139" y="469"/>
                    </a:lnTo>
                    <a:lnTo>
                      <a:pt x="140" y="475"/>
                    </a:lnTo>
                    <a:lnTo>
                      <a:pt x="257" y="475"/>
                    </a:lnTo>
                    <a:lnTo>
                      <a:pt x="258" y="469"/>
                    </a:lnTo>
                    <a:lnTo>
                      <a:pt x="258" y="469"/>
                    </a:lnTo>
                    <a:lnTo>
                      <a:pt x="259" y="450"/>
                    </a:lnTo>
                    <a:lnTo>
                      <a:pt x="271" y="450"/>
                    </a:lnTo>
                    <a:lnTo>
                      <a:pt x="271" y="450"/>
                    </a:lnTo>
                    <a:lnTo>
                      <a:pt x="272" y="461"/>
                    </a:lnTo>
                    <a:lnTo>
                      <a:pt x="273" y="474"/>
                    </a:lnTo>
                    <a:lnTo>
                      <a:pt x="286" y="474"/>
                    </a:lnTo>
                    <a:lnTo>
                      <a:pt x="325" y="474"/>
                    </a:lnTo>
                    <a:lnTo>
                      <a:pt x="338" y="474"/>
                    </a:lnTo>
                    <a:lnTo>
                      <a:pt x="339" y="461"/>
                    </a:lnTo>
                    <a:lnTo>
                      <a:pt x="339" y="461"/>
                    </a:lnTo>
                    <a:lnTo>
                      <a:pt x="339" y="450"/>
                    </a:lnTo>
                    <a:lnTo>
                      <a:pt x="395" y="450"/>
                    </a:lnTo>
                    <a:lnTo>
                      <a:pt x="395" y="450"/>
                    </a:lnTo>
                    <a:lnTo>
                      <a:pt x="396" y="444"/>
                    </a:lnTo>
                    <a:lnTo>
                      <a:pt x="396" y="444"/>
                    </a:lnTo>
                    <a:lnTo>
                      <a:pt x="396" y="438"/>
                    </a:lnTo>
                    <a:lnTo>
                      <a:pt x="396" y="427"/>
                    </a:lnTo>
                    <a:lnTo>
                      <a:pt x="396" y="427"/>
                    </a:lnTo>
                    <a:close/>
                    <a:moveTo>
                      <a:pt x="369" y="373"/>
                    </a:moveTo>
                    <a:lnTo>
                      <a:pt x="374" y="378"/>
                    </a:lnTo>
                    <a:lnTo>
                      <a:pt x="374" y="378"/>
                    </a:lnTo>
                    <a:lnTo>
                      <a:pt x="376" y="380"/>
                    </a:lnTo>
                    <a:lnTo>
                      <a:pt x="378" y="384"/>
                    </a:lnTo>
                    <a:lnTo>
                      <a:pt x="376" y="384"/>
                    </a:lnTo>
                    <a:lnTo>
                      <a:pt x="375" y="382"/>
                    </a:lnTo>
                    <a:lnTo>
                      <a:pt x="375" y="382"/>
                    </a:lnTo>
                    <a:lnTo>
                      <a:pt x="362" y="377"/>
                    </a:lnTo>
                    <a:lnTo>
                      <a:pt x="351" y="371"/>
                    </a:lnTo>
                    <a:lnTo>
                      <a:pt x="339" y="363"/>
                    </a:lnTo>
                    <a:lnTo>
                      <a:pt x="328" y="355"/>
                    </a:lnTo>
                    <a:lnTo>
                      <a:pt x="318" y="348"/>
                    </a:lnTo>
                    <a:lnTo>
                      <a:pt x="308" y="339"/>
                    </a:lnTo>
                    <a:lnTo>
                      <a:pt x="300" y="331"/>
                    </a:lnTo>
                    <a:lnTo>
                      <a:pt x="292" y="322"/>
                    </a:lnTo>
                    <a:lnTo>
                      <a:pt x="285" y="312"/>
                    </a:lnTo>
                    <a:lnTo>
                      <a:pt x="279" y="303"/>
                    </a:lnTo>
                    <a:lnTo>
                      <a:pt x="274" y="292"/>
                    </a:lnTo>
                    <a:lnTo>
                      <a:pt x="268" y="281"/>
                    </a:lnTo>
                    <a:lnTo>
                      <a:pt x="265" y="270"/>
                    </a:lnTo>
                    <a:lnTo>
                      <a:pt x="262" y="259"/>
                    </a:lnTo>
                    <a:lnTo>
                      <a:pt x="260" y="249"/>
                    </a:lnTo>
                    <a:lnTo>
                      <a:pt x="259" y="237"/>
                    </a:lnTo>
                    <a:lnTo>
                      <a:pt x="259" y="237"/>
                    </a:lnTo>
                    <a:lnTo>
                      <a:pt x="267" y="257"/>
                    </a:lnTo>
                    <a:lnTo>
                      <a:pt x="278" y="278"/>
                    </a:lnTo>
                    <a:lnTo>
                      <a:pt x="289" y="296"/>
                    </a:lnTo>
                    <a:lnTo>
                      <a:pt x="302" y="314"/>
                    </a:lnTo>
                    <a:lnTo>
                      <a:pt x="317" y="331"/>
                    </a:lnTo>
                    <a:lnTo>
                      <a:pt x="333" y="347"/>
                    </a:lnTo>
                    <a:lnTo>
                      <a:pt x="351" y="360"/>
                    </a:lnTo>
                    <a:lnTo>
                      <a:pt x="369" y="373"/>
                    </a:lnTo>
                    <a:lnTo>
                      <a:pt x="369" y="373"/>
                    </a:lnTo>
                    <a:close/>
                    <a:moveTo>
                      <a:pt x="166" y="75"/>
                    </a:moveTo>
                    <a:lnTo>
                      <a:pt x="166" y="75"/>
                    </a:lnTo>
                    <a:lnTo>
                      <a:pt x="166" y="74"/>
                    </a:lnTo>
                    <a:lnTo>
                      <a:pt x="166" y="74"/>
                    </a:lnTo>
                    <a:lnTo>
                      <a:pt x="167" y="70"/>
                    </a:lnTo>
                    <a:lnTo>
                      <a:pt x="167" y="70"/>
                    </a:lnTo>
                    <a:lnTo>
                      <a:pt x="168" y="68"/>
                    </a:lnTo>
                    <a:lnTo>
                      <a:pt x="168" y="68"/>
                    </a:lnTo>
                    <a:lnTo>
                      <a:pt x="169" y="65"/>
                    </a:lnTo>
                    <a:lnTo>
                      <a:pt x="169" y="65"/>
                    </a:lnTo>
                    <a:lnTo>
                      <a:pt x="170" y="63"/>
                    </a:lnTo>
                    <a:lnTo>
                      <a:pt x="170" y="63"/>
                    </a:lnTo>
                    <a:lnTo>
                      <a:pt x="170" y="61"/>
                    </a:lnTo>
                    <a:lnTo>
                      <a:pt x="170" y="61"/>
                    </a:lnTo>
                    <a:lnTo>
                      <a:pt x="171" y="57"/>
                    </a:lnTo>
                    <a:lnTo>
                      <a:pt x="171" y="57"/>
                    </a:lnTo>
                    <a:lnTo>
                      <a:pt x="172" y="55"/>
                    </a:lnTo>
                    <a:lnTo>
                      <a:pt x="172" y="55"/>
                    </a:lnTo>
                    <a:lnTo>
                      <a:pt x="173" y="53"/>
                    </a:lnTo>
                    <a:lnTo>
                      <a:pt x="173" y="53"/>
                    </a:lnTo>
                    <a:lnTo>
                      <a:pt x="175" y="51"/>
                    </a:lnTo>
                    <a:lnTo>
                      <a:pt x="175" y="51"/>
                    </a:lnTo>
                    <a:lnTo>
                      <a:pt x="176" y="48"/>
                    </a:lnTo>
                    <a:lnTo>
                      <a:pt x="176" y="48"/>
                    </a:lnTo>
                    <a:lnTo>
                      <a:pt x="177" y="47"/>
                    </a:lnTo>
                    <a:lnTo>
                      <a:pt x="177" y="47"/>
                    </a:lnTo>
                    <a:lnTo>
                      <a:pt x="178" y="43"/>
                    </a:lnTo>
                    <a:lnTo>
                      <a:pt x="178" y="43"/>
                    </a:lnTo>
                    <a:lnTo>
                      <a:pt x="178" y="42"/>
                    </a:lnTo>
                    <a:lnTo>
                      <a:pt x="178" y="42"/>
                    </a:lnTo>
                    <a:lnTo>
                      <a:pt x="180" y="39"/>
                    </a:lnTo>
                    <a:lnTo>
                      <a:pt x="180" y="39"/>
                    </a:lnTo>
                    <a:lnTo>
                      <a:pt x="180" y="38"/>
                    </a:lnTo>
                    <a:lnTo>
                      <a:pt x="180" y="38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5"/>
                    </a:lnTo>
                    <a:lnTo>
                      <a:pt x="182" y="35"/>
                    </a:lnTo>
                    <a:lnTo>
                      <a:pt x="183" y="31"/>
                    </a:lnTo>
                    <a:lnTo>
                      <a:pt x="183" y="31"/>
                    </a:lnTo>
                    <a:lnTo>
                      <a:pt x="184" y="30"/>
                    </a:lnTo>
                    <a:lnTo>
                      <a:pt x="184" y="30"/>
                    </a:lnTo>
                    <a:lnTo>
                      <a:pt x="185" y="28"/>
                    </a:lnTo>
                    <a:lnTo>
                      <a:pt x="185" y="28"/>
                    </a:lnTo>
                    <a:lnTo>
                      <a:pt x="186" y="27"/>
                    </a:lnTo>
                    <a:lnTo>
                      <a:pt x="186" y="27"/>
                    </a:lnTo>
                    <a:lnTo>
                      <a:pt x="187" y="26"/>
                    </a:lnTo>
                    <a:lnTo>
                      <a:pt x="187" y="26"/>
                    </a:lnTo>
                    <a:lnTo>
                      <a:pt x="189" y="25"/>
                    </a:lnTo>
                    <a:lnTo>
                      <a:pt x="189" y="25"/>
                    </a:lnTo>
                    <a:lnTo>
                      <a:pt x="191" y="23"/>
                    </a:lnTo>
                    <a:lnTo>
                      <a:pt x="191" y="23"/>
                    </a:lnTo>
                    <a:lnTo>
                      <a:pt x="191" y="22"/>
                    </a:lnTo>
                    <a:lnTo>
                      <a:pt x="191" y="22"/>
                    </a:lnTo>
                    <a:lnTo>
                      <a:pt x="193" y="21"/>
                    </a:lnTo>
                    <a:lnTo>
                      <a:pt x="193" y="21"/>
                    </a:lnTo>
                    <a:lnTo>
                      <a:pt x="194" y="20"/>
                    </a:lnTo>
                    <a:lnTo>
                      <a:pt x="194" y="20"/>
                    </a:lnTo>
                    <a:lnTo>
                      <a:pt x="195" y="18"/>
                    </a:lnTo>
                    <a:lnTo>
                      <a:pt x="195" y="18"/>
                    </a:lnTo>
                    <a:lnTo>
                      <a:pt x="196" y="17"/>
                    </a:lnTo>
                    <a:lnTo>
                      <a:pt x="196" y="17"/>
                    </a:lnTo>
                    <a:lnTo>
                      <a:pt x="198" y="16"/>
                    </a:lnTo>
                    <a:lnTo>
                      <a:pt x="198" y="16"/>
                    </a:lnTo>
                    <a:lnTo>
                      <a:pt x="200" y="17"/>
                    </a:lnTo>
                    <a:lnTo>
                      <a:pt x="200" y="17"/>
                    </a:lnTo>
                    <a:lnTo>
                      <a:pt x="203" y="20"/>
                    </a:lnTo>
                    <a:lnTo>
                      <a:pt x="203" y="20"/>
                    </a:lnTo>
                    <a:lnTo>
                      <a:pt x="203" y="20"/>
                    </a:lnTo>
                    <a:lnTo>
                      <a:pt x="203" y="20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5" y="22"/>
                    </a:lnTo>
                    <a:lnTo>
                      <a:pt x="207" y="24"/>
                    </a:lnTo>
                    <a:lnTo>
                      <a:pt x="207" y="24"/>
                    </a:lnTo>
                    <a:lnTo>
                      <a:pt x="208" y="25"/>
                    </a:lnTo>
                    <a:lnTo>
                      <a:pt x="208" y="25"/>
                    </a:lnTo>
                    <a:lnTo>
                      <a:pt x="209" y="27"/>
                    </a:lnTo>
                    <a:lnTo>
                      <a:pt x="209" y="27"/>
                    </a:lnTo>
                    <a:lnTo>
                      <a:pt x="210" y="27"/>
                    </a:lnTo>
                    <a:lnTo>
                      <a:pt x="210" y="27"/>
                    </a:lnTo>
                    <a:lnTo>
                      <a:pt x="211" y="30"/>
                    </a:lnTo>
                    <a:lnTo>
                      <a:pt x="211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3" y="34"/>
                    </a:lnTo>
                    <a:lnTo>
                      <a:pt x="213" y="34"/>
                    </a:lnTo>
                    <a:lnTo>
                      <a:pt x="214" y="35"/>
                    </a:lnTo>
                    <a:lnTo>
                      <a:pt x="214" y="35"/>
                    </a:lnTo>
                    <a:lnTo>
                      <a:pt x="216" y="37"/>
                    </a:lnTo>
                    <a:lnTo>
                      <a:pt x="216" y="37"/>
                    </a:lnTo>
                    <a:lnTo>
                      <a:pt x="217" y="38"/>
                    </a:lnTo>
                    <a:lnTo>
                      <a:pt x="217" y="38"/>
                    </a:lnTo>
                    <a:lnTo>
                      <a:pt x="218" y="41"/>
                    </a:lnTo>
                    <a:lnTo>
                      <a:pt x="218" y="41"/>
                    </a:lnTo>
                    <a:lnTo>
                      <a:pt x="218" y="42"/>
                    </a:lnTo>
                    <a:lnTo>
                      <a:pt x="218" y="42"/>
                    </a:lnTo>
                    <a:lnTo>
                      <a:pt x="220" y="45"/>
                    </a:lnTo>
                    <a:lnTo>
                      <a:pt x="220" y="45"/>
                    </a:lnTo>
                    <a:lnTo>
                      <a:pt x="220" y="47"/>
                    </a:lnTo>
                    <a:lnTo>
                      <a:pt x="220" y="47"/>
                    </a:lnTo>
                    <a:lnTo>
                      <a:pt x="222" y="50"/>
                    </a:lnTo>
                    <a:lnTo>
                      <a:pt x="222" y="50"/>
                    </a:lnTo>
                    <a:lnTo>
                      <a:pt x="222" y="51"/>
                    </a:lnTo>
                    <a:lnTo>
                      <a:pt x="222" y="51"/>
                    </a:lnTo>
                    <a:lnTo>
                      <a:pt x="223" y="55"/>
                    </a:lnTo>
                    <a:lnTo>
                      <a:pt x="223" y="55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60"/>
                    </a:lnTo>
                    <a:lnTo>
                      <a:pt x="225" y="60"/>
                    </a:lnTo>
                    <a:lnTo>
                      <a:pt x="225" y="61"/>
                    </a:lnTo>
                    <a:lnTo>
                      <a:pt x="225" y="61"/>
                    </a:lnTo>
                    <a:lnTo>
                      <a:pt x="231" y="76"/>
                    </a:lnTo>
                    <a:lnTo>
                      <a:pt x="166" y="76"/>
                    </a:lnTo>
                    <a:lnTo>
                      <a:pt x="166" y="76"/>
                    </a:lnTo>
                    <a:lnTo>
                      <a:pt x="166" y="75"/>
                    </a:lnTo>
                    <a:lnTo>
                      <a:pt x="166" y="75"/>
                    </a:lnTo>
                    <a:close/>
                    <a:moveTo>
                      <a:pt x="166" y="90"/>
                    </a:moveTo>
                    <a:lnTo>
                      <a:pt x="231" y="90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8" y="105"/>
                    </a:lnTo>
                    <a:lnTo>
                      <a:pt x="241" y="119"/>
                    </a:lnTo>
                    <a:lnTo>
                      <a:pt x="243" y="132"/>
                    </a:lnTo>
                    <a:lnTo>
                      <a:pt x="244" y="142"/>
                    </a:lnTo>
                    <a:lnTo>
                      <a:pt x="243" y="142"/>
                    </a:lnTo>
                    <a:lnTo>
                      <a:pt x="243" y="142"/>
                    </a:lnTo>
                    <a:lnTo>
                      <a:pt x="244" y="163"/>
                    </a:lnTo>
                    <a:lnTo>
                      <a:pt x="244" y="434"/>
                    </a:lnTo>
                    <a:lnTo>
                      <a:pt x="153" y="434"/>
                    </a:lnTo>
                    <a:lnTo>
                      <a:pt x="153" y="163"/>
                    </a:lnTo>
                    <a:lnTo>
                      <a:pt x="153" y="163"/>
                    </a:lnTo>
                    <a:lnTo>
                      <a:pt x="154" y="142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4" y="132"/>
                    </a:lnTo>
                    <a:lnTo>
                      <a:pt x="155" y="119"/>
                    </a:lnTo>
                    <a:lnTo>
                      <a:pt x="158" y="105"/>
                    </a:lnTo>
                    <a:lnTo>
                      <a:pt x="162" y="90"/>
                    </a:lnTo>
                    <a:lnTo>
                      <a:pt x="166" y="90"/>
                    </a:lnTo>
                    <a:close/>
                    <a:moveTo>
                      <a:pt x="22" y="378"/>
                    </a:moveTo>
                    <a:lnTo>
                      <a:pt x="22" y="378"/>
                    </a:lnTo>
                    <a:lnTo>
                      <a:pt x="28" y="373"/>
                    </a:lnTo>
                    <a:lnTo>
                      <a:pt x="28" y="373"/>
                    </a:lnTo>
                    <a:lnTo>
                      <a:pt x="46" y="361"/>
                    </a:lnTo>
                    <a:lnTo>
                      <a:pt x="62" y="347"/>
                    </a:lnTo>
                    <a:lnTo>
                      <a:pt x="78" y="333"/>
                    </a:lnTo>
                    <a:lnTo>
                      <a:pt x="92" y="317"/>
                    </a:lnTo>
                    <a:lnTo>
                      <a:pt x="105" y="298"/>
                    </a:lnTo>
                    <a:lnTo>
                      <a:pt x="117" y="280"/>
                    </a:lnTo>
                    <a:lnTo>
                      <a:pt x="127" y="260"/>
                    </a:lnTo>
                    <a:lnTo>
                      <a:pt x="136" y="241"/>
                    </a:lnTo>
                    <a:lnTo>
                      <a:pt x="136" y="241"/>
                    </a:lnTo>
                    <a:lnTo>
                      <a:pt x="135" y="252"/>
                    </a:lnTo>
                    <a:lnTo>
                      <a:pt x="132" y="263"/>
                    </a:lnTo>
                    <a:lnTo>
                      <a:pt x="129" y="273"/>
                    </a:lnTo>
                    <a:lnTo>
                      <a:pt x="125" y="284"/>
                    </a:lnTo>
                    <a:lnTo>
                      <a:pt x="121" y="295"/>
                    </a:lnTo>
                    <a:lnTo>
                      <a:pt x="115" y="305"/>
                    </a:lnTo>
                    <a:lnTo>
                      <a:pt x="109" y="314"/>
                    </a:lnTo>
                    <a:lnTo>
                      <a:pt x="102" y="323"/>
                    </a:lnTo>
                    <a:lnTo>
                      <a:pt x="95" y="333"/>
                    </a:lnTo>
                    <a:lnTo>
                      <a:pt x="86" y="341"/>
                    </a:lnTo>
                    <a:lnTo>
                      <a:pt x="76" y="349"/>
                    </a:lnTo>
                    <a:lnTo>
                      <a:pt x="67" y="357"/>
                    </a:lnTo>
                    <a:lnTo>
                      <a:pt x="56" y="364"/>
                    </a:lnTo>
                    <a:lnTo>
                      <a:pt x="45" y="371"/>
                    </a:lnTo>
                    <a:lnTo>
                      <a:pt x="33" y="377"/>
                    </a:lnTo>
                    <a:lnTo>
                      <a:pt x="21" y="382"/>
                    </a:lnTo>
                    <a:lnTo>
                      <a:pt x="20" y="384"/>
                    </a:lnTo>
                    <a:lnTo>
                      <a:pt x="20" y="384"/>
                    </a:lnTo>
                    <a:lnTo>
                      <a:pt x="19" y="384"/>
                    </a:lnTo>
                    <a:lnTo>
                      <a:pt x="19" y="384"/>
                    </a:lnTo>
                    <a:lnTo>
                      <a:pt x="20" y="380"/>
                    </a:lnTo>
                    <a:lnTo>
                      <a:pt x="22" y="378"/>
                    </a:lnTo>
                    <a:lnTo>
                      <a:pt x="22" y="378"/>
                    </a:lnTo>
                    <a:close/>
                    <a:moveTo>
                      <a:pt x="15" y="428"/>
                    </a:moveTo>
                    <a:lnTo>
                      <a:pt x="15" y="428"/>
                    </a:lnTo>
                    <a:lnTo>
                      <a:pt x="15" y="418"/>
                    </a:lnTo>
                    <a:lnTo>
                      <a:pt x="16" y="409"/>
                    </a:lnTo>
                    <a:lnTo>
                      <a:pt x="18" y="403"/>
                    </a:lnTo>
                    <a:lnTo>
                      <a:pt x="19" y="401"/>
                    </a:lnTo>
                    <a:lnTo>
                      <a:pt x="21" y="400"/>
                    </a:lnTo>
                    <a:lnTo>
                      <a:pt x="21" y="400"/>
                    </a:lnTo>
                    <a:lnTo>
                      <a:pt x="27" y="395"/>
                    </a:lnTo>
                    <a:lnTo>
                      <a:pt x="27" y="395"/>
                    </a:lnTo>
                    <a:lnTo>
                      <a:pt x="46" y="386"/>
                    </a:lnTo>
                    <a:lnTo>
                      <a:pt x="64" y="375"/>
                    </a:lnTo>
                    <a:lnTo>
                      <a:pt x="82" y="364"/>
                    </a:lnTo>
                    <a:lnTo>
                      <a:pt x="97" y="351"/>
                    </a:lnTo>
                    <a:lnTo>
                      <a:pt x="110" y="337"/>
                    </a:lnTo>
                    <a:lnTo>
                      <a:pt x="121" y="322"/>
                    </a:lnTo>
                    <a:lnTo>
                      <a:pt x="130" y="306"/>
                    </a:lnTo>
                    <a:lnTo>
                      <a:pt x="139" y="290"/>
                    </a:lnTo>
                    <a:lnTo>
                      <a:pt x="139" y="434"/>
                    </a:lnTo>
                    <a:lnTo>
                      <a:pt x="139" y="436"/>
                    </a:lnTo>
                    <a:lnTo>
                      <a:pt x="125" y="436"/>
                    </a:lnTo>
                    <a:lnTo>
                      <a:pt x="125" y="436"/>
                    </a:lnTo>
                    <a:lnTo>
                      <a:pt x="125" y="425"/>
                    </a:lnTo>
                    <a:lnTo>
                      <a:pt x="123" y="413"/>
                    </a:lnTo>
                    <a:lnTo>
                      <a:pt x="121" y="401"/>
                    </a:lnTo>
                    <a:lnTo>
                      <a:pt x="116" y="391"/>
                    </a:lnTo>
                    <a:lnTo>
                      <a:pt x="112" y="382"/>
                    </a:lnTo>
                    <a:lnTo>
                      <a:pt x="106" y="375"/>
                    </a:lnTo>
                    <a:lnTo>
                      <a:pt x="103" y="373"/>
                    </a:lnTo>
                    <a:lnTo>
                      <a:pt x="99" y="371"/>
                    </a:lnTo>
                    <a:lnTo>
                      <a:pt x="96" y="369"/>
                    </a:lnTo>
                    <a:lnTo>
                      <a:pt x="91" y="369"/>
                    </a:lnTo>
                    <a:lnTo>
                      <a:pt x="91" y="369"/>
                    </a:lnTo>
                    <a:lnTo>
                      <a:pt x="87" y="369"/>
                    </a:lnTo>
                    <a:lnTo>
                      <a:pt x="83" y="371"/>
                    </a:lnTo>
                    <a:lnTo>
                      <a:pt x="79" y="373"/>
                    </a:lnTo>
                    <a:lnTo>
                      <a:pt x="76" y="375"/>
                    </a:lnTo>
                    <a:lnTo>
                      <a:pt x="71" y="382"/>
                    </a:lnTo>
                    <a:lnTo>
                      <a:pt x="65" y="391"/>
                    </a:lnTo>
                    <a:lnTo>
                      <a:pt x="62" y="401"/>
                    </a:lnTo>
                    <a:lnTo>
                      <a:pt x="60" y="413"/>
                    </a:lnTo>
                    <a:lnTo>
                      <a:pt x="58" y="425"/>
                    </a:lnTo>
                    <a:lnTo>
                      <a:pt x="57" y="436"/>
                    </a:lnTo>
                    <a:lnTo>
                      <a:pt x="15" y="436"/>
                    </a:lnTo>
                    <a:lnTo>
                      <a:pt x="15" y="436"/>
                    </a:lnTo>
                    <a:lnTo>
                      <a:pt x="15" y="428"/>
                    </a:lnTo>
                    <a:lnTo>
                      <a:pt x="15" y="428"/>
                    </a:lnTo>
                    <a:close/>
                    <a:moveTo>
                      <a:pt x="111" y="436"/>
                    </a:move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26"/>
                    </a:lnTo>
                    <a:lnTo>
                      <a:pt x="74" y="416"/>
                    </a:lnTo>
                    <a:lnTo>
                      <a:pt x="75" y="406"/>
                    </a:lnTo>
                    <a:lnTo>
                      <a:pt x="78" y="399"/>
                    </a:lnTo>
                    <a:lnTo>
                      <a:pt x="81" y="392"/>
                    </a:lnTo>
                    <a:lnTo>
                      <a:pt x="84" y="388"/>
                    </a:lnTo>
                    <a:lnTo>
                      <a:pt x="87" y="385"/>
                    </a:lnTo>
                    <a:lnTo>
                      <a:pt x="91" y="384"/>
                    </a:lnTo>
                    <a:lnTo>
                      <a:pt x="91" y="384"/>
                    </a:lnTo>
                    <a:lnTo>
                      <a:pt x="95" y="385"/>
                    </a:lnTo>
                    <a:lnTo>
                      <a:pt x="99" y="388"/>
                    </a:lnTo>
                    <a:lnTo>
                      <a:pt x="102" y="392"/>
                    </a:lnTo>
                    <a:lnTo>
                      <a:pt x="104" y="399"/>
                    </a:lnTo>
                    <a:lnTo>
                      <a:pt x="108" y="406"/>
                    </a:lnTo>
                    <a:lnTo>
                      <a:pt x="109" y="416"/>
                    </a:lnTo>
                    <a:lnTo>
                      <a:pt x="111" y="426"/>
                    </a:lnTo>
                    <a:lnTo>
                      <a:pt x="111" y="436"/>
                    </a:lnTo>
                    <a:lnTo>
                      <a:pt x="111" y="436"/>
                    </a:lnTo>
                    <a:close/>
                    <a:moveTo>
                      <a:pt x="111" y="460"/>
                    </a:moveTo>
                    <a:lnTo>
                      <a:pt x="72" y="460"/>
                    </a:lnTo>
                    <a:lnTo>
                      <a:pt x="72" y="460"/>
                    </a:lnTo>
                    <a:lnTo>
                      <a:pt x="72" y="450"/>
                    </a:lnTo>
                    <a:lnTo>
                      <a:pt x="111" y="450"/>
                    </a:lnTo>
                    <a:lnTo>
                      <a:pt x="111" y="450"/>
                    </a:lnTo>
                    <a:lnTo>
                      <a:pt x="111" y="460"/>
                    </a:lnTo>
                    <a:lnTo>
                      <a:pt x="111" y="460"/>
                    </a:lnTo>
                    <a:close/>
                    <a:moveTo>
                      <a:pt x="153" y="461"/>
                    </a:moveTo>
                    <a:lnTo>
                      <a:pt x="153" y="461"/>
                    </a:lnTo>
                    <a:lnTo>
                      <a:pt x="152" y="448"/>
                    </a:lnTo>
                    <a:lnTo>
                      <a:pt x="153" y="448"/>
                    </a:lnTo>
                    <a:lnTo>
                      <a:pt x="244" y="448"/>
                    </a:lnTo>
                    <a:lnTo>
                      <a:pt x="245" y="448"/>
                    </a:lnTo>
                    <a:lnTo>
                      <a:pt x="245" y="448"/>
                    </a:lnTo>
                    <a:lnTo>
                      <a:pt x="244" y="461"/>
                    </a:lnTo>
                    <a:lnTo>
                      <a:pt x="153" y="461"/>
                    </a:lnTo>
                    <a:close/>
                    <a:moveTo>
                      <a:pt x="325" y="460"/>
                    </a:moveTo>
                    <a:lnTo>
                      <a:pt x="286" y="460"/>
                    </a:lnTo>
                    <a:lnTo>
                      <a:pt x="286" y="460"/>
                    </a:lnTo>
                    <a:lnTo>
                      <a:pt x="285" y="450"/>
                    </a:lnTo>
                    <a:lnTo>
                      <a:pt x="325" y="450"/>
                    </a:lnTo>
                    <a:lnTo>
                      <a:pt x="325" y="450"/>
                    </a:lnTo>
                    <a:lnTo>
                      <a:pt x="325" y="460"/>
                    </a:lnTo>
                    <a:lnTo>
                      <a:pt x="325" y="460"/>
                    </a:lnTo>
                    <a:close/>
                    <a:moveTo>
                      <a:pt x="286" y="436"/>
                    </a:moveTo>
                    <a:lnTo>
                      <a:pt x="286" y="436"/>
                    </a:lnTo>
                    <a:lnTo>
                      <a:pt x="286" y="426"/>
                    </a:lnTo>
                    <a:lnTo>
                      <a:pt x="288" y="416"/>
                    </a:lnTo>
                    <a:lnTo>
                      <a:pt x="289" y="406"/>
                    </a:lnTo>
                    <a:lnTo>
                      <a:pt x="292" y="399"/>
                    </a:lnTo>
                    <a:lnTo>
                      <a:pt x="294" y="392"/>
                    </a:lnTo>
                    <a:lnTo>
                      <a:pt x="298" y="388"/>
                    </a:lnTo>
                    <a:lnTo>
                      <a:pt x="301" y="385"/>
                    </a:lnTo>
                    <a:lnTo>
                      <a:pt x="305" y="384"/>
                    </a:lnTo>
                    <a:lnTo>
                      <a:pt x="305" y="384"/>
                    </a:lnTo>
                    <a:lnTo>
                      <a:pt x="308" y="385"/>
                    </a:lnTo>
                    <a:lnTo>
                      <a:pt x="313" y="388"/>
                    </a:lnTo>
                    <a:lnTo>
                      <a:pt x="316" y="392"/>
                    </a:lnTo>
                    <a:lnTo>
                      <a:pt x="318" y="399"/>
                    </a:lnTo>
                    <a:lnTo>
                      <a:pt x="320" y="406"/>
                    </a:lnTo>
                    <a:lnTo>
                      <a:pt x="322" y="416"/>
                    </a:lnTo>
                    <a:lnTo>
                      <a:pt x="325" y="426"/>
                    </a:lnTo>
                    <a:lnTo>
                      <a:pt x="325" y="436"/>
                    </a:lnTo>
                    <a:lnTo>
                      <a:pt x="286" y="436"/>
                    </a:lnTo>
                    <a:close/>
                    <a:moveTo>
                      <a:pt x="339" y="436"/>
                    </a:moveTo>
                    <a:lnTo>
                      <a:pt x="339" y="436"/>
                    </a:lnTo>
                    <a:lnTo>
                      <a:pt x="339" y="425"/>
                    </a:lnTo>
                    <a:lnTo>
                      <a:pt x="337" y="413"/>
                    </a:lnTo>
                    <a:lnTo>
                      <a:pt x="334" y="401"/>
                    </a:lnTo>
                    <a:lnTo>
                      <a:pt x="330" y="391"/>
                    </a:lnTo>
                    <a:lnTo>
                      <a:pt x="326" y="382"/>
                    </a:lnTo>
                    <a:lnTo>
                      <a:pt x="320" y="375"/>
                    </a:lnTo>
                    <a:lnTo>
                      <a:pt x="317" y="373"/>
                    </a:lnTo>
                    <a:lnTo>
                      <a:pt x="313" y="371"/>
                    </a:lnTo>
                    <a:lnTo>
                      <a:pt x="310" y="369"/>
                    </a:lnTo>
                    <a:lnTo>
                      <a:pt x="305" y="369"/>
                    </a:lnTo>
                    <a:lnTo>
                      <a:pt x="305" y="369"/>
                    </a:lnTo>
                    <a:lnTo>
                      <a:pt x="301" y="369"/>
                    </a:lnTo>
                    <a:lnTo>
                      <a:pt x="297" y="371"/>
                    </a:lnTo>
                    <a:lnTo>
                      <a:pt x="293" y="373"/>
                    </a:lnTo>
                    <a:lnTo>
                      <a:pt x="290" y="375"/>
                    </a:lnTo>
                    <a:lnTo>
                      <a:pt x="285" y="382"/>
                    </a:lnTo>
                    <a:lnTo>
                      <a:pt x="279" y="391"/>
                    </a:lnTo>
                    <a:lnTo>
                      <a:pt x="276" y="401"/>
                    </a:lnTo>
                    <a:lnTo>
                      <a:pt x="274" y="413"/>
                    </a:lnTo>
                    <a:lnTo>
                      <a:pt x="272" y="425"/>
                    </a:lnTo>
                    <a:lnTo>
                      <a:pt x="271" y="436"/>
                    </a:lnTo>
                    <a:lnTo>
                      <a:pt x="258" y="436"/>
                    </a:lnTo>
                    <a:lnTo>
                      <a:pt x="258" y="434"/>
                    </a:lnTo>
                    <a:lnTo>
                      <a:pt x="258" y="292"/>
                    </a:lnTo>
                    <a:lnTo>
                      <a:pt x="258" y="292"/>
                    </a:lnTo>
                    <a:lnTo>
                      <a:pt x="266" y="308"/>
                    </a:lnTo>
                    <a:lnTo>
                      <a:pt x="276" y="323"/>
                    </a:lnTo>
                    <a:lnTo>
                      <a:pt x="288" y="337"/>
                    </a:lnTo>
                    <a:lnTo>
                      <a:pt x="301" y="351"/>
                    </a:lnTo>
                    <a:lnTo>
                      <a:pt x="316" y="364"/>
                    </a:lnTo>
                    <a:lnTo>
                      <a:pt x="332" y="376"/>
                    </a:lnTo>
                    <a:lnTo>
                      <a:pt x="351" y="386"/>
                    </a:lnTo>
                    <a:lnTo>
                      <a:pt x="370" y="395"/>
                    </a:lnTo>
                    <a:lnTo>
                      <a:pt x="375" y="400"/>
                    </a:lnTo>
                    <a:lnTo>
                      <a:pt x="375" y="400"/>
                    </a:lnTo>
                    <a:lnTo>
                      <a:pt x="379" y="403"/>
                    </a:lnTo>
                    <a:lnTo>
                      <a:pt x="381" y="409"/>
                    </a:lnTo>
                    <a:lnTo>
                      <a:pt x="382" y="418"/>
                    </a:lnTo>
                    <a:lnTo>
                      <a:pt x="382" y="427"/>
                    </a:lnTo>
                    <a:lnTo>
                      <a:pt x="382" y="427"/>
                    </a:lnTo>
                    <a:lnTo>
                      <a:pt x="382" y="436"/>
                    </a:lnTo>
                    <a:lnTo>
                      <a:pt x="339" y="4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4313239" y="3270250"/>
                <a:ext cx="106363" cy="34924"/>
              </a:xfrm>
              <a:custGeom>
                <a:avLst/>
                <a:gdLst>
                  <a:gd name="T0" fmla="*/ 13 w 67"/>
                  <a:gd name="T1" fmla="*/ 20 h 22"/>
                  <a:gd name="T2" fmla="*/ 13 w 67"/>
                  <a:gd name="T3" fmla="*/ 20 h 22"/>
                  <a:gd name="T4" fmla="*/ 15 w 67"/>
                  <a:gd name="T5" fmla="*/ 18 h 22"/>
                  <a:gd name="T6" fmla="*/ 20 w 67"/>
                  <a:gd name="T7" fmla="*/ 16 h 22"/>
                  <a:gd name="T8" fmla="*/ 26 w 67"/>
                  <a:gd name="T9" fmla="*/ 15 h 22"/>
                  <a:gd name="T10" fmla="*/ 33 w 67"/>
                  <a:gd name="T11" fmla="*/ 14 h 22"/>
                  <a:gd name="T12" fmla="*/ 33 w 67"/>
                  <a:gd name="T13" fmla="*/ 14 h 22"/>
                  <a:gd name="T14" fmla="*/ 41 w 67"/>
                  <a:gd name="T15" fmla="*/ 15 h 22"/>
                  <a:gd name="T16" fmla="*/ 46 w 67"/>
                  <a:gd name="T17" fmla="*/ 16 h 22"/>
                  <a:gd name="T18" fmla="*/ 52 w 67"/>
                  <a:gd name="T19" fmla="*/ 18 h 22"/>
                  <a:gd name="T20" fmla="*/ 54 w 67"/>
                  <a:gd name="T21" fmla="*/ 20 h 22"/>
                  <a:gd name="T22" fmla="*/ 54 w 67"/>
                  <a:gd name="T23" fmla="*/ 20 h 22"/>
                  <a:gd name="T24" fmla="*/ 57 w 67"/>
                  <a:gd name="T25" fmla="*/ 22 h 22"/>
                  <a:gd name="T26" fmla="*/ 59 w 67"/>
                  <a:gd name="T27" fmla="*/ 22 h 22"/>
                  <a:gd name="T28" fmla="*/ 59 w 67"/>
                  <a:gd name="T29" fmla="*/ 22 h 22"/>
                  <a:gd name="T30" fmla="*/ 62 w 67"/>
                  <a:gd name="T31" fmla="*/ 22 h 22"/>
                  <a:gd name="T32" fmla="*/ 65 w 67"/>
                  <a:gd name="T33" fmla="*/ 20 h 22"/>
                  <a:gd name="T34" fmla="*/ 65 w 67"/>
                  <a:gd name="T35" fmla="*/ 20 h 22"/>
                  <a:gd name="T36" fmla="*/ 66 w 67"/>
                  <a:gd name="T37" fmla="*/ 18 h 22"/>
                  <a:gd name="T38" fmla="*/ 67 w 67"/>
                  <a:gd name="T39" fmla="*/ 16 h 22"/>
                  <a:gd name="T40" fmla="*/ 66 w 67"/>
                  <a:gd name="T41" fmla="*/ 13 h 22"/>
                  <a:gd name="T42" fmla="*/ 65 w 67"/>
                  <a:gd name="T43" fmla="*/ 10 h 22"/>
                  <a:gd name="T44" fmla="*/ 65 w 67"/>
                  <a:gd name="T45" fmla="*/ 10 h 22"/>
                  <a:gd name="T46" fmla="*/ 59 w 67"/>
                  <a:gd name="T47" fmla="*/ 6 h 22"/>
                  <a:gd name="T48" fmla="*/ 52 w 67"/>
                  <a:gd name="T49" fmla="*/ 3 h 22"/>
                  <a:gd name="T50" fmla="*/ 43 w 67"/>
                  <a:gd name="T51" fmla="*/ 1 h 22"/>
                  <a:gd name="T52" fmla="*/ 33 w 67"/>
                  <a:gd name="T53" fmla="*/ 0 h 22"/>
                  <a:gd name="T54" fmla="*/ 33 w 67"/>
                  <a:gd name="T55" fmla="*/ 0 h 22"/>
                  <a:gd name="T56" fmla="*/ 24 w 67"/>
                  <a:gd name="T57" fmla="*/ 1 h 22"/>
                  <a:gd name="T58" fmla="*/ 15 w 67"/>
                  <a:gd name="T59" fmla="*/ 3 h 22"/>
                  <a:gd name="T60" fmla="*/ 7 w 67"/>
                  <a:gd name="T61" fmla="*/ 6 h 22"/>
                  <a:gd name="T62" fmla="*/ 2 w 67"/>
                  <a:gd name="T63" fmla="*/ 10 h 22"/>
                  <a:gd name="T64" fmla="*/ 2 w 67"/>
                  <a:gd name="T65" fmla="*/ 10 h 22"/>
                  <a:gd name="T66" fmla="*/ 1 w 67"/>
                  <a:gd name="T67" fmla="*/ 13 h 22"/>
                  <a:gd name="T68" fmla="*/ 0 w 67"/>
                  <a:gd name="T69" fmla="*/ 16 h 22"/>
                  <a:gd name="T70" fmla="*/ 1 w 67"/>
                  <a:gd name="T71" fmla="*/ 18 h 22"/>
                  <a:gd name="T72" fmla="*/ 2 w 67"/>
                  <a:gd name="T73" fmla="*/ 20 h 22"/>
                  <a:gd name="T74" fmla="*/ 2 w 67"/>
                  <a:gd name="T75" fmla="*/ 20 h 22"/>
                  <a:gd name="T76" fmla="*/ 5 w 67"/>
                  <a:gd name="T77" fmla="*/ 22 h 22"/>
                  <a:gd name="T78" fmla="*/ 7 w 67"/>
                  <a:gd name="T79" fmla="*/ 22 h 22"/>
                  <a:gd name="T80" fmla="*/ 10 w 67"/>
                  <a:gd name="T81" fmla="*/ 21 h 22"/>
                  <a:gd name="T82" fmla="*/ 13 w 67"/>
                  <a:gd name="T83" fmla="*/ 20 h 22"/>
                  <a:gd name="T84" fmla="*/ 13 w 67"/>
                  <a:gd name="T85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7" h="22">
                    <a:moveTo>
                      <a:pt x="13" y="20"/>
                    </a:moveTo>
                    <a:lnTo>
                      <a:pt x="13" y="20"/>
                    </a:lnTo>
                    <a:lnTo>
                      <a:pt x="15" y="18"/>
                    </a:lnTo>
                    <a:lnTo>
                      <a:pt x="20" y="16"/>
                    </a:lnTo>
                    <a:lnTo>
                      <a:pt x="26" y="15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41" y="15"/>
                    </a:lnTo>
                    <a:lnTo>
                      <a:pt x="46" y="16"/>
                    </a:lnTo>
                    <a:lnTo>
                      <a:pt x="52" y="18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57" y="22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62" y="22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6" y="18"/>
                    </a:lnTo>
                    <a:lnTo>
                      <a:pt x="67" y="16"/>
                    </a:lnTo>
                    <a:lnTo>
                      <a:pt x="66" y="13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2" y="3"/>
                    </a:lnTo>
                    <a:lnTo>
                      <a:pt x="43" y="1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1"/>
                    </a:lnTo>
                    <a:lnTo>
                      <a:pt x="15" y="3"/>
                    </a:lnTo>
                    <a:lnTo>
                      <a:pt x="7" y="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0" y="21"/>
                    </a:lnTo>
                    <a:lnTo>
                      <a:pt x="13" y="20"/>
                    </a:lnTo>
                    <a:lnTo>
                      <a:pt x="1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dirty="0">
                  <a:solidFill>
                    <a:sysClr val="windowText" lastClr="000000"/>
                  </a:solidFill>
                  <a:latin typeface="优设标题黑" panose="00000500000000000000" pitchFamily="2" charset="-122"/>
                </a:endParaRPr>
              </a:p>
            </p:txBody>
          </p:sp>
        </p:grpSp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7338807" y="5462324"/>
              <a:ext cx="2957711" cy="43460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Tahoma" panose="020B0604030504040204" pitchFamily="34" charset="0"/>
                </a:rPr>
                <a:t>请在此输入文字内容或粘贴复制的文字内容到此处。请在此输入文字内容</a:t>
              </a:r>
              <a:endParaRPr lang="zh-CN" altLang="en-US" sz="1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46" name="Rectangle 3"/>
            <p:cNvSpPr txBox="1">
              <a:spLocks noChangeArrowheads="1"/>
            </p:cNvSpPr>
            <p:nvPr/>
          </p:nvSpPr>
          <p:spPr bwMode="auto">
            <a:xfrm>
              <a:off x="7346428" y="5100743"/>
              <a:ext cx="1777524" cy="36933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0"/>
                </a:spcBef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Tahoma" panose="020B0604030504040204" pitchFamily="34" charset="0"/>
                </a:rPr>
                <a:t>输入标题内容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Graphic spid="32" grpId="0">
        <p:bldAsOne/>
      </p:bldGraphic>
      <p:bldP spid="33" grpId="0"/>
      <p:bldP spid="34" grpId="0" animBg="1"/>
      <p:bldP spid="35" grpId="0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1870475" y="-1024259"/>
            <a:ext cx="7496965" cy="7622931"/>
            <a:chOff x="-1702751" y="-1202059"/>
            <a:chExt cx="7496965" cy="7622931"/>
          </a:xfrm>
        </p:grpSpPr>
        <p:sp>
          <p:nvSpPr>
            <p:cNvPr id="6" name="椭圆 4"/>
            <p:cNvSpPr/>
            <p:nvPr/>
          </p:nvSpPr>
          <p:spPr>
            <a:xfrm flipV="1">
              <a:off x="-363408" y="2662412"/>
              <a:ext cx="5561721" cy="3584607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25859" h="4592716">
                  <a:moveTo>
                    <a:pt x="39259" y="2010923"/>
                  </a:moveTo>
                  <a:cubicBezTo>
                    <a:pt x="-338863" y="1247686"/>
                    <a:pt x="2109732" y="-78870"/>
                    <a:pt x="3290832" y="3680"/>
                  </a:cubicBezTo>
                  <a:cubicBezTo>
                    <a:pt x="4471932" y="86230"/>
                    <a:pt x="7125859" y="775610"/>
                    <a:pt x="7125859" y="2506223"/>
                  </a:cubicBezTo>
                  <a:cubicBezTo>
                    <a:pt x="7125859" y="4236836"/>
                    <a:pt x="6740665" y="4665653"/>
                    <a:pt x="5559565" y="4583103"/>
                  </a:cubicBezTo>
                  <a:cubicBezTo>
                    <a:pt x="4378465" y="4500553"/>
                    <a:pt x="417381" y="2774160"/>
                    <a:pt x="39259" y="2010923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1702751" y="-1202059"/>
              <a:ext cx="6365597" cy="6043411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70101" h="6807196">
                  <a:moveTo>
                    <a:pt x="83501" y="3668861"/>
                  </a:moveTo>
                  <a:cubicBezTo>
                    <a:pt x="-249874" y="2535444"/>
                    <a:pt x="445451" y="-80641"/>
                    <a:pt x="1626551" y="1909"/>
                  </a:cubicBezTo>
                  <a:cubicBezTo>
                    <a:pt x="2807651" y="84459"/>
                    <a:pt x="7170101" y="2433548"/>
                    <a:pt x="7170101" y="4164161"/>
                  </a:cubicBezTo>
                  <a:cubicBezTo>
                    <a:pt x="7170101" y="5894774"/>
                    <a:pt x="4807901" y="6884963"/>
                    <a:pt x="3626801" y="6802413"/>
                  </a:cubicBezTo>
                  <a:cubicBezTo>
                    <a:pt x="2445701" y="6719863"/>
                    <a:pt x="416876" y="4802278"/>
                    <a:pt x="83501" y="3668861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椭圆 4"/>
            <p:cNvSpPr/>
            <p:nvPr/>
          </p:nvSpPr>
          <p:spPr>
            <a:xfrm flipV="1">
              <a:off x="-1575251" y="594163"/>
              <a:ext cx="7369465" cy="5826709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46502 w 7133102"/>
                <a:gd name="connsiteY0-22" fmla="*/ 3668858 h 6783182"/>
                <a:gd name="connsiteX1-23" fmla="*/ 1589552 w 7133102"/>
                <a:gd name="connsiteY1-24" fmla="*/ 1906 h 6783182"/>
                <a:gd name="connsiteX2-25" fmla="*/ 7133102 w 7133102"/>
                <a:gd name="connsiteY2-26" fmla="*/ 4164158 h 6783182"/>
                <a:gd name="connsiteX3-27" fmla="*/ 2923052 w 7133102"/>
                <a:gd name="connsiteY3-28" fmla="*/ 6778290 h 6783182"/>
                <a:gd name="connsiteX4-29" fmla="*/ 46502 w 7133102"/>
                <a:gd name="connsiteY4-30" fmla="*/ 3668858 h 6783182"/>
                <a:gd name="connsiteX0-31" fmla="*/ 45088 w 6960238"/>
                <a:gd name="connsiteY0-32" fmla="*/ 3676081 h 6791296"/>
                <a:gd name="connsiteX1-33" fmla="*/ 1588138 w 6960238"/>
                <a:gd name="connsiteY1-34" fmla="*/ 9129 h 6791296"/>
                <a:gd name="connsiteX2-35" fmla="*/ 6960238 w 6960238"/>
                <a:gd name="connsiteY2-36" fmla="*/ 2893007 h 6791296"/>
                <a:gd name="connsiteX3-37" fmla="*/ 2921638 w 6960238"/>
                <a:gd name="connsiteY3-38" fmla="*/ 6785513 h 6791296"/>
                <a:gd name="connsiteX4-39" fmla="*/ 45088 w 6960238"/>
                <a:gd name="connsiteY4-40" fmla="*/ 3676081 h 6791296"/>
                <a:gd name="connsiteX0-41" fmla="*/ 137534 w 7052684"/>
                <a:gd name="connsiteY0-42" fmla="*/ 3771983 h 6887239"/>
                <a:gd name="connsiteX1-43" fmla="*/ 1147184 w 7052684"/>
                <a:gd name="connsiteY1-44" fmla="*/ 8550 h 6887239"/>
                <a:gd name="connsiteX2-45" fmla="*/ 7052684 w 7052684"/>
                <a:gd name="connsiteY2-46" fmla="*/ 2988909 h 6887239"/>
                <a:gd name="connsiteX3-47" fmla="*/ 3014084 w 7052684"/>
                <a:gd name="connsiteY3-48" fmla="*/ 6881415 h 6887239"/>
                <a:gd name="connsiteX4-49" fmla="*/ 137534 w 7052684"/>
                <a:gd name="connsiteY4-50" fmla="*/ 3771983 h 6887239"/>
                <a:gd name="connsiteX0-51" fmla="*/ 437600 w 7352750"/>
                <a:gd name="connsiteY0-52" fmla="*/ 3767048 h 6882304"/>
                <a:gd name="connsiteX1-53" fmla="*/ 1447250 w 7352750"/>
                <a:gd name="connsiteY1-54" fmla="*/ 3615 h 6882304"/>
                <a:gd name="connsiteX2-55" fmla="*/ 7352750 w 7352750"/>
                <a:gd name="connsiteY2-56" fmla="*/ 2983974 h 6882304"/>
                <a:gd name="connsiteX3-57" fmla="*/ 3314150 w 7352750"/>
                <a:gd name="connsiteY3-58" fmla="*/ 6876480 h 6882304"/>
                <a:gd name="connsiteX4-59" fmla="*/ 437600 w 7352750"/>
                <a:gd name="connsiteY4-60" fmla="*/ 3767048 h 6882304"/>
                <a:gd name="connsiteX0-61" fmla="*/ 86321 w 7034596"/>
                <a:gd name="connsiteY0-62" fmla="*/ 3825950 h 6941206"/>
                <a:gd name="connsiteX1-63" fmla="*/ 1095971 w 7034596"/>
                <a:gd name="connsiteY1-64" fmla="*/ 62517 h 6941206"/>
                <a:gd name="connsiteX2-65" fmla="*/ 4563070 w 7034596"/>
                <a:gd name="connsiteY2-66" fmla="*/ 1585907 h 6941206"/>
                <a:gd name="connsiteX3-67" fmla="*/ 7001471 w 7034596"/>
                <a:gd name="connsiteY3-68" fmla="*/ 3042876 h 6941206"/>
                <a:gd name="connsiteX4-69" fmla="*/ 2962871 w 7034596"/>
                <a:gd name="connsiteY4-70" fmla="*/ 6935382 h 6941206"/>
                <a:gd name="connsiteX5" fmla="*/ 86321 w 7034596"/>
                <a:gd name="connsiteY5" fmla="*/ 3825950 h 6941206"/>
                <a:gd name="connsiteX0-71" fmla="*/ 86321 w 7034596"/>
                <a:gd name="connsiteY0-72" fmla="*/ 3825950 h 6941206"/>
                <a:gd name="connsiteX1-73" fmla="*/ 1095971 w 7034596"/>
                <a:gd name="connsiteY1-74" fmla="*/ 62517 h 6941206"/>
                <a:gd name="connsiteX2-75" fmla="*/ 4563070 w 7034596"/>
                <a:gd name="connsiteY2-76" fmla="*/ 1585907 h 6941206"/>
                <a:gd name="connsiteX3-77" fmla="*/ 7001471 w 7034596"/>
                <a:gd name="connsiteY3-78" fmla="*/ 3042876 h 6941206"/>
                <a:gd name="connsiteX4-79" fmla="*/ 2962871 w 7034596"/>
                <a:gd name="connsiteY4-80" fmla="*/ 6935382 h 6941206"/>
                <a:gd name="connsiteX5-81" fmla="*/ 86321 w 7034596"/>
                <a:gd name="connsiteY5-82" fmla="*/ 3825950 h 6941206"/>
                <a:gd name="connsiteX0-83" fmla="*/ 86321 w 7033596"/>
                <a:gd name="connsiteY0-84" fmla="*/ 3825950 h 6941206"/>
                <a:gd name="connsiteX1-85" fmla="*/ 1095971 w 7033596"/>
                <a:gd name="connsiteY1-86" fmla="*/ 62517 h 6941206"/>
                <a:gd name="connsiteX2-87" fmla="*/ 4563070 w 7033596"/>
                <a:gd name="connsiteY2-88" fmla="*/ 1585907 h 6941206"/>
                <a:gd name="connsiteX3-89" fmla="*/ 7001471 w 7033596"/>
                <a:gd name="connsiteY3-90" fmla="*/ 3042876 h 6941206"/>
                <a:gd name="connsiteX4-91" fmla="*/ 2962871 w 7033596"/>
                <a:gd name="connsiteY4-92" fmla="*/ 6935382 h 6941206"/>
                <a:gd name="connsiteX5-93" fmla="*/ 86321 w 7033596"/>
                <a:gd name="connsiteY5-94" fmla="*/ 3825950 h 6941206"/>
                <a:gd name="connsiteX0-95" fmla="*/ 86321 w 7033596"/>
                <a:gd name="connsiteY0-96" fmla="*/ 3853257 h 6968513"/>
                <a:gd name="connsiteX1-97" fmla="*/ 1095971 w 7033596"/>
                <a:gd name="connsiteY1-98" fmla="*/ 89824 h 6968513"/>
                <a:gd name="connsiteX2-99" fmla="*/ 4563070 w 7033596"/>
                <a:gd name="connsiteY2-100" fmla="*/ 1613214 h 6968513"/>
                <a:gd name="connsiteX3-101" fmla="*/ 7001471 w 7033596"/>
                <a:gd name="connsiteY3-102" fmla="*/ 3070183 h 6968513"/>
                <a:gd name="connsiteX4-103" fmla="*/ 2962871 w 7033596"/>
                <a:gd name="connsiteY4-104" fmla="*/ 6962689 h 6968513"/>
                <a:gd name="connsiteX5-105" fmla="*/ 86321 w 7033596"/>
                <a:gd name="connsiteY5-106" fmla="*/ 3853257 h 6968513"/>
                <a:gd name="connsiteX0-107" fmla="*/ 86321 w 7033596"/>
                <a:gd name="connsiteY0-108" fmla="*/ 3853257 h 6968513"/>
                <a:gd name="connsiteX1-109" fmla="*/ 1095971 w 7033596"/>
                <a:gd name="connsiteY1-110" fmla="*/ 89824 h 6968513"/>
                <a:gd name="connsiteX2-111" fmla="*/ 4563070 w 7033596"/>
                <a:gd name="connsiteY2-112" fmla="*/ 1613214 h 6968513"/>
                <a:gd name="connsiteX3-113" fmla="*/ 7001471 w 7033596"/>
                <a:gd name="connsiteY3-114" fmla="*/ 3070183 h 6968513"/>
                <a:gd name="connsiteX4-115" fmla="*/ 2962871 w 7033596"/>
                <a:gd name="connsiteY4-116" fmla="*/ 6962689 h 6968513"/>
                <a:gd name="connsiteX5-117" fmla="*/ 86321 w 7033596"/>
                <a:gd name="connsiteY5-118" fmla="*/ 3853257 h 6968513"/>
                <a:gd name="connsiteX0-119" fmla="*/ 86321 w 7033596"/>
                <a:gd name="connsiteY0-120" fmla="*/ 3902107 h 7017363"/>
                <a:gd name="connsiteX1-121" fmla="*/ 1095971 w 7033596"/>
                <a:gd name="connsiteY1-122" fmla="*/ 138674 h 7017363"/>
                <a:gd name="connsiteX2-123" fmla="*/ 4563070 w 7033596"/>
                <a:gd name="connsiteY2-124" fmla="*/ 1355986 h 7017363"/>
                <a:gd name="connsiteX3-125" fmla="*/ 7001471 w 7033596"/>
                <a:gd name="connsiteY3-126" fmla="*/ 3119033 h 7017363"/>
                <a:gd name="connsiteX4-127" fmla="*/ 2962871 w 7033596"/>
                <a:gd name="connsiteY4-128" fmla="*/ 7011539 h 7017363"/>
                <a:gd name="connsiteX5-129" fmla="*/ 86321 w 7033596"/>
                <a:gd name="connsiteY5-130" fmla="*/ 3902107 h 7017363"/>
                <a:gd name="connsiteX0-131" fmla="*/ 81618 w 7028893"/>
                <a:gd name="connsiteY0-132" fmla="*/ 3921320 h 7036576"/>
                <a:gd name="connsiteX1-133" fmla="*/ 1091268 w 7028893"/>
                <a:gd name="connsiteY1-134" fmla="*/ 157887 h 7036576"/>
                <a:gd name="connsiteX2-135" fmla="*/ 4222036 w 7028893"/>
                <a:gd name="connsiteY2-136" fmla="*/ 1282046 h 7036576"/>
                <a:gd name="connsiteX3-137" fmla="*/ 6996768 w 7028893"/>
                <a:gd name="connsiteY3-138" fmla="*/ 3138246 h 7036576"/>
                <a:gd name="connsiteX4-139" fmla="*/ 2958168 w 7028893"/>
                <a:gd name="connsiteY4-140" fmla="*/ 7030752 h 7036576"/>
                <a:gd name="connsiteX5-141" fmla="*/ 81618 w 7028893"/>
                <a:gd name="connsiteY5-142" fmla="*/ 3921320 h 70365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81" y="connsiteY5-82"/>
                </a:cxn>
              </a:cxnLst>
              <a:rect l="l" t="t" r="r" b="b"/>
              <a:pathLst>
                <a:path w="7028893" h="7036576">
                  <a:moveTo>
                    <a:pt x="81618" y="3921320"/>
                  </a:moveTo>
                  <a:cubicBezTo>
                    <a:pt x="-229532" y="2775843"/>
                    <a:pt x="401198" y="597766"/>
                    <a:pt x="1091268" y="157887"/>
                  </a:cubicBezTo>
                  <a:cubicBezTo>
                    <a:pt x="1781338" y="-281992"/>
                    <a:pt x="3352086" y="230554"/>
                    <a:pt x="4222036" y="1282046"/>
                  </a:cubicBezTo>
                  <a:cubicBezTo>
                    <a:pt x="4996079" y="2138082"/>
                    <a:pt x="6301443" y="1342157"/>
                    <a:pt x="6996768" y="3138246"/>
                  </a:cubicBezTo>
                  <a:cubicBezTo>
                    <a:pt x="7387293" y="4886095"/>
                    <a:pt x="4110693" y="6900240"/>
                    <a:pt x="2958168" y="7030752"/>
                  </a:cubicBezTo>
                  <a:cubicBezTo>
                    <a:pt x="1805643" y="7161264"/>
                    <a:pt x="392768" y="5066798"/>
                    <a:pt x="81618" y="3921320"/>
                  </a:cubicBezTo>
                  <a:close/>
                </a:path>
              </a:pathLst>
            </a:custGeom>
            <a:blipFill dpi="0" rotWithShape="0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6000"/>
                        </a14:imgEffect>
                      </a14:imgLayer>
                    </a14:imgProps>
                  </a:ext>
                </a:extLst>
              </a:blip>
              <a:srcRect/>
              <a:tile tx="635000" ty="-1905000" sx="100000" sy="100000" flip="none" algn="tl"/>
            </a:blipFill>
            <a:ln>
              <a:gradFill>
                <a:gsLst>
                  <a:gs pos="0">
                    <a:srgbClr val="FA99A3"/>
                  </a:gs>
                  <a:gs pos="100000">
                    <a:srgbClr val="F5798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4531" y="-1524000"/>
            <a:ext cx="5759683" cy="826451"/>
            <a:chOff x="-1702751" y="-2000250"/>
            <a:chExt cx="9078753" cy="1302701"/>
          </a:xfrm>
        </p:grpSpPr>
        <p:sp>
          <p:nvSpPr>
            <p:cNvPr id="8" name="椭圆 7"/>
            <p:cNvSpPr/>
            <p:nvPr/>
          </p:nvSpPr>
          <p:spPr>
            <a:xfrm>
              <a:off x="-1702751" y="-2000250"/>
              <a:ext cx="1302701" cy="1302701"/>
            </a:xfrm>
            <a:prstGeom prst="ellipse">
              <a:avLst/>
            </a:prstGeom>
            <a:solidFill>
              <a:srgbClr val="FF7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41262" y="-2000250"/>
              <a:ext cx="1302701" cy="1302701"/>
            </a:xfrm>
            <a:prstGeom prst="ellipse">
              <a:avLst/>
            </a:prstGeom>
            <a:solidFill>
              <a:srgbClr val="FA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185275" y="-2000250"/>
              <a:ext cx="1302701" cy="1302701"/>
            </a:xfrm>
            <a:prstGeom prst="ellipse">
              <a:avLst/>
            </a:prstGeom>
            <a:solidFill>
              <a:srgbClr val="2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129288" y="-2000250"/>
              <a:ext cx="1302701" cy="1302701"/>
            </a:xfrm>
            <a:prstGeom prst="ellipse">
              <a:avLst/>
            </a:prstGeom>
            <a:solidFill>
              <a:srgbClr val="72D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073301" y="-2000250"/>
              <a:ext cx="1302701" cy="1302701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椭圆 4"/>
          <p:cNvSpPr/>
          <p:nvPr/>
        </p:nvSpPr>
        <p:spPr>
          <a:xfrm flipV="1">
            <a:off x="8042038" y="-1203793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9670245">
            <a:off x="10024728" y="6285119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5" name="椭圆 4"/>
          <p:cNvSpPr/>
          <p:nvPr/>
        </p:nvSpPr>
        <p:spPr>
          <a:xfrm flipH="1">
            <a:off x="6465239" y="5114270"/>
            <a:ext cx="120074" cy="427705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  <a:gd name="connsiteX0-91" fmla="*/ 56410 w 5784893"/>
              <a:gd name="connsiteY0-92" fmla="*/ 1559338 h 5105084"/>
              <a:gd name="connsiteX1-93" fmla="*/ 1798696 w 5784893"/>
              <a:gd name="connsiteY1-94" fmla="*/ 120180 h 5105084"/>
              <a:gd name="connsiteX2-95" fmla="*/ 5784893 w 5784893"/>
              <a:gd name="connsiteY2-96" fmla="*/ 3680905 h 5105084"/>
              <a:gd name="connsiteX3-97" fmla="*/ 2525304 w 5784893"/>
              <a:gd name="connsiteY3-98" fmla="*/ 4869070 h 5105084"/>
              <a:gd name="connsiteX4-99" fmla="*/ 56410 w 5784893"/>
              <a:gd name="connsiteY4-100" fmla="*/ 1559338 h 5105084"/>
              <a:gd name="connsiteX0-101" fmla="*/ 9428 w 4762960"/>
              <a:gd name="connsiteY0-102" fmla="*/ 1570150 h 5678017"/>
              <a:gd name="connsiteX1-103" fmla="*/ 1751714 w 4762960"/>
              <a:gd name="connsiteY1-104" fmla="*/ 130992 h 5678017"/>
              <a:gd name="connsiteX2-105" fmla="*/ 4762960 w 4762960"/>
              <a:gd name="connsiteY2-106" fmla="*/ 4723246 h 5678017"/>
              <a:gd name="connsiteX3-107" fmla="*/ 2478322 w 4762960"/>
              <a:gd name="connsiteY3-108" fmla="*/ 4879882 h 5678017"/>
              <a:gd name="connsiteX4-109" fmla="*/ 9428 w 4762960"/>
              <a:gd name="connsiteY4-110" fmla="*/ 1570150 h 5678017"/>
              <a:gd name="connsiteX0-111" fmla="*/ 23505 w 4777890"/>
              <a:gd name="connsiteY0-112" fmla="*/ 858600 h 4966467"/>
              <a:gd name="connsiteX1-113" fmla="*/ 4040676 w 4777890"/>
              <a:gd name="connsiteY1-114" fmla="*/ 218044 h 4966467"/>
              <a:gd name="connsiteX2-115" fmla="*/ 4777037 w 4777890"/>
              <a:gd name="connsiteY2-116" fmla="*/ 4011696 h 4966467"/>
              <a:gd name="connsiteX3-117" fmla="*/ 2492399 w 4777890"/>
              <a:gd name="connsiteY3-118" fmla="*/ 4168332 h 4966467"/>
              <a:gd name="connsiteX4-119" fmla="*/ 23505 w 4777890"/>
              <a:gd name="connsiteY4-120" fmla="*/ 858600 h 4966467"/>
              <a:gd name="connsiteX0-121" fmla="*/ 148349 w 2673424"/>
              <a:gd name="connsiteY0-122" fmla="*/ 459794 h 5302059"/>
              <a:gd name="connsiteX1-123" fmla="*/ 1937063 w 2673424"/>
              <a:gd name="connsiteY1-124" fmla="*/ 518016 h 5302059"/>
              <a:gd name="connsiteX2-125" fmla="*/ 2673424 w 2673424"/>
              <a:gd name="connsiteY2-126" fmla="*/ 4311668 h 5302059"/>
              <a:gd name="connsiteX3-127" fmla="*/ 388786 w 2673424"/>
              <a:gd name="connsiteY3-128" fmla="*/ 4468304 h 5302059"/>
              <a:gd name="connsiteX4-129" fmla="*/ 148349 w 2673424"/>
              <a:gd name="connsiteY4-130" fmla="*/ 459794 h 5302059"/>
              <a:gd name="connsiteX0-131" fmla="*/ 161904 w 2686979"/>
              <a:gd name="connsiteY0-132" fmla="*/ 336573 h 5178834"/>
              <a:gd name="connsiteX1-133" fmla="*/ 2136323 w 2686979"/>
              <a:gd name="connsiteY1-134" fmla="*/ 660996 h 5178834"/>
              <a:gd name="connsiteX2-135" fmla="*/ 2686979 w 2686979"/>
              <a:gd name="connsiteY2-136" fmla="*/ 4188447 h 5178834"/>
              <a:gd name="connsiteX3-137" fmla="*/ 402341 w 2686979"/>
              <a:gd name="connsiteY3-138" fmla="*/ 4345083 h 5178834"/>
              <a:gd name="connsiteX4-139" fmla="*/ 161904 w 2686979"/>
              <a:gd name="connsiteY4-140" fmla="*/ 336573 h 5178834"/>
              <a:gd name="connsiteX0-141" fmla="*/ 175572 w 2654220"/>
              <a:gd name="connsiteY0-142" fmla="*/ 570052 h 4817695"/>
              <a:gd name="connsiteX1-143" fmla="*/ 2103564 w 2654220"/>
              <a:gd name="connsiteY1-144" fmla="*/ 328797 h 4817695"/>
              <a:gd name="connsiteX2-145" fmla="*/ 2654220 w 2654220"/>
              <a:gd name="connsiteY2-146" fmla="*/ 3856248 h 4817695"/>
              <a:gd name="connsiteX3-147" fmla="*/ 369582 w 2654220"/>
              <a:gd name="connsiteY3-148" fmla="*/ 4012884 h 4817695"/>
              <a:gd name="connsiteX4-149" fmla="*/ 175572 w 2654220"/>
              <a:gd name="connsiteY4-150" fmla="*/ 570052 h 4817695"/>
              <a:gd name="connsiteX0-151" fmla="*/ 337808 w 2816456"/>
              <a:gd name="connsiteY0-152" fmla="*/ 1141169 h 5388812"/>
              <a:gd name="connsiteX1-153" fmla="*/ 2265800 w 2816456"/>
              <a:gd name="connsiteY1-154" fmla="*/ 899914 h 5388812"/>
              <a:gd name="connsiteX2-155" fmla="*/ 2816456 w 2816456"/>
              <a:gd name="connsiteY2-156" fmla="*/ 4427365 h 5388812"/>
              <a:gd name="connsiteX3-157" fmla="*/ 531818 w 2816456"/>
              <a:gd name="connsiteY3-158" fmla="*/ 4584001 h 5388812"/>
              <a:gd name="connsiteX4-159" fmla="*/ 337808 w 2816456"/>
              <a:gd name="connsiteY4-160" fmla="*/ 1141169 h 5388812"/>
              <a:gd name="connsiteX0-161" fmla="*/ 350071 w 2828719"/>
              <a:gd name="connsiteY0-162" fmla="*/ 1141169 h 5696983"/>
              <a:gd name="connsiteX1-163" fmla="*/ 2278063 w 2828719"/>
              <a:gd name="connsiteY1-164" fmla="*/ 899914 h 5696983"/>
              <a:gd name="connsiteX2-165" fmla="*/ 2828719 w 2828719"/>
              <a:gd name="connsiteY2-166" fmla="*/ 4427365 h 5696983"/>
              <a:gd name="connsiteX3-167" fmla="*/ 544081 w 2828719"/>
              <a:gd name="connsiteY3-168" fmla="*/ 4584001 h 5696983"/>
              <a:gd name="connsiteX4-169" fmla="*/ 350071 w 2828719"/>
              <a:gd name="connsiteY4-170" fmla="*/ 1141169 h 5696983"/>
              <a:gd name="connsiteX0-171" fmla="*/ 276017 w 3033223"/>
              <a:gd name="connsiteY0-172" fmla="*/ 1141171 h 5388815"/>
              <a:gd name="connsiteX1-173" fmla="*/ 2482567 w 3033223"/>
              <a:gd name="connsiteY1-174" fmla="*/ 899917 h 5388815"/>
              <a:gd name="connsiteX2-175" fmla="*/ 3033223 w 3033223"/>
              <a:gd name="connsiteY2-176" fmla="*/ 4427368 h 5388815"/>
              <a:gd name="connsiteX3-177" fmla="*/ 748585 w 3033223"/>
              <a:gd name="connsiteY3-178" fmla="*/ 4584004 h 5388815"/>
              <a:gd name="connsiteX4-179" fmla="*/ 276017 w 3033223"/>
              <a:gd name="connsiteY4-180" fmla="*/ 1141171 h 5388815"/>
              <a:gd name="connsiteX0-181" fmla="*/ 133492 w 2890698"/>
              <a:gd name="connsiteY0-182" fmla="*/ 1056259 h 5303903"/>
              <a:gd name="connsiteX1-183" fmla="*/ 2340042 w 2890698"/>
              <a:gd name="connsiteY1-184" fmla="*/ 815005 h 5303903"/>
              <a:gd name="connsiteX2-185" fmla="*/ 2890698 w 2890698"/>
              <a:gd name="connsiteY2-186" fmla="*/ 4342456 h 5303903"/>
              <a:gd name="connsiteX3-187" fmla="*/ 606060 w 2890698"/>
              <a:gd name="connsiteY3-188" fmla="*/ 4499092 h 5303903"/>
              <a:gd name="connsiteX4-189" fmla="*/ 133492 w 2890698"/>
              <a:gd name="connsiteY4-190" fmla="*/ 1056259 h 5303903"/>
              <a:gd name="connsiteX0-191" fmla="*/ 133492 w 2890698"/>
              <a:gd name="connsiteY0-192" fmla="*/ 1209800 h 5457444"/>
              <a:gd name="connsiteX1-193" fmla="*/ 2340042 w 2890698"/>
              <a:gd name="connsiteY1-194" fmla="*/ 968546 h 5457444"/>
              <a:gd name="connsiteX2-195" fmla="*/ 2890698 w 2890698"/>
              <a:gd name="connsiteY2-196" fmla="*/ 4495997 h 5457444"/>
              <a:gd name="connsiteX3-197" fmla="*/ 606060 w 2890698"/>
              <a:gd name="connsiteY3-198" fmla="*/ 4652633 h 5457444"/>
              <a:gd name="connsiteX4-199" fmla="*/ 133492 w 2890698"/>
              <a:gd name="connsiteY4-200" fmla="*/ 1209800 h 54574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90698" h="5457444">
                <a:moveTo>
                  <a:pt x="133492" y="1209800"/>
                </a:moveTo>
                <a:cubicBezTo>
                  <a:pt x="468915" y="-668668"/>
                  <a:pt x="1787655" y="-45006"/>
                  <a:pt x="2340042" y="968546"/>
                </a:cubicBezTo>
                <a:cubicBezTo>
                  <a:pt x="2892429" y="1982098"/>
                  <a:pt x="2890698" y="2765384"/>
                  <a:pt x="2890698" y="4495997"/>
                </a:cubicBezTo>
                <a:cubicBezTo>
                  <a:pt x="2890698" y="6226610"/>
                  <a:pt x="1065594" y="5200333"/>
                  <a:pt x="606060" y="4652633"/>
                </a:cubicBezTo>
                <a:cubicBezTo>
                  <a:pt x="146526" y="4104934"/>
                  <a:pt x="-201931" y="3088268"/>
                  <a:pt x="133492" y="1209800"/>
                </a:cubicBezTo>
                <a:close/>
              </a:path>
            </a:pathLst>
          </a:custGeom>
          <a:gradFill>
            <a:gsLst>
              <a:gs pos="0">
                <a:srgbClr val="72DBCB"/>
              </a:gs>
              <a:gs pos="100000">
                <a:srgbClr val="2FC1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" name="椭圆 4"/>
          <p:cNvSpPr/>
          <p:nvPr/>
        </p:nvSpPr>
        <p:spPr>
          <a:xfrm flipH="1">
            <a:off x="6662071" y="4931718"/>
            <a:ext cx="120074" cy="427705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  <a:gd name="connsiteX0-91" fmla="*/ 56410 w 5784893"/>
              <a:gd name="connsiteY0-92" fmla="*/ 1559338 h 5105084"/>
              <a:gd name="connsiteX1-93" fmla="*/ 1798696 w 5784893"/>
              <a:gd name="connsiteY1-94" fmla="*/ 120180 h 5105084"/>
              <a:gd name="connsiteX2-95" fmla="*/ 5784893 w 5784893"/>
              <a:gd name="connsiteY2-96" fmla="*/ 3680905 h 5105084"/>
              <a:gd name="connsiteX3-97" fmla="*/ 2525304 w 5784893"/>
              <a:gd name="connsiteY3-98" fmla="*/ 4869070 h 5105084"/>
              <a:gd name="connsiteX4-99" fmla="*/ 56410 w 5784893"/>
              <a:gd name="connsiteY4-100" fmla="*/ 1559338 h 5105084"/>
              <a:gd name="connsiteX0-101" fmla="*/ 9428 w 4762960"/>
              <a:gd name="connsiteY0-102" fmla="*/ 1570150 h 5678017"/>
              <a:gd name="connsiteX1-103" fmla="*/ 1751714 w 4762960"/>
              <a:gd name="connsiteY1-104" fmla="*/ 130992 h 5678017"/>
              <a:gd name="connsiteX2-105" fmla="*/ 4762960 w 4762960"/>
              <a:gd name="connsiteY2-106" fmla="*/ 4723246 h 5678017"/>
              <a:gd name="connsiteX3-107" fmla="*/ 2478322 w 4762960"/>
              <a:gd name="connsiteY3-108" fmla="*/ 4879882 h 5678017"/>
              <a:gd name="connsiteX4-109" fmla="*/ 9428 w 4762960"/>
              <a:gd name="connsiteY4-110" fmla="*/ 1570150 h 5678017"/>
              <a:gd name="connsiteX0-111" fmla="*/ 23505 w 4777890"/>
              <a:gd name="connsiteY0-112" fmla="*/ 858600 h 4966467"/>
              <a:gd name="connsiteX1-113" fmla="*/ 4040676 w 4777890"/>
              <a:gd name="connsiteY1-114" fmla="*/ 218044 h 4966467"/>
              <a:gd name="connsiteX2-115" fmla="*/ 4777037 w 4777890"/>
              <a:gd name="connsiteY2-116" fmla="*/ 4011696 h 4966467"/>
              <a:gd name="connsiteX3-117" fmla="*/ 2492399 w 4777890"/>
              <a:gd name="connsiteY3-118" fmla="*/ 4168332 h 4966467"/>
              <a:gd name="connsiteX4-119" fmla="*/ 23505 w 4777890"/>
              <a:gd name="connsiteY4-120" fmla="*/ 858600 h 4966467"/>
              <a:gd name="connsiteX0-121" fmla="*/ 148349 w 2673424"/>
              <a:gd name="connsiteY0-122" fmla="*/ 459794 h 5302059"/>
              <a:gd name="connsiteX1-123" fmla="*/ 1937063 w 2673424"/>
              <a:gd name="connsiteY1-124" fmla="*/ 518016 h 5302059"/>
              <a:gd name="connsiteX2-125" fmla="*/ 2673424 w 2673424"/>
              <a:gd name="connsiteY2-126" fmla="*/ 4311668 h 5302059"/>
              <a:gd name="connsiteX3-127" fmla="*/ 388786 w 2673424"/>
              <a:gd name="connsiteY3-128" fmla="*/ 4468304 h 5302059"/>
              <a:gd name="connsiteX4-129" fmla="*/ 148349 w 2673424"/>
              <a:gd name="connsiteY4-130" fmla="*/ 459794 h 5302059"/>
              <a:gd name="connsiteX0-131" fmla="*/ 161904 w 2686979"/>
              <a:gd name="connsiteY0-132" fmla="*/ 336573 h 5178834"/>
              <a:gd name="connsiteX1-133" fmla="*/ 2136323 w 2686979"/>
              <a:gd name="connsiteY1-134" fmla="*/ 660996 h 5178834"/>
              <a:gd name="connsiteX2-135" fmla="*/ 2686979 w 2686979"/>
              <a:gd name="connsiteY2-136" fmla="*/ 4188447 h 5178834"/>
              <a:gd name="connsiteX3-137" fmla="*/ 402341 w 2686979"/>
              <a:gd name="connsiteY3-138" fmla="*/ 4345083 h 5178834"/>
              <a:gd name="connsiteX4-139" fmla="*/ 161904 w 2686979"/>
              <a:gd name="connsiteY4-140" fmla="*/ 336573 h 5178834"/>
              <a:gd name="connsiteX0-141" fmla="*/ 175572 w 2654220"/>
              <a:gd name="connsiteY0-142" fmla="*/ 570052 h 4817695"/>
              <a:gd name="connsiteX1-143" fmla="*/ 2103564 w 2654220"/>
              <a:gd name="connsiteY1-144" fmla="*/ 328797 h 4817695"/>
              <a:gd name="connsiteX2-145" fmla="*/ 2654220 w 2654220"/>
              <a:gd name="connsiteY2-146" fmla="*/ 3856248 h 4817695"/>
              <a:gd name="connsiteX3-147" fmla="*/ 369582 w 2654220"/>
              <a:gd name="connsiteY3-148" fmla="*/ 4012884 h 4817695"/>
              <a:gd name="connsiteX4-149" fmla="*/ 175572 w 2654220"/>
              <a:gd name="connsiteY4-150" fmla="*/ 570052 h 4817695"/>
              <a:gd name="connsiteX0-151" fmla="*/ 337808 w 2816456"/>
              <a:gd name="connsiteY0-152" fmla="*/ 1141169 h 5388812"/>
              <a:gd name="connsiteX1-153" fmla="*/ 2265800 w 2816456"/>
              <a:gd name="connsiteY1-154" fmla="*/ 899914 h 5388812"/>
              <a:gd name="connsiteX2-155" fmla="*/ 2816456 w 2816456"/>
              <a:gd name="connsiteY2-156" fmla="*/ 4427365 h 5388812"/>
              <a:gd name="connsiteX3-157" fmla="*/ 531818 w 2816456"/>
              <a:gd name="connsiteY3-158" fmla="*/ 4584001 h 5388812"/>
              <a:gd name="connsiteX4-159" fmla="*/ 337808 w 2816456"/>
              <a:gd name="connsiteY4-160" fmla="*/ 1141169 h 5388812"/>
              <a:gd name="connsiteX0-161" fmla="*/ 350071 w 2828719"/>
              <a:gd name="connsiteY0-162" fmla="*/ 1141169 h 5696983"/>
              <a:gd name="connsiteX1-163" fmla="*/ 2278063 w 2828719"/>
              <a:gd name="connsiteY1-164" fmla="*/ 899914 h 5696983"/>
              <a:gd name="connsiteX2-165" fmla="*/ 2828719 w 2828719"/>
              <a:gd name="connsiteY2-166" fmla="*/ 4427365 h 5696983"/>
              <a:gd name="connsiteX3-167" fmla="*/ 544081 w 2828719"/>
              <a:gd name="connsiteY3-168" fmla="*/ 4584001 h 5696983"/>
              <a:gd name="connsiteX4-169" fmla="*/ 350071 w 2828719"/>
              <a:gd name="connsiteY4-170" fmla="*/ 1141169 h 5696983"/>
              <a:gd name="connsiteX0-171" fmla="*/ 276017 w 3033223"/>
              <a:gd name="connsiteY0-172" fmla="*/ 1141171 h 5388815"/>
              <a:gd name="connsiteX1-173" fmla="*/ 2482567 w 3033223"/>
              <a:gd name="connsiteY1-174" fmla="*/ 899917 h 5388815"/>
              <a:gd name="connsiteX2-175" fmla="*/ 3033223 w 3033223"/>
              <a:gd name="connsiteY2-176" fmla="*/ 4427368 h 5388815"/>
              <a:gd name="connsiteX3-177" fmla="*/ 748585 w 3033223"/>
              <a:gd name="connsiteY3-178" fmla="*/ 4584004 h 5388815"/>
              <a:gd name="connsiteX4-179" fmla="*/ 276017 w 3033223"/>
              <a:gd name="connsiteY4-180" fmla="*/ 1141171 h 5388815"/>
              <a:gd name="connsiteX0-181" fmla="*/ 133492 w 2890698"/>
              <a:gd name="connsiteY0-182" fmla="*/ 1056259 h 5303903"/>
              <a:gd name="connsiteX1-183" fmla="*/ 2340042 w 2890698"/>
              <a:gd name="connsiteY1-184" fmla="*/ 815005 h 5303903"/>
              <a:gd name="connsiteX2-185" fmla="*/ 2890698 w 2890698"/>
              <a:gd name="connsiteY2-186" fmla="*/ 4342456 h 5303903"/>
              <a:gd name="connsiteX3-187" fmla="*/ 606060 w 2890698"/>
              <a:gd name="connsiteY3-188" fmla="*/ 4499092 h 5303903"/>
              <a:gd name="connsiteX4-189" fmla="*/ 133492 w 2890698"/>
              <a:gd name="connsiteY4-190" fmla="*/ 1056259 h 5303903"/>
              <a:gd name="connsiteX0-191" fmla="*/ 133492 w 2890698"/>
              <a:gd name="connsiteY0-192" fmla="*/ 1209800 h 5457444"/>
              <a:gd name="connsiteX1-193" fmla="*/ 2340042 w 2890698"/>
              <a:gd name="connsiteY1-194" fmla="*/ 968546 h 5457444"/>
              <a:gd name="connsiteX2-195" fmla="*/ 2890698 w 2890698"/>
              <a:gd name="connsiteY2-196" fmla="*/ 4495997 h 5457444"/>
              <a:gd name="connsiteX3-197" fmla="*/ 606060 w 2890698"/>
              <a:gd name="connsiteY3-198" fmla="*/ 4652633 h 5457444"/>
              <a:gd name="connsiteX4-199" fmla="*/ 133492 w 2890698"/>
              <a:gd name="connsiteY4-200" fmla="*/ 1209800 h 54574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90698" h="5457444">
                <a:moveTo>
                  <a:pt x="133492" y="1209800"/>
                </a:moveTo>
                <a:cubicBezTo>
                  <a:pt x="468915" y="-668668"/>
                  <a:pt x="1787655" y="-45006"/>
                  <a:pt x="2340042" y="968546"/>
                </a:cubicBezTo>
                <a:cubicBezTo>
                  <a:pt x="2892429" y="1982098"/>
                  <a:pt x="2890698" y="2765384"/>
                  <a:pt x="2890698" y="4495997"/>
                </a:cubicBezTo>
                <a:cubicBezTo>
                  <a:pt x="2890698" y="6226610"/>
                  <a:pt x="1065594" y="5200333"/>
                  <a:pt x="606060" y="4652633"/>
                </a:cubicBezTo>
                <a:cubicBezTo>
                  <a:pt x="146526" y="4104934"/>
                  <a:pt x="-201931" y="3088268"/>
                  <a:pt x="133492" y="1209800"/>
                </a:cubicBezTo>
                <a:close/>
              </a:path>
            </a:pathLst>
          </a:custGeom>
          <a:gradFill>
            <a:gsLst>
              <a:gs pos="0">
                <a:srgbClr val="FA99A3"/>
              </a:gs>
              <a:gs pos="100000">
                <a:srgbClr val="F579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601241" y="611541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26179" y="2327915"/>
            <a:ext cx="5584821" cy="2052849"/>
            <a:chOff x="6226179" y="2327915"/>
            <a:chExt cx="5584821" cy="2052849"/>
          </a:xfrm>
        </p:grpSpPr>
        <p:sp>
          <p:nvSpPr>
            <p:cNvPr id="30" name="文本框 29"/>
            <p:cNvSpPr txBox="1"/>
            <p:nvPr/>
          </p:nvSpPr>
          <p:spPr>
            <a:xfrm>
              <a:off x="6286508" y="3695939"/>
              <a:ext cx="5448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PPT OF MEDICAL NURSE WORK REPORT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26179" y="2327915"/>
              <a:ext cx="55848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gradFill>
                    <a:gsLst>
                      <a:gs pos="0">
                        <a:srgbClr val="72DBCB"/>
                      </a:gs>
                      <a:gs pos="100000">
                        <a:srgbClr val="2FC1B3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THANK</a:t>
              </a:r>
              <a:r>
                <a:rPr lang="en-US" altLang="zh-CN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S!</a:t>
              </a:r>
              <a:endPara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630869" y="4119154"/>
              <a:ext cx="1325168" cy="260350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汇报人：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PPT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营</a:t>
              </a:r>
              <a:endParaRPr kumimoji="0" lang="zh-CN" altLang="en-US" sz="11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077450" y="4119154"/>
              <a:ext cx="1529819" cy="261610"/>
            </a:xfrm>
            <a:prstGeom prst="rect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kumimoji="0" lang="zh-CN" altLang="en-US" sz="110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汇报部门：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设计部</a:t>
              </a:r>
              <a:endParaRPr kumimoji="0" lang="zh-CN" altLang="en-US" sz="11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303782" y="3621086"/>
              <a:ext cx="53207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4"/>
          <p:cNvSpPr/>
          <p:nvPr/>
        </p:nvSpPr>
        <p:spPr>
          <a:xfrm flipV="1">
            <a:off x="-493114" y="3296406"/>
            <a:ext cx="5561721" cy="3037273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25859" h="4592716">
                <a:moveTo>
                  <a:pt x="39259" y="2010923"/>
                </a:moveTo>
                <a:cubicBezTo>
                  <a:pt x="-338863" y="1247686"/>
                  <a:pt x="2109732" y="-78870"/>
                  <a:pt x="3290832" y="3680"/>
                </a:cubicBezTo>
                <a:cubicBezTo>
                  <a:pt x="4471932" y="86230"/>
                  <a:pt x="7125859" y="775610"/>
                  <a:pt x="7125859" y="2506223"/>
                </a:cubicBezTo>
                <a:cubicBezTo>
                  <a:pt x="7125859" y="4236836"/>
                  <a:pt x="6740665" y="4665653"/>
                  <a:pt x="5559565" y="4583103"/>
                </a:cubicBezTo>
                <a:cubicBezTo>
                  <a:pt x="4378465" y="4500553"/>
                  <a:pt x="417381" y="2774160"/>
                  <a:pt x="39259" y="2010923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-1870475" y="-1024259"/>
            <a:ext cx="6365597" cy="6043411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70101" h="6807196">
                <a:moveTo>
                  <a:pt x="83501" y="3668861"/>
                </a:moveTo>
                <a:cubicBezTo>
                  <a:pt x="-249874" y="2535444"/>
                  <a:pt x="445451" y="-80641"/>
                  <a:pt x="1626551" y="1909"/>
                </a:cubicBezTo>
                <a:cubicBezTo>
                  <a:pt x="2807651" y="84459"/>
                  <a:pt x="7170101" y="2433548"/>
                  <a:pt x="7170101" y="4164161"/>
                </a:cubicBezTo>
                <a:cubicBezTo>
                  <a:pt x="7170101" y="5894774"/>
                  <a:pt x="4807901" y="6884963"/>
                  <a:pt x="3626801" y="6802413"/>
                </a:cubicBezTo>
                <a:cubicBezTo>
                  <a:pt x="2445701" y="6719863"/>
                  <a:pt x="416876" y="4802278"/>
                  <a:pt x="83501" y="3668861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椭圆 4"/>
          <p:cNvSpPr/>
          <p:nvPr/>
        </p:nvSpPr>
        <p:spPr>
          <a:xfrm flipV="1">
            <a:off x="-1762474" y="724437"/>
            <a:ext cx="7365231" cy="5339188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46502 w 7133102"/>
              <a:gd name="connsiteY0-22" fmla="*/ 3668858 h 6783182"/>
              <a:gd name="connsiteX1-23" fmla="*/ 1589552 w 7133102"/>
              <a:gd name="connsiteY1-24" fmla="*/ 1906 h 6783182"/>
              <a:gd name="connsiteX2-25" fmla="*/ 7133102 w 7133102"/>
              <a:gd name="connsiteY2-26" fmla="*/ 4164158 h 6783182"/>
              <a:gd name="connsiteX3-27" fmla="*/ 2923052 w 7133102"/>
              <a:gd name="connsiteY3-28" fmla="*/ 6778290 h 6783182"/>
              <a:gd name="connsiteX4-29" fmla="*/ 46502 w 7133102"/>
              <a:gd name="connsiteY4-30" fmla="*/ 3668858 h 6783182"/>
              <a:gd name="connsiteX0-31" fmla="*/ 45088 w 6960238"/>
              <a:gd name="connsiteY0-32" fmla="*/ 3676081 h 6791296"/>
              <a:gd name="connsiteX1-33" fmla="*/ 1588138 w 6960238"/>
              <a:gd name="connsiteY1-34" fmla="*/ 9129 h 6791296"/>
              <a:gd name="connsiteX2-35" fmla="*/ 6960238 w 6960238"/>
              <a:gd name="connsiteY2-36" fmla="*/ 2893007 h 6791296"/>
              <a:gd name="connsiteX3-37" fmla="*/ 2921638 w 6960238"/>
              <a:gd name="connsiteY3-38" fmla="*/ 6785513 h 6791296"/>
              <a:gd name="connsiteX4-39" fmla="*/ 45088 w 6960238"/>
              <a:gd name="connsiteY4-40" fmla="*/ 3676081 h 6791296"/>
              <a:gd name="connsiteX0-41" fmla="*/ 137534 w 7052684"/>
              <a:gd name="connsiteY0-42" fmla="*/ 3771983 h 6887239"/>
              <a:gd name="connsiteX1-43" fmla="*/ 1147184 w 7052684"/>
              <a:gd name="connsiteY1-44" fmla="*/ 8550 h 6887239"/>
              <a:gd name="connsiteX2-45" fmla="*/ 7052684 w 7052684"/>
              <a:gd name="connsiteY2-46" fmla="*/ 2988909 h 6887239"/>
              <a:gd name="connsiteX3-47" fmla="*/ 3014084 w 7052684"/>
              <a:gd name="connsiteY3-48" fmla="*/ 6881415 h 6887239"/>
              <a:gd name="connsiteX4-49" fmla="*/ 137534 w 7052684"/>
              <a:gd name="connsiteY4-50" fmla="*/ 3771983 h 6887239"/>
              <a:gd name="connsiteX0-51" fmla="*/ 437600 w 7352750"/>
              <a:gd name="connsiteY0-52" fmla="*/ 3767048 h 6882304"/>
              <a:gd name="connsiteX1-53" fmla="*/ 1447250 w 7352750"/>
              <a:gd name="connsiteY1-54" fmla="*/ 3615 h 6882304"/>
              <a:gd name="connsiteX2-55" fmla="*/ 7352750 w 7352750"/>
              <a:gd name="connsiteY2-56" fmla="*/ 2983974 h 6882304"/>
              <a:gd name="connsiteX3-57" fmla="*/ 3314150 w 7352750"/>
              <a:gd name="connsiteY3-58" fmla="*/ 6876480 h 6882304"/>
              <a:gd name="connsiteX4-59" fmla="*/ 437600 w 7352750"/>
              <a:gd name="connsiteY4-60" fmla="*/ 3767048 h 6882304"/>
              <a:gd name="connsiteX0-61" fmla="*/ 86321 w 7034596"/>
              <a:gd name="connsiteY0-62" fmla="*/ 3825950 h 6941206"/>
              <a:gd name="connsiteX1-63" fmla="*/ 1095971 w 7034596"/>
              <a:gd name="connsiteY1-64" fmla="*/ 62517 h 6941206"/>
              <a:gd name="connsiteX2-65" fmla="*/ 4563070 w 7034596"/>
              <a:gd name="connsiteY2-66" fmla="*/ 1585907 h 6941206"/>
              <a:gd name="connsiteX3-67" fmla="*/ 7001471 w 7034596"/>
              <a:gd name="connsiteY3-68" fmla="*/ 3042876 h 6941206"/>
              <a:gd name="connsiteX4-69" fmla="*/ 2962871 w 7034596"/>
              <a:gd name="connsiteY4-70" fmla="*/ 6935382 h 6941206"/>
              <a:gd name="connsiteX5" fmla="*/ 86321 w 7034596"/>
              <a:gd name="connsiteY5" fmla="*/ 3825950 h 6941206"/>
              <a:gd name="connsiteX0-71" fmla="*/ 86321 w 7034596"/>
              <a:gd name="connsiteY0-72" fmla="*/ 3825950 h 6941206"/>
              <a:gd name="connsiteX1-73" fmla="*/ 1095971 w 7034596"/>
              <a:gd name="connsiteY1-74" fmla="*/ 62517 h 6941206"/>
              <a:gd name="connsiteX2-75" fmla="*/ 4563070 w 7034596"/>
              <a:gd name="connsiteY2-76" fmla="*/ 1585907 h 6941206"/>
              <a:gd name="connsiteX3-77" fmla="*/ 7001471 w 7034596"/>
              <a:gd name="connsiteY3-78" fmla="*/ 3042876 h 6941206"/>
              <a:gd name="connsiteX4-79" fmla="*/ 2962871 w 7034596"/>
              <a:gd name="connsiteY4-80" fmla="*/ 6935382 h 6941206"/>
              <a:gd name="connsiteX5-81" fmla="*/ 86321 w 7034596"/>
              <a:gd name="connsiteY5-82" fmla="*/ 3825950 h 6941206"/>
              <a:gd name="connsiteX0-83" fmla="*/ 86321 w 7033596"/>
              <a:gd name="connsiteY0-84" fmla="*/ 3825950 h 6941206"/>
              <a:gd name="connsiteX1-85" fmla="*/ 1095971 w 7033596"/>
              <a:gd name="connsiteY1-86" fmla="*/ 62517 h 6941206"/>
              <a:gd name="connsiteX2-87" fmla="*/ 4563070 w 7033596"/>
              <a:gd name="connsiteY2-88" fmla="*/ 1585907 h 6941206"/>
              <a:gd name="connsiteX3-89" fmla="*/ 7001471 w 7033596"/>
              <a:gd name="connsiteY3-90" fmla="*/ 3042876 h 6941206"/>
              <a:gd name="connsiteX4-91" fmla="*/ 2962871 w 7033596"/>
              <a:gd name="connsiteY4-92" fmla="*/ 6935382 h 6941206"/>
              <a:gd name="connsiteX5-93" fmla="*/ 86321 w 7033596"/>
              <a:gd name="connsiteY5-94" fmla="*/ 3825950 h 6941206"/>
              <a:gd name="connsiteX0-95" fmla="*/ 86321 w 7033596"/>
              <a:gd name="connsiteY0-96" fmla="*/ 3853257 h 6968513"/>
              <a:gd name="connsiteX1-97" fmla="*/ 1095971 w 7033596"/>
              <a:gd name="connsiteY1-98" fmla="*/ 89824 h 6968513"/>
              <a:gd name="connsiteX2-99" fmla="*/ 4563070 w 7033596"/>
              <a:gd name="connsiteY2-100" fmla="*/ 1613214 h 6968513"/>
              <a:gd name="connsiteX3-101" fmla="*/ 7001471 w 7033596"/>
              <a:gd name="connsiteY3-102" fmla="*/ 3070183 h 6968513"/>
              <a:gd name="connsiteX4-103" fmla="*/ 2962871 w 7033596"/>
              <a:gd name="connsiteY4-104" fmla="*/ 6962689 h 6968513"/>
              <a:gd name="connsiteX5-105" fmla="*/ 86321 w 7033596"/>
              <a:gd name="connsiteY5-106" fmla="*/ 3853257 h 6968513"/>
              <a:gd name="connsiteX0-107" fmla="*/ 86321 w 7033596"/>
              <a:gd name="connsiteY0-108" fmla="*/ 3853257 h 6968513"/>
              <a:gd name="connsiteX1-109" fmla="*/ 1095971 w 7033596"/>
              <a:gd name="connsiteY1-110" fmla="*/ 89824 h 6968513"/>
              <a:gd name="connsiteX2-111" fmla="*/ 4563070 w 7033596"/>
              <a:gd name="connsiteY2-112" fmla="*/ 1613214 h 6968513"/>
              <a:gd name="connsiteX3-113" fmla="*/ 7001471 w 7033596"/>
              <a:gd name="connsiteY3-114" fmla="*/ 3070183 h 6968513"/>
              <a:gd name="connsiteX4-115" fmla="*/ 2962871 w 7033596"/>
              <a:gd name="connsiteY4-116" fmla="*/ 6962689 h 6968513"/>
              <a:gd name="connsiteX5-117" fmla="*/ 86321 w 7033596"/>
              <a:gd name="connsiteY5-118" fmla="*/ 3853257 h 6968513"/>
              <a:gd name="connsiteX0-119" fmla="*/ 86321 w 7033596"/>
              <a:gd name="connsiteY0-120" fmla="*/ 3902107 h 7017363"/>
              <a:gd name="connsiteX1-121" fmla="*/ 1095971 w 7033596"/>
              <a:gd name="connsiteY1-122" fmla="*/ 138674 h 7017363"/>
              <a:gd name="connsiteX2-123" fmla="*/ 4563070 w 7033596"/>
              <a:gd name="connsiteY2-124" fmla="*/ 1355986 h 7017363"/>
              <a:gd name="connsiteX3-125" fmla="*/ 7001471 w 7033596"/>
              <a:gd name="connsiteY3-126" fmla="*/ 3119033 h 7017363"/>
              <a:gd name="connsiteX4-127" fmla="*/ 2962871 w 7033596"/>
              <a:gd name="connsiteY4-128" fmla="*/ 7011539 h 7017363"/>
              <a:gd name="connsiteX5-129" fmla="*/ 86321 w 7033596"/>
              <a:gd name="connsiteY5-130" fmla="*/ 3902107 h 7017363"/>
              <a:gd name="connsiteX0-131" fmla="*/ 81618 w 7028893"/>
              <a:gd name="connsiteY0-132" fmla="*/ 3921320 h 7036576"/>
              <a:gd name="connsiteX1-133" fmla="*/ 1091268 w 7028893"/>
              <a:gd name="connsiteY1-134" fmla="*/ 157887 h 7036576"/>
              <a:gd name="connsiteX2-135" fmla="*/ 4222036 w 7028893"/>
              <a:gd name="connsiteY2-136" fmla="*/ 1282046 h 7036576"/>
              <a:gd name="connsiteX3-137" fmla="*/ 6996768 w 7028893"/>
              <a:gd name="connsiteY3-138" fmla="*/ 3138246 h 7036576"/>
              <a:gd name="connsiteX4-139" fmla="*/ 2958168 w 7028893"/>
              <a:gd name="connsiteY4-140" fmla="*/ 7030752 h 7036576"/>
              <a:gd name="connsiteX5-141" fmla="*/ 81618 w 7028893"/>
              <a:gd name="connsiteY5-142" fmla="*/ 3921320 h 7036576"/>
              <a:gd name="connsiteX0-143" fmla="*/ 81988 w 7029263"/>
              <a:gd name="connsiteY0-144" fmla="*/ 3890098 h 7005354"/>
              <a:gd name="connsiteX1-145" fmla="*/ 1091638 w 7029263"/>
              <a:gd name="connsiteY1-146" fmla="*/ 126665 h 7005354"/>
              <a:gd name="connsiteX2-147" fmla="*/ 4250093 w 7029263"/>
              <a:gd name="connsiteY2-148" fmla="*/ 1408575 h 7005354"/>
              <a:gd name="connsiteX3-149" fmla="*/ 6997138 w 7029263"/>
              <a:gd name="connsiteY3-150" fmla="*/ 3107024 h 7005354"/>
              <a:gd name="connsiteX4-151" fmla="*/ 2958538 w 7029263"/>
              <a:gd name="connsiteY4-152" fmla="*/ 6999530 h 7005354"/>
              <a:gd name="connsiteX5-153" fmla="*/ 81988 w 7029263"/>
              <a:gd name="connsiteY5-154" fmla="*/ 3890098 h 7005354"/>
              <a:gd name="connsiteX0-155" fmla="*/ 90540 w 7037815"/>
              <a:gd name="connsiteY0-156" fmla="*/ 3275177 h 6390100"/>
              <a:gd name="connsiteX1-157" fmla="*/ 1044816 w 7037815"/>
              <a:gd name="connsiteY1-158" fmla="*/ 318034 h 6390100"/>
              <a:gd name="connsiteX2-159" fmla="*/ 4258645 w 7037815"/>
              <a:gd name="connsiteY2-160" fmla="*/ 793654 h 6390100"/>
              <a:gd name="connsiteX3-161" fmla="*/ 7005690 w 7037815"/>
              <a:gd name="connsiteY3-162" fmla="*/ 2492103 h 6390100"/>
              <a:gd name="connsiteX4-163" fmla="*/ 2967090 w 7037815"/>
              <a:gd name="connsiteY4-164" fmla="*/ 6384609 h 6390100"/>
              <a:gd name="connsiteX5-165" fmla="*/ 90540 w 7037815"/>
              <a:gd name="connsiteY5-166" fmla="*/ 3275177 h 6390100"/>
              <a:gd name="connsiteX0-167" fmla="*/ 100216 w 7048916"/>
              <a:gd name="connsiteY0-168" fmla="*/ 3275176 h 6425087"/>
              <a:gd name="connsiteX1-169" fmla="*/ 1054492 w 7048916"/>
              <a:gd name="connsiteY1-170" fmla="*/ 318033 h 6425087"/>
              <a:gd name="connsiteX2-171" fmla="*/ 4268321 w 7048916"/>
              <a:gd name="connsiteY2-172" fmla="*/ 793653 h 6425087"/>
              <a:gd name="connsiteX3-173" fmla="*/ 7015366 w 7048916"/>
              <a:gd name="connsiteY3-174" fmla="*/ 2492102 h 6425087"/>
              <a:gd name="connsiteX4-175" fmla="*/ 3129045 w 7048916"/>
              <a:gd name="connsiteY4-176" fmla="*/ 6419663 h 6425087"/>
              <a:gd name="connsiteX5-177" fmla="*/ 100216 w 7048916"/>
              <a:gd name="connsiteY5-178" fmla="*/ 3275176 h 6425087"/>
              <a:gd name="connsiteX0-179" fmla="*/ 100216 w 7064374"/>
              <a:gd name="connsiteY0-180" fmla="*/ 3275176 h 6443074"/>
              <a:gd name="connsiteX1-181" fmla="*/ 1054492 w 7064374"/>
              <a:gd name="connsiteY1-182" fmla="*/ 318033 h 6443074"/>
              <a:gd name="connsiteX2-183" fmla="*/ 4268321 w 7064374"/>
              <a:gd name="connsiteY2-184" fmla="*/ 793653 h 6443074"/>
              <a:gd name="connsiteX3-185" fmla="*/ 7015366 w 7064374"/>
              <a:gd name="connsiteY3-186" fmla="*/ 2492102 h 6443074"/>
              <a:gd name="connsiteX4-187" fmla="*/ 3129045 w 7064374"/>
              <a:gd name="connsiteY4-188" fmla="*/ 6419663 h 6443074"/>
              <a:gd name="connsiteX5-189" fmla="*/ 100216 w 7064374"/>
              <a:gd name="connsiteY5-190" fmla="*/ 3275176 h 6443074"/>
              <a:gd name="connsiteX0-191" fmla="*/ 100216 w 7064374"/>
              <a:gd name="connsiteY0-192" fmla="*/ 3275176 h 6443074"/>
              <a:gd name="connsiteX1-193" fmla="*/ 1054492 w 7064374"/>
              <a:gd name="connsiteY1-194" fmla="*/ 318033 h 6443074"/>
              <a:gd name="connsiteX2-195" fmla="*/ 4268321 w 7064374"/>
              <a:gd name="connsiteY2-196" fmla="*/ 793653 h 6443074"/>
              <a:gd name="connsiteX3-197" fmla="*/ 7015366 w 7064374"/>
              <a:gd name="connsiteY3-198" fmla="*/ 2492102 h 6443074"/>
              <a:gd name="connsiteX4-199" fmla="*/ 3129045 w 7064374"/>
              <a:gd name="connsiteY4-200" fmla="*/ 6419663 h 6443074"/>
              <a:gd name="connsiteX5-201" fmla="*/ 100216 w 7064374"/>
              <a:gd name="connsiteY5-202" fmla="*/ 3275176 h 6443074"/>
              <a:gd name="connsiteX0-203" fmla="*/ 100216 w 7015493"/>
              <a:gd name="connsiteY0-204" fmla="*/ 3275176 h 6446237"/>
              <a:gd name="connsiteX1-205" fmla="*/ 1054492 w 7015493"/>
              <a:gd name="connsiteY1-206" fmla="*/ 318033 h 6446237"/>
              <a:gd name="connsiteX2-207" fmla="*/ 4268321 w 7015493"/>
              <a:gd name="connsiteY2-208" fmla="*/ 793653 h 6446237"/>
              <a:gd name="connsiteX3-209" fmla="*/ 7015366 w 7015493"/>
              <a:gd name="connsiteY3-210" fmla="*/ 2492102 h 6446237"/>
              <a:gd name="connsiteX4-211" fmla="*/ 3129045 w 7015493"/>
              <a:gd name="connsiteY4-212" fmla="*/ 6419663 h 6446237"/>
              <a:gd name="connsiteX5-213" fmla="*/ 100216 w 7015493"/>
              <a:gd name="connsiteY5-214" fmla="*/ 3275176 h 6446237"/>
              <a:gd name="connsiteX0-215" fmla="*/ 100216 w 7024854"/>
              <a:gd name="connsiteY0-216" fmla="*/ 3275176 h 6447826"/>
              <a:gd name="connsiteX1-217" fmla="*/ 1054492 w 7024854"/>
              <a:gd name="connsiteY1-218" fmla="*/ 318033 h 6447826"/>
              <a:gd name="connsiteX2-219" fmla="*/ 4268321 w 7024854"/>
              <a:gd name="connsiteY2-220" fmla="*/ 793653 h 6447826"/>
              <a:gd name="connsiteX3-221" fmla="*/ 7015366 w 7024854"/>
              <a:gd name="connsiteY3-222" fmla="*/ 2492102 h 6447826"/>
              <a:gd name="connsiteX4-223" fmla="*/ 3129045 w 7024854"/>
              <a:gd name="connsiteY4-224" fmla="*/ 6419663 h 6447826"/>
              <a:gd name="connsiteX5-225" fmla="*/ 100216 w 7024854"/>
              <a:gd name="connsiteY5-226" fmla="*/ 3275176 h 64478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81" y="connsiteY5-82"/>
              </a:cxn>
            </a:cxnLst>
            <a:rect l="l" t="t" r="r" b="b"/>
            <a:pathLst>
              <a:path w="7024854" h="6447826">
                <a:moveTo>
                  <a:pt x="100216" y="3275176"/>
                </a:moveTo>
                <a:cubicBezTo>
                  <a:pt x="-245543" y="2258238"/>
                  <a:pt x="359808" y="731620"/>
                  <a:pt x="1054492" y="318033"/>
                </a:cubicBezTo>
                <a:cubicBezTo>
                  <a:pt x="1749176" y="-95554"/>
                  <a:pt x="3398371" y="-257839"/>
                  <a:pt x="4268321" y="793653"/>
                </a:cubicBezTo>
                <a:cubicBezTo>
                  <a:pt x="5042364" y="1649689"/>
                  <a:pt x="6444632" y="573317"/>
                  <a:pt x="7015366" y="2492102"/>
                </a:cubicBezTo>
                <a:cubicBezTo>
                  <a:pt x="7170552" y="4713208"/>
                  <a:pt x="5402896" y="6709825"/>
                  <a:pt x="3129045" y="6419663"/>
                </a:cubicBezTo>
                <a:cubicBezTo>
                  <a:pt x="855194" y="6129501"/>
                  <a:pt x="445975" y="4292114"/>
                  <a:pt x="100216" y="3275176"/>
                </a:cubicBezTo>
                <a:close/>
              </a:path>
            </a:pathLst>
          </a:custGeom>
          <a:blipFill dpi="0" rotWithShape="0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9000"/>
                      </a14:imgEffect>
                    </a14:imgLayer>
                  </a14:imgProps>
                </a:ext>
              </a:extLst>
            </a:blip>
            <a:srcRect/>
            <a:tile tx="-254000" ty="0" sx="100000" sy="100000" flip="none" algn="tl"/>
          </a:blipFill>
          <a:ln>
            <a:gradFill>
              <a:gsLst>
                <a:gs pos="0">
                  <a:srgbClr val="FA99A3"/>
                </a:gs>
                <a:gs pos="100000">
                  <a:srgbClr val="F5798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4531" y="-1524000"/>
            <a:ext cx="5759683" cy="826451"/>
            <a:chOff x="-1702751" y="-2000250"/>
            <a:chExt cx="9078753" cy="1302701"/>
          </a:xfrm>
        </p:grpSpPr>
        <p:sp>
          <p:nvSpPr>
            <p:cNvPr id="8" name="椭圆 7"/>
            <p:cNvSpPr/>
            <p:nvPr/>
          </p:nvSpPr>
          <p:spPr>
            <a:xfrm>
              <a:off x="-1702751" y="-2000250"/>
              <a:ext cx="1302701" cy="1302701"/>
            </a:xfrm>
            <a:prstGeom prst="ellipse">
              <a:avLst/>
            </a:prstGeom>
            <a:solidFill>
              <a:srgbClr val="FF7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41262" y="-2000250"/>
              <a:ext cx="1302701" cy="1302701"/>
            </a:xfrm>
            <a:prstGeom prst="ellipse">
              <a:avLst/>
            </a:prstGeom>
            <a:solidFill>
              <a:srgbClr val="FA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185275" y="-2000250"/>
              <a:ext cx="1302701" cy="1302701"/>
            </a:xfrm>
            <a:prstGeom prst="ellipse">
              <a:avLst/>
            </a:prstGeom>
            <a:solidFill>
              <a:srgbClr val="2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129288" y="-2000250"/>
              <a:ext cx="1302701" cy="1302701"/>
            </a:xfrm>
            <a:prstGeom prst="ellipse">
              <a:avLst/>
            </a:prstGeom>
            <a:solidFill>
              <a:srgbClr val="72D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073301" y="-2000250"/>
              <a:ext cx="1302701" cy="1302701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椭圆 4"/>
          <p:cNvSpPr/>
          <p:nvPr/>
        </p:nvSpPr>
        <p:spPr>
          <a:xfrm flipV="1">
            <a:off x="8042038" y="-1203793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9670245">
            <a:off x="10024728" y="6285119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601241" y="611541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03251" y="2294116"/>
            <a:ext cx="3495991" cy="634024"/>
            <a:chOff x="7534736" y="2044028"/>
            <a:chExt cx="3495991" cy="634024"/>
          </a:xfrm>
        </p:grpSpPr>
        <p:sp>
          <p:nvSpPr>
            <p:cNvPr id="53" name="椭圆 4"/>
            <p:cNvSpPr/>
            <p:nvPr/>
          </p:nvSpPr>
          <p:spPr>
            <a:xfrm flipV="1">
              <a:off x="7534736" y="2047371"/>
              <a:ext cx="710132" cy="57809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83046" y="2127848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458287" y="2044028"/>
              <a:ext cx="195203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医疗工作概述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473045" y="2431831"/>
              <a:ext cx="255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OVERVIEW OF MEDICAL WORK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151561" y="3271310"/>
            <a:ext cx="3447681" cy="639945"/>
            <a:chOff x="7151561" y="3271310"/>
            <a:chExt cx="3447681" cy="639945"/>
          </a:xfrm>
        </p:grpSpPr>
        <p:sp>
          <p:nvSpPr>
            <p:cNvPr id="57" name="椭圆 4"/>
            <p:cNvSpPr/>
            <p:nvPr/>
          </p:nvSpPr>
          <p:spPr>
            <a:xfrm rot="9670245">
              <a:off x="7157286" y="3271310"/>
              <a:ext cx="602062" cy="582525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73076 w 5801559"/>
                <a:gd name="connsiteY0-62" fmla="*/ 1510867 h 4944166"/>
                <a:gd name="connsiteX1-63" fmla="*/ 1815362 w 5801559"/>
                <a:gd name="connsiteY1-64" fmla="*/ 71709 h 4944166"/>
                <a:gd name="connsiteX2-65" fmla="*/ 5801559 w 5801559"/>
                <a:gd name="connsiteY2-66" fmla="*/ 3632434 h 4944166"/>
                <a:gd name="connsiteX3-67" fmla="*/ 4084095 w 5801559"/>
                <a:gd name="connsiteY3-68" fmla="*/ 4651132 h 4944166"/>
                <a:gd name="connsiteX4-69" fmla="*/ 73076 w 5801559"/>
                <a:gd name="connsiteY4-70" fmla="*/ 1510867 h 4944166"/>
                <a:gd name="connsiteX0-71" fmla="*/ 165523 w 5894006"/>
                <a:gd name="connsiteY0-72" fmla="*/ 1557372 h 4990671"/>
                <a:gd name="connsiteX1-73" fmla="*/ 1907809 w 5894006"/>
                <a:gd name="connsiteY1-74" fmla="*/ 118214 h 4990671"/>
                <a:gd name="connsiteX2-75" fmla="*/ 5894006 w 5894006"/>
                <a:gd name="connsiteY2-76" fmla="*/ 3678939 h 4990671"/>
                <a:gd name="connsiteX3-77" fmla="*/ 4176542 w 5894006"/>
                <a:gd name="connsiteY3-78" fmla="*/ 4697637 h 4990671"/>
                <a:gd name="connsiteX4-79" fmla="*/ 165523 w 5894006"/>
                <a:gd name="connsiteY4-80" fmla="*/ 1557372 h 4990671"/>
                <a:gd name="connsiteX0-81" fmla="*/ 161462 w 5889945"/>
                <a:gd name="connsiteY0-82" fmla="*/ 1559338 h 5105084"/>
                <a:gd name="connsiteX1-83" fmla="*/ 1903748 w 5889945"/>
                <a:gd name="connsiteY1-84" fmla="*/ 120180 h 5105084"/>
                <a:gd name="connsiteX2-85" fmla="*/ 5889945 w 5889945"/>
                <a:gd name="connsiteY2-86" fmla="*/ 3680905 h 5105084"/>
                <a:gd name="connsiteX3-87" fmla="*/ 4115993 w 5889945"/>
                <a:gd name="connsiteY3-88" fmla="*/ 4869068 h 5105084"/>
                <a:gd name="connsiteX4-89" fmla="*/ 161462 w 5889945"/>
                <a:gd name="connsiteY4-90" fmla="*/ 1559338 h 5105084"/>
                <a:gd name="connsiteX0-91" fmla="*/ 53208 w 5781691"/>
                <a:gd name="connsiteY0-92" fmla="*/ 1555167 h 4872851"/>
                <a:gd name="connsiteX1-93" fmla="*/ 1795494 w 5781691"/>
                <a:gd name="connsiteY1-94" fmla="*/ 116009 h 4872851"/>
                <a:gd name="connsiteX2-95" fmla="*/ 5781691 w 5781691"/>
                <a:gd name="connsiteY2-96" fmla="*/ 3676734 h 4872851"/>
                <a:gd name="connsiteX3-97" fmla="*/ 2475576 w 5781691"/>
                <a:gd name="connsiteY3-98" fmla="*/ 4499185 h 4872851"/>
                <a:gd name="connsiteX4-99" fmla="*/ 53208 w 5781691"/>
                <a:gd name="connsiteY4-100" fmla="*/ 1555167 h 4872851"/>
                <a:gd name="connsiteX0-101" fmla="*/ 9287 w 5479270"/>
                <a:gd name="connsiteY0-102" fmla="*/ 1472107 h 4499640"/>
                <a:gd name="connsiteX1-103" fmla="*/ 1751573 w 5479270"/>
                <a:gd name="connsiteY1-104" fmla="*/ 32949 h 4499640"/>
                <a:gd name="connsiteX2-105" fmla="*/ 5479270 w 5479270"/>
                <a:gd name="connsiteY2-106" fmla="*/ 2793324 h 4499640"/>
                <a:gd name="connsiteX3-107" fmla="*/ 2431655 w 5479270"/>
                <a:gd name="connsiteY3-108" fmla="*/ 4416125 h 4499640"/>
                <a:gd name="connsiteX4-109" fmla="*/ 9287 w 5479270"/>
                <a:gd name="connsiteY4-110" fmla="*/ 1472107 h 449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9270" h="4499640">
                  <a:moveTo>
                    <a:pt x="9287" y="1472107"/>
                  </a:moveTo>
                  <a:cubicBezTo>
                    <a:pt x="-104060" y="741578"/>
                    <a:pt x="839909" y="-187254"/>
                    <a:pt x="1751573" y="32949"/>
                  </a:cubicBezTo>
                  <a:cubicBezTo>
                    <a:pt x="2663237" y="253152"/>
                    <a:pt x="5479270" y="1062711"/>
                    <a:pt x="5479270" y="2793324"/>
                  </a:cubicBezTo>
                  <a:cubicBezTo>
                    <a:pt x="5479270" y="4523937"/>
                    <a:pt x="3343319" y="4636328"/>
                    <a:pt x="2431655" y="4416125"/>
                  </a:cubicBezTo>
                  <a:cubicBezTo>
                    <a:pt x="1519991" y="4195922"/>
                    <a:pt x="122634" y="2202636"/>
                    <a:pt x="9287" y="1472107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151561" y="3356196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026802" y="3277231"/>
              <a:ext cx="195203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项目成果展示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041560" y="3665034"/>
              <a:ext cx="255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PROJECT RESULTS DISPLAY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103251" y="4236951"/>
            <a:ext cx="3497990" cy="657420"/>
            <a:chOff x="7103251" y="4236951"/>
            <a:chExt cx="3497990" cy="657420"/>
          </a:xfrm>
        </p:grpSpPr>
        <p:sp>
          <p:nvSpPr>
            <p:cNvPr id="56" name="椭圆 4"/>
            <p:cNvSpPr/>
            <p:nvPr/>
          </p:nvSpPr>
          <p:spPr>
            <a:xfrm>
              <a:off x="7103251" y="4236951"/>
              <a:ext cx="710132" cy="57809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151561" y="4339311"/>
              <a:ext cx="61351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03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026803" y="4260346"/>
              <a:ext cx="1953273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工作经验总结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41561" y="4648150"/>
              <a:ext cx="2559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WORK EXPERIENCE SUMMARY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151561" y="5243461"/>
            <a:ext cx="3449677" cy="634024"/>
            <a:chOff x="7151561" y="5243461"/>
            <a:chExt cx="3449677" cy="634024"/>
          </a:xfrm>
        </p:grpSpPr>
        <p:sp>
          <p:nvSpPr>
            <p:cNvPr id="61" name="椭圆 4"/>
            <p:cNvSpPr/>
            <p:nvPr/>
          </p:nvSpPr>
          <p:spPr>
            <a:xfrm rot="11929755" flipH="1">
              <a:off x="7166811" y="5261897"/>
              <a:ext cx="602062" cy="582525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73076 w 5801559"/>
                <a:gd name="connsiteY0-62" fmla="*/ 1510867 h 4944166"/>
                <a:gd name="connsiteX1-63" fmla="*/ 1815362 w 5801559"/>
                <a:gd name="connsiteY1-64" fmla="*/ 71709 h 4944166"/>
                <a:gd name="connsiteX2-65" fmla="*/ 5801559 w 5801559"/>
                <a:gd name="connsiteY2-66" fmla="*/ 3632434 h 4944166"/>
                <a:gd name="connsiteX3-67" fmla="*/ 4084095 w 5801559"/>
                <a:gd name="connsiteY3-68" fmla="*/ 4651132 h 4944166"/>
                <a:gd name="connsiteX4-69" fmla="*/ 73076 w 5801559"/>
                <a:gd name="connsiteY4-70" fmla="*/ 1510867 h 4944166"/>
                <a:gd name="connsiteX0-71" fmla="*/ 165523 w 5894006"/>
                <a:gd name="connsiteY0-72" fmla="*/ 1557372 h 4990671"/>
                <a:gd name="connsiteX1-73" fmla="*/ 1907809 w 5894006"/>
                <a:gd name="connsiteY1-74" fmla="*/ 118214 h 4990671"/>
                <a:gd name="connsiteX2-75" fmla="*/ 5894006 w 5894006"/>
                <a:gd name="connsiteY2-76" fmla="*/ 3678939 h 4990671"/>
                <a:gd name="connsiteX3-77" fmla="*/ 4176542 w 5894006"/>
                <a:gd name="connsiteY3-78" fmla="*/ 4697637 h 4990671"/>
                <a:gd name="connsiteX4-79" fmla="*/ 165523 w 5894006"/>
                <a:gd name="connsiteY4-80" fmla="*/ 1557372 h 4990671"/>
                <a:gd name="connsiteX0-81" fmla="*/ 161462 w 5889945"/>
                <a:gd name="connsiteY0-82" fmla="*/ 1559338 h 5105084"/>
                <a:gd name="connsiteX1-83" fmla="*/ 1903748 w 5889945"/>
                <a:gd name="connsiteY1-84" fmla="*/ 120180 h 5105084"/>
                <a:gd name="connsiteX2-85" fmla="*/ 5889945 w 5889945"/>
                <a:gd name="connsiteY2-86" fmla="*/ 3680905 h 5105084"/>
                <a:gd name="connsiteX3-87" fmla="*/ 4115993 w 5889945"/>
                <a:gd name="connsiteY3-88" fmla="*/ 4869068 h 5105084"/>
                <a:gd name="connsiteX4-89" fmla="*/ 161462 w 5889945"/>
                <a:gd name="connsiteY4-90" fmla="*/ 1559338 h 5105084"/>
                <a:gd name="connsiteX0-91" fmla="*/ 53208 w 5781691"/>
                <a:gd name="connsiteY0-92" fmla="*/ 1555167 h 4872851"/>
                <a:gd name="connsiteX1-93" fmla="*/ 1795494 w 5781691"/>
                <a:gd name="connsiteY1-94" fmla="*/ 116009 h 4872851"/>
                <a:gd name="connsiteX2-95" fmla="*/ 5781691 w 5781691"/>
                <a:gd name="connsiteY2-96" fmla="*/ 3676734 h 4872851"/>
                <a:gd name="connsiteX3-97" fmla="*/ 2475576 w 5781691"/>
                <a:gd name="connsiteY3-98" fmla="*/ 4499185 h 4872851"/>
                <a:gd name="connsiteX4-99" fmla="*/ 53208 w 5781691"/>
                <a:gd name="connsiteY4-100" fmla="*/ 1555167 h 4872851"/>
                <a:gd name="connsiteX0-101" fmla="*/ 9287 w 5479270"/>
                <a:gd name="connsiteY0-102" fmla="*/ 1472107 h 4499640"/>
                <a:gd name="connsiteX1-103" fmla="*/ 1751573 w 5479270"/>
                <a:gd name="connsiteY1-104" fmla="*/ 32949 h 4499640"/>
                <a:gd name="connsiteX2-105" fmla="*/ 5479270 w 5479270"/>
                <a:gd name="connsiteY2-106" fmla="*/ 2793324 h 4499640"/>
                <a:gd name="connsiteX3-107" fmla="*/ 2431655 w 5479270"/>
                <a:gd name="connsiteY3-108" fmla="*/ 4416125 h 4499640"/>
                <a:gd name="connsiteX4-109" fmla="*/ 9287 w 5479270"/>
                <a:gd name="connsiteY4-110" fmla="*/ 1472107 h 449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9270" h="4499640">
                  <a:moveTo>
                    <a:pt x="9287" y="1472107"/>
                  </a:moveTo>
                  <a:cubicBezTo>
                    <a:pt x="-104060" y="741578"/>
                    <a:pt x="839909" y="-187254"/>
                    <a:pt x="1751573" y="32949"/>
                  </a:cubicBezTo>
                  <a:cubicBezTo>
                    <a:pt x="2663237" y="253152"/>
                    <a:pt x="5479270" y="1062711"/>
                    <a:pt x="5479270" y="2793324"/>
                  </a:cubicBezTo>
                  <a:cubicBezTo>
                    <a:pt x="5479270" y="4523937"/>
                    <a:pt x="3343319" y="4636328"/>
                    <a:pt x="2431655" y="4416125"/>
                  </a:cubicBezTo>
                  <a:cubicBezTo>
                    <a:pt x="1519991" y="4195922"/>
                    <a:pt x="122634" y="2202636"/>
                    <a:pt x="9287" y="1472107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151561" y="5333524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04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026803" y="5243461"/>
              <a:ext cx="195327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明年工作规划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041560" y="5631264"/>
              <a:ext cx="25596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NEXT YEAR'S WORK PLAN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035818" y="982965"/>
            <a:ext cx="5156182" cy="915952"/>
            <a:chOff x="7035818" y="982965"/>
            <a:chExt cx="5156182" cy="915952"/>
          </a:xfrm>
        </p:grpSpPr>
        <p:sp>
          <p:nvSpPr>
            <p:cNvPr id="62" name="文本框 61"/>
            <p:cNvSpPr txBox="1"/>
            <p:nvPr/>
          </p:nvSpPr>
          <p:spPr>
            <a:xfrm>
              <a:off x="7035818" y="982965"/>
              <a:ext cx="1555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4800" kern="0" dirty="0">
                  <a:gradFill>
                    <a:gsLst>
                      <a:gs pos="0">
                        <a:srgbClr val="72DBCB"/>
                      </a:gs>
                      <a:gs pos="100000">
                        <a:srgbClr val="2FC1B3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目录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2DBCB"/>
                    </a:gs>
                    <a:gs pos="100000">
                      <a:srgbClr val="2FC1B3"/>
                    </a:gs>
                  </a:gsLst>
                  <a:lin ang="2700000" scaled="1"/>
                </a:gra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289415" y="1321491"/>
              <a:ext cx="175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CONTENTS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7151561" y="1898917"/>
              <a:ext cx="504043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091" y="-35304"/>
            <a:ext cx="12179342" cy="689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2203" y="2587208"/>
            <a:ext cx="12188229" cy="12372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467" y="1400698"/>
            <a:ext cx="2504431" cy="7618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1012" y="4134306"/>
            <a:ext cx="379949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15296" y="2727250"/>
            <a:ext cx="6996033" cy="1174269"/>
            <a:chOff x="2815296" y="2727250"/>
            <a:chExt cx="6996033" cy="1174269"/>
          </a:xfrm>
        </p:grpSpPr>
        <p:sp>
          <p:nvSpPr>
            <p:cNvPr id="9" name="椭圆 4"/>
            <p:cNvSpPr/>
            <p:nvPr/>
          </p:nvSpPr>
          <p:spPr>
            <a:xfrm flipV="1">
              <a:off x="2815296" y="2834963"/>
              <a:ext cx="1310162" cy="1066556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872213" y="2938523"/>
              <a:ext cx="121266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726652" y="2727250"/>
              <a:ext cx="3858379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医疗工作概述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55822" y="3493781"/>
              <a:ext cx="505550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OVERVIEW OF MEDICAL WORK</a:t>
              </a:r>
              <a:endParaRPr kumimoji="0" lang="zh-CN" altLang="en-US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9157" y="2880229"/>
              <a:ext cx="0" cy="9701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椭圆 4"/>
          <p:cNvSpPr/>
          <p:nvPr/>
        </p:nvSpPr>
        <p:spPr>
          <a:xfrm flipV="1">
            <a:off x="-3020414" y="5497146"/>
            <a:ext cx="5561721" cy="3037273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25859" h="4592716">
                <a:moveTo>
                  <a:pt x="39259" y="2010923"/>
                </a:moveTo>
                <a:cubicBezTo>
                  <a:pt x="-338863" y="1247686"/>
                  <a:pt x="2109732" y="-78870"/>
                  <a:pt x="3290832" y="3680"/>
                </a:cubicBezTo>
                <a:cubicBezTo>
                  <a:pt x="4471932" y="86230"/>
                  <a:pt x="7125859" y="775610"/>
                  <a:pt x="7125859" y="2506223"/>
                </a:cubicBezTo>
                <a:cubicBezTo>
                  <a:pt x="7125859" y="4236836"/>
                  <a:pt x="6740665" y="4665653"/>
                  <a:pt x="5559565" y="4583103"/>
                </a:cubicBezTo>
                <a:cubicBezTo>
                  <a:pt x="4378465" y="4500553"/>
                  <a:pt x="417381" y="2774160"/>
                  <a:pt x="39259" y="2010923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" name="椭圆 4"/>
          <p:cNvSpPr/>
          <p:nvPr/>
        </p:nvSpPr>
        <p:spPr>
          <a:xfrm>
            <a:off x="735709" y="-1617935"/>
            <a:ext cx="2691722" cy="2555484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70101" h="6807196">
                <a:moveTo>
                  <a:pt x="83501" y="3668861"/>
                </a:moveTo>
                <a:cubicBezTo>
                  <a:pt x="-249874" y="2535444"/>
                  <a:pt x="445451" y="-80641"/>
                  <a:pt x="1626551" y="1909"/>
                </a:cubicBezTo>
                <a:cubicBezTo>
                  <a:pt x="2807651" y="84459"/>
                  <a:pt x="7170101" y="2433548"/>
                  <a:pt x="7170101" y="4164161"/>
                </a:cubicBezTo>
                <a:cubicBezTo>
                  <a:pt x="7170101" y="5894774"/>
                  <a:pt x="4807901" y="6884963"/>
                  <a:pt x="3626801" y="6802413"/>
                </a:cubicBezTo>
                <a:cubicBezTo>
                  <a:pt x="2445701" y="6719863"/>
                  <a:pt x="416876" y="4802278"/>
                  <a:pt x="83501" y="3668861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" name="椭圆 4"/>
          <p:cNvSpPr/>
          <p:nvPr/>
        </p:nvSpPr>
        <p:spPr>
          <a:xfrm flipV="1">
            <a:off x="11154255" y="218607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9670245">
            <a:off x="10024728" y="6285119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70222" y="282091"/>
            <a:ext cx="3330882" cy="634024"/>
            <a:chOff x="470222" y="282091"/>
            <a:chExt cx="3330882" cy="634024"/>
          </a:xfrm>
        </p:grpSpPr>
        <p:sp>
          <p:nvSpPr>
            <p:cNvPr id="5" name="椭圆 4"/>
            <p:cNvSpPr/>
            <p:nvPr/>
          </p:nvSpPr>
          <p:spPr>
            <a:xfrm flipV="1">
              <a:off x="470222" y="294487"/>
              <a:ext cx="710132" cy="57809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8532" y="374964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28664" y="282091"/>
              <a:ext cx="195203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医疗工作概述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43422" y="669894"/>
              <a:ext cx="255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OVERVIEW OF MEDICAL WORK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2" name="图标"/>
          <p:cNvSpPr/>
          <p:nvPr/>
        </p:nvSpPr>
        <p:spPr>
          <a:xfrm>
            <a:off x="7767492" y="3315878"/>
            <a:ext cx="717640" cy="735425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87048" y="2038217"/>
            <a:ext cx="2010978" cy="3481106"/>
            <a:chOff x="1487048" y="1793915"/>
            <a:chExt cx="2010978" cy="3481106"/>
          </a:xfrm>
        </p:grpSpPr>
        <p:sp>
          <p:nvSpPr>
            <p:cNvPr id="12" name="图标"/>
            <p:cNvSpPr/>
            <p:nvPr/>
          </p:nvSpPr>
          <p:spPr>
            <a:xfrm>
              <a:off x="1533797" y="1793915"/>
              <a:ext cx="1880447" cy="755615"/>
            </a:xfrm>
            <a:prstGeom prst="rect">
              <a:avLst/>
            </a:prstGeom>
            <a:blipFill dpi="0" rotWithShape="1">
              <a:blip r:embed="rId1"/>
              <a:srcRect/>
              <a:tile tx="635000" ty="0" sx="100000" sy="100000" flip="none" algn="b"/>
            </a:blip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6" name="图标"/>
            <p:cNvSpPr/>
            <p:nvPr/>
          </p:nvSpPr>
          <p:spPr>
            <a:xfrm>
              <a:off x="1533797" y="2627278"/>
              <a:ext cx="1880447" cy="264774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7" name="图标"/>
            <p:cNvSpPr/>
            <p:nvPr/>
          </p:nvSpPr>
          <p:spPr bwMode="auto">
            <a:xfrm>
              <a:off x="2251314" y="4448819"/>
              <a:ext cx="445413" cy="428364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2DBCB"/>
                </a:gs>
                <a:gs pos="65000">
                  <a:srgbClr val="2FC1B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795486" y="3298176"/>
              <a:ext cx="1394103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6" name="文本框 25"/>
            <p:cNvSpPr txBox="1"/>
            <p:nvPr/>
          </p:nvSpPr>
          <p:spPr>
            <a:xfrm>
              <a:off x="1754451" y="2872291"/>
              <a:ext cx="1476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87048" y="3319371"/>
              <a:ext cx="2010978" cy="79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请输入正文内容，可以点击编辑修改。请输入正文内容，可以点击编辑修改。</a:t>
              </a:r>
              <a:endParaRPr lang="en-US" altLang="zh-CN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513318" y="2038217"/>
            <a:ext cx="2010978" cy="3481106"/>
            <a:chOff x="3513318" y="1793915"/>
            <a:chExt cx="2010978" cy="3481106"/>
          </a:xfrm>
        </p:grpSpPr>
        <p:sp>
          <p:nvSpPr>
            <p:cNvPr id="14" name="图标"/>
            <p:cNvSpPr/>
            <p:nvPr/>
          </p:nvSpPr>
          <p:spPr>
            <a:xfrm>
              <a:off x="3581808" y="1793915"/>
              <a:ext cx="1880447" cy="755615"/>
            </a:xfrm>
            <a:prstGeom prst="rect">
              <a:avLst/>
            </a:prstGeom>
            <a:blipFill dpi="0" rotWithShape="1">
              <a:blip r:embed="rId1"/>
              <a:srcRect/>
              <a:tile tx="635000" ty="0" sx="100000" sy="100000" flip="none" algn="b"/>
            </a:blip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0" name="图标"/>
            <p:cNvSpPr/>
            <p:nvPr/>
          </p:nvSpPr>
          <p:spPr>
            <a:xfrm>
              <a:off x="3581808" y="2627278"/>
              <a:ext cx="1880447" cy="264774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1" name="图标"/>
            <p:cNvSpPr/>
            <p:nvPr/>
          </p:nvSpPr>
          <p:spPr bwMode="auto">
            <a:xfrm>
              <a:off x="4252710" y="4441200"/>
              <a:ext cx="538641" cy="435982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2DBCB"/>
                </a:gs>
                <a:gs pos="65000">
                  <a:srgbClr val="2FC1B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dirty="0">
                <a:solidFill>
                  <a:prstClr val="black"/>
                </a:solidFill>
                <a:latin typeface="阿里巴巴普惠体 R" panose="00020600040101010101" pitchFamily="18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3821756" y="3298176"/>
              <a:ext cx="1394103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9" name="文本框 28"/>
            <p:cNvSpPr txBox="1"/>
            <p:nvPr/>
          </p:nvSpPr>
          <p:spPr>
            <a:xfrm>
              <a:off x="3780721" y="2872291"/>
              <a:ext cx="1476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513318" y="3319371"/>
              <a:ext cx="2010978" cy="79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请输入正文内容，可以点击编辑修改。请输入正文内容，可以点击编辑修改。</a:t>
              </a:r>
              <a:endParaRPr lang="en-US" altLang="zh-CN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564551" y="2038217"/>
            <a:ext cx="2010978" cy="3481106"/>
            <a:chOff x="5564551" y="1793915"/>
            <a:chExt cx="2010978" cy="3481106"/>
          </a:xfrm>
        </p:grpSpPr>
        <p:sp>
          <p:nvSpPr>
            <p:cNvPr id="15" name="图标"/>
            <p:cNvSpPr/>
            <p:nvPr/>
          </p:nvSpPr>
          <p:spPr>
            <a:xfrm>
              <a:off x="5629817" y="1793915"/>
              <a:ext cx="1880447" cy="755615"/>
            </a:xfrm>
            <a:prstGeom prst="rect">
              <a:avLst/>
            </a:prstGeom>
            <a:blipFill dpi="0" rotWithShape="1">
              <a:blip r:embed="rId1"/>
              <a:srcRect/>
              <a:tile tx="635000" ty="0" sx="100000" sy="100000" flip="none" algn="b"/>
            </a:blip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3" name="图标"/>
            <p:cNvSpPr/>
            <p:nvPr/>
          </p:nvSpPr>
          <p:spPr>
            <a:xfrm>
              <a:off x="5629817" y="2627278"/>
              <a:ext cx="1880447" cy="264774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4" name="图标"/>
            <p:cNvSpPr/>
            <p:nvPr/>
          </p:nvSpPr>
          <p:spPr bwMode="auto">
            <a:xfrm>
              <a:off x="6349588" y="4437103"/>
              <a:ext cx="440905" cy="440079"/>
            </a:xfrm>
            <a:custGeom>
              <a:avLst/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DBCB"/>
                </a:gs>
                <a:gs pos="65000">
                  <a:srgbClr val="2FC1B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5872989" y="3298176"/>
              <a:ext cx="1394103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2" name="文本框 31"/>
            <p:cNvSpPr txBox="1"/>
            <p:nvPr/>
          </p:nvSpPr>
          <p:spPr>
            <a:xfrm>
              <a:off x="5831954" y="2872291"/>
              <a:ext cx="1476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564551" y="3319371"/>
              <a:ext cx="2010978" cy="79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请输入正文内容，可以点击编辑修改。请输入正文内容，可以点击编辑修改。</a:t>
              </a:r>
              <a:endParaRPr lang="en-US" altLang="zh-CN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93974" y="2038217"/>
            <a:ext cx="2010978" cy="3481106"/>
            <a:chOff x="8693974" y="1793915"/>
            <a:chExt cx="2010978" cy="3481106"/>
          </a:xfrm>
        </p:grpSpPr>
        <p:sp>
          <p:nvSpPr>
            <p:cNvPr id="13" name="图标"/>
            <p:cNvSpPr/>
            <p:nvPr/>
          </p:nvSpPr>
          <p:spPr>
            <a:xfrm>
              <a:off x="8777756" y="1793915"/>
              <a:ext cx="1880447" cy="755615"/>
            </a:xfrm>
            <a:prstGeom prst="rect">
              <a:avLst/>
            </a:prstGeom>
            <a:blipFill dpi="0" rotWithShape="1">
              <a:blip r:embed="rId1"/>
              <a:srcRect/>
              <a:tile tx="635000" ty="0" sx="100000" sy="100000" flip="none" algn="b"/>
            </a:blip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8" name="图标"/>
            <p:cNvSpPr/>
            <p:nvPr/>
          </p:nvSpPr>
          <p:spPr>
            <a:xfrm>
              <a:off x="8777756" y="2627278"/>
              <a:ext cx="1880447" cy="2647743"/>
            </a:xfrm>
            <a:prstGeom prst="rect">
              <a:avLst/>
            </a:prstGeom>
            <a:gradFill>
              <a:gsLst>
                <a:gs pos="0">
                  <a:srgbClr val="72DBCB"/>
                </a:gs>
                <a:gs pos="65000">
                  <a:srgbClr val="2FC1B3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9" name="图标"/>
            <p:cNvSpPr/>
            <p:nvPr/>
          </p:nvSpPr>
          <p:spPr bwMode="auto">
            <a:xfrm>
              <a:off x="9499903" y="4457593"/>
              <a:ext cx="436152" cy="419590"/>
            </a:xfrm>
            <a:custGeom>
              <a:avLst/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9002412" y="3298176"/>
              <a:ext cx="1394103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7" name="文本框 36"/>
            <p:cNvSpPr txBox="1"/>
            <p:nvPr/>
          </p:nvSpPr>
          <p:spPr>
            <a:xfrm>
              <a:off x="8961377" y="2872291"/>
              <a:ext cx="1476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693974" y="3319371"/>
              <a:ext cx="2010978" cy="79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请输入正文内容，可以点击编辑修改。请输入正文内容，可以点击编辑修改。</a:t>
              </a:r>
              <a:endParaRPr kumimoji="0" lang="en-US" altLang="zh-CN" sz="105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70222" y="282091"/>
            <a:ext cx="3330882" cy="634024"/>
            <a:chOff x="470222" y="282091"/>
            <a:chExt cx="3330882" cy="634024"/>
          </a:xfrm>
        </p:grpSpPr>
        <p:sp>
          <p:nvSpPr>
            <p:cNvPr id="5" name="椭圆 4"/>
            <p:cNvSpPr/>
            <p:nvPr/>
          </p:nvSpPr>
          <p:spPr>
            <a:xfrm flipV="1">
              <a:off x="470222" y="294487"/>
              <a:ext cx="710132" cy="57809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8532" y="374964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28664" y="282091"/>
              <a:ext cx="195203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医疗工作概述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43422" y="669894"/>
              <a:ext cx="255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OVERVIEW OF MEDICAL WORK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051333" y="2110877"/>
            <a:ext cx="4089336" cy="3102304"/>
            <a:chOff x="3301042" y="1308653"/>
            <a:chExt cx="5589917" cy="4240694"/>
          </a:xfrm>
          <a:effectLst/>
        </p:grpSpPr>
        <p:sp>
          <p:nvSpPr>
            <p:cNvPr id="12" name="形状"/>
            <p:cNvSpPr/>
            <p:nvPr/>
          </p:nvSpPr>
          <p:spPr>
            <a:xfrm flipH="1" flipV="1">
              <a:off x="3975654" y="1308653"/>
              <a:ext cx="4240694" cy="4240693"/>
            </a:xfrm>
            <a:prstGeom prst="arc">
              <a:avLst>
                <a:gd name="adj1" fmla="val 12136914"/>
                <a:gd name="adj2" fmla="val 20239707"/>
              </a:avLst>
            </a:prstGeom>
            <a:noFill/>
            <a:ln w="19050" cap="flat" cmpd="sng" algn="ctr">
              <a:solidFill>
                <a:srgbClr val="71998D"/>
              </a:solidFill>
              <a:prstDash val="dash"/>
              <a:miter lim="800000"/>
              <a:tailEnd type="triangle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sp>
          <p:nvSpPr>
            <p:cNvPr id="13" name="形状"/>
            <p:cNvSpPr/>
            <p:nvPr/>
          </p:nvSpPr>
          <p:spPr>
            <a:xfrm>
              <a:off x="4535521" y="1868523"/>
              <a:ext cx="3120960" cy="3120955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/>
              </a:stretch>
            </a:blip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b" anchorCtr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4" name="形状"/>
            <p:cNvSpPr/>
            <p:nvPr/>
          </p:nvSpPr>
          <p:spPr>
            <a:xfrm>
              <a:off x="3301042" y="2618983"/>
              <a:ext cx="1620039" cy="1620036"/>
            </a:xfrm>
            <a:prstGeom prst="ellipse">
              <a:avLst/>
            </a:prstGeom>
            <a:gradFill>
              <a:gsLst>
                <a:gs pos="0">
                  <a:srgbClr val="72DBCB"/>
                </a:gs>
                <a:gs pos="65000">
                  <a:srgbClr val="2FC1B3"/>
                </a:gs>
              </a:gsLst>
              <a:lin ang="2700000" scaled="1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sp>
          <p:nvSpPr>
            <p:cNvPr id="15" name="形状"/>
            <p:cNvSpPr/>
            <p:nvPr/>
          </p:nvSpPr>
          <p:spPr>
            <a:xfrm>
              <a:off x="7270920" y="2618983"/>
              <a:ext cx="1620039" cy="162003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sp>
          <p:nvSpPr>
            <p:cNvPr id="16" name="形状"/>
            <p:cNvSpPr/>
            <p:nvPr/>
          </p:nvSpPr>
          <p:spPr>
            <a:xfrm>
              <a:off x="3975654" y="1308654"/>
              <a:ext cx="4240694" cy="4240693"/>
            </a:xfrm>
            <a:prstGeom prst="arc">
              <a:avLst>
                <a:gd name="adj1" fmla="val 12136914"/>
                <a:gd name="adj2" fmla="val 20239707"/>
              </a:avLst>
            </a:prstGeom>
            <a:noFill/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miter lim="800000"/>
              <a:tailEnd type="triangle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sp>
          <p:nvSpPr>
            <p:cNvPr id="17" name="形状"/>
            <p:cNvSpPr/>
            <p:nvPr/>
          </p:nvSpPr>
          <p:spPr bwMode="auto">
            <a:xfrm>
              <a:off x="3792393" y="3163630"/>
              <a:ext cx="637337" cy="530742"/>
            </a:xfrm>
            <a:custGeom>
              <a:avLst/>
              <a:gdLst>
                <a:gd name="T0" fmla="*/ 1028 w 1149"/>
                <a:gd name="T1" fmla="*/ 541 h 955"/>
                <a:gd name="T2" fmla="*/ 1044 w 1149"/>
                <a:gd name="T3" fmla="*/ 661 h 955"/>
                <a:gd name="T4" fmla="*/ 1005 w 1149"/>
                <a:gd name="T5" fmla="*/ 753 h 955"/>
                <a:gd name="T6" fmla="*/ 915 w 1149"/>
                <a:gd name="T7" fmla="*/ 813 h 955"/>
                <a:gd name="T8" fmla="*/ 862 w 1149"/>
                <a:gd name="T9" fmla="*/ 882 h 955"/>
                <a:gd name="T10" fmla="*/ 786 w 1149"/>
                <a:gd name="T11" fmla="*/ 926 h 955"/>
                <a:gd name="T12" fmla="*/ 670 w 1149"/>
                <a:gd name="T13" fmla="*/ 944 h 955"/>
                <a:gd name="T14" fmla="*/ 702 w 1149"/>
                <a:gd name="T15" fmla="*/ 895 h 955"/>
                <a:gd name="T16" fmla="*/ 752 w 1149"/>
                <a:gd name="T17" fmla="*/ 876 h 955"/>
                <a:gd name="T18" fmla="*/ 670 w 1149"/>
                <a:gd name="T19" fmla="*/ 761 h 955"/>
                <a:gd name="T20" fmla="*/ 793 w 1149"/>
                <a:gd name="T21" fmla="*/ 816 h 955"/>
                <a:gd name="T22" fmla="*/ 854 w 1149"/>
                <a:gd name="T23" fmla="*/ 819 h 955"/>
                <a:gd name="T24" fmla="*/ 754 w 1149"/>
                <a:gd name="T25" fmla="*/ 707 h 955"/>
                <a:gd name="T26" fmla="*/ 767 w 1149"/>
                <a:gd name="T27" fmla="*/ 662 h 955"/>
                <a:gd name="T28" fmla="*/ 909 w 1149"/>
                <a:gd name="T29" fmla="*/ 755 h 955"/>
                <a:gd name="T30" fmla="*/ 948 w 1149"/>
                <a:gd name="T31" fmla="*/ 714 h 955"/>
                <a:gd name="T32" fmla="*/ 813 w 1149"/>
                <a:gd name="T33" fmla="*/ 581 h 955"/>
                <a:gd name="T34" fmla="*/ 858 w 1149"/>
                <a:gd name="T35" fmla="*/ 566 h 955"/>
                <a:gd name="T36" fmla="*/ 998 w 1149"/>
                <a:gd name="T37" fmla="*/ 628 h 955"/>
                <a:gd name="T38" fmla="*/ 683 w 1149"/>
                <a:gd name="T39" fmla="*/ 301 h 955"/>
                <a:gd name="T40" fmla="*/ 730 w 1149"/>
                <a:gd name="T41" fmla="*/ 285 h 955"/>
                <a:gd name="T42" fmla="*/ 97 w 1149"/>
                <a:gd name="T43" fmla="*/ 439 h 955"/>
                <a:gd name="T44" fmla="*/ 0 w 1149"/>
                <a:gd name="T45" fmla="*/ 254 h 955"/>
                <a:gd name="T46" fmla="*/ 174 w 1149"/>
                <a:gd name="T47" fmla="*/ 32 h 955"/>
                <a:gd name="T48" fmla="*/ 260 w 1149"/>
                <a:gd name="T49" fmla="*/ 2 h 955"/>
                <a:gd name="T50" fmla="*/ 362 w 1149"/>
                <a:gd name="T51" fmla="*/ 59 h 955"/>
                <a:gd name="T52" fmla="*/ 525 w 1149"/>
                <a:gd name="T53" fmla="*/ 40 h 955"/>
                <a:gd name="T54" fmla="*/ 338 w 1149"/>
                <a:gd name="T55" fmla="*/ 112 h 955"/>
                <a:gd name="T56" fmla="*/ 233 w 1149"/>
                <a:gd name="T57" fmla="*/ 59 h 955"/>
                <a:gd name="T58" fmla="*/ 60 w 1149"/>
                <a:gd name="T59" fmla="*/ 267 h 955"/>
                <a:gd name="T60" fmla="*/ 143 w 1149"/>
                <a:gd name="T61" fmla="*/ 367 h 955"/>
                <a:gd name="T62" fmla="*/ 149 w 1149"/>
                <a:gd name="T63" fmla="*/ 500 h 955"/>
                <a:gd name="T64" fmla="*/ 538 w 1149"/>
                <a:gd name="T65" fmla="*/ 788 h 955"/>
                <a:gd name="T66" fmla="*/ 512 w 1149"/>
                <a:gd name="T67" fmla="*/ 773 h 955"/>
                <a:gd name="T68" fmla="*/ 456 w 1149"/>
                <a:gd name="T69" fmla="*/ 707 h 955"/>
                <a:gd name="T70" fmla="*/ 394 w 1149"/>
                <a:gd name="T71" fmla="*/ 710 h 955"/>
                <a:gd name="T72" fmla="*/ 370 w 1149"/>
                <a:gd name="T73" fmla="*/ 642 h 955"/>
                <a:gd name="T74" fmla="*/ 295 w 1149"/>
                <a:gd name="T75" fmla="*/ 627 h 955"/>
                <a:gd name="T76" fmla="*/ 283 w 1149"/>
                <a:gd name="T77" fmla="*/ 546 h 955"/>
                <a:gd name="T78" fmla="*/ 195 w 1149"/>
                <a:gd name="T79" fmla="*/ 527 h 955"/>
                <a:gd name="T80" fmla="*/ 135 w 1149"/>
                <a:gd name="T81" fmla="*/ 607 h 955"/>
                <a:gd name="T82" fmla="*/ 174 w 1149"/>
                <a:gd name="T83" fmla="*/ 681 h 955"/>
                <a:gd name="T84" fmla="*/ 230 w 1149"/>
                <a:gd name="T85" fmla="*/ 692 h 955"/>
                <a:gd name="T86" fmla="*/ 239 w 1149"/>
                <a:gd name="T87" fmla="*/ 794 h 955"/>
                <a:gd name="T88" fmla="*/ 341 w 1149"/>
                <a:gd name="T89" fmla="*/ 789 h 955"/>
                <a:gd name="T90" fmla="*/ 358 w 1149"/>
                <a:gd name="T91" fmla="*/ 843 h 955"/>
                <a:gd name="T92" fmla="*/ 458 w 1149"/>
                <a:gd name="T93" fmla="*/ 862 h 955"/>
                <a:gd name="T94" fmla="*/ 478 w 1149"/>
                <a:gd name="T95" fmla="*/ 883 h 955"/>
                <a:gd name="T96" fmla="*/ 540 w 1149"/>
                <a:gd name="T97" fmla="*/ 937 h 955"/>
                <a:gd name="T98" fmla="*/ 618 w 1149"/>
                <a:gd name="T99" fmla="*/ 894 h 955"/>
                <a:gd name="T100" fmla="*/ 602 w 1149"/>
                <a:gd name="T101" fmla="*/ 804 h 955"/>
                <a:gd name="T102" fmla="*/ 1035 w 1149"/>
                <a:gd name="T103" fmla="*/ 442 h 955"/>
                <a:gd name="T104" fmla="*/ 1090 w 1149"/>
                <a:gd name="T105" fmla="*/ 313 h 955"/>
                <a:gd name="T106" fmla="*/ 1130 w 1149"/>
                <a:gd name="T107" fmla="*/ 172 h 955"/>
                <a:gd name="T108" fmla="*/ 864 w 1149"/>
                <a:gd name="T109" fmla="*/ 42 h 955"/>
                <a:gd name="T110" fmla="*/ 685 w 1149"/>
                <a:gd name="T111" fmla="*/ 43 h 955"/>
                <a:gd name="T112" fmla="*/ 333 w 1149"/>
                <a:gd name="T113" fmla="*/ 247 h 955"/>
                <a:gd name="T114" fmla="*/ 358 w 1149"/>
                <a:gd name="T115" fmla="*/ 338 h 955"/>
                <a:gd name="T116" fmla="*/ 609 w 1149"/>
                <a:gd name="T117" fmla="*/ 222 h 955"/>
                <a:gd name="T118" fmla="*/ 713 w 1149"/>
                <a:gd name="T119" fmla="*/ 240 h 955"/>
                <a:gd name="T120" fmla="*/ 797 w 1149"/>
                <a:gd name="T121" fmla="*/ 256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9" h="955">
                  <a:moveTo>
                    <a:pt x="748" y="284"/>
                  </a:moveTo>
                  <a:lnTo>
                    <a:pt x="748" y="284"/>
                  </a:lnTo>
                  <a:lnTo>
                    <a:pt x="852" y="378"/>
                  </a:lnTo>
                  <a:lnTo>
                    <a:pt x="903" y="424"/>
                  </a:lnTo>
                  <a:lnTo>
                    <a:pt x="954" y="473"/>
                  </a:lnTo>
                  <a:lnTo>
                    <a:pt x="954" y="473"/>
                  </a:lnTo>
                  <a:lnTo>
                    <a:pt x="961" y="478"/>
                  </a:lnTo>
                  <a:lnTo>
                    <a:pt x="968" y="484"/>
                  </a:lnTo>
                  <a:lnTo>
                    <a:pt x="1006" y="518"/>
                  </a:lnTo>
                  <a:lnTo>
                    <a:pt x="1028" y="541"/>
                  </a:lnTo>
                  <a:lnTo>
                    <a:pt x="1028" y="541"/>
                  </a:lnTo>
                  <a:lnTo>
                    <a:pt x="1037" y="552"/>
                  </a:lnTo>
                  <a:lnTo>
                    <a:pt x="1044" y="562"/>
                  </a:lnTo>
                  <a:lnTo>
                    <a:pt x="1050" y="573"/>
                  </a:lnTo>
                  <a:lnTo>
                    <a:pt x="1054" y="585"/>
                  </a:lnTo>
                  <a:lnTo>
                    <a:pt x="1057" y="596"/>
                  </a:lnTo>
                  <a:lnTo>
                    <a:pt x="1057" y="607"/>
                  </a:lnTo>
                  <a:lnTo>
                    <a:pt x="1057" y="618"/>
                  </a:lnTo>
                  <a:lnTo>
                    <a:pt x="1056" y="630"/>
                  </a:lnTo>
                  <a:lnTo>
                    <a:pt x="1054" y="641"/>
                  </a:lnTo>
                  <a:lnTo>
                    <a:pt x="1049" y="651"/>
                  </a:lnTo>
                  <a:lnTo>
                    <a:pt x="1044" y="661"/>
                  </a:lnTo>
                  <a:lnTo>
                    <a:pt x="1038" y="671"/>
                  </a:lnTo>
                  <a:lnTo>
                    <a:pt x="1030" y="679"/>
                  </a:lnTo>
                  <a:lnTo>
                    <a:pt x="1022" y="686"/>
                  </a:lnTo>
                  <a:lnTo>
                    <a:pt x="1013" y="692"/>
                  </a:lnTo>
                  <a:lnTo>
                    <a:pt x="1003" y="697"/>
                  </a:lnTo>
                  <a:lnTo>
                    <a:pt x="1003" y="697"/>
                  </a:lnTo>
                  <a:lnTo>
                    <a:pt x="1006" y="709"/>
                  </a:lnTo>
                  <a:lnTo>
                    <a:pt x="1009" y="720"/>
                  </a:lnTo>
                  <a:lnTo>
                    <a:pt x="1009" y="731"/>
                  </a:lnTo>
                  <a:lnTo>
                    <a:pt x="1008" y="742"/>
                  </a:lnTo>
                  <a:lnTo>
                    <a:pt x="1005" y="753"/>
                  </a:lnTo>
                  <a:lnTo>
                    <a:pt x="1002" y="762"/>
                  </a:lnTo>
                  <a:lnTo>
                    <a:pt x="997" y="772"/>
                  </a:lnTo>
                  <a:lnTo>
                    <a:pt x="991" y="780"/>
                  </a:lnTo>
                  <a:lnTo>
                    <a:pt x="984" y="787"/>
                  </a:lnTo>
                  <a:lnTo>
                    <a:pt x="977" y="794"/>
                  </a:lnTo>
                  <a:lnTo>
                    <a:pt x="967" y="800"/>
                  </a:lnTo>
                  <a:lnTo>
                    <a:pt x="958" y="806"/>
                  </a:lnTo>
                  <a:lnTo>
                    <a:pt x="948" y="810"/>
                  </a:lnTo>
                  <a:lnTo>
                    <a:pt x="937" y="812"/>
                  </a:lnTo>
                  <a:lnTo>
                    <a:pt x="927" y="813"/>
                  </a:lnTo>
                  <a:lnTo>
                    <a:pt x="915" y="813"/>
                  </a:lnTo>
                  <a:lnTo>
                    <a:pt x="915" y="813"/>
                  </a:lnTo>
                  <a:lnTo>
                    <a:pt x="914" y="823"/>
                  </a:lnTo>
                  <a:lnTo>
                    <a:pt x="911" y="832"/>
                  </a:lnTo>
                  <a:lnTo>
                    <a:pt x="908" y="841"/>
                  </a:lnTo>
                  <a:lnTo>
                    <a:pt x="903" y="849"/>
                  </a:lnTo>
                  <a:lnTo>
                    <a:pt x="898" y="856"/>
                  </a:lnTo>
                  <a:lnTo>
                    <a:pt x="892" y="862"/>
                  </a:lnTo>
                  <a:lnTo>
                    <a:pt x="885" y="869"/>
                  </a:lnTo>
                  <a:lnTo>
                    <a:pt x="878" y="874"/>
                  </a:lnTo>
                  <a:lnTo>
                    <a:pt x="871" y="879"/>
                  </a:lnTo>
                  <a:lnTo>
                    <a:pt x="862" y="882"/>
                  </a:lnTo>
                  <a:lnTo>
                    <a:pt x="854" y="886"/>
                  </a:lnTo>
                  <a:lnTo>
                    <a:pt x="846" y="888"/>
                  </a:lnTo>
                  <a:lnTo>
                    <a:pt x="836" y="889"/>
                  </a:lnTo>
                  <a:lnTo>
                    <a:pt x="827" y="889"/>
                  </a:lnTo>
                  <a:lnTo>
                    <a:pt x="817" y="888"/>
                  </a:lnTo>
                  <a:lnTo>
                    <a:pt x="808" y="887"/>
                  </a:lnTo>
                  <a:lnTo>
                    <a:pt x="808" y="887"/>
                  </a:lnTo>
                  <a:lnTo>
                    <a:pt x="804" y="898"/>
                  </a:lnTo>
                  <a:lnTo>
                    <a:pt x="799" y="908"/>
                  </a:lnTo>
                  <a:lnTo>
                    <a:pt x="793" y="918"/>
                  </a:lnTo>
                  <a:lnTo>
                    <a:pt x="786" y="926"/>
                  </a:lnTo>
                  <a:lnTo>
                    <a:pt x="778" y="934"/>
                  </a:lnTo>
                  <a:lnTo>
                    <a:pt x="770" y="940"/>
                  </a:lnTo>
                  <a:lnTo>
                    <a:pt x="760" y="945"/>
                  </a:lnTo>
                  <a:lnTo>
                    <a:pt x="750" y="950"/>
                  </a:lnTo>
                  <a:lnTo>
                    <a:pt x="739" y="952"/>
                  </a:lnTo>
                  <a:lnTo>
                    <a:pt x="728" y="955"/>
                  </a:lnTo>
                  <a:lnTo>
                    <a:pt x="716" y="955"/>
                  </a:lnTo>
                  <a:lnTo>
                    <a:pt x="704" y="953"/>
                  </a:lnTo>
                  <a:lnTo>
                    <a:pt x="692" y="952"/>
                  </a:lnTo>
                  <a:lnTo>
                    <a:pt x="681" y="949"/>
                  </a:lnTo>
                  <a:lnTo>
                    <a:pt x="670" y="944"/>
                  </a:lnTo>
                  <a:lnTo>
                    <a:pt x="658" y="938"/>
                  </a:lnTo>
                  <a:lnTo>
                    <a:pt x="650" y="932"/>
                  </a:lnTo>
                  <a:lnTo>
                    <a:pt x="650" y="932"/>
                  </a:lnTo>
                  <a:lnTo>
                    <a:pt x="658" y="920"/>
                  </a:lnTo>
                  <a:lnTo>
                    <a:pt x="664" y="907"/>
                  </a:lnTo>
                  <a:lnTo>
                    <a:pt x="669" y="894"/>
                  </a:lnTo>
                  <a:lnTo>
                    <a:pt x="672" y="880"/>
                  </a:lnTo>
                  <a:lnTo>
                    <a:pt x="672" y="880"/>
                  </a:lnTo>
                  <a:lnTo>
                    <a:pt x="684" y="887"/>
                  </a:lnTo>
                  <a:lnTo>
                    <a:pt x="696" y="893"/>
                  </a:lnTo>
                  <a:lnTo>
                    <a:pt x="702" y="895"/>
                  </a:lnTo>
                  <a:lnTo>
                    <a:pt x="708" y="896"/>
                  </a:lnTo>
                  <a:lnTo>
                    <a:pt x="714" y="898"/>
                  </a:lnTo>
                  <a:lnTo>
                    <a:pt x="721" y="898"/>
                  </a:lnTo>
                  <a:lnTo>
                    <a:pt x="721" y="898"/>
                  </a:lnTo>
                  <a:lnTo>
                    <a:pt x="732" y="895"/>
                  </a:lnTo>
                  <a:lnTo>
                    <a:pt x="740" y="892"/>
                  </a:lnTo>
                  <a:lnTo>
                    <a:pt x="744" y="888"/>
                  </a:lnTo>
                  <a:lnTo>
                    <a:pt x="747" y="885"/>
                  </a:lnTo>
                  <a:lnTo>
                    <a:pt x="750" y="881"/>
                  </a:lnTo>
                  <a:lnTo>
                    <a:pt x="752" y="876"/>
                  </a:lnTo>
                  <a:lnTo>
                    <a:pt x="752" y="876"/>
                  </a:lnTo>
                  <a:lnTo>
                    <a:pt x="753" y="867"/>
                  </a:lnTo>
                  <a:lnTo>
                    <a:pt x="751" y="855"/>
                  </a:lnTo>
                  <a:lnTo>
                    <a:pt x="677" y="795"/>
                  </a:lnTo>
                  <a:lnTo>
                    <a:pt x="677" y="795"/>
                  </a:lnTo>
                  <a:lnTo>
                    <a:pt x="673" y="792"/>
                  </a:lnTo>
                  <a:lnTo>
                    <a:pt x="670" y="787"/>
                  </a:lnTo>
                  <a:lnTo>
                    <a:pt x="667" y="782"/>
                  </a:lnTo>
                  <a:lnTo>
                    <a:pt x="666" y="776"/>
                  </a:lnTo>
                  <a:lnTo>
                    <a:pt x="666" y="772"/>
                  </a:lnTo>
                  <a:lnTo>
                    <a:pt x="667" y="766"/>
                  </a:lnTo>
                  <a:lnTo>
                    <a:pt x="670" y="761"/>
                  </a:lnTo>
                  <a:lnTo>
                    <a:pt x="672" y="756"/>
                  </a:lnTo>
                  <a:lnTo>
                    <a:pt x="672" y="756"/>
                  </a:lnTo>
                  <a:lnTo>
                    <a:pt x="677" y="751"/>
                  </a:lnTo>
                  <a:lnTo>
                    <a:pt x="682" y="749"/>
                  </a:lnTo>
                  <a:lnTo>
                    <a:pt x="686" y="747"/>
                  </a:lnTo>
                  <a:lnTo>
                    <a:pt x="691" y="745"/>
                  </a:lnTo>
                  <a:lnTo>
                    <a:pt x="697" y="745"/>
                  </a:lnTo>
                  <a:lnTo>
                    <a:pt x="702" y="747"/>
                  </a:lnTo>
                  <a:lnTo>
                    <a:pt x="708" y="748"/>
                  </a:lnTo>
                  <a:lnTo>
                    <a:pt x="713" y="751"/>
                  </a:lnTo>
                  <a:lnTo>
                    <a:pt x="793" y="816"/>
                  </a:lnTo>
                  <a:lnTo>
                    <a:pt x="793" y="816"/>
                  </a:lnTo>
                  <a:lnTo>
                    <a:pt x="801" y="821"/>
                  </a:lnTo>
                  <a:lnTo>
                    <a:pt x="808" y="826"/>
                  </a:lnTo>
                  <a:lnTo>
                    <a:pt x="816" y="830"/>
                  </a:lnTo>
                  <a:lnTo>
                    <a:pt x="823" y="831"/>
                  </a:lnTo>
                  <a:lnTo>
                    <a:pt x="829" y="832"/>
                  </a:lnTo>
                  <a:lnTo>
                    <a:pt x="836" y="831"/>
                  </a:lnTo>
                  <a:lnTo>
                    <a:pt x="843" y="829"/>
                  </a:lnTo>
                  <a:lnTo>
                    <a:pt x="849" y="825"/>
                  </a:lnTo>
                  <a:lnTo>
                    <a:pt x="849" y="825"/>
                  </a:lnTo>
                  <a:lnTo>
                    <a:pt x="854" y="819"/>
                  </a:lnTo>
                  <a:lnTo>
                    <a:pt x="858" y="813"/>
                  </a:lnTo>
                  <a:lnTo>
                    <a:pt x="858" y="813"/>
                  </a:lnTo>
                  <a:lnTo>
                    <a:pt x="859" y="806"/>
                  </a:lnTo>
                  <a:lnTo>
                    <a:pt x="860" y="799"/>
                  </a:lnTo>
                  <a:lnTo>
                    <a:pt x="860" y="795"/>
                  </a:lnTo>
                  <a:lnTo>
                    <a:pt x="859" y="792"/>
                  </a:lnTo>
                  <a:lnTo>
                    <a:pt x="857" y="789"/>
                  </a:lnTo>
                  <a:lnTo>
                    <a:pt x="854" y="786"/>
                  </a:lnTo>
                  <a:lnTo>
                    <a:pt x="758" y="711"/>
                  </a:lnTo>
                  <a:lnTo>
                    <a:pt x="758" y="711"/>
                  </a:lnTo>
                  <a:lnTo>
                    <a:pt x="754" y="707"/>
                  </a:lnTo>
                  <a:lnTo>
                    <a:pt x="751" y="703"/>
                  </a:lnTo>
                  <a:lnTo>
                    <a:pt x="748" y="698"/>
                  </a:lnTo>
                  <a:lnTo>
                    <a:pt x="747" y="692"/>
                  </a:lnTo>
                  <a:lnTo>
                    <a:pt x="747" y="687"/>
                  </a:lnTo>
                  <a:lnTo>
                    <a:pt x="748" y="681"/>
                  </a:lnTo>
                  <a:lnTo>
                    <a:pt x="751" y="676"/>
                  </a:lnTo>
                  <a:lnTo>
                    <a:pt x="753" y="672"/>
                  </a:lnTo>
                  <a:lnTo>
                    <a:pt x="753" y="672"/>
                  </a:lnTo>
                  <a:lnTo>
                    <a:pt x="758" y="667"/>
                  </a:lnTo>
                  <a:lnTo>
                    <a:pt x="763" y="665"/>
                  </a:lnTo>
                  <a:lnTo>
                    <a:pt x="767" y="662"/>
                  </a:lnTo>
                  <a:lnTo>
                    <a:pt x="772" y="661"/>
                  </a:lnTo>
                  <a:lnTo>
                    <a:pt x="778" y="661"/>
                  </a:lnTo>
                  <a:lnTo>
                    <a:pt x="783" y="661"/>
                  </a:lnTo>
                  <a:lnTo>
                    <a:pt x="789" y="663"/>
                  </a:lnTo>
                  <a:lnTo>
                    <a:pt x="793" y="667"/>
                  </a:lnTo>
                  <a:lnTo>
                    <a:pt x="893" y="745"/>
                  </a:lnTo>
                  <a:lnTo>
                    <a:pt x="893" y="745"/>
                  </a:lnTo>
                  <a:lnTo>
                    <a:pt x="896" y="747"/>
                  </a:lnTo>
                  <a:lnTo>
                    <a:pt x="896" y="747"/>
                  </a:lnTo>
                  <a:lnTo>
                    <a:pt x="902" y="751"/>
                  </a:lnTo>
                  <a:lnTo>
                    <a:pt x="909" y="755"/>
                  </a:lnTo>
                  <a:lnTo>
                    <a:pt x="916" y="756"/>
                  </a:lnTo>
                  <a:lnTo>
                    <a:pt x="922" y="757"/>
                  </a:lnTo>
                  <a:lnTo>
                    <a:pt x="929" y="756"/>
                  </a:lnTo>
                  <a:lnTo>
                    <a:pt x="935" y="754"/>
                  </a:lnTo>
                  <a:lnTo>
                    <a:pt x="940" y="750"/>
                  </a:lnTo>
                  <a:lnTo>
                    <a:pt x="944" y="747"/>
                  </a:lnTo>
                  <a:lnTo>
                    <a:pt x="948" y="741"/>
                  </a:lnTo>
                  <a:lnTo>
                    <a:pt x="950" y="735"/>
                  </a:lnTo>
                  <a:lnTo>
                    <a:pt x="952" y="729"/>
                  </a:lnTo>
                  <a:lnTo>
                    <a:pt x="950" y="722"/>
                  </a:lnTo>
                  <a:lnTo>
                    <a:pt x="948" y="714"/>
                  </a:lnTo>
                  <a:lnTo>
                    <a:pt x="944" y="706"/>
                  </a:lnTo>
                  <a:lnTo>
                    <a:pt x="937" y="699"/>
                  </a:lnTo>
                  <a:lnTo>
                    <a:pt x="929" y="691"/>
                  </a:lnTo>
                  <a:lnTo>
                    <a:pt x="823" y="611"/>
                  </a:lnTo>
                  <a:lnTo>
                    <a:pt x="823" y="611"/>
                  </a:lnTo>
                  <a:lnTo>
                    <a:pt x="818" y="607"/>
                  </a:lnTo>
                  <a:lnTo>
                    <a:pt x="816" y="603"/>
                  </a:lnTo>
                  <a:lnTo>
                    <a:pt x="814" y="598"/>
                  </a:lnTo>
                  <a:lnTo>
                    <a:pt x="813" y="592"/>
                  </a:lnTo>
                  <a:lnTo>
                    <a:pt x="813" y="587"/>
                  </a:lnTo>
                  <a:lnTo>
                    <a:pt x="813" y="581"/>
                  </a:lnTo>
                  <a:lnTo>
                    <a:pt x="815" y="577"/>
                  </a:lnTo>
                  <a:lnTo>
                    <a:pt x="817" y="572"/>
                  </a:lnTo>
                  <a:lnTo>
                    <a:pt x="817" y="572"/>
                  </a:lnTo>
                  <a:lnTo>
                    <a:pt x="822" y="567"/>
                  </a:lnTo>
                  <a:lnTo>
                    <a:pt x="826" y="564"/>
                  </a:lnTo>
                  <a:lnTo>
                    <a:pt x="832" y="561"/>
                  </a:lnTo>
                  <a:lnTo>
                    <a:pt x="836" y="560"/>
                  </a:lnTo>
                  <a:lnTo>
                    <a:pt x="842" y="560"/>
                  </a:lnTo>
                  <a:lnTo>
                    <a:pt x="847" y="561"/>
                  </a:lnTo>
                  <a:lnTo>
                    <a:pt x="853" y="562"/>
                  </a:lnTo>
                  <a:lnTo>
                    <a:pt x="858" y="566"/>
                  </a:lnTo>
                  <a:lnTo>
                    <a:pt x="962" y="644"/>
                  </a:lnTo>
                  <a:lnTo>
                    <a:pt x="962" y="644"/>
                  </a:lnTo>
                  <a:lnTo>
                    <a:pt x="967" y="647"/>
                  </a:lnTo>
                  <a:lnTo>
                    <a:pt x="971" y="647"/>
                  </a:lnTo>
                  <a:lnTo>
                    <a:pt x="975" y="647"/>
                  </a:lnTo>
                  <a:lnTo>
                    <a:pt x="979" y="646"/>
                  </a:lnTo>
                  <a:lnTo>
                    <a:pt x="984" y="643"/>
                  </a:lnTo>
                  <a:lnTo>
                    <a:pt x="987" y="641"/>
                  </a:lnTo>
                  <a:lnTo>
                    <a:pt x="994" y="634"/>
                  </a:lnTo>
                  <a:lnTo>
                    <a:pt x="994" y="634"/>
                  </a:lnTo>
                  <a:lnTo>
                    <a:pt x="998" y="628"/>
                  </a:lnTo>
                  <a:lnTo>
                    <a:pt x="1000" y="621"/>
                  </a:lnTo>
                  <a:lnTo>
                    <a:pt x="1002" y="615"/>
                  </a:lnTo>
                  <a:lnTo>
                    <a:pt x="1002" y="607"/>
                  </a:lnTo>
                  <a:lnTo>
                    <a:pt x="999" y="600"/>
                  </a:lnTo>
                  <a:lnTo>
                    <a:pt x="997" y="593"/>
                  </a:lnTo>
                  <a:lnTo>
                    <a:pt x="993" y="587"/>
                  </a:lnTo>
                  <a:lnTo>
                    <a:pt x="987" y="581"/>
                  </a:lnTo>
                  <a:lnTo>
                    <a:pt x="966" y="559"/>
                  </a:lnTo>
                  <a:lnTo>
                    <a:pt x="685" y="303"/>
                  </a:lnTo>
                  <a:lnTo>
                    <a:pt x="685" y="303"/>
                  </a:lnTo>
                  <a:lnTo>
                    <a:pt x="683" y="301"/>
                  </a:lnTo>
                  <a:lnTo>
                    <a:pt x="683" y="298"/>
                  </a:lnTo>
                  <a:lnTo>
                    <a:pt x="682" y="296"/>
                  </a:lnTo>
                  <a:lnTo>
                    <a:pt x="683" y="292"/>
                  </a:lnTo>
                  <a:lnTo>
                    <a:pt x="684" y="290"/>
                  </a:lnTo>
                  <a:lnTo>
                    <a:pt x="686" y="289"/>
                  </a:lnTo>
                  <a:lnTo>
                    <a:pt x="689" y="288"/>
                  </a:lnTo>
                  <a:lnTo>
                    <a:pt x="692" y="288"/>
                  </a:lnTo>
                  <a:lnTo>
                    <a:pt x="692" y="288"/>
                  </a:lnTo>
                  <a:lnTo>
                    <a:pt x="706" y="288"/>
                  </a:lnTo>
                  <a:lnTo>
                    <a:pt x="719" y="286"/>
                  </a:lnTo>
                  <a:lnTo>
                    <a:pt x="730" y="285"/>
                  </a:lnTo>
                  <a:lnTo>
                    <a:pt x="744" y="284"/>
                  </a:lnTo>
                  <a:lnTo>
                    <a:pt x="744" y="284"/>
                  </a:lnTo>
                  <a:lnTo>
                    <a:pt x="748" y="284"/>
                  </a:lnTo>
                  <a:lnTo>
                    <a:pt x="748" y="284"/>
                  </a:lnTo>
                  <a:close/>
                  <a:moveTo>
                    <a:pt x="129" y="522"/>
                  </a:moveTo>
                  <a:lnTo>
                    <a:pt x="129" y="522"/>
                  </a:lnTo>
                  <a:lnTo>
                    <a:pt x="119" y="506"/>
                  </a:lnTo>
                  <a:lnTo>
                    <a:pt x="112" y="491"/>
                  </a:lnTo>
                  <a:lnTo>
                    <a:pt x="106" y="474"/>
                  </a:lnTo>
                  <a:lnTo>
                    <a:pt x="102" y="457"/>
                  </a:lnTo>
                  <a:lnTo>
                    <a:pt x="97" y="439"/>
                  </a:lnTo>
                  <a:lnTo>
                    <a:pt x="94" y="421"/>
                  </a:lnTo>
                  <a:lnTo>
                    <a:pt x="90" y="383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34" y="328"/>
                  </a:lnTo>
                  <a:lnTo>
                    <a:pt x="24" y="317"/>
                  </a:lnTo>
                  <a:lnTo>
                    <a:pt x="17" y="307"/>
                  </a:lnTo>
                  <a:lnTo>
                    <a:pt x="10" y="296"/>
                  </a:lnTo>
                  <a:lnTo>
                    <a:pt x="5" y="283"/>
                  </a:lnTo>
                  <a:lnTo>
                    <a:pt x="2" y="270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2" y="246"/>
                  </a:lnTo>
                  <a:lnTo>
                    <a:pt x="3" y="238"/>
                  </a:lnTo>
                  <a:lnTo>
                    <a:pt x="4" y="229"/>
                  </a:lnTo>
                  <a:lnTo>
                    <a:pt x="8" y="222"/>
                  </a:lnTo>
                  <a:lnTo>
                    <a:pt x="11" y="214"/>
                  </a:lnTo>
                  <a:lnTo>
                    <a:pt x="15" y="207"/>
                  </a:lnTo>
                  <a:lnTo>
                    <a:pt x="19" y="200"/>
                  </a:lnTo>
                  <a:lnTo>
                    <a:pt x="25" y="193"/>
                  </a:lnTo>
                  <a:lnTo>
                    <a:pt x="174" y="32"/>
                  </a:lnTo>
                  <a:lnTo>
                    <a:pt x="174" y="32"/>
                  </a:lnTo>
                  <a:lnTo>
                    <a:pt x="180" y="25"/>
                  </a:lnTo>
                  <a:lnTo>
                    <a:pt x="187" y="20"/>
                  </a:lnTo>
                  <a:lnTo>
                    <a:pt x="194" y="15"/>
                  </a:lnTo>
                  <a:lnTo>
                    <a:pt x="203" y="11"/>
                  </a:lnTo>
                  <a:lnTo>
                    <a:pt x="210" y="7"/>
                  </a:lnTo>
                  <a:lnTo>
                    <a:pt x="218" y="5"/>
                  </a:lnTo>
                  <a:lnTo>
                    <a:pt x="226" y="2"/>
                  </a:lnTo>
                  <a:lnTo>
                    <a:pt x="235" y="1"/>
                  </a:lnTo>
                  <a:lnTo>
                    <a:pt x="243" y="1"/>
                  </a:lnTo>
                  <a:lnTo>
                    <a:pt x="251" y="1"/>
                  </a:lnTo>
                  <a:lnTo>
                    <a:pt x="260" y="2"/>
                  </a:lnTo>
                  <a:lnTo>
                    <a:pt x="268" y="5"/>
                  </a:lnTo>
                  <a:lnTo>
                    <a:pt x="276" y="7"/>
                  </a:lnTo>
                  <a:lnTo>
                    <a:pt x="285" y="11"/>
                  </a:lnTo>
                  <a:lnTo>
                    <a:pt x="292" y="15"/>
                  </a:lnTo>
                  <a:lnTo>
                    <a:pt x="299" y="20"/>
                  </a:lnTo>
                  <a:lnTo>
                    <a:pt x="299" y="20"/>
                  </a:lnTo>
                  <a:lnTo>
                    <a:pt x="314" y="32"/>
                  </a:lnTo>
                  <a:lnTo>
                    <a:pt x="329" y="42"/>
                  </a:lnTo>
                  <a:lnTo>
                    <a:pt x="343" y="51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75" y="64"/>
                  </a:lnTo>
                  <a:lnTo>
                    <a:pt x="382" y="65"/>
                  </a:lnTo>
                  <a:lnTo>
                    <a:pt x="382" y="65"/>
                  </a:lnTo>
                  <a:lnTo>
                    <a:pt x="399" y="62"/>
                  </a:lnTo>
                  <a:lnTo>
                    <a:pt x="415" y="58"/>
                  </a:lnTo>
                  <a:lnTo>
                    <a:pt x="451" y="50"/>
                  </a:lnTo>
                  <a:lnTo>
                    <a:pt x="469" y="46"/>
                  </a:lnTo>
                  <a:lnTo>
                    <a:pt x="488" y="43"/>
                  </a:lnTo>
                  <a:lnTo>
                    <a:pt x="506" y="40"/>
                  </a:lnTo>
                  <a:lnTo>
                    <a:pt x="525" y="40"/>
                  </a:lnTo>
                  <a:lnTo>
                    <a:pt x="525" y="40"/>
                  </a:lnTo>
                  <a:lnTo>
                    <a:pt x="501" y="57"/>
                  </a:lnTo>
                  <a:lnTo>
                    <a:pt x="469" y="82"/>
                  </a:lnTo>
                  <a:lnTo>
                    <a:pt x="426" y="114"/>
                  </a:lnTo>
                  <a:lnTo>
                    <a:pt x="426" y="114"/>
                  </a:lnTo>
                  <a:lnTo>
                    <a:pt x="407" y="119"/>
                  </a:lnTo>
                  <a:lnTo>
                    <a:pt x="389" y="121"/>
                  </a:lnTo>
                  <a:lnTo>
                    <a:pt x="389" y="121"/>
                  </a:lnTo>
                  <a:lnTo>
                    <a:pt x="379" y="121"/>
                  </a:lnTo>
                  <a:lnTo>
                    <a:pt x="365" y="120"/>
                  </a:lnTo>
                  <a:lnTo>
                    <a:pt x="352" y="116"/>
                  </a:lnTo>
                  <a:lnTo>
                    <a:pt x="338" y="112"/>
                  </a:lnTo>
                  <a:lnTo>
                    <a:pt x="325" y="106"/>
                  </a:lnTo>
                  <a:lnTo>
                    <a:pt x="313" y="100"/>
                  </a:lnTo>
                  <a:lnTo>
                    <a:pt x="302" y="93"/>
                  </a:lnTo>
                  <a:lnTo>
                    <a:pt x="293" y="88"/>
                  </a:lnTo>
                  <a:lnTo>
                    <a:pt x="264" y="65"/>
                  </a:lnTo>
                  <a:lnTo>
                    <a:pt x="264" y="65"/>
                  </a:lnTo>
                  <a:lnTo>
                    <a:pt x="258" y="62"/>
                  </a:lnTo>
                  <a:lnTo>
                    <a:pt x="253" y="59"/>
                  </a:lnTo>
                  <a:lnTo>
                    <a:pt x="247" y="58"/>
                  </a:lnTo>
                  <a:lnTo>
                    <a:pt x="239" y="58"/>
                  </a:lnTo>
                  <a:lnTo>
                    <a:pt x="233" y="59"/>
                  </a:lnTo>
                  <a:lnTo>
                    <a:pt x="228" y="62"/>
                  </a:lnTo>
                  <a:lnTo>
                    <a:pt x="222" y="65"/>
                  </a:lnTo>
                  <a:lnTo>
                    <a:pt x="216" y="70"/>
                  </a:lnTo>
                  <a:lnTo>
                    <a:pt x="67" y="231"/>
                  </a:lnTo>
                  <a:lnTo>
                    <a:pt x="67" y="231"/>
                  </a:lnTo>
                  <a:lnTo>
                    <a:pt x="63" y="237"/>
                  </a:lnTo>
                  <a:lnTo>
                    <a:pt x="60" y="243"/>
                  </a:lnTo>
                  <a:lnTo>
                    <a:pt x="59" y="248"/>
                  </a:lnTo>
                  <a:lnTo>
                    <a:pt x="58" y="256"/>
                  </a:lnTo>
                  <a:lnTo>
                    <a:pt x="59" y="262"/>
                  </a:lnTo>
                  <a:lnTo>
                    <a:pt x="60" y="267"/>
                  </a:lnTo>
                  <a:lnTo>
                    <a:pt x="63" y="273"/>
                  </a:lnTo>
                  <a:lnTo>
                    <a:pt x="67" y="279"/>
                  </a:lnTo>
                  <a:lnTo>
                    <a:pt x="67" y="279"/>
                  </a:lnTo>
                  <a:lnTo>
                    <a:pt x="85" y="300"/>
                  </a:lnTo>
                  <a:lnTo>
                    <a:pt x="105" y="320"/>
                  </a:lnTo>
                  <a:lnTo>
                    <a:pt x="105" y="320"/>
                  </a:lnTo>
                  <a:lnTo>
                    <a:pt x="117" y="332"/>
                  </a:lnTo>
                  <a:lnTo>
                    <a:pt x="130" y="346"/>
                  </a:lnTo>
                  <a:lnTo>
                    <a:pt x="136" y="353"/>
                  </a:lnTo>
                  <a:lnTo>
                    <a:pt x="140" y="360"/>
                  </a:lnTo>
                  <a:lnTo>
                    <a:pt x="143" y="367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9" y="403"/>
                  </a:lnTo>
                  <a:lnTo>
                    <a:pt x="154" y="433"/>
                  </a:lnTo>
                  <a:lnTo>
                    <a:pt x="157" y="448"/>
                  </a:lnTo>
                  <a:lnTo>
                    <a:pt x="161" y="461"/>
                  </a:lnTo>
                  <a:lnTo>
                    <a:pt x="167" y="474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60" y="492"/>
                  </a:lnTo>
                  <a:lnTo>
                    <a:pt x="149" y="500"/>
                  </a:lnTo>
                  <a:lnTo>
                    <a:pt x="140" y="510"/>
                  </a:lnTo>
                  <a:lnTo>
                    <a:pt x="129" y="522"/>
                  </a:lnTo>
                  <a:lnTo>
                    <a:pt x="129" y="522"/>
                  </a:lnTo>
                  <a:close/>
                  <a:moveTo>
                    <a:pt x="602" y="804"/>
                  </a:moveTo>
                  <a:lnTo>
                    <a:pt x="602" y="804"/>
                  </a:lnTo>
                  <a:lnTo>
                    <a:pt x="593" y="797"/>
                  </a:lnTo>
                  <a:lnTo>
                    <a:pt x="582" y="792"/>
                  </a:lnTo>
                  <a:lnTo>
                    <a:pt x="571" y="788"/>
                  </a:lnTo>
                  <a:lnTo>
                    <a:pt x="560" y="786"/>
                  </a:lnTo>
                  <a:lnTo>
                    <a:pt x="549" y="786"/>
                  </a:lnTo>
                  <a:lnTo>
                    <a:pt x="538" y="788"/>
                  </a:lnTo>
                  <a:lnTo>
                    <a:pt x="527" y="791"/>
                  </a:lnTo>
                  <a:lnTo>
                    <a:pt x="518" y="797"/>
                  </a:lnTo>
                  <a:lnTo>
                    <a:pt x="518" y="797"/>
                  </a:lnTo>
                  <a:lnTo>
                    <a:pt x="514" y="797"/>
                  </a:lnTo>
                  <a:lnTo>
                    <a:pt x="512" y="795"/>
                  </a:lnTo>
                  <a:lnTo>
                    <a:pt x="512" y="795"/>
                  </a:lnTo>
                  <a:lnTo>
                    <a:pt x="511" y="794"/>
                  </a:lnTo>
                  <a:lnTo>
                    <a:pt x="511" y="791"/>
                  </a:lnTo>
                  <a:lnTo>
                    <a:pt x="511" y="791"/>
                  </a:lnTo>
                  <a:lnTo>
                    <a:pt x="512" y="782"/>
                  </a:lnTo>
                  <a:lnTo>
                    <a:pt x="512" y="773"/>
                  </a:lnTo>
                  <a:lnTo>
                    <a:pt x="509" y="763"/>
                  </a:lnTo>
                  <a:lnTo>
                    <a:pt x="507" y="754"/>
                  </a:lnTo>
                  <a:lnTo>
                    <a:pt x="503" y="745"/>
                  </a:lnTo>
                  <a:lnTo>
                    <a:pt x="499" y="737"/>
                  </a:lnTo>
                  <a:lnTo>
                    <a:pt x="493" y="729"/>
                  </a:lnTo>
                  <a:lnTo>
                    <a:pt x="487" y="723"/>
                  </a:lnTo>
                  <a:lnTo>
                    <a:pt x="487" y="723"/>
                  </a:lnTo>
                  <a:lnTo>
                    <a:pt x="487" y="723"/>
                  </a:lnTo>
                  <a:lnTo>
                    <a:pt x="477" y="716"/>
                  </a:lnTo>
                  <a:lnTo>
                    <a:pt x="467" y="710"/>
                  </a:lnTo>
                  <a:lnTo>
                    <a:pt x="456" y="707"/>
                  </a:lnTo>
                  <a:lnTo>
                    <a:pt x="444" y="705"/>
                  </a:lnTo>
                  <a:lnTo>
                    <a:pt x="433" y="705"/>
                  </a:lnTo>
                  <a:lnTo>
                    <a:pt x="423" y="706"/>
                  </a:lnTo>
                  <a:lnTo>
                    <a:pt x="412" y="710"/>
                  </a:lnTo>
                  <a:lnTo>
                    <a:pt x="401" y="716"/>
                  </a:lnTo>
                  <a:lnTo>
                    <a:pt x="401" y="716"/>
                  </a:lnTo>
                  <a:lnTo>
                    <a:pt x="399" y="716"/>
                  </a:lnTo>
                  <a:lnTo>
                    <a:pt x="396" y="714"/>
                  </a:lnTo>
                  <a:lnTo>
                    <a:pt x="396" y="714"/>
                  </a:lnTo>
                  <a:lnTo>
                    <a:pt x="394" y="713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5" y="700"/>
                  </a:lnTo>
                  <a:lnTo>
                    <a:pt x="395" y="692"/>
                  </a:lnTo>
                  <a:lnTo>
                    <a:pt x="394" y="682"/>
                  </a:lnTo>
                  <a:lnTo>
                    <a:pt x="392" y="673"/>
                  </a:lnTo>
                  <a:lnTo>
                    <a:pt x="388" y="665"/>
                  </a:lnTo>
                  <a:lnTo>
                    <a:pt x="383" y="656"/>
                  </a:lnTo>
                  <a:lnTo>
                    <a:pt x="377" y="648"/>
                  </a:lnTo>
                  <a:lnTo>
                    <a:pt x="370" y="642"/>
                  </a:lnTo>
                  <a:lnTo>
                    <a:pt x="370" y="642"/>
                  </a:lnTo>
                  <a:lnTo>
                    <a:pt x="370" y="642"/>
                  </a:lnTo>
                  <a:lnTo>
                    <a:pt x="363" y="636"/>
                  </a:lnTo>
                  <a:lnTo>
                    <a:pt x="355" y="631"/>
                  </a:lnTo>
                  <a:lnTo>
                    <a:pt x="345" y="628"/>
                  </a:lnTo>
                  <a:lnTo>
                    <a:pt x="337" y="625"/>
                  </a:lnTo>
                  <a:lnTo>
                    <a:pt x="327" y="624"/>
                  </a:lnTo>
                  <a:lnTo>
                    <a:pt x="318" y="624"/>
                  </a:lnTo>
                  <a:lnTo>
                    <a:pt x="308" y="625"/>
                  </a:lnTo>
                  <a:lnTo>
                    <a:pt x="300" y="628"/>
                  </a:lnTo>
                  <a:lnTo>
                    <a:pt x="300" y="628"/>
                  </a:lnTo>
                  <a:lnTo>
                    <a:pt x="298" y="628"/>
                  </a:lnTo>
                  <a:lnTo>
                    <a:pt x="295" y="627"/>
                  </a:lnTo>
                  <a:lnTo>
                    <a:pt x="295" y="627"/>
                  </a:lnTo>
                  <a:lnTo>
                    <a:pt x="294" y="624"/>
                  </a:lnTo>
                  <a:lnTo>
                    <a:pt x="294" y="622"/>
                  </a:lnTo>
                  <a:lnTo>
                    <a:pt x="294" y="622"/>
                  </a:lnTo>
                  <a:lnTo>
                    <a:pt x="298" y="610"/>
                  </a:lnTo>
                  <a:lnTo>
                    <a:pt x="300" y="599"/>
                  </a:lnTo>
                  <a:lnTo>
                    <a:pt x="300" y="587"/>
                  </a:lnTo>
                  <a:lnTo>
                    <a:pt x="299" y="577"/>
                  </a:lnTo>
                  <a:lnTo>
                    <a:pt x="295" y="566"/>
                  </a:lnTo>
                  <a:lnTo>
                    <a:pt x="291" y="555"/>
                  </a:lnTo>
                  <a:lnTo>
                    <a:pt x="283" y="546"/>
                  </a:lnTo>
                  <a:lnTo>
                    <a:pt x="275" y="537"/>
                  </a:lnTo>
                  <a:lnTo>
                    <a:pt x="275" y="537"/>
                  </a:lnTo>
                  <a:lnTo>
                    <a:pt x="275" y="537"/>
                  </a:lnTo>
                  <a:lnTo>
                    <a:pt x="269" y="533"/>
                  </a:lnTo>
                  <a:lnTo>
                    <a:pt x="263" y="529"/>
                  </a:lnTo>
                  <a:lnTo>
                    <a:pt x="256" y="525"/>
                  </a:lnTo>
                  <a:lnTo>
                    <a:pt x="250" y="523"/>
                  </a:lnTo>
                  <a:lnTo>
                    <a:pt x="236" y="520"/>
                  </a:lnTo>
                  <a:lnTo>
                    <a:pt x="222" y="520"/>
                  </a:lnTo>
                  <a:lnTo>
                    <a:pt x="209" y="522"/>
                  </a:lnTo>
                  <a:lnTo>
                    <a:pt x="195" y="527"/>
                  </a:lnTo>
                  <a:lnTo>
                    <a:pt x="190" y="530"/>
                  </a:lnTo>
                  <a:lnTo>
                    <a:pt x="184" y="535"/>
                  </a:lnTo>
                  <a:lnTo>
                    <a:pt x="178" y="540"/>
                  </a:lnTo>
                  <a:lnTo>
                    <a:pt x="173" y="544"/>
                  </a:lnTo>
                  <a:lnTo>
                    <a:pt x="151" y="568"/>
                  </a:lnTo>
                  <a:lnTo>
                    <a:pt x="151" y="568"/>
                  </a:lnTo>
                  <a:lnTo>
                    <a:pt x="147" y="574"/>
                  </a:lnTo>
                  <a:lnTo>
                    <a:pt x="143" y="581"/>
                  </a:lnTo>
                  <a:lnTo>
                    <a:pt x="140" y="587"/>
                  </a:lnTo>
                  <a:lnTo>
                    <a:pt x="137" y="594"/>
                  </a:lnTo>
                  <a:lnTo>
                    <a:pt x="135" y="607"/>
                  </a:lnTo>
                  <a:lnTo>
                    <a:pt x="134" y="622"/>
                  </a:lnTo>
                  <a:lnTo>
                    <a:pt x="136" y="635"/>
                  </a:lnTo>
                  <a:lnTo>
                    <a:pt x="142" y="648"/>
                  </a:lnTo>
                  <a:lnTo>
                    <a:pt x="146" y="655"/>
                  </a:lnTo>
                  <a:lnTo>
                    <a:pt x="149" y="661"/>
                  </a:lnTo>
                  <a:lnTo>
                    <a:pt x="154" y="666"/>
                  </a:lnTo>
                  <a:lnTo>
                    <a:pt x="159" y="672"/>
                  </a:lnTo>
                  <a:lnTo>
                    <a:pt x="159" y="672"/>
                  </a:lnTo>
                  <a:lnTo>
                    <a:pt x="159" y="672"/>
                  </a:lnTo>
                  <a:lnTo>
                    <a:pt x="166" y="676"/>
                  </a:lnTo>
                  <a:lnTo>
                    <a:pt x="174" y="681"/>
                  </a:lnTo>
                  <a:lnTo>
                    <a:pt x="182" y="685"/>
                  </a:lnTo>
                  <a:lnTo>
                    <a:pt x="191" y="687"/>
                  </a:lnTo>
                  <a:lnTo>
                    <a:pt x="199" y="688"/>
                  </a:lnTo>
                  <a:lnTo>
                    <a:pt x="207" y="688"/>
                  </a:lnTo>
                  <a:lnTo>
                    <a:pt x="216" y="688"/>
                  </a:lnTo>
                  <a:lnTo>
                    <a:pt x="224" y="687"/>
                  </a:lnTo>
                  <a:lnTo>
                    <a:pt x="224" y="687"/>
                  </a:lnTo>
                  <a:lnTo>
                    <a:pt x="228" y="687"/>
                  </a:lnTo>
                  <a:lnTo>
                    <a:pt x="230" y="688"/>
                  </a:lnTo>
                  <a:lnTo>
                    <a:pt x="230" y="688"/>
                  </a:lnTo>
                  <a:lnTo>
                    <a:pt x="230" y="692"/>
                  </a:lnTo>
                  <a:lnTo>
                    <a:pt x="229" y="694"/>
                  </a:lnTo>
                  <a:lnTo>
                    <a:pt x="229" y="694"/>
                  </a:lnTo>
                  <a:lnTo>
                    <a:pt x="222" y="706"/>
                  </a:lnTo>
                  <a:lnTo>
                    <a:pt x="217" y="719"/>
                  </a:lnTo>
                  <a:lnTo>
                    <a:pt x="214" y="732"/>
                  </a:lnTo>
                  <a:lnTo>
                    <a:pt x="214" y="745"/>
                  </a:lnTo>
                  <a:lnTo>
                    <a:pt x="217" y="758"/>
                  </a:lnTo>
                  <a:lnTo>
                    <a:pt x="222" y="772"/>
                  </a:lnTo>
                  <a:lnTo>
                    <a:pt x="229" y="783"/>
                  </a:lnTo>
                  <a:lnTo>
                    <a:pt x="239" y="794"/>
                  </a:lnTo>
                  <a:lnTo>
                    <a:pt x="239" y="794"/>
                  </a:lnTo>
                  <a:lnTo>
                    <a:pt x="239" y="794"/>
                  </a:lnTo>
                  <a:lnTo>
                    <a:pt x="250" y="801"/>
                  </a:lnTo>
                  <a:lnTo>
                    <a:pt x="263" y="807"/>
                  </a:lnTo>
                  <a:lnTo>
                    <a:pt x="276" y="811"/>
                  </a:lnTo>
                  <a:lnTo>
                    <a:pt x="289" y="811"/>
                  </a:lnTo>
                  <a:lnTo>
                    <a:pt x="302" y="810"/>
                  </a:lnTo>
                  <a:lnTo>
                    <a:pt x="316" y="805"/>
                  </a:lnTo>
                  <a:lnTo>
                    <a:pt x="327" y="799"/>
                  </a:lnTo>
                  <a:lnTo>
                    <a:pt x="338" y="791"/>
                  </a:lnTo>
                  <a:lnTo>
                    <a:pt x="338" y="791"/>
                  </a:lnTo>
                  <a:lnTo>
                    <a:pt x="341" y="789"/>
                  </a:lnTo>
                  <a:lnTo>
                    <a:pt x="343" y="789"/>
                  </a:lnTo>
                  <a:lnTo>
                    <a:pt x="343" y="789"/>
                  </a:lnTo>
                  <a:lnTo>
                    <a:pt x="345" y="792"/>
                  </a:lnTo>
                  <a:lnTo>
                    <a:pt x="345" y="794"/>
                  </a:lnTo>
                  <a:lnTo>
                    <a:pt x="345" y="794"/>
                  </a:lnTo>
                  <a:lnTo>
                    <a:pt x="345" y="802"/>
                  </a:lnTo>
                  <a:lnTo>
                    <a:pt x="346" y="811"/>
                  </a:lnTo>
                  <a:lnTo>
                    <a:pt x="348" y="820"/>
                  </a:lnTo>
                  <a:lnTo>
                    <a:pt x="350" y="827"/>
                  </a:lnTo>
                  <a:lnTo>
                    <a:pt x="354" y="836"/>
                  </a:lnTo>
                  <a:lnTo>
                    <a:pt x="358" y="843"/>
                  </a:lnTo>
                  <a:lnTo>
                    <a:pt x="364" y="850"/>
                  </a:lnTo>
                  <a:lnTo>
                    <a:pt x="370" y="857"/>
                  </a:lnTo>
                  <a:lnTo>
                    <a:pt x="370" y="857"/>
                  </a:lnTo>
                  <a:lnTo>
                    <a:pt x="370" y="857"/>
                  </a:lnTo>
                  <a:lnTo>
                    <a:pt x="382" y="864"/>
                  </a:lnTo>
                  <a:lnTo>
                    <a:pt x="394" y="870"/>
                  </a:lnTo>
                  <a:lnTo>
                    <a:pt x="407" y="874"/>
                  </a:lnTo>
                  <a:lnTo>
                    <a:pt x="420" y="874"/>
                  </a:lnTo>
                  <a:lnTo>
                    <a:pt x="433" y="873"/>
                  </a:lnTo>
                  <a:lnTo>
                    <a:pt x="446" y="868"/>
                  </a:lnTo>
                  <a:lnTo>
                    <a:pt x="458" y="862"/>
                  </a:lnTo>
                  <a:lnTo>
                    <a:pt x="469" y="854"/>
                  </a:lnTo>
                  <a:lnTo>
                    <a:pt x="469" y="854"/>
                  </a:lnTo>
                  <a:lnTo>
                    <a:pt x="471" y="852"/>
                  </a:lnTo>
                  <a:lnTo>
                    <a:pt x="474" y="852"/>
                  </a:lnTo>
                  <a:lnTo>
                    <a:pt x="474" y="852"/>
                  </a:lnTo>
                  <a:lnTo>
                    <a:pt x="476" y="855"/>
                  </a:lnTo>
                  <a:lnTo>
                    <a:pt x="477" y="857"/>
                  </a:lnTo>
                  <a:lnTo>
                    <a:pt x="477" y="857"/>
                  </a:lnTo>
                  <a:lnTo>
                    <a:pt x="476" y="865"/>
                  </a:lnTo>
                  <a:lnTo>
                    <a:pt x="477" y="874"/>
                  </a:lnTo>
                  <a:lnTo>
                    <a:pt x="478" y="883"/>
                  </a:lnTo>
                  <a:lnTo>
                    <a:pt x="482" y="890"/>
                  </a:lnTo>
                  <a:lnTo>
                    <a:pt x="486" y="899"/>
                  </a:lnTo>
                  <a:lnTo>
                    <a:pt x="489" y="906"/>
                  </a:lnTo>
                  <a:lnTo>
                    <a:pt x="495" y="913"/>
                  </a:lnTo>
                  <a:lnTo>
                    <a:pt x="502" y="920"/>
                  </a:lnTo>
                  <a:lnTo>
                    <a:pt x="502" y="920"/>
                  </a:lnTo>
                  <a:lnTo>
                    <a:pt x="507" y="924"/>
                  </a:lnTo>
                  <a:lnTo>
                    <a:pt x="514" y="928"/>
                  </a:lnTo>
                  <a:lnTo>
                    <a:pt x="520" y="931"/>
                  </a:lnTo>
                  <a:lnTo>
                    <a:pt x="527" y="933"/>
                  </a:lnTo>
                  <a:lnTo>
                    <a:pt x="540" y="937"/>
                  </a:lnTo>
                  <a:lnTo>
                    <a:pt x="555" y="937"/>
                  </a:lnTo>
                  <a:lnTo>
                    <a:pt x="569" y="934"/>
                  </a:lnTo>
                  <a:lnTo>
                    <a:pt x="582" y="930"/>
                  </a:lnTo>
                  <a:lnTo>
                    <a:pt x="588" y="926"/>
                  </a:lnTo>
                  <a:lnTo>
                    <a:pt x="594" y="923"/>
                  </a:lnTo>
                  <a:lnTo>
                    <a:pt x="599" y="918"/>
                  </a:lnTo>
                  <a:lnTo>
                    <a:pt x="604" y="912"/>
                  </a:lnTo>
                  <a:lnTo>
                    <a:pt x="609" y="906"/>
                  </a:lnTo>
                  <a:lnTo>
                    <a:pt x="609" y="906"/>
                  </a:lnTo>
                  <a:lnTo>
                    <a:pt x="614" y="900"/>
                  </a:lnTo>
                  <a:lnTo>
                    <a:pt x="618" y="894"/>
                  </a:lnTo>
                  <a:lnTo>
                    <a:pt x="621" y="887"/>
                  </a:lnTo>
                  <a:lnTo>
                    <a:pt x="623" y="881"/>
                  </a:lnTo>
                  <a:lnTo>
                    <a:pt x="627" y="867"/>
                  </a:lnTo>
                  <a:lnTo>
                    <a:pt x="627" y="854"/>
                  </a:lnTo>
                  <a:lnTo>
                    <a:pt x="625" y="839"/>
                  </a:lnTo>
                  <a:lnTo>
                    <a:pt x="620" y="826"/>
                  </a:lnTo>
                  <a:lnTo>
                    <a:pt x="616" y="820"/>
                  </a:lnTo>
                  <a:lnTo>
                    <a:pt x="612" y="814"/>
                  </a:lnTo>
                  <a:lnTo>
                    <a:pt x="607" y="808"/>
                  </a:lnTo>
                  <a:lnTo>
                    <a:pt x="602" y="804"/>
                  </a:lnTo>
                  <a:lnTo>
                    <a:pt x="602" y="804"/>
                  </a:lnTo>
                  <a:close/>
                  <a:moveTo>
                    <a:pt x="797" y="256"/>
                  </a:moveTo>
                  <a:lnTo>
                    <a:pt x="797" y="256"/>
                  </a:lnTo>
                  <a:lnTo>
                    <a:pt x="987" y="439"/>
                  </a:lnTo>
                  <a:lnTo>
                    <a:pt x="987" y="439"/>
                  </a:lnTo>
                  <a:lnTo>
                    <a:pt x="994" y="443"/>
                  </a:lnTo>
                  <a:lnTo>
                    <a:pt x="1002" y="447"/>
                  </a:lnTo>
                  <a:lnTo>
                    <a:pt x="1010" y="449"/>
                  </a:lnTo>
                  <a:lnTo>
                    <a:pt x="1019" y="448"/>
                  </a:lnTo>
                  <a:lnTo>
                    <a:pt x="1019" y="448"/>
                  </a:lnTo>
                  <a:lnTo>
                    <a:pt x="1028" y="446"/>
                  </a:lnTo>
                  <a:lnTo>
                    <a:pt x="1035" y="442"/>
                  </a:lnTo>
                  <a:lnTo>
                    <a:pt x="1042" y="436"/>
                  </a:lnTo>
                  <a:lnTo>
                    <a:pt x="1047" y="429"/>
                  </a:lnTo>
                  <a:lnTo>
                    <a:pt x="1047" y="429"/>
                  </a:lnTo>
                  <a:lnTo>
                    <a:pt x="1057" y="409"/>
                  </a:lnTo>
                  <a:lnTo>
                    <a:pt x="1066" y="388"/>
                  </a:lnTo>
                  <a:lnTo>
                    <a:pt x="1072" y="365"/>
                  </a:lnTo>
                  <a:lnTo>
                    <a:pt x="1078" y="341"/>
                  </a:lnTo>
                  <a:lnTo>
                    <a:pt x="1078" y="341"/>
                  </a:lnTo>
                  <a:lnTo>
                    <a:pt x="1080" y="330"/>
                  </a:lnTo>
                  <a:lnTo>
                    <a:pt x="1084" y="321"/>
                  </a:lnTo>
                  <a:lnTo>
                    <a:pt x="1090" y="313"/>
                  </a:lnTo>
                  <a:lnTo>
                    <a:pt x="1095" y="304"/>
                  </a:lnTo>
                  <a:lnTo>
                    <a:pt x="1129" y="269"/>
                  </a:lnTo>
                  <a:lnTo>
                    <a:pt x="1129" y="269"/>
                  </a:lnTo>
                  <a:lnTo>
                    <a:pt x="1138" y="258"/>
                  </a:lnTo>
                  <a:lnTo>
                    <a:pt x="1144" y="246"/>
                  </a:lnTo>
                  <a:lnTo>
                    <a:pt x="1148" y="233"/>
                  </a:lnTo>
                  <a:lnTo>
                    <a:pt x="1149" y="220"/>
                  </a:lnTo>
                  <a:lnTo>
                    <a:pt x="1148" y="208"/>
                  </a:lnTo>
                  <a:lnTo>
                    <a:pt x="1144" y="195"/>
                  </a:lnTo>
                  <a:lnTo>
                    <a:pt x="1138" y="183"/>
                  </a:lnTo>
                  <a:lnTo>
                    <a:pt x="1130" y="172"/>
                  </a:lnTo>
                  <a:lnTo>
                    <a:pt x="993" y="23"/>
                  </a:lnTo>
                  <a:lnTo>
                    <a:pt x="993" y="23"/>
                  </a:lnTo>
                  <a:lnTo>
                    <a:pt x="983" y="13"/>
                  </a:lnTo>
                  <a:lnTo>
                    <a:pt x="972" y="7"/>
                  </a:lnTo>
                  <a:lnTo>
                    <a:pt x="959" y="2"/>
                  </a:lnTo>
                  <a:lnTo>
                    <a:pt x="946" y="0"/>
                  </a:lnTo>
                  <a:lnTo>
                    <a:pt x="933" y="0"/>
                  </a:lnTo>
                  <a:lnTo>
                    <a:pt x="920" y="2"/>
                  </a:lnTo>
                  <a:lnTo>
                    <a:pt x="908" y="7"/>
                  </a:lnTo>
                  <a:lnTo>
                    <a:pt x="896" y="15"/>
                  </a:lnTo>
                  <a:lnTo>
                    <a:pt x="864" y="42"/>
                  </a:lnTo>
                  <a:lnTo>
                    <a:pt x="864" y="42"/>
                  </a:lnTo>
                  <a:lnTo>
                    <a:pt x="852" y="49"/>
                  </a:lnTo>
                  <a:lnTo>
                    <a:pt x="845" y="52"/>
                  </a:lnTo>
                  <a:lnTo>
                    <a:pt x="839" y="55"/>
                  </a:lnTo>
                  <a:lnTo>
                    <a:pt x="832" y="56"/>
                  </a:lnTo>
                  <a:lnTo>
                    <a:pt x="824" y="57"/>
                  </a:lnTo>
                  <a:lnTo>
                    <a:pt x="810" y="57"/>
                  </a:lnTo>
                  <a:lnTo>
                    <a:pt x="810" y="57"/>
                  </a:lnTo>
                  <a:lnTo>
                    <a:pt x="708" y="44"/>
                  </a:lnTo>
                  <a:lnTo>
                    <a:pt x="708" y="44"/>
                  </a:lnTo>
                  <a:lnTo>
                    <a:pt x="685" y="43"/>
                  </a:lnTo>
                  <a:lnTo>
                    <a:pt x="662" y="43"/>
                  </a:lnTo>
                  <a:lnTo>
                    <a:pt x="639" y="45"/>
                  </a:lnTo>
                  <a:lnTo>
                    <a:pt x="618" y="50"/>
                  </a:lnTo>
                  <a:lnTo>
                    <a:pt x="596" y="57"/>
                  </a:lnTo>
                  <a:lnTo>
                    <a:pt x="575" y="67"/>
                  </a:lnTo>
                  <a:lnTo>
                    <a:pt x="555" y="77"/>
                  </a:lnTo>
                  <a:lnTo>
                    <a:pt x="535" y="92"/>
                  </a:lnTo>
                  <a:lnTo>
                    <a:pt x="535" y="92"/>
                  </a:lnTo>
                  <a:lnTo>
                    <a:pt x="434" y="169"/>
                  </a:lnTo>
                  <a:lnTo>
                    <a:pt x="333" y="247"/>
                  </a:lnTo>
                  <a:lnTo>
                    <a:pt x="333" y="247"/>
                  </a:lnTo>
                  <a:lnTo>
                    <a:pt x="323" y="257"/>
                  </a:lnTo>
                  <a:lnTo>
                    <a:pt x="316" y="267"/>
                  </a:lnTo>
                  <a:lnTo>
                    <a:pt x="311" y="278"/>
                  </a:lnTo>
                  <a:lnTo>
                    <a:pt x="310" y="288"/>
                  </a:lnTo>
                  <a:lnTo>
                    <a:pt x="311" y="298"/>
                  </a:lnTo>
                  <a:lnTo>
                    <a:pt x="314" y="308"/>
                  </a:lnTo>
                  <a:lnTo>
                    <a:pt x="320" y="316"/>
                  </a:lnTo>
                  <a:lnTo>
                    <a:pt x="327" y="323"/>
                  </a:lnTo>
                  <a:lnTo>
                    <a:pt x="336" y="329"/>
                  </a:lnTo>
                  <a:lnTo>
                    <a:pt x="346" y="335"/>
                  </a:lnTo>
                  <a:lnTo>
                    <a:pt x="358" y="338"/>
                  </a:lnTo>
                  <a:lnTo>
                    <a:pt x="371" y="340"/>
                  </a:lnTo>
                  <a:lnTo>
                    <a:pt x="386" y="339"/>
                  </a:lnTo>
                  <a:lnTo>
                    <a:pt x="400" y="336"/>
                  </a:lnTo>
                  <a:lnTo>
                    <a:pt x="414" y="332"/>
                  </a:lnTo>
                  <a:lnTo>
                    <a:pt x="430" y="323"/>
                  </a:lnTo>
                  <a:lnTo>
                    <a:pt x="576" y="233"/>
                  </a:lnTo>
                  <a:lnTo>
                    <a:pt x="576" y="233"/>
                  </a:lnTo>
                  <a:lnTo>
                    <a:pt x="584" y="228"/>
                  </a:lnTo>
                  <a:lnTo>
                    <a:pt x="593" y="225"/>
                  </a:lnTo>
                  <a:lnTo>
                    <a:pt x="601" y="223"/>
                  </a:lnTo>
                  <a:lnTo>
                    <a:pt x="609" y="222"/>
                  </a:lnTo>
                  <a:lnTo>
                    <a:pt x="618" y="222"/>
                  </a:lnTo>
                  <a:lnTo>
                    <a:pt x="626" y="222"/>
                  </a:lnTo>
                  <a:lnTo>
                    <a:pt x="634" y="225"/>
                  </a:lnTo>
                  <a:lnTo>
                    <a:pt x="643" y="228"/>
                  </a:lnTo>
                  <a:lnTo>
                    <a:pt x="643" y="228"/>
                  </a:lnTo>
                  <a:lnTo>
                    <a:pt x="653" y="232"/>
                  </a:lnTo>
                  <a:lnTo>
                    <a:pt x="665" y="235"/>
                  </a:lnTo>
                  <a:lnTo>
                    <a:pt x="677" y="238"/>
                  </a:lnTo>
                  <a:lnTo>
                    <a:pt x="689" y="239"/>
                  </a:lnTo>
                  <a:lnTo>
                    <a:pt x="701" y="240"/>
                  </a:lnTo>
                  <a:lnTo>
                    <a:pt x="713" y="240"/>
                  </a:lnTo>
                  <a:lnTo>
                    <a:pt x="725" y="239"/>
                  </a:lnTo>
                  <a:lnTo>
                    <a:pt x="735" y="238"/>
                  </a:lnTo>
                  <a:lnTo>
                    <a:pt x="735" y="238"/>
                  </a:lnTo>
                  <a:lnTo>
                    <a:pt x="744" y="237"/>
                  </a:lnTo>
                  <a:lnTo>
                    <a:pt x="752" y="237"/>
                  </a:lnTo>
                  <a:lnTo>
                    <a:pt x="760" y="237"/>
                  </a:lnTo>
                  <a:lnTo>
                    <a:pt x="769" y="239"/>
                  </a:lnTo>
                  <a:lnTo>
                    <a:pt x="776" y="241"/>
                  </a:lnTo>
                  <a:lnTo>
                    <a:pt x="783" y="246"/>
                  </a:lnTo>
                  <a:lnTo>
                    <a:pt x="790" y="251"/>
                  </a:lnTo>
                  <a:lnTo>
                    <a:pt x="797" y="256"/>
                  </a:lnTo>
                  <a:lnTo>
                    <a:pt x="797" y="256"/>
                  </a:lnTo>
                  <a:close/>
                </a:path>
              </a:pathLst>
            </a:custGeom>
            <a:solidFill>
              <a:sysClr val="window" lastClr="FFFFFF">
                <a:lumMod val="100000"/>
              </a:sys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</a:endParaRPr>
            </a:p>
          </p:txBody>
        </p:sp>
        <p:sp>
          <p:nvSpPr>
            <p:cNvPr id="18" name="形状"/>
            <p:cNvSpPr/>
            <p:nvPr/>
          </p:nvSpPr>
          <p:spPr bwMode="auto">
            <a:xfrm>
              <a:off x="7826670" y="3090901"/>
              <a:ext cx="508539" cy="676199"/>
            </a:xfrm>
            <a:custGeom>
              <a:avLst/>
              <a:gdLst>
                <a:gd name="T0" fmla="*/ 560 w 915"/>
                <a:gd name="T1" fmla="*/ 881 h 1218"/>
                <a:gd name="T2" fmla="*/ 900 w 915"/>
                <a:gd name="T3" fmla="*/ 652 h 1218"/>
                <a:gd name="T4" fmla="*/ 887 w 915"/>
                <a:gd name="T5" fmla="*/ 898 h 1218"/>
                <a:gd name="T6" fmla="*/ 379 w 915"/>
                <a:gd name="T7" fmla="*/ 67 h 1218"/>
                <a:gd name="T8" fmla="*/ 380 w 915"/>
                <a:gd name="T9" fmla="*/ 54 h 1218"/>
                <a:gd name="T10" fmla="*/ 391 w 915"/>
                <a:gd name="T11" fmla="*/ 30 h 1218"/>
                <a:gd name="T12" fmla="*/ 409 w 915"/>
                <a:gd name="T13" fmla="*/ 12 h 1218"/>
                <a:gd name="T14" fmla="*/ 433 w 915"/>
                <a:gd name="T15" fmla="*/ 1 h 1218"/>
                <a:gd name="T16" fmla="*/ 446 w 915"/>
                <a:gd name="T17" fmla="*/ 0 h 1218"/>
                <a:gd name="T18" fmla="*/ 472 w 915"/>
                <a:gd name="T19" fmla="*/ 5 h 1218"/>
                <a:gd name="T20" fmla="*/ 493 w 915"/>
                <a:gd name="T21" fmla="*/ 19 h 1218"/>
                <a:gd name="T22" fmla="*/ 508 w 915"/>
                <a:gd name="T23" fmla="*/ 41 h 1218"/>
                <a:gd name="T24" fmla="*/ 512 w 915"/>
                <a:gd name="T25" fmla="*/ 67 h 1218"/>
                <a:gd name="T26" fmla="*/ 379 w 915"/>
                <a:gd name="T27" fmla="*/ 161 h 1218"/>
                <a:gd name="T28" fmla="*/ 379 w 915"/>
                <a:gd name="T29" fmla="*/ 67 h 1218"/>
                <a:gd name="T30" fmla="*/ 512 w 915"/>
                <a:gd name="T31" fmla="*/ 1103 h 1218"/>
                <a:gd name="T32" fmla="*/ 514 w 915"/>
                <a:gd name="T33" fmla="*/ 1107 h 1218"/>
                <a:gd name="T34" fmla="*/ 518 w 915"/>
                <a:gd name="T35" fmla="*/ 1116 h 1218"/>
                <a:gd name="T36" fmla="*/ 528 w 915"/>
                <a:gd name="T37" fmla="*/ 1122 h 1218"/>
                <a:gd name="T38" fmla="*/ 568 w 915"/>
                <a:gd name="T39" fmla="*/ 1122 h 1218"/>
                <a:gd name="T40" fmla="*/ 579 w 915"/>
                <a:gd name="T41" fmla="*/ 1124 h 1218"/>
                <a:gd name="T42" fmla="*/ 598 w 915"/>
                <a:gd name="T43" fmla="*/ 1132 h 1218"/>
                <a:gd name="T44" fmla="*/ 613 w 915"/>
                <a:gd name="T45" fmla="*/ 1146 h 1218"/>
                <a:gd name="T46" fmla="*/ 621 w 915"/>
                <a:gd name="T47" fmla="*/ 1165 h 1218"/>
                <a:gd name="T48" fmla="*/ 622 w 915"/>
                <a:gd name="T49" fmla="*/ 1218 h 1218"/>
                <a:gd name="T50" fmla="*/ 270 w 915"/>
                <a:gd name="T51" fmla="*/ 1176 h 1218"/>
                <a:gd name="T52" fmla="*/ 271 w 915"/>
                <a:gd name="T53" fmla="*/ 1165 h 1218"/>
                <a:gd name="T54" fmla="*/ 279 w 915"/>
                <a:gd name="T55" fmla="*/ 1146 h 1218"/>
                <a:gd name="T56" fmla="*/ 294 w 915"/>
                <a:gd name="T57" fmla="*/ 1132 h 1218"/>
                <a:gd name="T58" fmla="*/ 313 w 915"/>
                <a:gd name="T59" fmla="*/ 1124 h 1218"/>
                <a:gd name="T60" fmla="*/ 360 w 915"/>
                <a:gd name="T61" fmla="*/ 1122 h 1218"/>
                <a:gd name="T62" fmla="*/ 364 w 915"/>
                <a:gd name="T63" fmla="*/ 1122 h 1218"/>
                <a:gd name="T64" fmla="*/ 375 w 915"/>
                <a:gd name="T65" fmla="*/ 1116 h 1218"/>
                <a:gd name="T66" fmla="*/ 379 w 915"/>
                <a:gd name="T67" fmla="*/ 1107 h 1218"/>
                <a:gd name="T68" fmla="*/ 379 w 915"/>
                <a:gd name="T69" fmla="*/ 504 h 1218"/>
                <a:gd name="T70" fmla="*/ 512 w 915"/>
                <a:gd name="T71" fmla="*/ 497 h 1218"/>
                <a:gd name="T72" fmla="*/ 89 w 915"/>
                <a:gd name="T73" fmla="*/ 856 h 1218"/>
                <a:gd name="T74" fmla="*/ 102 w 915"/>
                <a:gd name="T75" fmla="*/ 610 h 1218"/>
                <a:gd name="T76" fmla="*/ 332 w 915"/>
                <a:gd name="T77" fmla="*/ 869 h 1218"/>
                <a:gd name="T78" fmla="*/ 15 w 915"/>
                <a:gd name="T79" fmla="*/ 228 h 1218"/>
                <a:gd name="T80" fmla="*/ 814 w 915"/>
                <a:gd name="T81" fmla="*/ 186 h 1218"/>
                <a:gd name="T82" fmla="*/ 827 w 915"/>
                <a:gd name="T83" fmla="*/ 433 h 1218"/>
                <a:gd name="T84" fmla="*/ 29 w 915"/>
                <a:gd name="T85" fmla="*/ 476 h 1218"/>
                <a:gd name="T86" fmla="*/ 15 w 915"/>
                <a:gd name="T87" fmla="*/ 22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5" h="1218">
                  <a:moveTo>
                    <a:pt x="887" y="898"/>
                  </a:moveTo>
                  <a:lnTo>
                    <a:pt x="560" y="881"/>
                  </a:lnTo>
                  <a:lnTo>
                    <a:pt x="560" y="634"/>
                  </a:lnTo>
                  <a:lnTo>
                    <a:pt x="900" y="652"/>
                  </a:lnTo>
                  <a:lnTo>
                    <a:pt x="799" y="769"/>
                  </a:lnTo>
                  <a:lnTo>
                    <a:pt x="887" y="898"/>
                  </a:lnTo>
                  <a:lnTo>
                    <a:pt x="887" y="898"/>
                  </a:lnTo>
                  <a:close/>
                  <a:moveTo>
                    <a:pt x="379" y="67"/>
                  </a:moveTo>
                  <a:lnTo>
                    <a:pt x="379" y="67"/>
                  </a:lnTo>
                  <a:lnTo>
                    <a:pt x="380" y="54"/>
                  </a:lnTo>
                  <a:lnTo>
                    <a:pt x="385" y="41"/>
                  </a:lnTo>
                  <a:lnTo>
                    <a:pt x="391" y="30"/>
                  </a:lnTo>
                  <a:lnTo>
                    <a:pt x="399" y="19"/>
                  </a:lnTo>
                  <a:lnTo>
                    <a:pt x="409" y="12"/>
                  </a:lnTo>
                  <a:lnTo>
                    <a:pt x="420" y="5"/>
                  </a:lnTo>
                  <a:lnTo>
                    <a:pt x="433" y="1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60" y="1"/>
                  </a:lnTo>
                  <a:lnTo>
                    <a:pt x="472" y="5"/>
                  </a:lnTo>
                  <a:lnTo>
                    <a:pt x="484" y="12"/>
                  </a:lnTo>
                  <a:lnTo>
                    <a:pt x="493" y="19"/>
                  </a:lnTo>
                  <a:lnTo>
                    <a:pt x="502" y="30"/>
                  </a:lnTo>
                  <a:lnTo>
                    <a:pt x="508" y="41"/>
                  </a:lnTo>
                  <a:lnTo>
                    <a:pt x="511" y="54"/>
                  </a:lnTo>
                  <a:lnTo>
                    <a:pt x="512" y="67"/>
                  </a:lnTo>
                  <a:lnTo>
                    <a:pt x="512" y="155"/>
                  </a:lnTo>
                  <a:lnTo>
                    <a:pt x="379" y="161"/>
                  </a:lnTo>
                  <a:lnTo>
                    <a:pt x="379" y="67"/>
                  </a:lnTo>
                  <a:lnTo>
                    <a:pt x="379" y="67"/>
                  </a:lnTo>
                  <a:close/>
                  <a:moveTo>
                    <a:pt x="512" y="497"/>
                  </a:moveTo>
                  <a:lnTo>
                    <a:pt x="512" y="1103"/>
                  </a:lnTo>
                  <a:lnTo>
                    <a:pt x="512" y="1103"/>
                  </a:lnTo>
                  <a:lnTo>
                    <a:pt x="514" y="1107"/>
                  </a:lnTo>
                  <a:lnTo>
                    <a:pt x="515" y="1111"/>
                  </a:lnTo>
                  <a:lnTo>
                    <a:pt x="518" y="1116"/>
                  </a:lnTo>
                  <a:lnTo>
                    <a:pt x="524" y="1121"/>
                  </a:lnTo>
                  <a:lnTo>
                    <a:pt x="528" y="1122"/>
                  </a:lnTo>
                  <a:lnTo>
                    <a:pt x="531" y="1122"/>
                  </a:lnTo>
                  <a:lnTo>
                    <a:pt x="568" y="1122"/>
                  </a:lnTo>
                  <a:lnTo>
                    <a:pt x="568" y="1122"/>
                  </a:lnTo>
                  <a:lnTo>
                    <a:pt x="579" y="1124"/>
                  </a:lnTo>
                  <a:lnTo>
                    <a:pt x="590" y="1127"/>
                  </a:lnTo>
                  <a:lnTo>
                    <a:pt x="598" y="1132"/>
                  </a:lnTo>
                  <a:lnTo>
                    <a:pt x="606" y="1138"/>
                  </a:lnTo>
                  <a:lnTo>
                    <a:pt x="613" y="1146"/>
                  </a:lnTo>
                  <a:lnTo>
                    <a:pt x="618" y="1156"/>
                  </a:lnTo>
                  <a:lnTo>
                    <a:pt x="621" y="1165"/>
                  </a:lnTo>
                  <a:lnTo>
                    <a:pt x="622" y="1176"/>
                  </a:lnTo>
                  <a:lnTo>
                    <a:pt x="622" y="1218"/>
                  </a:lnTo>
                  <a:lnTo>
                    <a:pt x="270" y="1218"/>
                  </a:lnTo>
                  <a:lnTo>
                    <a:pt x="270" y="1176"/>
                  </a:lnTo>
                  <a:lnTo>
                    <a:pt x="270" y="1176"/>
                  </a:lnTo>
                  <a:lnTo>
                    <a:pt x="271" y="1165"/>
                  </a:lnTo>
                  <a:lnTo>
                    <a:pt x="275" y="1156"/>
                  </a:lnTo>
                  <a:lnTo>
                    <a:pt x="279" y="1146"/>
                  </a:lnTo>
                  <a:lnTo>
                    <a:pt x="285" y="1138"/>
                  </a:lnTo>
                  <a:lnTo>
                    <a:pt x="294" y="1132"/>
                  </a:lnTo>
                  <a:lnTo>
                    <a:pt x="303" y="1127"/>
                  </a:lnTo>
                  <a:lnTo>
                    <a:pt x="313" y="1124"/>
                  </a:lnTo>
                  <a:lnTo>
                    <a:pt x="323" y="1122"/>
                  </a:lnTo>
                  <a:lnTo>
                    <a:pt x="360" y="1122"/>
                  </a:lnTo>
                  <a:lnTo>
                    <a:pt x="360" y="1122"/>
                  </a:lnTo>
                  <a:lnTo>
                    <a:pt x="364" y="1122"/>
                  </a:lnTo>
                  <a:lnTo>
                    <a:pt x="367" y="1121"/>
                  </a:lnTo>
                  <a:lnTo>
                    <a:pt x="375" y="1116"/>
                  </a:lnTo>
                  <a:lnTo>
                    <a:pt x="378" y="1111"/>
                  </a:lnTo>
                  <a:lnTo>
                    <a:pt x="379" y="1107"/>
                  </a:lnTo>
                  <a:lnTo>
                    <a:pt x="379" y="1103"/>
                  </a:lnTo>
                  <a:lnTo>
                    <a:pt x="379" y="504"/>
                  </a:lnTo>
                  <a:lnTo>
                    <a:pt x="512" y="497"/>
                  </a:lnTo>
                  <a:lnTo>
                    <a:pt x="512" y="497"/>
                  </a:lnTo>
                  <a:close/>
                  <a:moveTo>
                    <a:pt x="332" y="869"/>
                  </a:moveTo>
                  <a:lnTo>
                    <a:pt x="89" y="856"/>
                  </a:lnTo>
                  <a:lnTo>
                    <a:pt x="0" y="728"/>
                  </a:lnTo>
                  <a:lnTo>
                    <a:pt x="102" y="610"/>
                  </a:lnTo>
                  <a:lnTo>
                    <a:pt x="332" y="622"/>
                  </a:lnTo>
                  <a:lnTo>
                    <a:pt x="332" y="869"/>
                  </a:lnTo>
                  <a:lnTo>
                    <a:pt x="332" y="869"/>
                  </a:lnTo>
                  <a:close/>
                  <a:moveTo>
                    <a:pt x="15" y="228"/>
                  </a:moveTo>
                  <a:lnTo>
                    <a:pt x="415" y="207"/>
                  </a:lnTo>
                  <a:lnTo>
                    <a:pt x="814" y="186"/>
                  </a:lnTo>
                  <a:lnTo>
                    <a:pt x="915" y="304"/>
                  </a:lnTo>
                  <a:lnTo>
                    <a:pt x="827" y="433"/>
                  </a:lnTo>
                  <a:lnTo>
                    <a:pt x="428" y="454"/>
                  </a:lnTo>
                  <a:lnTo>
                    <a:pt x="29" y="476"/>
                  </a:lnTo>
                  <a:lnTo>
                    <a:pt x="118" y="346"/>
                  </a:lnTo>
                  <a:lnTo>
                    <a:pt x="15" y="228"/>
                  </a:lnTo>
                  <a:lnTo>
                    <a:pt x="15" y="228"/>
                  </a:lnTo>
                  <a:close/>
                </a:path>
              </a:pathLst>
            </a:custGeom>
            <a:solidFill>
              <a:sysClr val="window" lastClr="FFFFFF">
                <a:lumMod val="100000"/>
              </a:sys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17896" y="2128336"/>
            <a:ext cx="3269362" cy="1254392"/>
            <a:chOff x="817896" y="2128336"/>
            <a:chExt cx="3269362" cy="1254392"/>
          </a:xfrm>
        </p:grpSpPr>
        <p:sp>
          <p:nvSpPr>
            <p:cNvPr id="19" name="文本框 18"/>
            <p:cNvSpPr txBox="1"/>
            <p:nvPr/>
          </p:nvSpPr>
          <p:spPr>
            <a:xfrm>
              <a:off x="2143125" y="2128336"/>
              <a:ext cx="1944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zh-CN" altLang="en-US" sz="2400" dirty="0">
                  <a:gradFill>
                    <a:gsLst>
                      <a:gs pos="0">
                        <a:srgbClr val="72DBCB"/>
                      </a:gs>
                      <a:gs pos="65000">
                        <a:srgbClr val="2FC1B3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单击添加标题</a:t>
              </a:r>
              <a:endParaRPr lang="zh-CN" altLang="en-US" sz="2400" dirty="0">
                <a:gradFill>
                  <a:gsLst>
                    <a:gs pos="0">
                      <a:srgbClr val="72DBCB"/>
                    </a:gs>
                    <a:gs pos="65000">
                      <a:srgbClr val="2FC1B3"/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17896" y="2559233"/>
              <a:ext cx="3269362" cy="8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点击此处加入文本内容，可以编辑文本内容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  <a:p>
              <a:pPr algn="r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字体大小。点击此处加入文本内容，可以编辑文本内容字体大小。点击此处加入文本内容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17896" y="3990230"/>
            <a:ext cx="3269362" cy="1254392"/>
            <a:chOff x="817896" y="3990230"/>
            <a:chExt cx="3269362" cy="1254392"/>
          </a:xfrm>
        </p:grpSpPr>
        <p:sp>
          <p:nvSpPr>
            <p:cNvPr id="21" name="文本框 20"/>
            <p:cNvSpPr txBox="1"/>
            <p:nvPr/>
          </p:nvSpPr>
          <p:spPr>
            <a:xfrm>
              <a:off x="2143125" y="3990230"/>
              <a:ext cx="1944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17896" y="4421127"/>
              <a:ext cx="3269362" cy="8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点击此处加入文本内容，可以编辑文本内容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  <a:p>
              <a:pPr algn="r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字体大小。点击此处加入文本内容，可以编辑文本内容字体大小。点击此处加入文本内容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100275" y="2128336"/>
            <a:ext cx="3269362" cy="1254392"/>
            <a:chOff x="8100275" y="2128336"/>
            <a:chExt cx="3269362" cy="1254392"/>
          </a:xfrm>
        </p:grpSpPr>
        <p:sp>
          <p:nvSpPr>
            <p:cNvPr id="23" name="文本框 22"/>
            <p:cNvSpPr txBox="1"/>
            <p:nvPr/>
          </p:nvSpPr>
          <p:spPr>
            <a:xfrm>
              <a:off x="8108617" y="2128336"/>
              <a:ext cx="193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100275" y="2559233"/>
              <a:ext cx="3269362" cy="8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点击此处加入文本内容，可以编辑文本内容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字体大小。点击此处加入文本内容，可以编辑文本内容字体大小。点击此处加入文本内容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100275" y="3990230"/>
            <a:ext cx="3269362" cy="1254392"/>
            <a:chOff x="8100275" y="3990230"/>
            <a:chExt cx="3269362" cy="1254392"/>
          </a:xfrm>
        </p:grpSpPr>
        <p:sp>
          <p:nvSpPr>
            <p:cNvPr id="25" name="文本框 24"/>
            <p:cNvSpPr txBox="1"/>
            <p:nvPr/>
          </p:nvSpPr>
          <p:spPr>
            <a:xfrm>
              <a:off x="8108617" y="3990230"/>
              <a:ext cx="193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100275" y="4421127"/>
              <a:ext cx="3269362" cy="8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点击此处加入文本内容，可以编辑文本内容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字体大小。点击此处加入文本内容，可以编辑文本内容字体大小。点击此处加入文本内容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73110" y="2661674"/>
            <a:ext cx="7038219" cy="1407292"/>
            <a:chOff x="2773110" y="2661674"/>
            <a:chExt cx="7038219" cy="1407292"/>
          </a:xfrm>
        </p:grpSpPr>
        <p:sp>
          <p:nvSpPr>
            <p:cNvPr id="15" name="椭圆 4"/>
            <p:cNvSpPr/>
            <p:nvPr/>
          </p:nvSpPr>
          <p:spPr>
            <a:xfrm rot="9670245">
              <a:off x="2773110" y="2661674"/>
              <a:ext cx="1454488" cy="140729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73076 w 5801559"/>
                <a:gd name="connsiteY0-62" fmla="*/ 1510867 h 4944166"/>
                <a:gd name="connsiteX1-63" fmla="*/ 1815362 w 5801559"/>
                <a:gd name="connsiteY1-64" fmla="*/ 71709 h 4944166"/>
                <a:gd name="connsiteX2-65" fmla="*/ 5801559 w 5801559"/>
                <a:gd name="connsiteY2-66" fmla="*/ 3632434 h 4944166"/>
                <a:gd name="connsiteX3-67" fmla="*/ 4084095 w 5801559"/>
                <a:gd name="connsiteY3-68" fmla="*/ 4651132 h 4944166"/>
                <a:gd name="connsiteX4-69" fmla="*/ 73076 w 5801559"/>
                <a:gd name="connsiteY4-70" fmla="*/ 1510867 h 4944166"/>
                <a:gd name="connsiteX0-71" fmla="*/ 165523 w 5894006"/>
                <a:gd name="connsiteY0-72" fmla="*/ 1557372 h 4990671"/>
                <a:gd name="connsiteX1-73" fmla="*/ 1907809 w 5894006"/>
                <a:gd name="connsiteY1-74" fmla="*/ 118214 h 4990671"/>
                <a:gd name="connsiteX2-75" fmla="*/ 5894006 w 5894006"/>
                <a:gd name="connsiteY2-76" fmla="*/ 3678939 h 4990671"/>
                <a:gd name="connsiteX3-77" fmla="*/ 4176542 w 5894006"/>
                <a:gd name="connsiteY3-78" fmla="*/ 4697637 h 4990671"/>
                <a:gd name="connsiteX4-79" fmla="*/ 165523 w 5894006"/>
                <a:gd name="connsiteY4-80" fmla="*/ 1557372 h 4990671"/>
                <a:gd name="connsiteX0-81" fmla="*/ 161462 w 5889945"/>
                <a:gd name="connsiteY0-82" fmla="*/ 1559338 h 5105084"/>
                <a:gd name="connsiteX1-83" fmla="*/ 1903748 w 5889945"/>
                <a:gd name="connsiteY1-84" fmla="*/ 120180 h 5105084"/>
                <a:gd name="connsiteX2-85" fmla="*/ 5889945 w 5889945"/>
                <a:gd name="connsiteY2-86" fmla="*/ 3680905 h 5105084"/>
                <a:gd name="connsiteX3-87" fmla="*/ 4115993 w 5889945"/>
                <a:gd name="connsiteY3-88" fmla="*/ 4869068 h 5105084"/>
                <a:gd name="connsiteX4-89" fmla="*/ 161462 w 5889945"/>
                <a:gd name="connsiteY4-90" fmla="*/ 1559338 h 5105084"/>
                <a:gd name="connsiteX0-91" fmla="*/ 53208 w 5781691"/>
                <a:gd name="connsiteY0-92" fmla="*/ 1555167 h 4872851"/>
                <a:gd name="connsiteX1-93" fmla="*/ 1795494 w 5781691"/>
                <a:gd name="connsiteY1-94" fmla="*/ 116009 h 4872851"/>
                <a:gd name="connsiteX2-95" fmla="*/ 5781691 w 5781691"/>
                <a:gd name="connsiteY2-96" fmla="*/ 3676734 h 4872851"/>
                <a:gd name="connsiteX3-97" fmla="*/ 2475576 w 5781691"/>
                <a:gd name="connsiteY3-98" fmla="*/ 4499185 h 4872851"/>
                <a:gd name="connsiteX4-99" fmla="*/ 53208 w 5781691"/>
                <a:gd name="connsiteY4-100" fmla="*/ 1555167 h 4872851"/>
                <a:gd name="connsiteX0-101" fmla="*/ 9287 w 5479270"/>
                <a:gd name="connsiteY0-102" fmla="*/ 1472107 h 4499640"/>
                <a:gd name="connsiteX1-103" fmla="*/ 1751573 w 5479270"/>
                <a:gd name="connsiteY1-104" fmla="*/ 32949 h 4499640"/>
                <a:gd name="connsiteX2-105" fmla="*/ 5479270 w 5479270"/>
                <a:gd name="connsiteY2-106" fmla="*/ 2793324 h 4499640"/>
                <a:gd name="connsiteX3-107" fmla="*/ 2431655 w 5479270"/>
                <a:gd name="connsiteY3-108" fmla="*/ 4416125 h 4499640"/>
                <a:gd name="connsiteX4-109" fmla="*/ 9287 w 5479270"/>
                <a:gd name="connsiteY4-110" fmla="*/ 1472107 h 449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9270" h="4499640">
                  <a:moveTo>
                    <a:pt x="9287" y="1472107"/>
                  </a:moveTo>
                  <a:cubicBezTo>
                    <a:pt x="-104060" y="741578"/>
                    <a:pt x="839909" y="-187254"/>
                    <a:pt x="1751573" y="32949"/>
                  </a:cubicBezTo>
                  <a:cubicBezTo>
                    <a:pt x="2663237" y="253152"/>
                    <a:pt x="5479270" y="1062711"/>
                    <a:pt x="5479270" y="2793324"/>
                  </a:cubicBezTo>
                  <a:cubicBezTo>
                    <a:pt x="5479270" y="4523937"/>
                    <a:pt x="3343319" y="4636328"/>
                    <a:pt x="2431655" y="4416125"/>
                  </a:cubicBezTo>
                  <a:cubicBezTo>
                    <a:pt x="1519991" y="4195922"/>
                    <a:pt x="122634" y="2202636"/>
                    <a:pt x="9287" y="1472107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872213" y="2938523"/>
              <a:ext cx="121266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02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726652" y="2727250"/>
              <a:ext cx="3858379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项目成果展示</a:t>
              </a:r>
              <a:endParaRPr lang="zh-CN" altLang="en-US" sz="4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55822" y="3493781"/>
              <a:ext cx="505550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PROJECT RESULTS DISPLAY</a:t>
              </a:r>
              <a:endParaRPr lang="en-US" altLang="zh-CN" i="1" kern="0" dirty="0">
                <a:solidFill>
                  <a:prstClr val="white">
                    <a:lumMod val="6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9157" y="2880229"/>
              <a:ext cx="0" cy="9701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椭圆 4"/>
          <p:cNvSpPr/>
          <p:nvPr/>
        </p:nvSpPr>
        <p:spPr>
          <a:xfrm flipH="1" flipV="1">
            <a:off x="9937175" y="5497146"/>
            <a:ext cx="5561721" cy="3037273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25859" h="4592716">
                <a:moveTo>
                  <a:pt x="39259" y="2010923"/>
                </a:moveTo>
                <a:cubicBezTo>
                  <a:pt x="-338863" y="1247686"/>
                  <a:pt x="2109732" y="-78870"/>
                  <a:pt x="3290832" y="3680"/>
                </a:cubicBezTo>
                <a:cubicBezTo>
                  <a:pt x="4471932" y="86230"/>
                  <a:pt x="7125859" y="775610"/>
                  <a:pt x="7125859" y="2506223"/>
                </a:cubicBezTo>
                <a:cubicBezTo>
                  <a:pt x="7125859" y="4236836"/>
                  <a:pt x="6740665" y="4665653"/>
                  <a:pt x="5559565" y="4583103"/>
                </a:cubicBezTo>
                <a:cubicBezTo>
                  <a:pt x="4378465" y="4500553"/>
                  <a:pt x="417381" y="2774160"/>
                  <a:pt x="39259" y="2010923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" name="椭圆 4"/>
          <p:cNvSpPr/>
          <p:nvPr/>
        </p:nvSpPr>
        <p:spPr>
          <a:xfrm flipH="1">
            <a:off x="9051051" y="-1617935"/>
            <a:ext cx="2691722" cy="2555484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170101" h="6807196">
                <a:moveTo>
                  <a:pt x="83501" y="3668861"/>
                </a:moveTo>
                <a:cubicBezTo>
                  <a:pt x="-249874" y="2535444"/>
                  <a:pt x="445451" y="-80641"/>
                  <a:pt x="1626551" y="1909"/>
                </a:cubicBezTo>
                <a:cubicBezTo>
                  <a:pt x="2807651" y="84459"/>
                  <a:pt x="7170101" y="2433548"/>
                  <a:pt x="7170101" y="4164161"/>
                </a:cubicBezTo>
                <a:cubicBezTo>
                  <a:pt x="7170101" y="5894774"/>
                  <a:pt x="4807901" y="6884963"/>
                  <a:pt x="3626801" y="6802413"/>
                </a:cubicBezTo>
                <a:cubicBezTo>
                  <a:pt x="2445701" y="6719863"/>
                  <a:pt x="416876" y="4802278"/>
                  <a:pt x="83501" y="3668861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" name="椭圆 4"/>
          <p:cNvSpPr/>
          <p:nvPr/>
        </p:nvSpPr>
        <p:spPr>
          <a:xfrm flipH="1" flipV="1">
            <a:off x="-901328" y="218607"/>
            <a:ext cx="2225555" cy="1727200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59392" h="5012979">
                <a:moveTo>
                  <a:pt x="53052" y="1216588"/>
                </a:moveTo>
                <a:cubicBezTo>
                  <a:pt x="-325070" y="453351"/>
                  <a:pt x="1405472" y="-293724"/>
                  <a:pt x="2473195" y="116359"/>
                </a:cubicBezTo>
                <a:cubicBezTo>
                  <a:pt x="3540918" y="526442"/>
                  <a:pt x="6459392" y="1946471"/>
                  <a:pt x="6459392" y="3677084"/>
                </a:cubicBezTo>
                <a:cubicBezTo>
                  <a:pt x="6459392" y="5407697"/>
                  <a:pt x="5809651" y="5105865"/>
                  <a:pt x="4741928" y="4695782"/>
                </a:cubicBezTo>
                <a:cubicBezTo>
                  <a:pt x="3674205" y="4285699"/>
                  <a:pt x="431174" y="1979825"/>
                  <a:pt x="53052" y="1216588"/>
                </a:cubicBezTo>
                <a:close/>
              </a:path>
            </a:pathLst>
          </a:custGeom>
          <a:gradFill flip="none" rotWithShape="0">
            <a:gsLst>
              <a:gs pos="100000">
                <a:srgbClr val="2FC1B3"/>
              </a:gs>
              <a:gs pos="22000">
                <a:srgbClr val="72DBC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椭圆 4"/>
          <p:cNvSpPr/>
          <p:nvPr/>
        </p:nvSpPr>
        <p:spPr>
          <a:xfrm rot="11929755" flipH="1">
            <a:off x="1535478" y="6285119"/>
            <a:ext cx="918276" cy="1461329"/>
          </a:xfrm>
          <a:custGeom>
            <a:avLst/>
            <a:gdLst>
              <a:gd name="connsiteX0" fmla="*/ 0 w 7086600"/>
              <a:gd name="connsiteY0" fmla="*/ 3133552 h 6267104"/>
              <a:gd name="connsiteX1" fmla="*/ 3543300 w 7086600"/>
              <a:gd name="connsiteY1" fmla="*/ 0 h 6267104"/>
              <a:gd name="connsiteX2" fmla="*/ 7086600 w 7086600"/>
              <a:gd name="connsiteY2" fmla="*/ 3133552 h 6267104"/>
              <a:gd name="connsiteX3" fmla="*/ 3543300 w 7086600"/>
              <a:gd name="connsiteY3" fmla="*/ 6267104 h 6267104"/>
              <a:gd name="connsiteX4" fmla="*/ 0 w 7086600"/>
              <a:gd name="connsiteY4" fmla="*/ 3133552 h 6267104"/>
              <a:gd name="connsiteX0-1" fmla="*/ 183992 w 7270592"/>
              <a:gd name="connsiteY0-2" fmla="*/ 3666952 h 6800504"/>
              <a:gd name="connsiteX1-3" fmla="*/ 1727042 w 7270592"/>
              <a:gd name="connsiteY1-4" fmla="*/ 0 h 6800504"/>
              <a:gd name="connsiteX2-5" fmla="*/ 7270592 w 7270592"/>
              <a:gd name="connsiteY2-6" fmla="*/ 3666952 h 6800504"/>
              <a:gd name="connsiteX3-7" fmla="*/ 3727292 w 7270592"/>
              <a:gd name="connsiteY3-8" fmla="*/ 6800504 h 6800504"/>
              <a:gd name="connsiteX4-9" fmla="*/ 183992 w 7270592"/>
              <a:gd name="connsiteY4-10" fmla="*/ 3666952 h 6800504"/>
              <a:gd name="connsiteX0-11" fmla="*/ 83501 w 7170101"/>
              <a:gd name="connsiteY0-12" fmla="*/ 3668861 h 6807196"/>
              <a:gd name="connsiteX1-13" fmla="*/ 1626551 w 7170101"/>
              <a:gd name="connsiteY1-14" fmla="*/ 1909 h 6807196"/>
              <a:gd name="connsiteX2-15" fmla="*/ 7170101 w 7170101"/>
              <a:gd name="connsiteY2-16" fmla="*/ 4164161 h 6807196"/>
              <a:gd name="connsiteX3-17" fmla="*/ 3626801 w 7170101"/>
              <a:gd name="connsiteY3-18" fmla="*/ 6802413 h 6807196"/>
              <a:gd name="connsiteX4-19" fmla="*/ 83501 w 7170101"/>
              <a:gd name="connsiteY4-20" fmla="*/ 3668861 h 6807196"/>
              <a:gd name="connsiteX0-21" fmla="*/ 208767 w 7295367"/>
              <a:gd name="connsiteY0-22" fmla="*/ 3668798 h 6250591"/>
              <a:gd name="connsiteX1-23" fmla="*/ 1751817 w 7295367"/>
              <a:gd name="connsiteY1-24" fmla="*/ 1846 h 6250591"/>
              <a:gd name="connsiteX2-25" fmla="*/ 7295367 w 7295367"/>
              <a:gd name="connsiteY2-26" fmla="*/ 4164098 h 6250591"/>
              <a:gd name="connsiteX3-27" fmla="*/ 5729073 w 7295367"/>
              <a:gd name="connsiteY3-28" fmla="*/ 6240978 h 6250591"/>
              <a:gd name="connsiteX4-29" fmla="*/ 208767 w 7295367"/>
              <a:gd name="connsiteY4-30" fmla="*/ 3668798 h 6250591"/>
              <a:gd name="connsiteX0-31" fmla="*/ 39259 w 7125859"/>
              <a:gd name="connsiteY0-32" fmla="*/ 2010923 h 4592716"/>
              <a:gd name="connsiteX1-33" fmla="*/ 3290832 w 7125859"/>
              <a:gd name="connsiteY1-34" fmla="*/ 3680 h 4592716"/>
              <a:gd name="connsiteX2-35" fmla="*/ 7125859 w 7125859"/>
              <a:gd name="connsiteY2-36" fmla="*/ 2506223 h 4592716"/>
              <a:gd name="connsiteX3-37" fmla="*/ 5559565 w 7125859"/>
              <a:gd name="connsiteY3-38" fmla="*/ 4583103 h 4592716"/>
              <a:gd name="connsiteX4-39" fmla="*/ 39259 w 7125859"/>
              <a:gd name="connsiteY4-40" fmla="*/ 2010923 h 4592716"/>
              <a:gd name="connsiteX0-41" fmla="*/ 52434 w 6307604"/>
              <a:gd name="connsiteY0-42" fmla="*/ 1153208 h 4681794"/>
              <a:gd name="connsiteX1-43" fmla="*/ 2472577 w 6307604"/>
              <a:gd name="connsiteY1-44" fmla="*/ 52979 h 4681794"/>
              <a:gd name="connsiteX2-45" fmla="*/ 6307604 w 6307604"/>
              <a:gd name="connsiteY2-46" fmla="*/ 2555522 h 4681794"/>
              <a:gd name="connsiteX3-47" fmla="*/ 4741310 w 6307604"/>
              <a:gd name="connsiteY3-48" fmla="*/ 4632402 h 4681794"/>
              <a:gd name="connsiteX4-49" fmla="*/ 52434 w 6307604"/>
              <a:gd name="connsiteY4-50" fmla="*/ 1153208 h 4681794"/>
              <a:gd name="connsiteX0-51" fmla="*/ 53052 w 6459392"/>
              <a:gd name="connsiteY0-52" fmla="*/ 1216588 h 5012979"/>
              <a:gd name="connsiteX1-53" fmla="*/ 2473195 w 6459392"/>
              <a:gd name="connsiteY1-54" fmla="*/ 116359 h 5012979"/>
              <a:gd name="connsiteX2-55" fmla="*/ 6459392 w 6459392"/>
              <a:gd name="connsiteY2-56" fmla="*/ 3677084 h 5012979"/>
              <a:gd name="connsiteX3-57" fmla="*/ 4741928 w 6459392"/>
              <a:gd name="connsiteY3-58" fmla="*/ 4695782 h 5012979"/>
              <a:gd name="connsiteX4-59" fmla="*/ 53052 w 6459392"/>
              <a:gd name="connsiteY4-60" fmla="*/ 1216588 h 5012979"/>
              <a:gd name="connsiteX0-61" fmla="*/ 73076 w 5801559"/>
              <a:gd name="connsiteY0-62" fmla="*/ 1510867 h 4944166"/>
              <a:gd name="connsiteX1-63" fmla="*/ 1815362 w 5801559"/>
              <a:gd name="connsiteY1-64" fmla="*/ 71709 h 4944166"/>
              <a:gd name="connsiteX2-65" fmla="*/ 5801559 w 5801559"/>
              <a:gd name="connsiteY2-66" fmla="*/ 3632434 h 4944166"/>
              <a:gd name="connsiteX3-67" fmla="*/ 4084095 w 5801559"/>
              <a:gd name="connsiteY3-68" fmla="*/ 4651132 h 4944166"/>
              <a:gd name="connsiteX4-69" fmla="*/ 73076 w 5801559"/>
              <a:gd name="connsiteY4-70" fmla="*/ 1510867 h 4944166"/>
              <a:gd name="connsiteX0-71" fmla="*/ 165523 w 5894006"/>
              <a:gd name="connsiteY0-72" fmla="*/ 1557372 h 4990671"/>
              <a:gd name="connsiteX1-73" fmla="*/ 1907809 w 5894006"/>
              <a:gd name="connsiteY1-74" fmla="*/ 118214 h 4990671"/>
              <a:gd name="connsiteX2-75" fmla="*/ 5894006 w 5894006"/>
              <a:gd name="connsiteY2-76" fmla="*/ 3678939 h 4990671"/>
              <a:gd name="connsiteX3-77" fmla="*/ 4176542 w 5894006"/>
              <a:gd name="connsiteY3-78" fmla="*/ 4697637 h 4990671"/>
              <a:gd name="connsiteX4-79" fmla="*/ 165523 w 5894006"/>
              <a:gd name="connsiteY4-80" fmla="*/ 1557372 h 4990671"/>
              <a:gd name="connsiteX0-81" fmla="*/ 161462 w 5889945"/>
              <a:gd name="connsiteY0-82" fmla="*/ 1559338 h 5105084"/>
              <a:gd name="connsiteX1-83" fmla="*/ 1903748 w 5889945"/>
              <a:gd name="connsiteY1-84" fmla="*/ 120180 h 5105084"/>
              <a:gd name="connsiteX2-85" fmla="*/ 5889945 w 5889945"/>
              <a:gd name="connsiteY2-86" fmla="*/ 3680905 h 5105084"/>
              <a:gd name="connsiteX3-87" fmla="*/ 4115993 w 5889945"/>
              <a:gd name="connsiteY3-88" fmla="*/ 4869068 h 5105084"/>
              <a:gd name="connsiteX4-89" fmla="*/ 161462 w 5889945"/>
              <a:gd name="connsiteY4-90" fmla="*/ 1559338 h 51050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89945" h="5105084">
                <a:moveTo>
                  <a:pt x="161462" y="1559338"/>
                </a:moveTo>
                <a:cubicBezTo>
                  <a:pt x="-207245" y="767857"/>
                  <a:pt x="-67784" y="-374634"/>
                  <a:pt x="1903748" y="120180"/>
                </a:cubicBezTo>
                <a:cubicBezTo>
                  <a:pt x="3875280" y="614994"/>
                  <a:pt x="5889945" y="1950292"/>
                  <a:pt x="5889945" y="3680905"/>
                </a:cubicBezTo>
                <a:cubicBezTo>
                  <a:pt x="5889945" y="5411518"/>
                  <a:pt x="5070740" y="5222662"/>
                  <a:pt x="4115993" y="4869068"/>
                </a:cubicBezTo>
                <a:cubicBezTo>
                  <a:pt x="3161246" y="4515474"/>
                  <a:pt x="530169" y="2350819"/>
                  <a:pt x="161462" y="1559338"/>
                </a:cubicBezTo>
                <a:close/>
              </a:path>
            </a:pathLst>
          </a:custGeom>
          <a:gradFill flip="none" rotWithShape="0">
            <a:gsLst>
              <a:gs pos="69000">
                <a:srgbClr val="F57987"/>
              </a:gs>
              <a:gs pos="0">
                <a:srgbClr val="FA99A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70222" y="282091"/>
            <a:ext cx="3330882" cy="634024"/>
            <a:chOff x="470222" y="282091"/>
            <a:chExt cx="3330882" cy="634024"/>
          </a:xfrm>
        </p:grpSpPr>
        <p:sp>
          <p:nvSpPr>
            <p:cNvPr id="5" name="椭圆 4"/>
            <p:cNvSpPr/>
            <p:nvPr/>
          </p:nvSpPr>
          <p:spPr>
            <a:xfrm flipV="1">
              <a:off x="470222" y="294487"/>
              <a:ext cx="710132" cy="578092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132 w 6406472"/>
                <a:gd name="connsiteY0-62" fmla="*/ 1221162 h 5215269"/>
                <a:gd name="connsiteX1-63" fmla="*/ 2420275 w 6406472"/>
                <a:gd name="connsiteY1-64" fmla="*/ 120933 h 5215269"/>
                <a:gd name="connsiteX2-65" fmla="*/ 6406472 w 6406472"/>
                <a:gd name="connsiteY2-66" fmla="*/ 3681658 h 5215269"/>
                <a:gd name="connsiteX3-67" fmla="*/ 2512115 w 6406472"/>
                <a:gd name="connsiteY3-68" fmla="*/ 4986790 h 5215269"/>
                <a:gd name="connsiteX4-69" fmla="*/ 132 w 6406472"/>
                <a:gd name="connsiteY4-70" fmla="*/ 1221162 h 5215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6472" h="5215269">
                  <a:moveTo>
                    <a:pt x="132" y="1221162"/>
                  </a:moveTo>
                  <a:cubicBezTo>
                    <a:pt x="-15175" y="410186"/>
                    <a:pt x="1352552" y="-289150"/>
                    <a:pt x="2420275" y="120933"/>
                  </a:cubicBezTo>
                  <a:cubicBezTo>
                    <a:pt x="3487998" y="531016"/>
                    <a:pt x="6406472" y="1951045"/>
                    <a:pt x="6406472" y="3681658"/>
                  </a:cubicBezTo>
                  <a:cubicBezTo>
                    <a:pt x="6406472" y="5412271"/>
                    <a:pt x="3579838" y="5396873"/>
                    <a:pt x="2512115" y="4986790"/>
                  </a:cubicBezTo>
                  <a:cubicBezTo>
                    <a:pt x="1444392" y="4576707"/>
                    <a:pt x="15439" y="2032138"/>
                    <a:pt x="132" y="1221162"/>
                  </a:cubicBezTo>
                  <a:close/>
                </a:path>
              </a:pathLst>
            </a:custGeom>
            <a:gradFill flip="none" rotWithShape="0">
              <a:gsLst>
                <a:gs pos="100000">
                  <a:srgbClr val="2FC1B3"/>
                </a:gs>
                <a:gs pos="22000">
                  <a:srgbClr val="72DBCB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8532" y="374964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28664" y="282091"/>
              <a:ext cx="195203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医疗工作概述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43422" y="669894"/>
              <a:ext cx="255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OVERVIEW OF MEDICAL WORK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882267" y="2269081"/>
            <a:ext cx="8557072" cy="1793742"/>
            <a:chOff x="2882267" y="2269081"/>
            <a:chExt cx="8557072" cy="1793742"/>
          </a:xfrm>
        </p:grpSpPr>
        <p:sp>
          <p:nvSpPr>
            <p:cNvPr id="23" name="形状"/>
            <p:cNvSpPr/>
            <p:nvPr/>
          </p:nvSpPr>
          <p:spPr>
            <a:xfrm>
              <a:off x="2882267" y="2301265"/>
              <a:ext cx="3925040" cy="309927"/>
            </a:xfrm>
            <a:prstGeom prst="homePlat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grpSp>
          <p:nvGrpSpPr>
            <p:cNvPr id="24" name="形状"/>
            <p:cNvGrpSpPr/>
            <p:nvPr/>
          </p:nvGrpSpPr>
          <p:grpSpPr>
            <a:xfrm>
              <a:off x="6614745" y="2298587"/>
              <a:ext cx="312605" cy="312605"/>
              <a:chOff x="8786480" y="2527581"/>
              <a:chExt cx="533804" cy="533804"/>
            </a:xfrm>
          </p:grpSpPr>
          <p:sp>
            <p:nvSpPr>
              <p:cNvPr id="37" name="形状"/>
              <p:cNvSpPr/>
              <p:nvPr/>
            </p:nvSpPr>
            <p:spPr bwMode="auto">
              <a:xfrm>
                <a:off x="8786480" y="2527581"/>
                <a:ext cx="533804" cy="533804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/>
                </a:solidFill>
              </a:ln>
            </p:spPr>
            <p:txBody>
              <a:bodyPr wrap="square" lIns="91440" tIns="45720" rIns="91440" bIns="45720" anchor="ctr">
                <a:normAutofit fontScale="5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</a:endParaRPr>
              </a:p>
            </p:txBody>
          </p:sp>
          <p:sp>
            <p:nvSpPr>
              <p:cNvPr id="38" name="形状"/>
              <p:cNvSpPr/>
              <p:nvPr/>
            </p:nvSpPr>
            <p:spPr bwMode="auto">
              <a:xfrm>
                <a:off x="8894687" y="2644855"/>
                <a:ext cx="317393" cy="299258"/>
              </a:xfrm>
              <a:custGeom>
                <a:avLst/>
                <a:gdLst>
                  <a:gd name="connsiteX0" fmla="*/ 333859 w 607109"/>
                  <a:gd name="connsiteY0" fmla="*/ 104155 h 572427"/>
                  <a:gd name="connsiteX1" fmla="*/ 417370 w 607109"/>
                  <a:gd name="connsiteY1" fmla="*/ 104155 h 572427"/>
                  <a:gd name="connsiteX2" fmla="*/ 438505 w 607109"/>
                  <a:gd name="connsiteY2" fmla="*/ 116950 h 572427"/>
                  <a:gd name="connsiteX3" fmla="*/ 472265 w 607109"/>
                  <a:gd name="connsiteY3" fmla="*/ 181298 h 572427"/>
                  <a:gd name="connsiteX4" fmla="*/ 462165 w 607109"/>
                  <a:gd name="connsiteY4" fmla="*/ 213518 h 572427"/>
                  <a:gd name="connsiteX5" fmla="*/ 451130 w 607109"/>
                  <a:gd name="connsiteY5" fmla="*/ 216226 h 572427"/>
                  <a:gd name="connsiteX6" fmla="*/ 429995 w 607109"/>
                  <a:gd name="connsiteY6" fmla="*/ 203432 h 572427"/>
                  <a:gd name="connsiteX7" fmla="*/ 402875 w 607109"/>
                  <a:gd name="connsiteY7" fmla="*/ 151785 h 572427"/>
                  <a:gd name="connsiteX8" fmla="*/ 356023 w 607109"/>
                  <a:gd name="connsiteY8" fmla="*/ 151785 h 572427"/>
                  <a:gd name="connsiteX9" fmla="*/ 424384 w 607109"/>
                  <a:gd name="connsiteY9" fmla="*/ 256572 h 572427"/>
                  <a:gd name="connsiteX10" fmla="*/ 440282 w 607109"/>
                  <a:gd name="connsiteY10" fmla="*/ 251342 h 572427"/>
                  <a:gd name="connsiteX11" fmla="*/ 453749 w 607109"/>
                  <a:gd name="connsiteY11" fmla="*/ 262176 h 572427"/>
                  <a:gd name="connsiteX12" fmla="*/ 467870 w 607109"/>
                  <a:gd name="connsiteY12" fmla="*/ 296358 h 572427"/>
                  <a:gd name="connsiteX13" fmla="*/ 468244 w 607109"/>
                  <a:gd name="connsiteY13" fmla="*/ 296731 h 572427"/>
                  <a:gd name="connsiteX14" fmla="*/ 537821 w 607109"/>
                  <a:gd name="connsiteY14" fmla="*/ 386855 h 572427"/>
                  <a:gd name="connsiteX15" fmla="*/ 573639 w 607109"/>
                  <a:gd name="connsiteY15" fmla="*/ 371165 h 572427"/>
                  <a:gd name="connsiteX16" fmla="*/ 605061 w 607109"/>
                  <a:gd name="connsiteY16" fmla="*/ 383306 h 572427"/>
                  <a:gd name="connsiteX17" fmla="*/ 592903 w 607109"/>
                  <a:gd name="connsiteY17" fmla="*/ 414780 h 572427"/>
                  <a:gd name="connsiteX18" fmla="*/ 250348 w 607109"/>
                  <a:gd name="connsiteY18" fmla="*/ 557484 h 572427"/>
                  <a:gd name="connsiteX19" fmla="*/ 171231 w 607109"/>
                  <a:gd name="connsiteY19" fmla="*/ 572427 h 572427"/>
                  <a:gd name="connsiteX20" fmla="*/ 103431 w 607109"/>
                  <a:gd name="connsiteY20" fmla="*/ 552815 h 572427"/>
                  <a:gd name="connsiteX21" fmla="*/ 101374 w 607109"/>
                  <a:gd name="connsiteY21" fmla="*/ 519193 h 572427"/>
                  <a:gd name="connsiteX22" fmla="*/ 134479 w 607109"/>
                  <a:gd name="connsiteY22" fmla="*/ 516578 h 572427"/>
                  <a:gd name="connsiteX23" fmla="*/ 234637 w 607109"/>
                  <a:gd name="connsiteY23" fmla="*/ 512469 h 572427"/>
                  <a:gd name="connsiteX24" fmla="*/ 437757 w 607109"/>
                  <a:gd name="connsiteY24" fmla="*/ 430003 h 572427"/>
                  <a:gd name="connsiteX25" fmla="*/ 394365 w 607109"/>
                  <a:gd name="connsiteY25" fmla="*/ 374621 h 572427"/>
                  <a:gd name="connsiteX26" fmla="*/ 219206 w 607109"/>
                  <a:gd name="connsiteY26" fmla="*/ 444292 h 572427"/>
                  <a:gd name="connsiteX27" fmla="*/ 217242 w 607109"/>
                  <a:gd name="connsiteY27" fmla="*/ 444946 h 572427"/>
                  <a:gd name="connsiteX28" fmla="*/ 197790 w 607109"/>
                  <a:gd name="connsiteY28" fmla="*/ 446907 h 572427"/>
                  <a:gd name="connsiteX29" fmla="*/ 101093 w 607109"/>
                  <a:gd name="connsiteY29" fmla="*/ 423465 h 572427"/>
                  <a:gd name="connsiteX30" fmla="*/ 90245 w 607109"/>
                  <a:gd name="connsiteY30" fmla="*/ 405907 h 572427"/>
                  <a:gd name="connsiteX31" fmla="*/ 103150 w 607109"/>
                  <a:gd name="connsiteY31" fmla="*/ 389844 h 572427"/>
                  <a:gd name="connsiteX32" fmla="*/ 292056 w 607109"/>
                  <a:gd name="connsiteY32" fmla="*/ 326337 h 572427"/>
                  <a:gd name="connsiteX33" fmla="*/ 236039 w 607109"/>
                  <a:gd name="connsiteY33" fmla="*/ 222484 h 572427"/>
                  <a:gd name="connsiteX34" fmla="*/ 202466 w 607109"/>
                  <a:gd name="connsiteY34" fmla="*/ 322508 h 572427"/>
                  <a:gd name="connsiteX35" fmla="*/ 97913 w 607109"/>
                  <a:gd name="connsiteY35" fmla="*/ 351833 h 572427"/>
                  <a:gd name="connsiteX36" fmla="*/ 91461 w 607109"/>
                  <a:gd name="connsiteY36" fmla="*/ 352674 h 572427"/>
                  <a:gd name="connsiteX37" fmla="*/ 82483 w 607109"/>
                  <a:gd name="connsiteY37" fmla="*/ 350712 h 572427"/>
                  <a:gd name="connsiteX38" fmla="*/ 73505 w 607109"/>
                  <a:gd name="connsiteY38" fmla="*/ 458861 h 572427"/>
                  <a:gd name="connsiteX39" fmla="*/ 108013 w 607109"/>
                  <a:gd name="connsiteY39" fmla="*/ 458861 h 572427"/>
                  <a:gd name="connsiteX40" fmla="*/ 119984 w 607109"/>
                  <a:gd name="connsiteY40" fmla="*/ 470816 h 572427"/>
                  <a:gd name="connsiteX41" fmla="*/ 108013 w 607109"/>
                  <a:gd name="connsiteY41" fmla="*/ 482676 h 572427"/>
                  <a:gd name="connsiteX42" fmla="*/ 11877 w 607109"/>
                  <a:gd name="connsiteY42" fmla="*/ 482676 h 572427"/>
                  <a:gd name="connsiteX43" fmla="*/ 0 w 607109"/>
                  <a:gd name="connsiteY43" fmla="*/ 470816 h 572427"/>
                  <a:gd name="connsiteX44" fmla="*/ 11877 w 607109"/>
                  <a:gd name="connsiteY44" fmla="*/ 458861 h 572427"/>
                  <a:gd name="connsiteX45" fmla="*/ 49658 w 607109"/>
                  <a:gd name="connsiteY45" fmla="*/ 458861 h 572427"/>
                  <a:gd name="connsiteX46" fmla="*/ 71635 w 607109"/>
                  <a:gd name="connsiteY46" fmla="*/ 191384 h 572427"/>
                  <a:gd name="connsiteX47" fmla="*/ 84447 w 607109"/>
                  <a:gd name="connsiteY47" fmla="*/ 180457 h 572427"/>
                  <a:gd name="connsiteX48" fmla="*/ 95388 w 607109"/>
                  <a:gd name="connsiteY48" fmla="*/ 193345 h 572427"/>
                  <a:gd name="connsiteX49" fmla="*/ 86130 w 607109"/>
                  <a:gd name="connsiteY49" fmla="*/ 305604 h 572427"/>
                  <a:gd name="connsiteX50" fmla="*/ 165246 w 607109"/>
                  <a:gd name="connsiteY50" fmla="*/ 283376 h 572427"/>
                  <a:gd name="connsiteX51" fmla="*/ 200690 w 607109"/>
                  <a:gd name="connsiteY51" fmla="*/ 177749 h 572427"/>
                  <a:gd name="connsiteX52" fmla="*/ 221731 w 607109"/>
                  <a:gd name="connsiteY52" fmla="*/ 161592 h 572427"/>
                  <a:gd name="connsiteX53" fmla="*/ 317213 w 607109"/>
                  <a:gd name="connsiteY53" fmla="*/ 110973 h 572427"/>
                  <a:gd name="connsiteX54" fmla="*/ 333859 w 607109"/>
                  <a:gd name="connsiteY54" fmla="*/ 104155 h 572427"/>
                  <a:gd name="connsiteX55" fmla="*/ 223375 w 607109"/>
                  <a:gd name="connsiteY55" fmla="*/ 0 h 572427"/>
                  <a:gd name="connsiteX56" fmla="*/ 282968 w 607109"/>
                  <a:gd name="connsiteY56" fmla="*/ 59522 h 572427"/>
                  <a:gd name="connsiteX57" fmla="*/ 223375 w 607109"/>
                  <a:gd name="connsiteY57" fmla="*/ 119044 h 572427"/>
                  <a:gd name="connsiteX58" fmla="*/ 163782 w 607109"/>
                  <a:gd name="connsiteY58" fmla="*/ 59522 h 572427"/>
                  <a:gd name="connsiteX59" fmla="*/ 223375 w 607109"/>
                  <a:gd name="connsiteY59" fmla="*/ 0 h 5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7109" h="572427">
                    <a:moveTo>
                      <a:pt x="333859" y="104155"/>
                    </a:moveTo>
                    <a:lnTo>
                      <a:pt x="417370" y="104155"/>
                    </a:lnTo>
                    <a:cubicBezTo>
                      <a:pt x="426161" y="104155"/>
                      <a:pt x="434391" y="109105"/>
                      <a:pt x="438505" y="116950"/>
                    </a:cubicBezTo>
                    <a:lnTo>
                      <a:pt x="472265" y="181298"/>
                    </a:lnTo>
                    <a:cubicBezTo>
                      <a:pt x="478344" y="192972"/>
                      <a:pt x="473855" y="207354"/>
                      <a:pt x="462165" y="213518"/>
                    </a:cubicBezTo>
                    <a:cubicBezTo>
                      <a:pt x="458612" y="215293"/>
                      <a:pt x="454871" y="216226"/>
                      <a:pt x="451130" y="216226"/>
                    </a:cubicBezTo>
                    <a:cubicBezTo>
                      <a:pt x="442527" y="216226"/>
                      <a:pt x="434297" y="211557"/>
                      <a:pt x="429995" y="203432"/>
                    </a:cubicBezTo>
                    <a:lnTo>
                      <a:pt x="402875" y="151785"/>
                    </a:lnTo>
                    <a:lnTo>
                      <a:pt x="356023" y="151785"/>
                    </a:lnTo>
                    <a:lnTo>
                      <a:pt x="424384" y="256572"/>
                    </a:lnTo>
                    <a:cubicBezTo>
                      <a:pt x="428499" y="252276"/>
                      <a:pt x="434391" y="250315"/>
                      <a:pt x="440282" y="251342"/>
                    </a:cubicBezTo>
                    <a:cubicBezTo>
                      <a:pt x="446361" y="252463"/>
                      <a:pt x="451411" y="256479"/>
                      <a:pt x="453749" y="262176"/>
                    </a:cubicBezTo>
                    <a:lnTo>
                      <a:pt x="467870" y="296358"/>
                    </a:lnTo>
                    <a:cubicBezTo>
                      <a:pt x="467964" y="296544"/>
                      <a:pt x="468151" y="296638"/>
                      <a:pt x="468244" y="296731"/>
                    </a:cubicBezTo>
                    <a:lnTo>
                      <a:pt x="537821" y="386855"/>
                    </a:lnTo>
                    <a:cubicBezTo>
                      <a:pt x="559424" y="377423"/>
                      <a:pt x="573078" y="371445"/>
                      <a:pt x="573639" y="371165"/>
                    </a:cubicBezTo>
                    <a:cubicBezTo>
                      <a:pt x="585703" y="365842"/>
                      <a:pt x="599730" y="371352"/>
                      <a:pt x="605061" y="383306"/>
                    </a:cubicBezTo>
                    <a:cubicBezTo>
                      <a:pt x="610391" y="395354"/>
                      <a:pt x="604967" y="409456"/>
                      <a:pt x="592903" y="414780"/>
                    </a:cubicBezTo>
                    <a:cubicBezTo>
                      <a:pt x="582523" y="419263"/>
                      <a:pt x="338628" y="526665"/>
                      <a:pt x="250348" y="557484"/>
                    </a:cubicBezTo>
                    <a:cubicBezTo>
                      <a:pt x="218364" y="568598"/>
                      <a:pt x="192179" y="572427"/>
                      <a:pt x="171231" y="572427"/>
                    </a:cubicBezTo>
                    <a:cubicBezTo>
                      <a:pt x="127465" y="572427"/>
                      <a:pt x="106517" y="555523"/>
                      <a:pt x="103431" y="552815"/>
                    </a:cubicBezTo>
                    <a:cubicBezTo>
                      <a:pt x="93518" y="544036"/>
                      <a:pt x="92676" y="528999"/>
                      <a:pt x="101374" y="519193"/>
                    </a:cubicBezTo>
                    <a:cubicBezTo>
                      <a:pt x="109977" y="509480"/>
                      <a:pt x="124566" y="508453"/>
                      <a:pt x="134479" y="516578"/>
                    </a:cubicBezTo>
                    <a:cubicBezTo>
                      <a:pt x="136069" y="517792"/>
                      <a:pt x="164872" y="536751"/>
                      <a:pt x="234637" y="512469"/>
                    </a:cubicBezTo>
                    <a:cubicBezTo>
                      <a:pt x="278309" y="497246"/>
                      <a:pt x="363598" y="461663"/>
                      <a:pt x="437757" y="430003"/>
                    </a:cubicBezTo>
                    <a:lnTo>
                      <a:pt x="394365" y="374621"/>
                    </a:lnTo>
                    <a:lnTo>
                      <a:pt x="219206" y="444292"/>
                    </a:lnTo>
                    <a:cubicBezTo>
                      <a:pt x="218551" y="444572"/>
                      <a:pt x="217897" y="444759"/>
                      <a:pt x="217242" y="444946"/>
                    </a:cubicBezTo>
                    <a:cubicBezTo>
                      <a:pt x="215559" y="445413"/>
                      <a:pt x="209200" y="446907"/>
                      <a:pt x="197790" y="446907"/>
                    </a:cubicBezTo>
                    <a:cubicBezTo>
                      <a:pt x="178993" y="446907"/>
                      <a:pt x="146917" y="442798"/>
                      <a:pt x="101093" y="423465"/>
                    </a:cubicBezTo>
                    <a:cubicBezTo>
                      <a:pt x="94079" y="420570"/>
                      <a:pt x="89777" y="413472"/>
                      <a:pt x="90245" y="405907"/>
                    </a:cubicBezTo>
                    <a:cubicBezTo>
                      <a:pt x="90619" y="398343"/>
                      <a:pt x="95856" y="391899"/>
                      <a:pt x="103150" y="389844"/>
                    </a:cubicBezTo>
                    <a:cubicBezTo>
                      <a:pt x="143737" y="378263"/>
                      <a:pt x="222012" y="353701"/>
                      <a:pt x="292056" y="326337"/>
                    </a:cubicBezTo>
                    <a:lnTo>
                      <a:pt x="236039" y="222484"/>
                    </a:lnTo>
                    <a:lnTo>
                      <a:pt x="202466" y="322508"/>
                    </a:lnTo>
                    <a:lnTo>
                      <a:pt x="97913" y="351833"/>
                    </a:lnTo>
                    <a:cubicBezTo>
                      <a:pt x="95763" y="352393"/>
                      <a:pt x="93612" y="352674"/>
                      <a:pt x="91461" y="352674"/>
                    </a:cubicBezTo>
                    <a:cubicBezTo>
                      <a:pt x="88281" y="352674"/>
                      <a:pt x="85289" y="351833"/>
                      <a:pt x="82483" y="350712"/>
                    </a:cubicBezTo>
                    <a:lnTo>
                      <a:pt x="73505" y="458861"/>
                    </a:lnTo>
                    <a:lnTo>
                      <a:pt x="108013" y="458861"/>
                    </a:lnTo>
                    <a:cubicBezTo>
                      <a:pt x="114653" y="458861"/>
                      <a:pt x="119984" y="464185"/>
                      <a:pt x="119984" y="470816"/>
                    </a:cubicBezTo>
                    <a:cubicBezTo>
                      <a:pt x="119984" y="477353"/>
                      <a:pt x="114653" y="482676"/>
                      <a:pt x="108013" y="482676"/>
                    </a:cubicBezTo>
                    <a:lnTo>
                      <a:pt x="11877" y="482676"/>
                    </a:lnTo>
                    <a:cubicBezTo>
                      <a:pt x="5331" y="482676"/>
                      <a:pt x="0" y="477353"/>
                      <a:pt x="0" y="470816"/>
                    </a:cubicBezTo>
                    <a:cubicBezTo>
                      <a:pt x="0" y="464185"/>
                      <a:pt x="5331" y="458861"/>
                      <a:pt x="11877" y="458861"/>
                    </a:cubicBezTo>
                    <a:lnTo>
                      <a:pt x="49658" y="458861"/>
                    </a:lnTo>
                    <a:lnTo>
                      <a:pt x="71635" y="191384"/>
                    </a:lnTo>
                    <a:cubicBezTo>
                      <a:pt x="72196" y="184846"/>
                      <a:pt x="77901" y="179897"/>
                      <a:pt x="84447" y="180457"/>
                    </a:cubicBezTo>
                    <a:cubicBezTo>
                      <a:pt x="90993" y="181017"/>
                      <a:pt x="95950" y="186808"/>
                      <a:pt x="95388" y="193345"/>
                    </a:cubicBezTo>
                    <a:lnTo>
                      <a:pt x="86130" y="305604"/>
                    </a:lnTo>
                    <a:lnTo>
                      <a:pt x="165246" y="283376"/>
                    </a:lnTo>
                    <a:lnTo>
                      <a:pt x="200690" y="177749"/>
                    </a:lnTo>
                    <a:cubicBezTo>
                      <a:pt x="203869" y="168409"/>
                      <a:pt x="212379" y="162245"/>
                      <a:pt x="221731" y="161592"/>
                    </a:cubicBezTo>
                    <a:lnTo>
                      <a:pt x="317213" y="110973"/>
                    </a:lnTo>
                    <a:cubicBezTo>
                      <a:pt x="321515" y="106770"/>
                      <a:pt x="327406" y="104155"/>
                      <a:pt x="333859" y="104155"/>
                    </a:cubicBezTo>
                    <a:close/>
                    <a:moveTo>
                      <a:pt x="223375" y="0"/>
                    </a:moveTo>
                    <a:cubicBezTo>
                      <a:pt x="256287" y="0"/>
                      <a:pt x="282968" y="26649"/>
                      <a:pt x="282968" y="59522"/>
                    </a:cubicBezTo>
                    <a:cubicBezTo>
                      <a:pt x="282968" y="92395"/>
                      <a:pt x="256287" y="119044"/>
                      <a:pt x="223375" y="119044"/>
                    </a:cubicBezTo>
                    <a:cubicBezTo>
                      <a:pt x="190463" y="119044"/>
                      <a:pt x="163782" y="92395"/>
                      <a:pt x="163782" y="59522"/>
                    </a:cubicBezTo>
                    <a:cubicBezTo>
                      <a:pt x="163782" y="26649"/>
                      <a:pt x="190463" y="0"/>
                      <a:pt x="2233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3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</a:endParaRPr>
              </a:p>
            </p:txBody>
          </p:sp>
        </p:grpSp>
        <p:sp>
          <p:nvSpPr>
            <p:cNvPr id="25" name="形状"/>
            <p:cNvSpPr/>
            <p:nvPr/>
          </p:nvSpPr>
          <p:spPr>
            <a:xfrm>
              <a:off x="2882267" y="2790810"/>
              <a:ext cx="3925040" cy="309927"/>
            </a:xfrm>
            <a:prstGeom prst="homePlat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grpSp>
          <p:nvGrpSpPr>
            <p:cNvPr id="26" name="形状"/>
            <p:cNvGrpSpPr/>
            <p:nvPr/>
          </p:nvGrpSpPr>
          <p:grpSpPr>
            <a:xfrm>
              <a:off x="6614745" y="2788132"/>
              <a:ext cx="312605" cy="312605"/>
              <a:chOff x="8786480" y="2527581"/>
              <a:chExt cx="533804" cy="533804"/>
            </a:xfrm>
          </p:grpSpPr>
          <p:sp>
            <p:nvSpPr>
              <p:cNvPr id="35" name="形状"/>
              <p:cNvSpPr/>
              <p:nvPr/>
            </p:nvSpPr>
            <p:spPr bwMode="auto">
              <a:xfrm>
                <a:off x="8786480" y="2527581"/>
                <a:ext cx="533804" cy="533804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/>
                </a:solidFill>
              </a:ln>
            </p:spPr>
            <p:txBody>
              <a:bodyPr wrap="square" lIns="91440" tIns="45720" rIns="91440" bIns="45720" anchor="ctr">
                <a:normAutofit fontScale="5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</a:endParaRPr>
              </a:p>
            </p:txBody>
          </p:sp>
          <p:sp>
            <p:nvSpPr>
              <p:cNvPr id="36" name="形状"/>
              <p:cNvSpPr/>
              <p:nvPr/>
            </p:nvSpPr>
            <p:spPr bwMode="auto">
              <a:xfrm>
                <a:off x="8894687" y="2644855"/>
                <a:ext cx="317393" cy="299258"/>
              </a:xfrm>
              <a:custGeom>
                <a:avLst/>
                <a:gdLst>
                  <a:gd name="connsiteX0" fmla="*/ 333859 w 607109"/>
                  <a:gd name="connsiteY0" fmla="*/ 104155 h 572427"/>
                  <a:gd name="connsiteX1" fmla="*/ 417370 w 607109"/>
                  <a:gd name="connsiteY1" fmla="*/ 104155 h 572427"/>
                  <a:gd name="connsiteX2" fmla="*/ 438505 w 607109"/>
                  <a:gd name="connsiteY2" fmla="*/ 116950 h 572427"/>
                  <a:gd name="connsiteX3" fmla="*/ 472265 w 607109"/>
                  <a:gd name="connsiteY3" fmla="*/ 181298 h 572427"/>
                  <a:gd name="connsiteX4" fmla="*/ 462165 w 607109"/>
                  <a:gd name="connsiteY4" fmla="*/ 213518 h 572427"/>
                  <a:gd name="connsiteX5" fmla="*/ 451130 w 607109"/>
                  <a:gd name="connsiteY5" fmla="*/ 216226 h 572427"/>
                  <a:gd name="connsiteX6" fmla="*/ 429995 w 607109"/>
                  <a:gd name="connsiteY6" fmla="*/ 203432 h 572427"/>
                  <a:gd name="connsiteX7" fmla="*/ 402875 w 607109"/>
                  <a:gd name="connsiteY7" fmla="*/ 151785 h 572427"/>
                  <a:gd name="connsiteX8" fmla="*/ 356023 w 607109"/>
                  <a:gd name="connsiteY8" fmla="*/ 151785 h 572427"/>
                  <a:gd name="connsiteX9" fmla="*/ 424384 w 607109"/>
                  <a:gd name="connsiteY9" fmla="*/ 256572 h 572427"/>
                  <a:gd name="connsiteX10" fmla="*/ 440282 w 607109"/>
                  <a:gd name="connsiteY10" fmla="*/ 251342 h 572427"/>
                  <a:gd name="connsiteX11" fmla="*/ 453749 w 607109"/>
                  <a:gd name="connsiteY11" fmla="*/ 262176 h 572427"/>
                  <a:gd name="connsiteX12" fmla="*/ 467870 w 607109"/>
                  <a:gd name="connsiteY12" fmla="*/ 296358 h 572427"/>
                  <a:gd name="connsiteX13" fmla="*/ 468244 w 607109"/>
                  <a:gd name="connsiteY13" fmla="*/ 296731 h 572427"/>
                  <a:gd name="connsiteX14" fmla="*/ 537821 w 607109"/>
                  <a:gd name="connsiteY14" fmla="*/ 386855 h 572427"/>
                  <a:gd name="connsiteX15" fmla="*/ 573639 w 607109"/>
                  <a:gd name="connsiteY15" fmla="*/ 371165 h 572427"/>
                  <a:gd name="connsiteX16" fmla="*/ 605061 w 607109"/>
                  <a:gd name="connsiteY16" fmla="*/ 383306 h 572427"/>
                  <a:gd name="connsiteX17" fmla="*/ 592903 w 607109"/>
                  <a:gd name="connsiteY17" fmla="*/ 414780 h 572427"/>
                  <a:gd name="connsiteX18" fmla="*/ 250348 w 607109"/>
                  <a:gd name="connsiteY18" fmla="*/ 557484 h 572427"/>
                  <a:gd name="connsiteX19" fmla="*/ 171231 w 607109"/>
                  <a:gd name="connsiteY19" fmla="*/ 572427 h 572427"/>
                  <a:gd name="connsiteX20" fmla="*/ 103431 w 607109"/>
                  <a:gd name="connsiteY20" fmla="*/ 552815 h 572427"/>
                  <a:gd name="connsiteX21" fmla="*/ 101374 w 607109"/>
                  <a:gd name="connsiteY21" fmla="*/ 519193 h 572427"/>
                  <a:gd name="connsiteX22" fmla="*/ 134479 w 607109"/>
                  <a:gd name="connsiteY22" fmla="*/ 516578 h 572427"/>
                  <a:gd name="connsiteX23" fmla="*/ 234637 w 607109"/>
                  <a:gd name="connsiteY23" fmla="*/ 512469 h 572427"/>
                  <a:gd name="connsiteX24" fmla="*/ 437757 w 607109"/>
                  <a:gd name="connsiteY24" fmla="*/ 430003 h 572427"/>
                  <a:gd name="connsiteX25" fmla="*/ 394365 w 607109"/>
                  <a:gd name="connsiteY25" fmla="*/ 374621 h 572427"/>
                  <a:gd name="connsiteX26" fmla="*/ 219206 w 607109"/>
                  <a:gd name="connsiteY26" fmla="*/ 444292 h 572427"/>
                  <a:gd name="connsiteX27" fmla="*/ 217242 w 607109"/>
                  <a:gd name="connsiteY27" fmla="*/ 444946 h 572427"/>
                  <a:gd name="connsiteX28" fmla="*/ 197790 w 607109"/>
                  <a:gd name="connsiteY28" fmla="*/ 446907 h 572427"/>
                  <a:gd name="connsiteX29" fmla="*/ 101093 w 607109"/>
                  <a:gd name="connsiteY29" fmla="*/ 423465 h 572427"/>
                  <a:gd name="connsiteX30" fmla="*/ 90245 w 607109"/>
                  <a:gd name="connsiteY30" fmla="*/ 405907 h 572427"/>
                  <a:gd name="connsiteX31" fmla="*/ 103150 w 607109"/>
                  <a:gd name="connsiteY31" fmla="*/ 389844 h 572427"/>
                  <a:gd name="connsiteX32" fmla="*/ 292056 w 607109"/>
                  <a:gd name="connsiteY32" fmla="*/ 326337 h 572427"/>
                  <a:gd name="connsiteX33" fmla="*/ 236039 w 607109"/>
                  <a:gd name="connsiteY33" fmla="*/ 222484 h 572427"/>
                  <a:gd name="connsiteX34" fmla="*/ 202466 w 607109"/>
                  <a:gd name="connsiteY34" fmla="*/ 322508 h 572427"/>
                  <a:gd name="connsiteX35" fmla="*/ 97913 w 607109"/>
                  <a:gd name="connsiteY35" fmla="*/ 351833 h 572427"/>
                  <a:gd name="connsiteX36" fmla="*/ 91461 w 607109"/>
                  <a:gd name="connsiteY36" fmla="*/ 352674 h 572427"/>
                  <a:gd name="connsiteX37" fmla="*/ 82483 w 607109"/>
                  <a:gd name="connsiteY37" fmla="*/ 350712 h 572427"/>
                  <a:gd name="connsiteX38" fmla="*/ 73505 w 607109"/>
                  <a:gd name="connsiteY38" fmla="*/ 458861 h 572427"/>
                  <a:gd name="connsiteX39" fmla="*/ 108013 w 607109"/>
                  <a:gd name="connsiteY39" fmla="*/ 458861 h 572427"/>
                  <a:gd name="connsiteX40" fmla="*/ 119984 w 607109"/>
                  <a:gd name="connsiteY40" fmla="*/ 470816 h 572427"/>
                  <a:gd name="connsiteX41" fmla="*/ 108013 w 607109"/>
                  <a:gd name="connsiteY41" fmla="*/ 482676 h 572427"/>
                  <a:gd name="connsiteX42" fmla="*/ 11877 w 607109"/>
                  <a:gd name="connsiteY42" fmla="*/ 482676 h 572427"/>
                  <a:gd name="connsiteX43" fmla="*/ 0 w 607109"/>
                  <a:gd name="connsiteY43" fmla="*/ 470816 h 572427"/>
                  <a:gd name="connsiteX44" fmla="*/ 11877 w 607109"/>
                  <a:gd name="connsiteY44" fmla="*/ 458861 h 572427"/>
                  <a:gd name="connsiteX45" fmla="*/ 49658 w 607109"/>
                  <a:gd name="connsiteY45" fmla="*/ 458861 h 572427"/>
                  <a:gd name="connsiteX46" fmla="*/ 71635 w 607109"/>
                  <a:gd name="connsiteY46" fmla="*/ 191384 h 572427"/>
                  <a:gd name="connsiteX47" fmla="*/ 84447 w 607109"/>
                  <a:gd name="connsiteY47" fmla="*/ 180457 h 572427"/>
                  <a:gd name="connsiteX48" fmla="*/ 95388 w 607109"/>
                  <a:gd name="connsiteY48" fmla="*/ 193345 h 572427"/>
                  <a:gd name="connsiteX49" fmla="*/ 86130 w 607109"/>
                  <a:gd name="connsiteY49" fmla="*/ 305604 h 572427"/>
                  <a:gd name="connsiteX50" fmla="*/ 165246 w 607109"/>
                  <a:gd name="connsiteY50" fmla="*/ 283376 h 572427"/>
                  <a:gd name="connsiteX51" fmla="*/ 200690 w 607109"/>
                  <a:gd name="connsiteY51" fmla="*/ 177749 h 572427"/>
                  <a:gd name="connsiteX52" fmla="*/ 221731 w 607109"/>
                  <a:gd name="connsiteY52" fmla="*/ 161592 h 572427"/>
                  <a:gd name="connsiteX53" fmla="*/ 317213 w 607109"/>
                  <a:gd name="connsiteY53" fmla="*/ 110973 h 572427"/>
                  <a:gd name="connsiteX54" fmla="*/ 333859 w 607109"/>
                  <a:gd name="connsiteY54" fmla="*/ 104155 h 572427"/>
                  <a:gd name="connsiteX55" fmla="*/ 223375 w 607109"/>
                  <a:gd name="connsiteY55" fmla="*/ 0 h 572427"/>
                  <a:gd name="connsiteX56" fmla="*/ 282968 w 607109"/>
                  <a:gd name="connsiteY56" fmla="*/ 59522 h 572427"/>
                  <a:gd name="connsiteX57" fmla="*/ 223375 w 607109"/>
                  <a:gd name="connsiteY57" fmla="*/ 119044 h 572427"/>
                  <a:gd name="connsiteX58" fmla="*/ 163782 w 607109"/>
                  <a:gd name="connsiteY58" fmla="*/ 59522 h 572427"/>
                  <a:gd name="connsiteX59" fmla="*/ 223375 w 607109"/>
                  <a:gd name="connsiteY59" fmla="*/ 0 h 5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7109" h="572427">
                    <a:moveTo>
                      <a:pt x="333859" y="104155"/>
                    </a:moveTo>
                    <a:lnTo>
                      <a:pt x="417370" y="104155"/>
                    </a:lnTo>
                    <a:cubicBezTo>
                      <a:pt x="426161" y="104155"/>
                      <a:pt x="434391" y="109105"/>
                      <a:pt x="438505" y="116950"/>
                    </a:cubicBezTo>
                    <a:lnTo>
                      <a:pt x="472265" y="181298"/>
                    </a:lnTo>
                    <a:cubicBezTo>
                      <a:pt x="478344" y="192972"/>
                      <a:pt x="473855" y="207354"/>
                      <a:pt x="462165" y="213518"/>
                    </a:cubicBezTo>
                    <a:cubicBezTo>
                      <a:pt x="458612" y="215293"/>
                      <a:pt x="454871" y="216226"/>
                      <a:pt x="451130" y="216226"/>
                    </a:cubicBezTo>
                    <a:cubicBezTo>
                      <a:pt x="442527" y="216226"/>
                      <a:pt x="434297" y="211557"/>
                      <a:pt x="429995" y="203432"/>
                    </a:cubicBezTo>
                    <a:lnTo>
                      <a:pt x="402875" y="151785"/>
                    </a:lnTo>
                    <a:lnTo>
                      <a:pt x="356023" y="151785"/>
                    </a:lnTo>
                    <a:lnTo>
                      <a:pt x="424384" y="256572"/>
                    </a:lnTo>
                    <a:cubicBezTo>
                      <a:pt x="428499" y="252276"/>
                      <a:pt x="434391" y="250315"/>
                      <a:pt x="440282" y="251342"/>
                    </a:cubicBezTo>
                    <a:cubicBezTo>
                      <a:pt x="446361" y="252463"/>
                      <a:pt x="451411" y="256479"/>
                      <a:pt x="453749" y="262176"/>
                    </a:cubicBezTo>
                    <a:lnTo>
                      <a:pt x="467870" y="296358"/>
                    </a:lnTo>
                    <a:cubicBezTo>
                      <a:pt x="467964" y="296544"/>
                      <a:pt x="468151" y="296638"/>
                      <a:pt x="468244" y="296731"/>
                    </a:cubicBezTo>
                    <a:lnTo>
                      <a:pt x="537821" y="386855"/>
                    </a:lnTo>
                    <a:cubicBezTo>
                      <a:pt x="559424" y="377423"/>
                      <a:pt x="573078" y="371445"/>
                      <a:pt x="573639" y="371165"/>
                    </a:cubicBezTo>
                    <a:cubicBezTo>
                      <a:pt x="585703" y="365842"/>
                      <a:pt x="599730" y="371352"/>
                      <a:pt x="605061" y="383306"/>
                    </a:cubicBezTo>
                    <a:cubicBezTo>
                      <a:pt x="610391" y="395354"/>
                      <a:pt x="604967" y="409456"/>
                      <a:pt x="592903" y="414780"/>
                    </a:cubicBezTo>
                    <a:cubicBezTo>
                      <a:pt x="582523" y="419263"/>
                      <a:pt x="338628" y="526665"/>
                      <a:pt x="250348" y="557484"/>
                    </a:cubicBezTo>
                    <a:cubicBezTo>
                      <a:pt x="218364" y="568598"/>
                      <a:pt x="192179" y="572427"/>
                      <a:pt x="171231" y="572427"/>
                    </a:cubicBezTo>
                    <a:cubicBezTo>
                      <a:pt x="127465" y="572427"/>
                      <a:pt x="106517" y="555523"/>
                      <a:pt x="103431" y="552815"/>
                    </a:cubicBezTo>
                    <a:cubicBezTo>
                      <a:pt x="93518" y="544036"/>
                      <a:pt x="92676" y="528999"/>
                      <a:pt x="101374" y="519193"/>
                    </a:cubicBezTo>
                    <a:cubicBezTo>
                      <a:pt x="109977" y="509480"/>
                      <a:pt x="124566" y="508453"/>
                      <a:pt x="134479" y="516578"/>
                    </a:cubicBezTo>
                    <a:cubicBezTo>
                      <a:pt x="136069" y="517792"/>
                      <a:pt x="164872" y="536751"/>
                      <a:pt x="234637" y="512469"/>
                    </a:cubicBezTo>
                    <a:cubicBezTo>
                      <a:pt x="278309" y="497246"/>
                      <a:pt x="363598" y="461663"/>
                      <a:pt x="437757" y="430003"/>
                    </a:cubicBezTo>
                    <a:lnTo>
                      <a:pt x="394365" y="374621"/>
                    </a:lnTo>
                    <a:lnTo>
                      <a:pt x="219206" y="444292"/>
                    </a:lnTo>
                    <a:cubicBezTo>
                      <a:pt x="218551" y="444572"/>
                      <a:pt x="217897" y="444759"/>
                      <a:pt x="217242" y="444946"/>
                    </a:cubicBezTo>
                    <a:cubicBezTo>
                      <a:pt x="215559" y="445413"/>
                      <a:pt x="209200" y="446907"/>
                      <a:pt x="197790" y="446907"/>
                    </a:cubicBezTo>
                    <a:cubicBezTo>
                      <a:pt x="178993" y="446907"/>
                      <a:pt x="146917" y="442798"/>
                      <a:pt x="101093" y="423465"/>
                    </a:cubicBezTo>
                    <a:cubicBezTo>
                      <a:pt x="94079" y="420570"/>
                      <a:pt x="89777" y="413472"/>
                      <a:pt x="90245" y="405907"/>
                    </a:cubicBezTo>
                    <a:cubicBezTo>
                      <a:pt x="90619" y="398343"/>
                      <a:pt x="95856" y="391899"/>
                      <a:pt x="103150" y="389844"/>
                    </a:cubicBezTo>
                    <a:cubicBezTo>
                      <a:pt x="143737" y="378263"/>
                      <a:pt x="222012" y="353701"/>
                      <a:pt x="292056" y="326337"/>
                    </a:cubicBezTo>
                    <a:lnTo>
                      <a:pt x="236039" y="222484"/>
                    </a:lnTo>
                    <a:lnTo>
                      <a:pt x="202466" y="322508"/>
                    </a:lnTo>
                    <a:lnTo>
                      <a:pt x="97913" y="351833"/>
                    </a:lnTo>
                    <a:cubicBezTo>
                      <a:pt x="95763" y="352393"/>
                      <a:pt x="93612" y="352674"/>
                      <a:pt x="91461" y="352674"/>
                    </a:cubicBezTo>
                    <a:cubicBezTo>
                      <a:pt x="88281" y="352674"/>
                      <a:pt x="85289" y="351833"/>
                      <a:pt x="82483" y="350712"/>
                    </a:cubicBezTo>
                    <a:lnTo>
                      <a:pt x="73505" y="458861"/>
                    </a:lnTo>
                    <a:lnTo>
                      <a:pt x="108013" y="458861"/>
                    </a:lnTo>
                    <a:cubicBezTo>
                      <a:pt x="114653" y="458861"/>
                      <a:pt x="119984" y="464185"/>
                      <a:pt x="119984" y="470816"/>
                    </a:cubicBezTo>
                    <a:cubicBezTo>
                      <a:pt x="119984" y="477353"/>
                      <a:pt x="114653" y="482676"/>
                      <a:pt x="108013" y="482676"/>
                    </a:cubicBezTo>
                    <a:lnTo>
                      <a:pt x="11877" y="482676"/>
                    </a:lnTo>
                    <a:cubicBezTo>
                      <a:pt x="5331" y="482676"/>
                      <a:pt x="0" y="477353"/>
                      <a:pt x="0" y="470816"/>
                    </a:cubicBezTo>
                    <a:cubicBezTo>
                      <a:pt x="0" y="464185"/>
                      <a:pt x="5331" y="458861"/>
                      <a:pt x="11877" y="458861"/>
                    </a:cubicBezTo>
                    <a:lnTo>
                      <a:pt x="49658" y="458861"/>
                    </a:lnTo>
                    <a:lnTo>
                      <a:pt x="71635" y="191384"/>
                    </a:lnTo>
                    <a:cubicBezTo>
                      <a:pt x="72196" y="184846"/>
                      <a:pt x="77901" y="179897"/>
                      <a:pt x="84447" y="180457"/>
                    </a:cubicBezTo>
                    <a:cubicBezTo>
                      <a:pt x="90993" y="181017"/>
                      <a:pt x="95950" y="186808"/>
                      <a:pt x="95388" y="193345"/>
                    </a:cubicBezTo>
                    <a:lnTo>
                      <a:pt x="86130" y="305604"/>
                    </a:lnTo>
                    <a:lnTo>
                      <a:pt x="165246" y="283376"/>
                    </a:lnTo>
                    <a:lnTo>
                      <a:pt x="200690" y="177749"/>
                    </a:lnTo>
                    <a:cubicBezTo>
                      <a:pt x="203869" y="168409"/>
                      <a:pt x="212379" y="162245"/>
                      <a:pt x="221731" y="161592"/>
                    </a:cubicBezTo>
                    <a:lnTo>
                      <a:pt x="317213" y="110973"/>
                    </a:lnTo>
                    <a:cubicBezTo>
                      <a:pt x="321515" y="106770"/>
                      <a:pt x="327406" y="104155"/>
                      <a:pt x="333859" y="104155"/>
                    </a:cubicBezTo>
                    <a:close/>
                    <a:moveTo>
                      <a:pt x="223375" y="0"/>
                    </a:moveTo>
                    <a:cubicBezTo>
                      <a:pt x="256287" y="0"/>
                      <a:pt x="282968" y="26649"/>
                      <a:pt x="282968" y="59522"/>
                    </a:cubicBezTo>
                    <a:cubicBezTo>
                      <a:pt x="282968" y="92395"/>
                      <a:pt x="256287" y="119044"/>
                      <a:pt x="223375" y="119044"/>
                    </a:cubicBezTo>
                    <a:cubicBezTo>
                      <a:pt x="190463" y="119044"/>
                      <a:pt x="163782" y="92395"/>
                      <a:pt x="163782" y="59522"/>
                    </a:cubicBezTo>
                    <a:cubicBezTo>
                      <a:pt x="163782" y="26649"/>
                      <a:pt x="190463" y="0"/>
                      <a:pt x="2233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3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</a:endParaRPr>
              </a:p>
            </p:txBody>
          </p:sp>
        </p:grpSp>
        <p:sp>
          <p:nvSpPr>
            <p:cNvPr id="27" name="形状"/>
            <p:cNvSpPr/>
            <p:nvPr/>
          </p:nvSpPr>
          <p:spPr>
            <a:xfrm>
              <a:off x="2882267" y="3250415"/>
              <a:ext cx="4361343" cy="309927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72DBCB"/>
                </a:gs>
                <a:gs pos="65000">
                  <a:srgbClr val="2FC1B3"/>
                </a:gs>
              </a:gsLst>
              <a:lin ang="2700000" scaled="1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grpSp>
          <p:nvGrpSpPr>
            <p:cNvPr id="28" name="形状"/>
            <p:cNvGrpSpPr/>
            <p:nvPr/>
          </p:nvGrpSpPr>
          <p:grpSpPr>
            <a:xfrm>
              <a:off x="7064864" y="3247737"/>
              <a:ext cx="312605" cy="312605"/>
              <a:chOff x="8786480" y="2527581"/>
              <a:chExt cx="533804" cy="533804"/>
            </a:xfrm>
          </p:grpSpPr>
          <p:sp>
            <p:nvSpPr>
              <p:cNvPr id="33" name="形状"/>
              <p:cNvSpPr/>
              <p:nvPr/>
            </p:nvSpPr>
            <p:spPr bwMode="auto">
              <a:xfrm>
                <a:off x="8786480" y="2527581"/>
                <a:ext cx="533804" cy="533804"/>
              </a:xfrm>
              <a:prstGeom prst="ellipse">
                <a:avLst/>
              </a:prstGeom>
              <a:gradFill>
                <a:gsLst>
                  <a:gs pos="0">
                    <a:srgbClr val="72DBCB"/>
                  </a:gs>
                  <a:gs pos="65000">
                    <a:srgbClr val="2FC1B3"/>
                  </a:gs>
                </a:gsLst>
                <a:lin ang="2700000" scaled="1"/>
              </a:gradFill>
              <a:ln w="28575">
                <a:solidFill>
                  <a:sysClr val="window" lastClr="FFFFFF"/>
                </a:solidFill>
              </a:ln>
            </p:spPr>
            <p:txBody>
              <a:bodyPr wrap="square" lIns="91440" tIns="45720" rIns="91440" bIns="45720" anchor="ctr">
                <a:normAutofit fontScale="5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</a:endParaRPr>
              </a:p>
            </p:txBody>
          </p:sp>
          <p:sp>
            <p:nvSpPr>
              <p:cNvPr id="34" name="形状"/>
              <p:cNvSpPr/>
              <p:nvPr/>
            </p:nvSpPr>
            <p:spPr bwMode="auto">
              <a:xfrm>
                <a:off x="8894687" y="2644855"/>
                <a:ext cx="317393" cy="299258"/>
              </a:xfrm>
              <a:custGeom>
                <a:avLst/>
                <a:gdLst>
                  <a:gd name="connsiteX0" fmla="*/ 333859 w 607109"/>
                  <a:gd name="connsiteY0" fmla="*/ 104155 h 572427"/>
                  <a:gd name="connsiteX1" fmla="*/ 417370 w 607109"/>
                  <a:gd name="connsiteY1" fmla="*/ 104155 h 572427"/>
                  <a:gd name="connsiteX2" fmla="*/ 438505 w 607109"/>
                  <a:gd name="connsiteY2" fmla="*/ 116950 h 572427"/>
                  <a:gd name="connsiteX3" fmla="*/ 472265 w 607109"/>
                  <a:gd name="connsiteY3" fmla="*/ 181298 h 572427"/>
                  <a:gd name="connsiteX4" fmla="*/ 462165 w 607109"/>
                  <a:gd name="connsiteY4" fmla="*/ 213518 h 572427"/>
                  <a:gd name="connsiteX5" fmla="*/ 451130 w 607109"/>
                  <a:gd name="connsiteY5" fmla="*/ 216226 h 572427"/>
                  <a:gd name="connsiteX6" fmla="*/ 429995 w 607109"/>
                  <a:gd name="connsiteY6" fmla="*/ 203432 h 572427"/>
                  <a:gd name="connsiteX7" fmla="*/ 402875 w 607109"/>
                  <a:gd name="connsiteY7" fmla="*/ 151785 h 572427"/>
                  <a:gd name="connsiteX8" fmla="*/ 356023 w 607109"/>
                  <a:gd name="connsiteY8" fmla="*/ 151785 h 572427"/>
                  <a:gd name="connsiteX9" fmla="*/ 424384 w 607109"/>
                  <a:gd name="connsiteY9" fmla="*/ 256572 h 572427"/>
                  <a:gd name="connsiteX10" fmla="*/ 440282 w 607109"/>
                  <a:gd name="connsiteY10" fmla="*/ 251342 h 572427"/>
                  <a:gd name="connsiteX11" fmla="*/ 453749 w 607109"/>
                  <a:gd name="connsiteY11" fmla="*/ 262176 h 572427"/>
                  <a:gd name="connsiteX12" fmla="*/ 467870 w 607109"/>
                  <a:gd name="connsiteY12" fmla="*/ 296358 h 572427"/>
                  <a:gd name="connsiteX13" fmla="*/ 468244 w 607109"/>
                  <a:gd name="connsiteY13" fmla="*/ 296731 h 572427"/>
                  <a:gd name="connsiteX14" fmla="*/ 537821 w 607109"/>
                  <a:gd name="connsiteY14" fmla="*/ 386855 h 572427"/>
                  <a:gd name="connsiteX15" fmla="*/ 573639 w 607109"/>
                  <a:gd name="connsiteY15" fmla="*/ 371165 h 572427"/>
                  <a:gd name="connsiteX16" fmla="*/ 605061 w 607109"/>
                  <a:gd name="connsiteY16" fmla="*/ 383306 h 572427"/>
                  <a:gd name="connsiteX17" fmla="*/ 592903 w 607109"/>
                  <a:gd name="connsiteY17" fmla="*/ 414780 h 572427"/>
                  <a:gd name="connsiteX18" fmla="*/ 250348 w 607109"/>
                  <a:gd name="connsiteY18" fmla="*/ 557484 h 572427"/>
                  <a:gd name="connsiteX19" fmla="*/ 171231 w 607109"/>
                  <a:gd name="connsiteY19" fmla="*/ 572427 h 572427"/>
                  <a:gd name="connsiteX20" fmla="*/ 103431 w 607109"/>
                  <a:gd name="connsiteY20" fmla="*/ 552815 h 572427"/>
                  <a:gd name="connsiteX21" fmla="*/ 101374 w 607109"/>
                  <a:gd name="connsiteY21" fmla="*/ 519193 h 572427"/>
                  <a:gd name="connsiteX22" fmla="*/ 134479 w 607109"/>
                  <a:gd name="connsiteY22" fmla="*/ 516578 h 572427"/>
                  <a:gd name="connsiteX23" fmla="*/ 234637 w 607109"/>
                  <a:gd name="connsiteY23" fmla="*/ 512469 h 572427"/>
                  <a:gd name="connsiteX24" fmla="*/ 437757 w 607109"/>
                  <a:gd name="connsiteY24" fmla="*/ 430003 h 572427"/>
                  <a:gd name="connsiteX25" fmla="*/ 394365 w 607109"/>
                  <a:gd name="connsiteY25" fmla="*/ 374621 h 572427"/>
                  <a:gd name="connsiteX26" fmla="*/ 219206 w 607109"/>
                  <a:gd name="connsiteY26" fmla="*/ 444292 h 572427"/>
                  <a:gd name="connsiteX27" fmla="*/ 217242 w 607109"/>
                  <a:gd name="connsiteY27" fmla="*/ 444946 h 572427"/>
                  <a:gd name="connsiteX28" fmla="*/ 197790 w 607109"/>
                  <a:gd name="connsiteY28" fmla="*/ 446907 h 572427"/>
                  <a:gd name="connsiteX29" fmla="*/ 101093 w 607109"/>
                  <a:gd name="connsiteY29" fmla="*/ 423465 h 572427"/>
                  <a:gd name="connsiteX30" fmla="*/ 90245 w 607109"/>
                  <a:gd name="connsiteY30" fmla="*/ 405907 h 572427"/>
                  <a:gd name="connsiteX31" fmla="*/ 103150 w 607109"/>
                  <a:gd name="connsiteY31" fmla="*/ 389844 h 572427"/>
                  <a:gd name="connsiteX32" fmla="*/ 292056 w 607109"/>
                  <a:gd name="connsiteY32" fmla="*/ 326337 h 572427"/>
                  <a:gd name="connsiteX33" fmla="*/ 236039 w 607109"/>
                  <a:gd name="connsiteY33" fmla="*/ 222484 h 572427"/>
                  <a:gd name="connsiteX34" fmla="*/ 202466 w 607109"/>
                  <a:gd name="connsiteY34" fmla="*/ 322508 h 572427"/>
                  <a:gd name="connsiteX35" fmla="*/ 97913 w 607109"/>
                  <a:gd name="connsiteY35" fmla="*/ 351833 h 572427"/>
                  <a:gd name="connsiteX36" fmla="*/ 91461 w 607109"/>
                  <a:gd name="connsiteY36" fmla="*/ 352674 h 572427"/>
                  <a:gd name="connsiteX37" fmla="*/ 82483 w 607109"/>
                  <a:gd name="connsiteY37" fmla="*/ 350712 h 572427"/>
                  <a:gd name="connsiteX38" fmla="*/ 73505 w 607109"/>
                  <a:gd name="connsiteY38" fmla="*/ 458861 h 572427"/>
                  <a:gd name="connsiteX39" fmla="*/ 108013 w 607109"/>
                  <a:gd name="connsiteY39" fmla="*/ 458861 h 572427"/>
                  <a:gd name="connsiteX40" fmla="*/ 119984 w 607109"/>
                  <a:gd name="connsiteY40" fmla="*/ 470816 h 572427"/>
                  <a:gd name="connsiteX41" fmla="*/ 108013 w 607109"/>
                  <a:gd name="connsiteY41" fmla="*/ 482676 h 572427"/>
                  <a:gd name="connsiteX42" fmla="*/ 11877 w 607109"/>
                  <a:gd name="connsiteY42" fmla="*/ 482676 h 572427"/>
                  <a:gd name="connsiteX43" fmla="*/ 0 w 607109"/>
                  <a:gd name="connsiteY43" fmla="*/ 470816 h 572427"/>
                  <a:gd name="connsiteX44" fmla="*/ 11877 w 607109"/>
                  <a:gd name="connsiteY44" fmla="*/ 458861 h 572427"/>
                  <a:gd name="connsiteX45" fmla="*/ 49658 w 607109"/>
                  <a:gd name="connsiteY45" fmla="*/ 458861 h 572427"/>
                  <a:gd name="connsiteX46" fmla="*/ 71635 w 607109"/>
                  <a:gd name="connsiteY46" fmla="*/ 191384 h 572427"/>
                  <a:gd name="connsiteX47" fmla="*/ 84447 w 607109"/>
                  <a:gd name="connsiteY47" fmla="*/ 180457 h 572427"/>
                  <a:gd name="connsiteX48" fmla="*/ 95388 w 607109"/>
                  <a:gd name="connsiteY48" fmla="*/ 193345 h 572427"/>
                  <a:gd name="connsiteX49" fmla="*/ 86130 w 607109"/>
                  <a:gd name="connsiteY49" fmla="*/ 305604 h 572427"/>
                  <a:gd name="connsiteX50" fmla="*/ 165246 w 607109"/>
                  <a:gd name="connsiteY50" fmla="*/ 283376 h 572427"/>
                  <a:gd name="connsiteX51" fmla="*/ 200690 w 607109"/>
                  <a:gd name="connsiteY51" fmla="*/ 177749 h 572427"/>
                  <a:gd name="connsiteX52" fmla="*/ 221731 w 607109"/>
                  <a:gd name="connsiteY52" fmla="*/ 161592 h 572427"/>
                  <a:gd name="connsiteX53" fmla="*/ 317213 w 607109"/>
                  <a:gd name="connsiteY53" fmla="*/ 110973 h 572427"/>
                  <a:gd name="connsiteX54" fmla="*/ 333859 w 607109"/>
                  <a:gd name="connsiteY54" fmla="*/ 104155 h 572427"/>
                  <a:gd name="connsiteX55" fmla="*/ 223375 w 607109"/>
                  <a:gd name="connsiteY55" fmla="*/ 0 h 572427"/>
                  <a:gd name="connsiteX56" fmla="*/ 282968 w 607109"/>
                  <a:gd name="connsiteY56" fmla="*/ 59522 h 572427"/>
                  <a:gd name="connsiteX57" fmla="*/ 223375 w 607109"/>
                  <a:gd name="connsiteY57" fmla="*/ 119044 h 572427"/>
                  <a:gd name="connsiteX58" fmla="*/ 163782 w 607109"/>
                  <a:gd name="connsiteY58" fmla="*/ 59522 h 572427"/>
                  <a:gd name="connsiteX59" fmla="*/ 223375 w 607109"/>
                  <a:gd name="connsiteY59" fmla="*/ 0 h 5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7109" h="572427">
                    <a:moveTo>
                      <a:pt x="333859" y="104155"/>
                    </a:moveTo>
                    <a:lnTo>
                      <a:pt x="417370" y="104155"/>
                    </a:lnTo>
                    <a:cubicBezTo>
                      <a:pt x="426161" y="104155"/>
                      <a:pt x="434391" y="109105"/>
                      <a:pt x="438505" y="116950"/>
                    </a:cubicBezTo>
                    <a:lnTo>
                      <a:pt x="472265" y="181298"/>
                    </a:lnTo>
                    <a:cubicBezTo>
                      <a:pt x="478344" y="192972"/>
                      <a:pt x="473855" y="207354"/>
                      <a:pt x="462165" y="213518"/>
                    </a:cubicBezTo>
                    <a:cubicBezTo>
                      <a:pt x="458612" y="215293"/>
                      <a:pt x="454871" y="216226"/>
                      <a:pt x="451130" y="216226"/>
                    </a:cubicBezTo>
                    <a:cubicBezTo>
                      <a:pt x="442527" y="216226"/>
                      <a:pt x="434297" y="211557"/>
                      <a:pt x="429995" y="203432"/>
                    </a:cubicBezTo>
                    <a:lnTo>
                      <a:pt x="402875" y="151785"/>
                    </a:lnTo>
                    <a:lnTo>
                      <a:pt x="356023" y="151785"/>
                    </a:lnTo>
                    <a:lnTo>
                      <a:pt x="424384" y="256572"/>
                    </a:lnTo>
                    <a:cubicBezTo>
                      <a:pt x="428499" y="252276"/>
                      <a:pt x="434391" y="250315"/>
                      <a:pt x="440282" y="251342"/>
                    </a:cubicBezTo>
                    <a:cubicBezTo>
                      <a:pt x="446361" y="252463"/>
                      <a:pt x="451411" y="256479"/>
                      <a:pt x="453749" y="262176"/>
                    </a:cubicBezTo>
                    <a:lnTo>
                      <a:pt x="467870" y="296358"/>
                    </a:lnTo>
                    <a:cubicBezTo>
                      <a:pt x="467964" y="296544"/>
                      <a:pt x="468151" y="296638"/>
                      <a:pt x="468244" y="296731"/>
                    </a:cubicBezTo>
                    <a:lnTo>
                      <a:pt x="537821" y="386855"/>
                    </a:lnTo>
                    <a:cubicBezTo>
                      <a:pt x="559424" y="377423"/>
                      <a:pt x="573078" y="371445"/>
                      <a:pt x="573639" y="371165"/>
                    </a:cubicBezTo>
                    <a:cubicBezTo>
                      <a:pt x="585703" y="365842"/>
                      <a:pt x="599730" y="371352"/>
                      <a:pt x="605061" y="383306"/>
                    </a:cubicBezTo>
                    <a:cubicBezTo>
                      <a:pt x="610391" y="395354"/>
                      <a:pt x="604967" y="409456"/>
                      <a:pt x="592903" y="414780"/>
                    </a:cubicBezTo>
                    <a:cubicBezTo>
                      <a:pt x="582523" y="419263"/>
                      <a:pt x="338628" y="526665"/>
                      <a:pt x="250348" y="557484"/>
                    </a:cubicBezTo>
                    <a:cubicBezTo>
                      <a:pt x="218364" y="568598"/>
                      <a:pt x="192179" y="572427"/>
                      <a:pt x="171231" y="572427"/>
                    </a:cubicBezTo>
                    <a:cubicBezTo>
                      <a:pt x="127465" y="572427"/>
                      <a:pt x="106517" y="555523"/>
                      <a:pt x="103431" y="552815"/>
                    </a:cubicBezTo>
                    <a:cubicBezTo>
                      <a:pt x="93518" y="544036"/>
                      <a:pt x="92676" y="528999"/>
                      <a:pt x="101374" y="519193"/>
                    </a:cubicBezTo>
                    <a:cubicBezTo>
                      <a:pt x="109977" y="509480"/>
                      <a:pt x="124566" y="508453"/>
                      <a:pt x="134479" y="516578"/>
                    </a:cubicBezTo>
                    <a:cubicBezTo>
                      <a:pt x="136069" y="517792"/>
                      <a:pt x="164872" y="536751"/>
                      <a:pt x="234637" y="512469"/>
                    </a:cubicBezTo>
                    <a:cubicBezTo>
                      <a:pt x="278309" y="497246"/>
                      <a:pt x="363598" y="461663"/>
                      <a:pt x="437757" y="430003"/>
                    </a:cubicBezTo>
                    <a:lnTo>
                      <a:pt x="394365" y="374621"/>
                    </a:lnTo>
                    <a:lnTo>
                      <a:pt x="219206" y="444292"/>
                    </a:lnTo>
                    <a:cubicBezTo>
                      <a:pt x="218551" y="444572"/>
                      <a:pt x="217897" y="444759"/>
                      <a:pt x="217242" y="444946"/>
                    </a:cubicBezTo>
                    <a:cubicBezTo>
                      <a:pt x="215559" y="445413"/>
                      <a:pt x="209200" y="446907"/>
                      <a:pt x="197790" y="446907"/>
                    </a:cubicBezTo>
                    <a:cubicBezTo>
                      <a:pt x="178993" y="446907"/>
                      <a:pt x="146917" y="442798"/>
                      <a:pt x="101093" y="423465"/>
                    </a:cubicBezTo>
                    <a:cubicBezTo>
                      <a:pt x="94079" y="420570"/>
                      <a:pt x="89777" y="413472"/>
                      <a:pt x="90245" y="405907"/>
                    </a:cubicBezTo>
                    <a:cubicBezTo>
                      <a:pt x="90619" y="398343"/>
                      <a:pt x="95856" y="391899"/>
                      <a:pt x="103150" y="389844"/>
                    </a:cubicBezTo>
                    <a:cubicBezTo>
                      <a:pt x="143737" y="378263"/>
                      <a:pt x="222012" y="353701"/>
                      <a:pt x="292056" y="326337"/>
                    </a:cubicBezTo>
                    <a:lnTo>
                      <a:pt x="236039" y="222484"/>
                    </a:lnTo>
                    <a:lnTo>
                      <a:pt x="202466" y="322508"/>
                    </a:lnTo>
                    <a:lnTo>
                      <a:pt x="97913" y="351833"/>
                    </a:lnTo>
                    <a:cubicBezTo>
                      <a:pt x="95763" y="352393"/>
                      <a:pt x="93612" y="352674"/>
                      <a:pt x="91461" y="352674"/>
                    </a:cubicBezTo>
                    <a:cubicBezTo>
                      <a:pt x="88281" y="352674"/>
                      <a:pt x="85289" y="351833"/>
                      <a:pt x="82483" y="350712"/>
                    </a:cubicBezTo>
                    <a:lnTo>
                      <a:pt x="73505" y="458861"/>
                    </a:lnTo>
                    <a:lnTo>
                      <a:pt x="108013" y="458861"/>
                    </a:lnTo>
                    <a:cubicBezTo>
                      <a:pt x="114653" y="458861"/>
                      <a:pt x="119984" y="464185"/>
                      <a:pt x="119984" y="470816"/>
                    </a:cubicBezTo>
                    <a:cubicBezTo>
                      <a:pt x="119984" y="477353"/>
                      <a:pt x="114653" y="482676"/>
                      <a:pt x="108013" y="482676"/>
                    </a:cubicBezTo>
                    <a:lnTo>
                      <a:pt x="11877" y="482676"/>
                    </a:lnTo>
                    <a:cubicBezTo>
                      <a:pt x="5331" y="482676"/>
                      <a:pt x="0" y="477353"/>
                      <a:pt x="0" y="470816"/>
                    </a:cubicBezTo>
                    <a:cubicBezTo>
                      <a:pt x="0" y="464185"/>
                      <a:pt x="5331" y="458861"/>
                      <a:pt x="11877" y="458861"/>
                    </a:cubicBezTo>
                    <a:lnTo>
                      <a:pt x="49658" y="458861"/>
                    </a:lnTo>
                    <a:lnTo>
                      <a:pt x="71635" y="191384"/>
                    </a:lnTo>
                    <a:cubicBezTo>
                      <a:pt x="72196" y="184846"/>
                      <a:pt x="77901" y="179897"/>
                      <a:pt x="84447" y="180457"/>
                    </a:cubicBezTo>
                    <a:cubicBezTo>
                      <a:pt x="90993" y="181017"/>
                      <a:pt x="95950" y="186808"/>
                      <a:pt x="95388" y="193345"/>
                    </a:cubicBezTo>
                    <a:lnTo>
                      <a:pt x="86130" y="305604"/>
                    </a:lnTo>
                    <a:lnTo>
                      <a:pt x="165246" y="283376"/>
                    </a:lnTo>
                    <a:lnTo>
                      <a:pt x="200690" y="177749"/>
                    </a:lnTo>
                    <a:cubicBezTo>
                      <a:pt x="203869" y="168409"/>
                      <a:pt x="212379" y="162245"/>
                      <a:pt x="221731" y="161592"/>
                    </a:cubicBezTo>
                    <a:lnTo>
                      <a:pt x="317213" y="110973"/>
                    </a:lnTo>
                    <a:cubicBezTo>
                      <a:pt x="321515" y="106770"/>
                      <a:pt x="327406" y="104155"/>
                      <a:pt x="333859" y="104155"/>
                    </a:cubicBezTo>
                    <a:close/>
                    <a:moveTo>
                      <a:pt x="223375" y="0"/>
                    </a:moveTo>
                    <a:cubicBezTo>
                      <a:pt x="256287" y="0"/>
                      <a:pt x="282968" y="26649"/>
                      <a:pt x="282968" y="59522"/>
                    </a:cubicBezTo>
                    <a:cubicBezTo>
                      <a:pt x="282968" y="92395"/>
                      <a:pt x="256287" y="119044"/>
                      <a:pt x="223375" y="119044"/>
                    </a:cubicBezTo>
                    <a:cubicBezTo>
                      <a:pt x="190463" y="119044"/>
                      <a:pt x="163782" y="92395"/>
                      <a:pt x="163782" y="59522"/>
                    </a:cubicBezTo>
                    <a:cubicBezTo>
                      <a:pt x="163782" y="26649"/>
                      <a:pt x="190463" y="0"/>
                      <a:pt x="2233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3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</a:endParaRPr>
              </a:p>
            </p:txBody>
          </p:sp>
        </p:grpSp>
        <p:sp>
          <p:nvSpPr>
            <p:cNvPr id="29" name="形状"/>
            <p:cNvSpPr/>
            <p:nvPr/>
          </p:nvSpPr>
          <p:spPr>
            <a:xfrm>
              <a:off x="2882267" y="3739960"/>
              <a:ext cx="3925040" cy="309927"/>
            </a:xfrm>
            <a:prstGeom prst="homePlat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grpSp>
          <p:nvGrpSpPr>
            <p:cNvPr id="30" name="形状"/>
            <p:cNvGrpSpPr/>
            <p:nvPr/>
          </p:nvGrpSpPr>
          <p:grpSpPr>
            <a:xfrm>
              <a:off x="6614745" y="3737282"/>
              <a:ext cx="312605" cy="312605"/>
              <a:chOff x="8786480" y="2527581"/>
              <a:chExt cx="533804" cy="533804"/>
            </a:xfrm>
          </p:grpSpPr>
          <p:sp>
            <p:nvSpPr>
              <p:cNvPr id="31" name="形状"/>
              <p:cNvSpPr/>
              <p:nvPr/>
            </p:nvSpPr>
            <p:spPr bwMode="auto">
              <a:xfrm>
                <a:off x="8786480" y="2527581"/>
                <a:ext cx="533804" cy="533804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/>
                </a:solidFill>
              </a:ln>
            </p:spPr>
            <p:txBody>
              <a:bodyPr wrap="square" lIns="91440" tIns="45720" rIns="91440" bIns="45720" anchor="ctr">
                <a:normAutofit fontScale="5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</a:endParaRPr>
              </a:p>
            </p:txBody>
          </p:sp>
          <p:sp>
            <p:nvSpPr>
              <p:cNvPr id="32" name="形状"/>
              <p:cNvSpPr/>
              <p:nvPr/>
            </p:nvSpPr>
            <p:spPr bwMode="auto">
              <a:xfrm>
                <a:off x="8894687" y="2644855"/>
                <a:ext cx="317393" cy="299258"/>
              </a:xfrm>
              <a:custGeom>
                <a:avLst/>
                <a:gdLst>
                  <a:gd name="connsiteX0" fmla="*/ 333859 w 607109"/>
                  <a:gd name="connsiteY0" fmla="*/ 104155 h 572427"/>
                  <a:gd name="connsiteX1" fmla="*/ 417370 w 607109"/>
                  <a:gd name="connsiteY1" fmla="*/ 104155 h 572427"/>
                  <a:gd name="connsiteX2" fmla="*/ 438505 w 607109"/>
                  <a:gd name="connsiteY2" fmla="*/ 116950 h 572427"/>
                  <a:gd name="connsiteX3" fmla="*/ 472265 w 607109"/>
                  <a:gd name="connsiteY3" fmla="*/ 181298 h 572427"/>
                  <a:gd name="connsiteX4" fmla="*/ 462165 w 607109"/>
                  <a:gd name="connsiteY4" fmla="*/ 213518 h 572427"/>
                  <a:gd name="connsiteX5" fmla="*/ 451130 w 607109"/>
                  <a:gd name="connsiteY5" fmla="*/ 216226 h 572427"/>
                  <a:gd name="connsiteX6" fmla="*/ 429995 w 607109"/>
                  <a:gd name="connsiteY6" fmla="*/ 203432 h 572427"/>
                  <a:gd name="connsiteX7" fmla="*/ 402875 w 607109"/>
                  <a:gd name="connsiteY7" fmla="*/ 151785 h 572427"/>
                  <a:gd name="connsiteX8" fmla="*/ 356023 w 607109"/>
                  <a:gd name="connsiteY8" fmla="*/ 151785 h 572427"/>
                  <a:gd name="connsiteX9" fmla="*/ 424384 w 607109"/>
                  <a:gd name="connsiteY9" fmla="*/ 256572 h 572427"/>
                  <a:gd name="connsiteX10" fmla="*/ 440282 w 607109"/>
                  <a:gd name="connsiteY10" fmla="*/ 251342 h 572427"/>
                  <a:gd name="connsiteX11" fmla="*/ 453749 w 607109"/>
                  <a:gd name="connsiteY11" fmla="*/ 262176 h 572427"/>
                  <a:gd name="connsiteX12" fmla="*/ 467870 w 607109"/>
                  <a:gd name="connsiteY12" fmla="*/ 296358 h 572427"/>
                  <a:gd name="connsiteX13" fmla="*/ 468244 w 607109"/>
                  <a:gd name="connsiteY13" fmla="*/ 296731 h 572427"/>
                  <a:gd name="connsiteX14" fmla="*/ 537821 w 607109"/>
                  <a:gd name="connsiteY14" fmla="*/ 386855 h 572427"/>
                  <a:gd name="connsiteX15" fmla="*/ 573639 w 607109"/>
                  <a:gd name="connsiteY15" fmla="*/ 371165 h 572427"/>
                  <a:gd name="connsiteX16" fmla="*/ 605061 w 607109"/>
                  <a:gd name="connsiteY16" fmla="*/ 383306 h 572427"/>
                  <a:gd name="connsiteX17" fmla="*/ 592903 w 607109"/>
                  <a:gd name="connsiteY17" fmla="*/ 414780 h 572427"/>
                  <a:gd name="connsiteX18" fmla="*/ 250348 w 607109"/>
                  <a:gd name="connsiteY18" fmla="*/ 557484 h 572427"/>
                  <a:gd name="connsiteX19" fmla="*/ 171231 w 607109"/>
                  <a:gd name="connsiteY19" fmla="*/ 572427 h 572427"/>
                  <a:gd name="connsiteX20" fmla="*/ 103431 w 607109"/>
                  <a:gd name="connsiteY20" fmla="*/ 552815 h 572427"/>
                  <a:gd name="connsiteX21" fmla="*/ 101374 w 607109"/>
                  <a:gd name="connsiteY21" fmla="*/ 519193 h 572427"/>
                  <a:gd name="connsiteX22" fmla="*/ 134479 w 607109"/>
                  <a:gd name="connsiteY22" fmla="*/ 516578 h 572427"/>
                  <a:gd name="connsiteX23" fmla="*/ 234637 w 607109"/>
                  <a:gd name="connsiteY23" fmla="*/ 512469 h 572427"/>
                  <a:gd name="connsiteX24" fmla="*/ 437757 w 607109"/>
                  <a:gd name="connsiteY24" fmla="*/ 430003 h 572427"/>
                  <a:gd name="connsiteX25" fmla="*/ 394365 w 607109"/>
                  <a:gd name="connsiteY25" fmla="*/ 374621 h 572427"/>
                  <a:gd name="connsiteX26" fmla="*/ 219206 w 607109"/>
                  <a:gd name="connsiteY26" fmla="*/ 444292 h 572427"/>
                  <a:gd name="connsiteX27" fmla="*/ 217242 w 607109"/>
                  <a:gd name="connsiteY27" fmla="*/ 444946 h 572427"/>
                  <a:gd name="connsiteX28" fmla="*/ 197790 w 607109"/>
                  <a:gd name="connsiteY28" fmla="*/ 446907 h 572427"/>
                  <a:gd name="connsiteX29" fmla="*/ 101093 w 607109"/>
                  <a:gd name="connsiteY29" fmla="*/ 423465 h 572427"/>
                  <a:gd name="connsiteX30" fmla="*/ 90245 w 607109"/>
                  <a:gd name="connsiteY30" fmla="*/ 405907 h 572427"/>
                  <a:gd name="connsiteX31" fmla="*/ 103150 w 607109"/>
                  <a:gd name="connsiteY31" fmla="*/ 389844 h 572427"/>
                  <a:gd name="connsiteX32" fmla="*/ 292056 w 607109"/>
                  <a:gd name="connsiteY32" fmla="*/ 326337 h 572427"/>
                  <a:gd name="connsiteX33" fmla="*/ 236039 w 607109"/>
                  <a:gd name="connsiteY33" fmla="*/ 222484 h 572427"/>
                  <a:gd name="connsiteX34" fmla="*/ 202466 w 607109"/>
                  <a:gd name="connsiteY34" fmla="*/ 322508 h 572427"/>
                  <a:gd name="connsiteX35" fmla="*/ 97913 w 607109"/>
                  <a:gd name="connsiteY35" fmla="*/ 351833 h 572427"/>
                  <a:gd name="connsiteX36" fmla="*/ 91461 w 607109"/>
                  <a:gd name="connsiteY36" fmla="*/ 352674 h 572427"/>
                  <a:gd name="connsiteX37" fmla="*/ 82483 w 607109"/>
                  <a:gd name="connsiteY37" fmla="*/ 350712 h 572427"/>
                  <a:gd name="connsiteX38" fmla="*/ 73505 w 607109"/>
                  <a:gd name="connsiteY38" fmla="*/ 458861 h 572427"/>
                  <a:gd name="connsiteX39" fmla="*/ 108013 w 607109"/>
                  <a:gd name="connsiteY39" fmla="*/ 458861 h 572427"/>
                  <a:gd name="connsiteX40" fmla="*/ 119984 w 607109"/>
                  <a:gd name="connsiteY40" fmla="*/ 470816 h 572427"/>
                  <a:gd name="connsiteX41" fmla="*/ 108013 w 607109"/>
                  <a:gd name="connsiteY41" fmla="*/ 482676 h 572427"/>
                  <a:gd name="connsiteX42" fmla="*/ 11877 w 607109"/>
                  <a:gd name="connsiteY42" fmla="*/ 482676 h 572427"/>
                  <a:gd name="connsiteX43" fmla="*/ 0 w 607109"/>
                  <a:gd name="connsiteY43" fmla="*/ 470816 h 572427"/>
                  <a:gd name="connsiteX44" fmla="*/ 11877 w 607109"/>
                  <a:gd name="connsiteY44" fmla="*/ 458861 h 572427"/>
                  <a:gd name="connsiteX45" fmla="*/ 49658 w 607109"/>
                  <a:gd name="connsiteY45" fmla="*/ 458861 h 572427"/>
                  <a:gd name="connsiteX46" fmla="*/ 71635 w 607109"/>
                  <a:gd name="connsiteY46" fmla="*/ 191384 h 572427"/>
                  <a:gd name="connsiteX47" fmla="*/ 84447 w 607109"/>
                  <a:gd name="connsiteY47" fmla="*/ 180457 h 572427"/>
                  <a:gd name="connsiteX48" fmla="*/ 95388 w 607109"/>
                  <a:gd name="connsiteY48" fmla="*/ 193345 h 572427"/>
                  <a:gd name="connsiteX49" fmla="*/ 86130 w 607109"/>
                  <a:gd name="connsiteY49" fmla="*/ 305604 h 572427"/>
                  <a:gd name="connsiteX50" fmla="*/ 165246 w 607109"/>
                  <a:gd name="connsiteY50" fmla="*/ 283376 h 572427"/>
                  <a:gd name="connsiteX51" fmla="*/ 200690 w 607109"/>
                  <a:gd name="connsiteY51" fmla="*/ 177749 h 572427"/>
                  <a:gd name="connsiteX52" fmla="*/ 221731 w 607109"/>
                  <a:gd name="connsiteY52" fmla="*/ 161592 h 572427"/>
                  <a:gd name="connsiteX53" fmla="*/ 317213 w 607109"/>
                  <a:gd name="connsiteY53" fmla="*/ 110973 h 572427"/>
                  <a:gd name="connsiteX54" fmla="*/ 333859 w 607109"/>
                  <a:gd name="connsiteY54" fmla="*/ 104155 h 572427"/>
                  <a:gd name="connsiteX55" fmla="*/ 223375 w 607109"/>
                  <a:gd name="connsiteY55" fmla="*/ 0 h 572427"/>
                  <a:gd name="connsiteX56" fmla="*/ 282968 w 607109"/>
                  <a:gd name="connsiteY56" fmla="*/ 59522 h 572427"/>
                  <a:gd name="connsiteX57" fmla="*/ 223375 w 607109"/>
                  <a:gd name="connsiteY57" fmla="*/ 119044 h 572427"/>
                  <a:gd name="connsiteX58" fmla="*/ 163782 w 607109"/>
                  <a:gd name="connsiteY58" fmla="*/ 59522 h 572427"/>
                  <a:gd name="connsiteX59" fmla="*/ 223375 w 607109"/>
                  <a:gd name="connsiteY59" fmla="*/ 0 h 5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7109" h="572427">
                    <a:moveTo>
                      <a:pt x="333859" y="104155"/>
                    </a:moveTo>
                    <a:lnTo>
                      <a:pt x="417370" y="104155"/>
                    </a:lnTo>
                    <a:cubicBezTo>
                      <a:pt x="426161" y="104155"/>
                      <a:pt x="434391" y="109105"/>
                      <a:pt x="438505" y="116950"/>
                    </a:cubicBezTo>
                    <a:lnTo>
                      <a:pt x="472265" y="181298"/>
                    </a:lnTo>
                    <a:cubicBezTo>
                      <a:pt x="478344" y="192972"/>
                      <a:pt x="473855" y="207354"/>
                      <a:pt x="462165" y="213518"/>
                    </a:cubicBezTo>
                    <a:cubicBezTo>
                      <a:pt x="458612" y="215293"/>
                      <a:pt x="454871" y="216226"/>
                      <a:pt x="451130" y="216226"/>
                    </a:cubicBezTo>
                    <a:cubicBezTo>
                      <a:pt x="442527" y="216226"/>
                      <a:pt x="434297" y="211557"/>
                      <a:pt x="429995" y="203432"/>
                    </a:cubicBezTo>
                    <a:lnTo>
                      <a:pt x="402875" y="151785"/>
                    </a:lnTo>
                    <a:lnTo>
                      <a:pt x="356023" y="151785"/>
                    </a:lnTo>
                    <a:lnTo>
                      <a:pt x="424384" y="256572"/>
                    </a:lnTo>
                    <a:cubicBezTo>
                      <a:pt x="428499" y="252276"/>
                      <a:pt x="434391" y="250315"/>
                      <a:pt x="440282" y="251342"/>
                    </a:cubicBezTo>
                    <a:cubicBezTo>
                      <a:pt x="446361" y="252463"/>
                      <a:pt x="451411" y="256479"/>
                      <a:pt x="453749" y="262176"/>
                    </a:cubicBezTo>
                    <a:lnTo>
                      <a:pt x="467870" y="296358"/>
                    </a:lnTo>
                    <a:cubicBezTo>
                      <a:pt x="467964" y="296544"/>
                      <a:pt x="468151" y="296638"/>
                      <a:pt x="468244" y="296731"/>
                    </a:cubicBezTo>
                    <a:lnTo>
                      <a:pt x="537821" y="386855"/>
                    </a:lnTo>
                    <a:cubicBezTo>
                      <a:pt x="559424" y="377423"/>
                      <a:pt x="573078" y="371445"/>
                      <a:pt x="573639" y="371165"/>
                    </a:cubicBezTo>
                    <a:cubicBezTo>
                      <a:pt x="585703" y="365842"/>
                      <a:pt x="599730" y="371352"/>
                      <a:pt x="605061" y="383306"/>
                    </a:cubicBezTo>
                    <a:cubicBezTo>
                      <a:pt x="610391" y="395354"/>
                      <a:pt x="604967" y="409456"/>
                      <a:pt x="592903" y="414780"/>
                    </a:cubicBezTo>
                    <a:cubicBezTo>
                      <a:pt x="582523" y="419263"/>
                      <a:pt x="338628" y="526665"/>
                      <a:pt x="250348" y="557484"/>
                    </a:cubicBezTo>
                    <a:cubicBezTo>
                      <a:pt x="218364" y="568598"/>
                      <a:pt x="192179" y="572427"/>
                      <a:pt x="171231" y="572427"/>
                    </a:cubicBezTo>
                    <a:cubicBezTo>
                      <a:pt x="127465" y="572427"/>
                      <a:pt x="106517" y="555523"/>
                      <a:pt x="103431" y="552815"/>
                    </a:cubicBezTo>
                    <a:cubicBezTo>
                      <a:pt x="93518" y="544036"/>
                      <a:pt x="92676" y="528999"/>
                      <a:pt x="101374" y="519193"/>
                    </a:cubicBezTo>
                    <a:cubicBezTo>
                      <a:pt x="109977" y="509480"/>
                      <a:pt x="124566" y="508453"/>
                      <a:pt x="134479" y="516578"/>
                    </a:cubicBezTo>
                    <a:cubicBezTo>
                      <a:pt x="136069" y="517792"/>
                      <a:pt x="164872" y="536751"/>
                      <a:pt x="234637" y="512469"/>
                    </a:cubicBezTo>
                    <a:cubicBezTo>
                      <a:pt x="278309" y="497246"/>
                      <a:pt x="363598" y="461663"/>
                      <a:pt x="437757" y="430003"/>
                    </a:cubicBezTo>
                    <a:lnTo>
                      <a:pt x="394365" y="374621"/>
                    </a:lnTo>
                    <a:lnTo>
                      <a:pt x="219206" y="444292"/>
                    </a:lnTo>
                    <a:cubicBezTo>
                      <a:pt x="218551" y="444572"/>
                      <a:pt x="217897" y="444759"/>
                      <a:pt x="217242" y="444946"/>
                    </a:cubicBezTo>
                    <a:cubicBezTo>
                      <a:pt x="215559" y="445413"/>
                      <a:pt x="209200" y="446907"/>
                      <a:pt x="197790" y="446907"/>
                    </a:cubicBezTo>
                    <a:cubicBezTo>
                      <a:pt x="178993" y="446907"/>
                      <a:pt x="146917" y="442798"/>
                      <a:pt x="101093" y="423465"/>
                    </a:cubicBezTo>
                    <a:cubicBezTo>
                      <a:pt x="94079" y="420570"/>
                      <a:pt x="89777" y="413472"/>
                      <a:pt x="90245" y="405907"/>
                    </a:cubicBezTo>
                    <a:cubicBezTo>
                      <a:pt x="90619" y="398343"/>
                      <a:pt x="95856" y="391899"/>
                      <a:pt x="103150" y="389844"/>
                    </a:cubicBezTo>
                    <a:cubicBezTo>
                      <a:pt x="143737" y="378263"/>
                      <a:pt x="222012" y="353701"/>
                      <a:pt x="292056" y="326337"/>
                    </a:cubicBezTo>
                    <a:lnTo>
                      <a:pt x="236039" y="222484"/>
                    </a:lnTo>
                    <a:lnTo>
                      <a:pt x="202466" y="322508"/>
                    </a:lnTo>
                    <a:lnTo>
                      <a:pt x="97913" y="351833"/>
                    </a:lnTo>
                    <a:cubicBezTo>
                      <a:pt x="95763" y="352393"/>
                      <a:pt x="93612" y="352674"/>
                      <a:pt x="91461" y="352674"/>
                    </a:cubicBezTo>
                    <a:cubicBezTo>
                      <a:pt x="88281" y="352674"/>
                      <a:pt x="85289" y="351833"/>
                      <a:pt x="82483" y="350712"/>
                    </a:cubicBezTo>
                    <a:lnTo>
                      <a:pt x="73505" y="458861"/>
                    </a:lnTo>
                    <a:lnTo>
                      <a:pt x="108013" y="458861"/>
                    </a:lnTo>
                    <a:cubicBezTo>
                      <a:pt x="114653" y="458861"/>
                      <a:pt x="119984" y="464185"/>
                      <a:pt x="119984" y="470816"/>
                    </a:cubicBezTo>
                    <a:cubicBezTo>
                      <a:pt x="119984" y="477353"/>
                      <a:pt x="114653" y="482676"/>
                      <a:pt x="108013" y="482676"/>
                    </a:cubicBezTo>
                    <a:lnTo>
                      <a:pt x="11877" y="482676"/>
                    </a:lnTo>
                    <a:cubicBezTo>
                      <a:pt x="5331" y="482676"/>
                      <a:pt x="0" y="477353"/>
                      <a:pt x="0" y="470816"/>
                    </a:cubicBezTo>
                    <a:cubicBezTo>
                      <a:pt x="0" y="464185"/>
                      <a:pt x="5331" y="458861"/>
                      <a:pt x="11877" y="458861"/>
                    </a:cubicBezTo>
                    <a:lnTo>
                      <a:pt x="49658" y="458861"/>
                    </a:lnTo>
                    <a:lnTo>
                      <a:pt x="71635" y="191384"/>
                    </a:lnTo>
                    <a:cubicBezTo>
                      <a:pt x="72196" y="184846"/>
                      <a:pt x="77901" y="179897"/>
                      <a:pt x="84447" y="180457"/>
                    </a:cubicBezTo>
                    <a:cubicBezTo>
                      <a:pt x="90993" y="181017"/>
                      <a:pt x="95950" y="186808"/>
                      <a:pt x="95388" y="193345"/>
                    </a:cubicBezTo>
                    <a:lnTo>
                      <a:pt x="86130" y="305604"/>
                    </a:lnTo>
                    <a:lnTo>
                      <a:pt x="165246" y="283376"/>
                    </a:lnTo>
                    <a:lnTo>
                      <a:pt x="200690" y="177749"/>
                    </a:lnTo>
                    <a:cubicBezTo>
                      <a:pt x="203869" y="168409"/>
                      <a:pt x="212379" y="162245"/>
                      <a:pt x="221731" y="161592"/>
                    </a:cubicBezTo>
                    <a:lnTo>
                      <a:pt x="317213" y="110973"/>
                    </a:lnTo>
                    <a:cubicBezTo>
                      <a:pt x="321515" y="106770"/>
                      <a:pt x="327406" y="104155"/>
                      <a:pt x="333859" y="104155"/>
                    </a:cubicBezTo>
                    <a:close/>
                    <a:moveTo>
                      <a:pt x="223375" y="0"/>
                    </a:moveTo>
                    <a:cubicBezTo>
                      <a:pt x="256287" y="0"/>
                      <a:pt x="282968" y="26649"/>
                      <a:pt x="282968" y="59522"/>
                    </a:cubicBezTo>
                    <a:cubicBezTo>
                      <a:pt x="282968" y="92395"/>
                      <a:pt x="256287" y="119044"/>
                      <a:pt x="223375" y="119044"/>
                    </a:cubicBezTo>
                    <a:cubicBezTo>
                      <a:pt x="190463" y="119044"/>
                      <a:pt x="163782" y="92395"/>
                      <a:pt x="163782" y="59522"/>
                    </a:cubicBezTo>
                    <a:cubicBezTo>
                      <a:pt x="163782" y="26649"/>
                      <a:pt x="190463" y="0"/>
                      <a:pt x="2233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3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 flipH="1">
              <a:off x="7149173" y="2269081"/>
              <a:ext cx="3839726" cy="33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请输入正文内容，可以点击改请输入正文内容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 flipH="1">
              <a:off x="7149173" y="2759681"/>
              <a:ext cx="3839726" cy="33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请输入正文内容，可以点击改请输入正文内容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 flipH="1">
              <a:off x="7599613" y="3221773"/>
              <a:ext cx="3839726" cy="33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请输入正文内容，可以点击改请输入正文内容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 flipH="1">
              <a:off x="7149173" y="3725166"/>
              <a:ext cx="3839726" cy="33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请输入正文内容，可以点击改请输入正文内容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654300" y="4818933"/>
            <a:ext cx="6883400" cy="1138622"/>
            <a:chOff x="2654300" y="4818933"/>
            <a:chExt cx="6883400" cy="1138622"/>
          </a:xfrm>
        </p:grpSpPr>
        <p:sp>
          <p:nvSpPr>
            <p:cNvPr id="43" name="文本框 42"/>
            <p:cNvSpPr txBox="1"/>
            <p:nvPr/>
          </p:nvSpPr>
          <p:spPr>
            <a:xfrm>
              <a:off x="4814532" y="4818933"/>
              <a:ext cx="2562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gradFill>
                    <a:gsLst>
                      <a:gs pos="0">
                        <a:srgbClr val="72DBCB"/>
                      </a:gs>
                      <a:gs pos="65000">
                        <a:srgbClr val="2FC1B3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3200" dirty="0">
                <a:gradFill>
                  <a:gsLst>
                    <a:gs pos="0">
                      <a:srgbClr val="72DBCB"/>
                    </a:gs>
                    <a:gs pos="65000">
                      <a:srgbClr val="2FC1B3"/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654300" y="5386437"/>
              <a:ext cx="6883400" cy="571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请输入正文内容，可以点击编辑修改。请输入正文内容，可以点击编辑修改。请输入正文内容，可以点击编辑修改。请输入正文内容，可以点击编辑修改。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913" y="2010316"/>
            <a:ext cx="4237087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12049" y="276170"/>
            <a:ext cx="3289055" cy="639945"/>
            <a:chOff x="512049" y="276170"/>
            <a:chExt cx="3289055" cy="639945"/>
          </a:xfrm>
        </p:grpSpPr>
        <p:grpSp>
          <p:nvGrpSpPr>
            <p:cNvPr id="2" name="组合 1"/>
            <p:cNvGrpSpPr/>
            <p:nvPr/>
          </p:nvGrpSpPr>
          <p:grpSpPr>
            <a:xfrm>
              <a:off x="512049" y="276170"/>
              <a:ext cx="613513" cy="582525"/>
              <a:chOff x="353423" y="276170"/>
              <a:chExt cx="613513" cy="582525"/>
            </a:xfrm>
          </p:grpSpPr>
          <p:sp>
            <p:nvSpPr>
              <p:cNvPr id="12" name="椭圆 4"/>
              <p:cNvSpPr/>
              <p:nvPr/>
            </p:nvSpPr>
            <p:spPr>
              <a:xfrm rot="9670245">
                <a:off x="359148" y="276170"/>
                <a:ext cx="602062" cy="582525"/>
              </a:xfrm>
              <a:custGeom>
                <a:avLst/>
                <a:gdLst>
                  <a:gd name="connsiteX0" fmla="*/ 0 w 7086600"/>
                  <a:gd name="connsiteY0" fmla="*/ 3133552 h 6267104"/>
                  <a:gd name="connsiteX1" fmla="*/ 3543300 w 7086600"/>
                  <a:gd name="connsiteY1" fmla="*/ 0 h 6267104"/>
                  <a:gd name="connsiteX2" fmla="*/ 7086600 w 7086600"/>
                  <a:gd name="connsiteY2" fmla="*/ 3133552 h 6267104"/>
                  <a:gd name="connsiteX3" fmla="*/ 3543300 w 7086600"/>
                  <a:gd name="connsiteY3" fmla="*/ 6267104 h 6267104"/>
                  <a:gd name="connsiteX4" fmla="*/ 0 w 7086600"/>
                  <a:gd name="connsiteY4" fmla="*/ 3133552 h 6267104"/>
                  <a:gd name="connsiteX0-1" fmla="*/ 183992 w 7270592"/>
                  <a:gd name="connsiteY0-2" fmla="*/ 3666952 h 6800504"/>
                  <a:gd name="connsiteX1-3" fmla="*/ 1727042 w 7270592"/>
                  <a:gd name="connsiteY1-4" fmla="*/ 0 h 6800504"/>
                  <a:gd name="connsiteX2-5" fmla="*/ 7270592 w 7270592"/>
                  <a:gd name="connsiteY2-6" fmla="*/ 3666952 h 6800504"/>
                  <a:gd name="connsiteX3-7" fmla="*/ 3727292 w 7270592"/>
                  <a:gd name="connsiteY3-8" fmla="*/ 6800504 h 6800504"/>
                  <a:gd name="connsiteX4-9" fmla="*/ 183992 w 7270592"/>
                  <a:gd name="connsiteY4-10" fmla="*/ 3666952 h 6800504"/>
                  <a:gd name="connsiteX0-11" fmla="*/ 83501 w 7170101"/>
                  <a:gd name="connsiteY0-12" fmla="*/ 3668861 h 6807196"/>
                  <a:gd name="connsiteX1-13" fmla="*/ 1626551 w 7170101"/>
                  <a:gd name="connsiteY1-14" fmla="*/ 1909 h 6807196"/>
                  <a:gd name="connsiteX2-15" fmla="*/ 7170101 w 7170101"/>
                  <a:gd name="connsiteY2-16" fmla="*/ 4164161 h 6807196"/>
                  <a:gd name="connsiteX3-17" fmla="*/ 3626801 w 7170101"/>
                  <a:gd name="connsiteY3-18" fmla="*/ 6802413 h 6807196"/>
                  <a:gd name="connsiteX4-19" fmla="*/ 83501 w 7170101"/>
                  <a:gd name="connsiteY4-20" fmla="*/ 3668861 h 6807196"/>
                  <a:gd name="connsiteX0-21" fmla="*/ 208767 w 7295367"/>
                  <a:gd name="connsiteY0-22" fmla="*/ 3668798 h 6250591"/>
                  <a:gd name="connsiteX1-23" fmla="*/ 1751817 w 7295367"/>
                  <a:gd name="connsiteY1-24" fmla="*/ 1846 h 6250591"/>
                  <a:gd name="connsiteX2-25" fmla="*/ 7295367 w 7295367"/>
                  <a:gd name="connsiteY2-26" fmla="*/ 4164098 h 6250591"/>
                  <a:gd name="connsiteX3-27" fmla="*/ 5729073 w 7295367"/>
                  <a:gd name="connsiteY3-28" fmla="*/ 6240978 h 6250591"/>
                  <a:gd name="connsiteX4-29" fmla="*/ 208767 w 7295367"/>
                  <a:gd name="connsiteY4-30" fmla="*/ 3668798 h 6250591"/>
                  <a:gd name="connsiteX0-31" fmla="*/ 39259 w 7125859"/>
                  <a:gd name="connsiteY0-32" fmla="*/ 2010923 h 4592716"/>
                  <a:gd name="connsiteX1-33" fmla="*/ 3290832 w 7125859"/>
                  <a:gd name="connsiteY1-34" fmla="*/ 3680 h 4592716"/>
                  <a:gd name="connsiteX2-35" fmla="*/ 7125859 w 7125859"/>
                  <a:gd name="connsiteY2-36" fmla="*/ 2506223 h 4592716"/>
                  <a:gd name="connsiteX3-37" fmla="*/ 5559565 w 7125859"/>
                  <a:gd name="connsiteY3-38" fmla="*/ 4583103 h 4592716"/>
                  <a:gd name="connsiteX4-39" fmla="*/ 39259 w 7125859"/>
                  <a:gd name="connsiteY4-40" fmla="*/ 2010923 h 4592716"/>
                  <a:gd name="connsiteX0-41" fmla="*/ 52434 w 6307604"/>
                  <a:gd name="connsiteY0-42" fmla="*/ 1153208 h 4681794"/>
                  <a:gd name="connsiteX1-43" fmla="*/ 2472577 w 6307604"/>
                  <a:gd name="connsiteY1-44" fmla="*/ 52979 h 4681794"/>
                  <a:gd name="connsiteX2-45" fmla="*/ 6307604 w 6307604"/>
                  <a:gd name="connsiteY2-46" fmla="*/ 2555522 h 4681794"/>
                  <a:gd name="connsiteX3-47" fmla="*/ 4741310 w 6307604"/>
                  <a:gd name="connsiteY3-48" fmla="*/ 4632402 h 4681794"/>
                  <a:gd name="connsiteX4-49" fmla="*/ 52434 w 6307604"/>
                  <a:gd name="connsiteY4-50" fmla="*/ 1153208 h 4681794"/>
                  <a:gd name="connsiteX0-51" fmla="*/ 53052 w 6459392"/>
                  <a:gd name="connsiteY0-52" fmla="*/ 1216588 h 5012979"/>
                  <a:gd name="connsiteX1-53" fmla="*/ 2473195 w 6459392"/>
                  <a:gd name="connsiteY1-54" fmla="*/ 116359 h 5012979"/>
                  <a:gd name="connsiteX2-55" fmla="*/ 6459392 w 6459392"/>
                  <a:gd name="connsiteY2-56" fmla="*/ 3677084 h 5012979"/>
                  <a:gd name="connsiteX3-57" fmla="*/ 4741928 w 6459392"/>
                  <a:gd name="connsiteY3-58" fmla="*/ 4695782 h 5012979"/>
                  <a:gd name="connsiteX4-59" fmla="*/ 53052 w 6459392"/>
                  <a:gd name="connsiteY4-60" fmla="*/ 1216588 h 5012979"/>
                  <a:gd name="connsiteX0-61" fmla="*/ 73076 w 5801559"/>
                  <a:gd name="connsiteY0-62" fmla="*/ 1510867 h 4944166"/>
                  <a:gd name="connsiteX1-63" fmla="*/ 1815362 w 5801559"/>
                  <a:gd name="connsiteY1-64" fmla="*/ 71709 h 4944166"/>
                  <a:gd name="connsiteX2-65" fmla="*/ 5801559 w 5801559"/>
                  <a:gd name="connsiteY2-66" fmla="*/ 3632434 h 4944166"/>
                  <a:gd name="connsiteX3-67" fmla="*/ 4084095 w 5801559"/>
                  <a:gd name="connsiteY3-68" fmla="*/ 4651132 h 4944166"/>
                  <a:gd name="connsiteX4-69" fmla="*/ 73076 w 5801559"/>
                  <a:gd name="connsiteY4-70" fmla="*/ 1510867 h 4944166"/>
                  <a:gd name="connsiteX0-71" fmla="*/ 165523 w 5894006"/>
                  <a:gd name="connsiteY0-72" fmla="*/ 1557372 h 4990671"/>
                  <a:gd name="connsiteX1-73" fmla="*/ 1907809 w 5894006"/>
                  <a:gd name="connsiteY1-74" fmla="*/ 118214 h 4990671"/>
                  <a:gd name="connsiteX2-75" fmla="*/ 5894006 w 5894006"/>
                  <a:gd name="connsiteY2-76" fmla="*/ 3678939 h 4990671"/>
                  <a:gd name="connsiteX3-77" fmla="*/ 4176542 w 5894006"/>
                  <a:gd name="connsiteY3-78" fmla="*/ 4697637 h 4990671"/>
                  <a:gd name="connsiteX4-79" fmla="*/ 165523 w 5894006"/>
                  <a:gd name="connsiteY4-80" fmla="*/ 1557372 h 4990671"/>
                  <a:gd name="connsiteX0-81" fmla="*/ 161462 w 5889945"/>
                  <a:gd name="connsiteY0-82" fmla="*/ 1559338 h 5105084"/>
                  <a:gd name="connsiteX1-83" fmla="*/ 1903748 w 5889945"/>
                  <a:gd name="connsiteY1-84" fmla="*/ 120180 h 5105084"/>
                  <a:gd name="connsiteX2-85" fmla="*/ 5889945 w 5889945"/>
                  <a:gd name="connsiteY2-86" fmla="*/ 3680905 h 5105084"/>
                  <a:gd name="connsiteX3-87" fmla="*/ 4115993 w 5889945"/>
                  <a:gd name="connsiteY3-88" fmla="*/ 4869068 h 5105084"/>
                  <a:gd name="connsiteX4-89" fmla="*/ 161462 w 5889945"/>
                  <a:gd name="connsiteY4-90" fmla="*/ 1559338 h 5105084"/>
                  <a:gd name="connsiteX0-91" fmla="*/ 53208 w 5781691"/>
                  <a:gd name="connsiteY0-92" fmla="*/ 1555167 h 4872851"/>
                  <a:gd name="connsiteX1-93" fmla="*/ 1795494 w 5781691"/>
                  <a:gd name="connsiteY1-94" fmla="*/ 116009 h 4872851"/>
                  <a:gd name="connsiteX2-95" fmla="*/ 5781691 w 5781691"/>
                  <a:gd name="connsiteY2-96" fmla="*/ 3676734 h 4872851"/>
                  <a:gd name="connsiteX3-97" fmla="*/ 2475576 w 5781691"/>
                  <a:gd name="connsiteY3-98" fmla="*/ 4499185 h 4872851"/>
                  <a:gd name="connsiteX4-99" fmla="*/ 53208 w 5781691"/>
                  <a:gd name="connsiteY4-100" fmla="*/ 1555167 h 4872851"/>
                  <a:gd name="connsiteX0-101" fmla="*/ 9287 w 5479270"/>
                  <a:gd name="connsiteY0-102" fmla="*/ 1472107 h 4499640"/>
                  <a:gd name="connsiteX1-103" fmla="*/ 1751573 w 5479270"/>
                  <a:gd name="connsiteY1-104" fmla="*/ 32949 h 4499640"/>
                  <a:gd name="connsiteX2-105" fmla="*/ 5479270 w 5479270"/>
                  <a:gd name="connsiteY2-106" fmla="*/ 2793324 h 4499640"/>
                  <a:gd name="connsiteX3-107" fmla="*/ 2431655 w 5479270"/>
                  <a:gd name="connsiteY3-108" fmla="*/ 4416125 h 4499640"/>
                  <a:gd name="connsiteX4-109" fmla="*/ 9287 w 5479270"/>
                  <a:gd name="connsiteY4-110" fmla="*/ 1472107 h 44996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79270" h="4499640">
                    <a:moveTo>
                      <a:pt x="9287" y="1472107"/>
                    </a:moveTo>
                    <a:cubicBezTo>
                      <a:pt x="-104060" y="741578"/>
                      <a:pt x="839909" y="-187254"/>
                      <a:pt x="1751573" y="32949"/>
                    </a:cubicBezTo>
                    <a:cubicBezTo>
                      <a:pt x="2663237" y="253152"/>
                      <a:pt x="5479270" y="1062711"/>
                      <a:pt x="5479270" y="2793324"/>
                    </a:cubicBezTo>
                    <a:cubicBezTo>
                      <a:pt x="5479270" y="4523937"/>
                      <a:pt x="3343319" y="4636328"/>
                      <a:pt x="2431655" y="4416125"/>
                    </a:cubicBezTo>
                    <a:cubicBezTo>
                      <a:pt x="1519991" y="4195922"/>
                      <a:pt x="122634" y="2202636"/>
                      <a:pt x="9287" y="1472107"/>
                    </a:cubicBezTo>
                    <a:close/>
                  </a:path>
                </a:pathLst>
              </a:custGeom>
              <a:gradFill flip="none" rotWithShape="0">
                <a:gsLst>
                  <a:gs pos="69000">
                    <a:srgbClr val="F57987"/>
                  </a:gs>
                  <a:gs pos="0">
                    <a:srgbClr val="FA99A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53423" y="361056"/>
                <a:ext cx="613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02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228664" y="282091"/>
              <a:ext cx="195203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项目成果展示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43422" y="669894"/>
              <a:ext cx="255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/>
              <a:r>
                <a:rPr lang="en-US" altLang="zh-CN" sz="1000" i="1" kern="0" dirty="0">
                  <a:solidFill>
                    <a:prstClr val="white">
                      <a:lumMod val="6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PROJECT RESULTS DISPLAY</a:t>
              </a:r>
              <a:endParaRPr kumimoji="0" lang="zh-CN" alt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906067" y="2708262"/>
            <a:ext cx="3206856" cy="1573209"/>
            <a:chOff x="7409131" y="2615026"/>
            <a:chExt cx="2775317" cy="1573209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7409131" y="2615026"/>
              <a:ext cx="2775317" cy="0"/>
            </a:xfrm>
            <a:prstGeom prst="line">
              <a:avLst/>
            </a:prstGeom>
            <a:noFill/>
            <a:ln w="3175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cxnSp>
          <p:nvCxnSpPr>
            <p:cNvPr id="22" name="直接连接符 21"/>
            <p:cNvCxnSpPr/>
            <p:nvPr/>
          </p:nvCxnSpPr>
          <p:spPr>
            <a:xfrm>
              <a:off x="7409131" y="4188235"/>
              <a:ext cx="2775317" cy="0"/>
            </a:xfrm>
            <a:prstGeom prst="line">
              <a:avLst/>
            </a:prstGeom>
            <a:noFill/>
            <a:ln w="3175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</p:grpSp>
      <p:grpSp>
        <p:nvGrpSpPr>
          <p:cNvPr id="23" name="组合 22"/>
          <p:cNvGrpSpPr/>
          <p:nvPr/>
        </p:nvGrpSpPr>
        <p:grpSpPr>
          <a:xfrm>
            <a:off x="1224256" y="2708262"/>
            <a:ext cx="3290249" cy="1573209"/>
            <a:chOff x="7409131" y="2615026"/>
            <a:chExt cx="2775317" cy="1573209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7409131" y="2615026"/>
              <a:ext cx="2775317" cy="0"/>
            </a:xfrm>
            <a:prstGeom prst="line">
              <a:avLst/>
            </a:prstGeom>
            <a:noFill/>
            <a:ln w="3175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>
            <a:xfrm>
              <a:off x="7409131" y="4188235"/>
              <a:ext cx="2775317" cy="0"/>
            </a:xfrm>
            <a:prstGeom prst="line">
              <a:avLst/>
            </a:prstGeom>
            <a:noFill/>
            <a:ln w="3175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  <a:headEnd type="none"/>
              <a:tailEnd type="none" w="med" len="med"/>
            </a:ln>
            <a:effectLst/>
          </p:spPr>
        </p:cxnSp>
      </p:grpSp>
      <p:grpSp>
        <p:nvGrpSpPr>
          <p:cNvPr id="44" name="组合 43"/>
          <p:cNvGrpSpPr/>
          <p:nvPr/>
        </p:nvGrpSpPr>
        <p:grpSpPr>
          <a:xfrm>
            <a:off x="4683319" y="1878119"/>
            <a:ext cx="2799961" cy="3336563"/>
            <a:chOff x="4683319" y="1878119"/>
            <a:chExt cx="2799961" cy="3336563"/>
          </a:xfrm>
        </p:grpSpPr>
        <p:sp>
          <p:nvSpPr>
            <p:cNvPr id="8" name="形状"/>
            <p:cNvSpPr/>
            <p:nvPr/>
          </p:nvSpPr>
          <p:spPr>
            <a:xfrm>
              <a:off x="4683319" y="2125682"/>
              <a:ext cx="2799961" cy="2799961"/>
            </a:xfrm>
            <a:prstGeom prst="ellipse">
              <a:avLst/>
            </a:prstGeom>
            <a:blipFill dpi="0" rotWithShape="1">
              <a:blip r:embed="rId1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sp>
          <p:nvSpPr>
            <p:cNvPr id="9" name="形状"/>
            <p:cNvSpPr/>
            <p:nvPr/>
          </p:nvSpPr>
          <p:spPr>
            <a:xfrm>
              <a:off x="5799204" y="1878119"/>
              <a:ext cx="634992" cy="635943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9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6" name="形状"/>
            <p:cNvSpPr/>
            <p:nvPr/>
          </p:nvSpPr>
          <p:spPr>
            <a:xfrm>
              <a:off x="5799204" y="4578738"/>
              <a:ext cx="634991" cy="635944"/>
            </a:xfrm>
            <a:prstGeom prst="ellipse">
              <a:avLst/>
            </a:prstGeom>
            <a:gradFill>
              <a:gsLst>
                <a:gs pos="0">
                  <a:srgbClr val="FA99A3"/>
                </a:gs>
                <a:gs pos="65000">
                  <a:srgbClr val="F57987"/>
                </a:gs>
              </a:gsLst>
              <a:lin ang="2700000" scaled="1"/>
            </a:gra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913777" y="2253131"/>
            <a:ext cx="4199145" cy="1260188"/>
            <a:chOff x="6913777" y="2253131"/>
            <a:chExt cx="4199145" cy="1260188"/>
          </a:xfrm>
        </p:grpSpPr>
        <p:sp>
          <p:nvSpPr>
            <p:cNvPr id="19" name="形状"/>
            <p:cNvSpPr/>
            <p:nvPr/>
          </p:nvSpPr>
          <p:spPr>
            <a:xfrm>
              <a:off x="7038459" y="2450936"/>
              <a:ext cx="634992" cy="635943"/>
            </a:xfrm>
            <a:prstGeom prst="ellipse">
              <a:avLst/>
            </a:prstGeom>
            <a:gradFill>
              <a:gsLst>
                <a:gs pos="0">
                  <a:srgbClr val="FA99A3"/>
                </a:gs>
                <a:gs pos="65000">
                  <a:srgbClr val="F57987"/>
                </a:gs>
              </a:gsLst>
              <a:lin ang="2700000" scaled="1"/>
            </a:gra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913777" y="2538074"/>
              <a:ext cx="884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02</a:t>
              </a:r>
              <a:endParaRPr lang="zh-CN" altLang="en-US" sz="2400" dirty="0">
                <a:solidFill>
                  <a:prstClr val="white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900284" y="2253131"/>
              <a:ext cx="2861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900284" y="2688285"/>
              <a:ext cx="3212638" cy="82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请输入正文内容，可以点击编辑修改。请输入正文内容，可以点击编辑修改。请输入正文内容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可以点击编辑修改。请输入正文内容</a:t>
              </a:r>
              <a:endPara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913777" y="3802997"/>
            <a:ext cx="4199145" cy="1260188"/>
            <a:chOff x="6913777" y="3802997"/>
            <a:chExt cx="4199145" cy="1260188"/>
          </a:xfrm>
        </p:grpSpPr>
        <p:sp>
          <p:nvSpPr>
            <p:cNvPr id="17" name="形状"/>
            <p:cNvSpPr/>
            <p:nvPr/>
          </p:nvSpPr>
          <p:spPr>
            <a:xfrm>
              <a:off x="7038459" y="3825108"/>
              <a:ext cx="634991" cy="635944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9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913777" y="3932121"/>
              <a:ext cx="884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04</a:t>
              </a:r>
              <a:endParaRPr lang="zh-CN" altLang="en-US" sz="2400" dirty="0">
                <a:solidFill>
                  <a:prstClr val="white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900284" y="3802997"/>
              <a:ext cx="3212638" cy="1260188"/>
              <a:chOff x="7900284" y="3802997"/>
              <a:chExt cx="3212638" cy="1260188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7900284" y="3802997"/>
                <a:ext cx="2861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输入标题内容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900284" y="4238151"/>
                <a:ext cx="3212638" cy="825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请输入正文内容，可以点击编辑修改。请输入正文内容，可以点击编辑修改。请输入正文内容</a:t>
                </a:r>
                <a:endPara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可以点击编辑修改。请输入正文内容</a:t>
                </a:r>
                <a:endPara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1224256" y="2253131"/>
            <a:ext cx="4188105" cy="1260188"/>
            <a:chOff x="1224256" y="2253131"/>
            <a:chExt cx="4188105" cy="1260188"/>
          </a:xfrm>
        </p:grpSpPr>
        <p:sp>
          <p:nvSpPr>
            <p:cNvPr id="11" name="形状"/>
            <p:cNvSpPr/>
            <p:nvPr/>
          </p:nvSpPr>
          <p:spPr>
            <a:xfrm>
              <a:off x="4669747" y="2450936"/>
              <a:ext cx="634992" cy="635943"/>
            </a:xfrm>
            <a:prstGeom prst="ellipse">
              <a:avLst/>
            </a:prstGeom>
            <a:gradFill>
              <a:gsLst>
                <a:gs pos="0">
                  <a:srgbClr val="FA99A3"/>
                </a:gs>
                <a:gs pos="65000">
                  <a:srgbClr val="F57987"/>
                </a:gs>
              </a:gsLst>
              <a:lin ang="2700000" scaled="1"/>
            </a:gra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+mn-ea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528008" y="2538074"/>
              <a:ext cx="884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lang="zh-CN" altLang="en-US" sz="2400" dirty="0">
                <a:solidFill>
                  <a:prstClr val="white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24256" y="2253131"/>
              <a:ext cx="3212638" cy="1260188"/>
              <a:chOff x="1224256" y="2253131"/>
              <a:chExt cx="3212638" cy="1260188"/>
            </a:xfrm>
          </p:grpSpPr>
          <p:sp>
            <p:nvSpPr>
              <p:cNvPr id="34" name="文本框 33"/>
              <p:cNvSpPr txBox="1"/>
              <p:nvPr/>
            </p:nvSpPr>
            <p:spPr>
              <a:xfrm flipH="1">
                <a:off x="1575574" y="2253131"/>
                <a:ext cx="2861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gradFill>
                      <a:gsLst>
                        <a:gs pos="0">
                          <a:srgbClr val="FA99A3"/>
                        </a:gs>
                        <a:gs pos="65000">
                          <a:srgbClr val="F57987"/>
                        </a:gs>
                      </a:gsLst>
                      <a:lin ang="2700000" scaled="1"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输入标题内容</a:t>
                </a:r>
                <a:endParaRPr lang="zh-CN" altLang="en-US" sz="2400" dirty="0">
                  <a:gradFill>
                    <a:gsLst>
                      <a:gs pos="0">
                        <a:srgbClr val="FA99A3"/>
                      </a:gs>
                      <a:gs pos="65000">
                        <a:srgbClr val="F57987"/>
                      </a:gs>
                    </a:gsLst>
                    <a:lin ang="2700000" scaled="1"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 flipH="1">
                <a:off x="1224256" y="2688285"/>
                <a:ext cx="3212638" cy="825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请输入正文内容，可以点击编辑修改。请输入正文内容，可以点击编辑修改。请输入正文内容</a:t>
                </a:r>
                <a:endPara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可以点击编辑修改。请输入正文内容</a:t>
                </a:r>
                <a:endPara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1224256" y="3802997"/>
            <a:ext cx="4188105" cy="1260188"/>
            <a:chOff x="1224256" y="3802997"/>
            <a:chExt cx="4188105" cy="1260188"/>
          </a:xfrm>
        </p:grpSpPr>
        <p:sp>
          <p:nvSpPr>
            <p:cNvPr id="18" name="形状"/>
            <p:cNvSpPr/>
            <p:nvPr/>
          </p:nvSpPr>
          <p:spPr>
            <a:xfrm>
              <a:off x="4669747" y="3825108"/>
              <a:ext cx="634991" cy="635944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9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528008" y="3932121"/>
              <a:ext cx="884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03</a:t>
              </a:r>
              <a:endParaRPr lang="zh-CN" altLang="en-US" sz="2400" dirty="0">
                <a:solidFill>
                  <a:prstClr val="white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224256" y="3802997"/>
              <a:ext cx="3212638" cy="1260188"/>
              <a:chOff x="1224256" y="3802997"/>
              <a:chExt cx="3212638" cy="1260188"/>
            </a:xfrm>
          </p:grpSpPr>
          <p:sp>
            <p:nvSpPr>
              <p:cNvPr id="36" name="文本框 35"/>
              <p:cNvSpPr txBox="1"/>
              <p:nvPr/>
            </p:nvSpPr>
            <p:spPr>
              <a:xfrm flipH="1">
                <a:off x="1575574" y="3802997"/>
                <a:ext cx="2861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输入标题内容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 flipH="1">
                <a:off x="1224256" y="4238151"/>
                <a:ext cx="3212638" cy="825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请输入正文内容，可以点击编辑修改。请输入正文内容，可以点击编辑修改。请输入正文内容</a:t>
                </a:r>
                <a:endPara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可以点击编辑修改。请输入正文内容</a:t>
                </a:r>
                <a:endPara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601241" y="337008"/>
            <a:ext cx="1106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YOUR LOGO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2049" y="276170"/>
            <a:ext cx="613513" cy="582525"/>
            <a:chOff x="353423" y="276170"/>
            <a:chExt cx="613513" cy="582525"/>
          </a:xfrm>
        </p:grpSpPr>
        <p:sp>
          <p:nvSpPr>
            <p:cNvPr id="12" name="椭圆 4"/>
            <p:cNvSpPr/>
            <p:nvPr/>
          </p:nvSpPr>
          <p:spPr>
            <a:xfrm rot="9670245">
              <a:off x="359148" y="276170"/>
              <a:ext cx="602062" cy="582525"/>
            </a:xfrm>
            <a:custGeom>
              <a:avLst/>
              <a:gdLst>
                <a:gd name="connsiteX0" fmla="*/ 0 w 7086600"/>
                <a:gd name="connsiteY0" fmla="*/ 3133552 h 6267104"/>
                <a:gd name="connsiteX1" fmla="*/ 3543300 w 7086600"/>
                <a:gd name="connsiteY1" fmla="*/ 0 h 6267104"/>
                <a:gd name="connsiteX2" fmla="*/ 7086600 w 7086600"/>
                <a:gd name="connsiteY2" fmla="*/ 3133552 h 6267104"/>
                <a:gd name="connsiteX3" fmla="*/ 3543300 w 7086600"/>
                <a:gd name="connsiteY3" fmla="*/ 6267104 h 6267104"/>
                <a:gd name="connsiteX4" fmla="*/ 0 w 7086600"/>
                <a:gd name="connsiteY4" fmla="*/ 3133552 h 6267104"/>
                <a:gd name="connsiteX0-1" fmla="*/ 183992 w 7270592"/>
                <a:gd name="connsiteY0-2" fmla="*/ 3666952 h 6800504"/>
                <a:gd name="connsiteX1-3" fmla="*/ 1727042 w 7270592"/>
                <a:gd name="connsiteY1-4" fmla="*/ 0 h 6800504"/>
                <a:gd name="connsiteX2-5" fmla="*/ 7270592 w 7270592"/>
                <a:gd name="connsiteY2-6" fmla="*/ 3666952 h 6800504"/>
                <a:gd name="connsiteX3-7" fmla="*/ 3727292 w 7270592"/>
                <a:gd name="connsiteY3-8" fmla="*/ 6800504 h 6800504"/>
                <a:gd name="connsiteX4-9" fmla="*/ 183992 w 7270592"/>
                <a:gd name="connsiteY4-10" fmla="*/ 3666952 h 6800504"/>
                <a:gd name="connsiteX0-11" fmla="*/ 83501 w 7170101"/>
                <a:gd name="connsiteY0-12" fmla="*/ 3668861 h 6807196"/>
                <a:gd name="connsiteX1-13" fmla="*/ 1626551 w 7170101"/>
                <a:gd name="connsiteY1-14" fmla="*/ 1909 h 6807196"/>
                <a:gd name="connsiteX2-15" fmla="*/ 7170101 w 7170101"/>
                <a:gd name="connsiteY2-16" fmla="*/ 4164161 h 6807196"/>
                <a:gd name="connsiteX3-17" fmla="*/ 3626801 w 7170101"/>
                <a:gd name="connsiteY3-18" fmla="*/ 6802413 h 6807196"/>
                <a:gd name="connsiteX4-19" fmla="*/ 83501 w 7170101"/>
                <a:gd name="connsiteY4-20" fmla="*/ 3668861 h 6807196"/>
                <a:gd name="connsiteX0-21" fmla="*/ 208767 w 7295367"/>
                <a:gd name="connsiteY0-22" fmla="*/ 3668798 h 6250591"/>
                <a:gd name="connsiteX1-23" fmla="*/ 1751817 w 7295367"/>
                <a:gd name="connsiteY1-24" fmla="*/ 1846 h 6250591"/>
                <a:gd name="connsiteX2-25" fmla="*/ 7295367 w 7295367"/>
                <a:gd name="connsiteY2-26" fmla="*/ 4164098 h 6250591"/>
                <a:gd name="connsiteX3-27" fmla="*/ 5729073 w 7295367"/>
                <a:gd name="connsiteY3-28" fmla="*/ 6240978 h 6250591"/>
                <a:gd name="connsiteX4-29" fmla="*/ 208767 w 7295367"/>
                <a:gd name="connsiteY4-30" fmla="*/ 3668798 h 6250591"/>
                <a:gd name="connsiteX0-31" fmla="*/ 39259 w 7125859"/>
                <a:gd name="connsiteY0-32" fmla="*/ 2010923 h 4592716"/>
                <a:gd name="connsiteX1-33" fmla="*/ 3290832 w 7125859"/>
                <a:gd name="connsiteY1-34" fmla="*/ 3680 h 4592716"/>
                <a:gd name="connsiteX2-35" fmla="*/ 7125859 w 7125859"/>
                <a:gd name="connsiteY2-36" fmla="*/ 2506223 h 4592716"/>
                <a:gd name="connsiteX3-37" fmla="*/ 5559565 w 7125859"/>
                <a:gd name="connsiteY3-38" fmla="*/ 4583103 h 4592716"/>
                <a:gd name="connsiteX4-39" fmla="*/ 39259 w 7125859"/>
                <a:gd name="connsiteY4-40" fmla="*/ 2010923 h 4592716"/>
                <a:gd name="connsiteX0-41" fmla="*/ 52434 w 6307604"/>
                <a:gd name="connsiteY0-42" fmla="*/ 1153208 h 4681794"/>
                <a:gd name="connsiteX1-43" fmla="*/ 2472577 w 6307604"/>
                <a:gd name="connsiteY1-44" fmla="*/ 52979 h 4681794"/>
                <a:gd name="connsiteX2-45" fmla="*/ 6307604 w 6307604"/>
                <a:gd name="connsiteY2-46" fmla="*/ 2555522 h 4681794"/>
                <a:gd name="connsiteX3-47" fmla="*/ 4741310 w 6307604"/>
                <a:gd name="connsiteY3-48" fmla="*/ 4632402 h 4681794"/>
                <a:gd name="connsiteX4-49" fmla="*/ 52434 w 6307604"/>
                <a:gd name="connsiteY4-50" fmla="*/ 1153208 h 4681794"/>
                <a:gd name="connsiteX0-51" fmla="*/ 53052 w 6459392"/>
                <a:gd name="connsiteY0-52" fmla="*/ 1216588 h 5012979"/>
                <a:gd name="connsiteX1-53" fmla="*/ 2473195 w 6459392"/>
                <a:gd name="connsiteY1-54" fmla="*/ 116359 h 5012979"/>
                <a:gd name="connsiteX2-55" fmla="*/ 6459392 w 6459392"/>
                <a:gd name="connsiteY2-56" fmla="*/ 3677084 h 5012979"/>
                <a:gd name="connsiteX3-57" fmla="*/ 4741928 w 6459392"/>
                <a:gd name="connsiteY3-58" fmla="*/ 4695782 h 5012979"/>
                <a:gd name="connsiteX4-59" fmla="*/ 53052 w 6459392"/>
                <a:gd name="connsiteY4-60" fmla="*/ 1216588 h 5012979"/>
                <a:gd name="connsiteX0-61" fmla="*/ 73076 w 5801559"/>
                <a:gd name="connsiteY0-62" fmla="*/ 1510867 h 4944166"/>
                <a:gd name="connsiteX1-63" fmla="*/ 1815362 w 5801559"/>
                <a:gd name="connsiteY1-64" fmla="*/ 71709 h 4944166"/>
                <a:gd name="connsiteX2-65" fmla="*/ 5801559 w 5801559"/>
                <a:gd name="connsiteY2-66" fmla="*/ 3632434 h 4944166"/>
                <a:gd name="connsiteX3-67" fmla="*/ 4084095 w 5801559"/>
                <a:gd name="connsiteY3-68" fmla="*/ 4651132 h 4944166"/>
                <a:gd name="connsiteX4-69" fmla="*/ 73076 w 5801559"/>
                <a:gd name="connsiteY4-70" fmla="*/ 1510867 h 4944166"/>
                <a:gd name="connsiteX0-71" fmla="*/ 165523 w 5894006"/>
                <a:gd name="connsiteY0-72" fmla="*/ 1557372 h 4990671"/>
                <a:gd name="connsiteX1-73" fmla="*/ 1907809 w 5894006"/>
                <a:gd name="connsiteY1-74" fmla="*/ 118214 h 4990671"/>
                <a:gd name="connsiteX2-75" fmla="*/ 5894006 w 5894006"/>
                <a:gd name="connsiteY2-76" fmla="*/ 3678939 h 4990671"/>
                <a:gd name="connsiteX3-77" fmla="*/ 4176542 w 5894006"/>
                <a:gd name="connsiteY3-78" fmla="*/ 4697637 h 4990671"/>
                <a:gd name="connsiteX4-79" fmla="*/ 165523 w 5894006"/>
                <a:gd name="connsiteY4-80" fmla="*/ 1557372 h 4990671"/>
                <a:gd name="connsiteX0-81" fmla="*/ 161462 w 5889945"/>
                <a:gd name="connsiteY0-82" fmla="*/ 1559338 h 5105084"/>
                <a:gd name="connsiteX1-83" fmla="*/ 1903748 w 5889945"/>
                <a:gd name="connsiteY1-84" fmla="*/ 120180 h 5105084"/>
                <a:gd name="connsiteX2-85" fmla="*/ 5889945 w 5889945"/>
                <a:gd name="connsiteY2-86" fmla="*/ 3680905 h 5105084"/>
                <a:gd name="connsiteX3-87" fmla="*/ 4115993 w 5889945"/>
                <a:gd name="connsiteY3-88" fmla="*/ 4869068 h 5105084"/>
                <a:gd name="connsiteX4-89" fmla="*/ 161462 w 5889945"/>
                <a:gd name="connsiteY4-90" fmla="*/ 1559338 h 5105084"/>
                <a:gd name="connsiteX0-91" fmla="*/ 53208 w 5781691"/>
                <a:gd name="connsiteY0-92" fmla="*/ 1555167 h 4872851"/>
                <a:gd name="connsiteX1-93" fmla="*/ 1795494 w 5781691"/>
                <a:gd name="connsiteY1-94" fmla="*/ 116009 h 4872851"/>
                <a:gd name="connsiteX2-95" fmla="*/ 5781691 w 5781691"/>
                <a:gd name="connsiteY2-96" fmla="*/ 3676734 h 4872851"/>
                <a:gd name="connsiteX3-97" fmla="*/ 2475576 w 5781691"/>
                <a:gd name="connsiteY3-98" fmla="*/ 4499185 h 4872851"/>
                <a:gd name="connsiteX4-99" fmla="*/ 53208 w 5781691"/>
                <a:gd name="connsiteY4-100" fmla="*/ 1555167 h 4872851"/>
                <a:gd name="connsiteX0-101" fmla="*/ 9287 w 5479270"/>
                <a:gd name="connsiteY0-102" fmla="*/ 1472107 h 4499640"/>
                <a:gd name="connsiteX1-103" fmla="*/ 1751573 w 5479270"/>
                <a:gd name="connsiteY1-104" fmla="*/ 32949 h 4499640"/>
                <a:gd name="connsiteX2-105" fmla="*/ 5479270 w 5479270"/>
                <a:gd name="connsiteY2-106" fmla="*/ 2793324 h 4499640"/>
                <a:gd name="connsiteX3-107" fmla="*/ 2431655 w 5479270"/>
                <a:gd name="connsiteY3-108" fmla="*/ 4416125 h 4499640"/>
                <a:gd name="connsiteX4-109" fmla="*/ 9287 w 5479270"/>
                <a:gd name="connsiteY4-110" fmla="*/ 1472107 h 449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9270" h="4499640">
                  <a:moveTo>
                    <a:pt x="9287" y="1472107"/>
                  </a:moveTo>
                  <a:cubicBezTo>
                    <a:pt x="-104060" y="741578"/>
                    <a:pt x="839909" y="-187254"/>
                    <a:pt x="1751573" y="32949"/>
                  </a:cubicBezTo>
                  <a:cubicBezTo>
                    <a:pt x="2663237" y="253152"/>
                    <a:pt x="5479270" y="1062711"/>
                    <a:pt x="5479270" y="2793324"/>
                  </a:cubicBezTo>
                  <a:cubicBezTo>
                    <a:pt x="5479270" y="4523937"/>
                    <a:pt x="3343319" y="4636328"/>
                    <a:pt x="2431655" y="4416125"/>
                  </a:cubicBezTo>
                  <a:cubicBezTo>
                    <a:pt x="1519991" y="4195922"/>
                    <a:pt x="122634" y="2202636"/>
                    <a:pt x="9287" y="1472107"/>
                  </a:cubicBezTo>
                  <a:close/>
                </a:path>
              </a:pathLst>
            </a:custGeom>
            <a:gradFill flip="none" rotWithShape="0">
              <a:gsLst>
                <a:gs pos="69000">
                  <a:srgbClr val="F57987"/>
                </a:gs>
                <a:gs pos="0">
                  <a:srgbClr val="FA99A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53423" y="361056"/>
              <a:ext cx="613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28664" y="282091"/>
            <a:ext cx="1952031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项目成果展示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43422" y="669894"/>
            <a:ext cx="2557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en-US" altLang="zh-CN" sz="1000" i="1" kern="0" dirty="0">
                <a:solidFill>
                  <a:prstClr val="white">
                    <a:lumMod val="6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PROJECT RESULTS DISPLAY</a:t>
            </a:r>
            <a:endParaRPr kumimoji="0" lang="zh-CN" altLang="en-US" sz="10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3539855" y="1385307"/>
            <a:ext cx="5525224" cy="1167743"/>
            <a:chOff x="3539855" y="1385307"/>
            <a:chExt cx="5525224" cy="1167743"/>
          </a:xfrm>
        </p:grpSpPr>
        <p:sp>
          <p:nvSpPr>
            <p:cNvPr id="87" name="Text Placeholder 2"/>
            <p:cNvSpPr txBox="1"/>
            <p:nvPr/>
          </p:nvSpPr>
          <p:spPr>
            <a:xfrm>
              <a:off x="3539855" y="1635496"/>
              <a:ext cx="5525224" cy="917554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4400">
                <a:lnSpc>
                  <a:spcPct val="100000"/>
                </a:lnSpc>
                <a:spcBef>
                  <a:spcPts val="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8" name="TextBox 25"/>
            <p:cNvSpPr txBox="1"/>
            <p:nvPr/>
          </p:nvSpPr>
          <p:spPr>
            <a:xfrm>
              <a:off x="5103622" y="1385307"/>
              <a:ext cx="2397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spc="300" dirty="0">
                  <a:solidFill>
                    <a:sysClr val="windowText" lastClr="000000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Segoe UI" panose="020B0502040204020203" pitchFamily="34" charset="0"/>
                </a:rPr>
                <a:t>EDIT TITLE HERE</a:t>
              </a:r>
              <a:endParaRPr lang="id-ID" sz="1000" spc="300" dirty="0">
                <a:solidFill>
                  <a:sysClr val="windowText" lastClr="00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880729" y="2565218"/>
            <a:ext cx="2699989" cy="2997382"/>
            <a:chOff x="1880729" y="2565218"/>
            <a:chExt cx="2699989" cy="2997382"/>
          </a:xfrm>
        </p:grpSpPr>
        <p:sp>
          <p:nvSpPr>
            <p:cNvPr id="90" name="Rectangle: Rounded Corners 26"/>
            <p:cNvSpPr/>
            <p:nvPr/>
          </p:nvSpPr>
          <p:spPr>
            <a:xfrm>
              <a:off x="2157296" y="2820295"/>
              <a:ext cx="2423422" cy="2742305"/>
            </a:xfrm>
            <a:prstGeom prst="roundRect">
              <a:avLst>
                <a:gd name="adj" fmla="val 1456"/>
              </a:avLst>
            </a:prstGeom>
            <a:solidFill>
              <a:sysClr val="window" lastClr="FFFFFF">
                <a:alpha val="2000"/>
              </a:sysClr>
            </a:solidFill>
            <a:ln w="38100" cap="flat" cmpd="sng" algn="ctr">
              <a:solidFill>
                <a:sysClr val="window" lastClr="FFFFFF">
                  <a:alpha val="4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Rectangle: Rounded Corners 41"/>
            <p:cNvSpPr/>
            <p:nvPr/>
          </p:nvSpPr>
          <p:spPr>
            <a:xfrm>
              <a:off x="1880729" y="2565218"/>
              <a:ext cx="2423422" cy="2742305"/>
            </a:xfrm>
            <a:prstGeom prst="roundRect">
              <a:avLst>
                <a:gd name="adj" fmla="val 1456"/>
              </a:avLst>
            </a:prstGeom>
            <a:gradFill flip="none" rotWithShape="1">
              <a:gsLst>
                <a:gs pos="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59"/>
            <p:cNvSpPr>
              <a:spLocks noChangeArrowheads="1"/>
            </p:cNvSpPr>
            <p:nvPr/>
          </p:nvSpPr>
          <p:spPr bwMode="auto">
            <a:xfrm>
              <a:off x="2892970" y="2785939"/>
              <a:ext cx="398942" cy="417077"/>
            </a:xfrm>
            <a:custGeom>
              <a:avLst/>
              <a:gdLst>
                <a:gd name="T0" fmla="*/ 73627430 w 581"/>
                <a:gd name="T1" fmla="*/ 67678707 h 609"/>
                <a:gd name="T2" fmla="*/ 61659637 w 581"/>
                <a:gd name="T3" fmla="*/ 78678142 h 609"/>
                <a:gd name="T4" fmla="*/ 54244957 w 581"/>
                <a:gd name="T5" fmla="*/ 72208055 h 609"/>
                <a:gd name="T6" fmla="*/ 57106883 w 581"/>
                <a:gd name="T7" fmla="*/ 65867111 h 609"/>
                <a:gd name="T8" fmla="*/ 61659637 w 581"/>
                <a:gd name="T9" fmla="*/ 69490662 h 609"/>
                <a:gd name="T10" fmla="*/ 71806401 w 581"/>
                <a:gd name="T11" fmla="*/ 61338122 h 609"/>
                <a:gd name="T12" fmla="*/ 73627430 w 581"/>
                <a:gd name="T13" fmla="*/ 67678707 h 609"/>
                <a:gd name="T14" fmla="*/ 61659637 w 581"/>
                <a:gd name="T15" fmla="*/ 64055516 h 609"/>
                <a:gd name="T16" fmla="*/ 49691843 w 581"/>
                <a:gd name="T17" fmla="*/ 69490662 h 609"/>
                <a:gd name="T18" fmla="*/ 51513233 w 581"/>
                <a:gd name="T19" fmla="*/ 75054951 h 609"/>
                <a:gd name="T20" fmla="*/ 3772261 w 581"/>
                <a:gd name="T21" fmla="*/ 78678142 h 609"/>
                <a:gd name="T22" fmla="*/ 0 w 581"/>
                <a:gd name="T23" fmla="*/ 10999436 h 609"/>
                <a:gd name="T24" fmla="*/ 10146404 w 581"/>
                <a:gd name="T25" fmla="*/ 7246742 h 609"/>
                <a:gd name="T26" fmla="*/ 17561444 w 581"/>
                <a:gd name="T27" fmla="*/ 18246178 h 609"/>
                <a:gd name="T28" fmla="*/ 24845922 w 581"/>
                <a:gd name="T29" fmla="*/ 7246742 h 609"/>
                <a:gd name="T30" fmla="*/ 28488341 w 581"/>
                <a:gd name="T31" fmla="*/ 10999436 h 609"/>
                <a:gd name="T32" fmla="*/ 43318061 w 581"/>
                <a:gd name="T33" fmla="*/ 10999436 h 609"/>
                <a:gd name="T34" fmla="*/ 46960119 w 581"/>
                <a:gd name="T35" fmla="*/ 7246742 h 609"/>
                <a:gd name="T36" fmla="*/ 54244957 w 581"/>
                <a:gd name="T37" fmla="*/ 18246178 h 609"/>
                <a:gd name="T38" fmla="*/ 61659637 w 581"/>
                <a:gd name="T39" fmla="*/ 7246742 h 609"/>
                <a:gd name="T40" fmla="*/ 71806401 w 581"/>
                <a:gd name="T41" fmla="*/ 10999436 h 609"/>
                <a:gd name="T42" fmla="*/ 66212751 w 581"/>
                <a:gd name="T43" fmla="*/ 59526167 h 609"/>
                <a:gd name="T44" fmla="*/ 10146404 w 581"/>
                <a:gd name="T45" fmla="*/ 63149718 h 609"/>
                <a:gd name="T46" fmla="*/ 12878128 w 581"/>
                <a:gd name="T47" fmla="*/ 65867111 h 609"/>
                <a:gd name="T48" fmla="*/ 39545439 w 581"/>
                <a:gd name="T49" fmla="*/ 63149718 h 609"/>
                <a:gd name="T50" fmla="*/ 39545439 w 581"/>
                <a:gd name="T51" fmla="*/ 63149718 h 609"/>
                <a:gd name="T52" fmla="*/ 39545439 w 581"/>
                <a:gd name="T53" fmla="*/ 63149718 h 609"/>
                <a:gd name="T54" fmla="*/ 12878128 w 581"/>
                <a:gd name="T55" fmla="*/ 60431965 h 609"/>
                <a:gd name="T56" fmla="*/ 58017218 w 581"/>
                <a:gd name="T57" fmla="*/ 28339815 h 609"/>
                <a:gd name="T58" fmla="*/ 13788823 w 581"/>
                <a:gd name="T59" fmla="*/ 28339815 h 609"/>
                <a:gd name="T60" fmla="*/ 13788823 w 581"/>
                <a:gd name="T61" fmla="*/ 35715700 h 609"/>
                <a:gd name="T62" fmla="*/ 61659637 w 581"/>
                <a:gd name="T63" fmla="*/ 31963007 h 609"/>
                <a:gd name="T64" fmla="*/ 58017218 w 581"/>
                <a:gd name="T65" fmla="*/ 43868240 h 609"/>
                <a:gd name="T66" fmla="*/ 35903020 w 581"/>
                <a:gd name="T67" fmla="*/ 43868240 h 609"/>
                <a:gd name="T68" fmla="*/ 13788823 w 581"/>
                <a:gd name="T69" fmla="*/ 43868240 h 609"/>
                <a:gd name="T70" fmla="*/ 13788823 w 581"/>
                <a:gd name="T71" fmla="*/ 51244484 h 609"/>
                <a:gd name="T72" fmla="*/ 35903020 w 581"/>
                <a:gd name="T73" fmla="*/ 51244484 h 609"/>
                <a:gd name="T74" fmla="*/ 61659637 w 581"/>
                <a:gd name="T75" fmla="*/ 47491791 h 609"/>
                <a:gd name="T76" fmla="*/ 54244957 w 581"/>
                <a:gd name="T77" fmla="*/ 14622627 h 609"/>
                <a:gd name="T78" fmla="*/ 50602538 w 581"/>
                <a:gd name="T79" fmla="*/ 10999436 h 609"/>
                <a:gd name="T80" fmla="*/ 54244957 w 581"/>
                <a:gd name="T81" fmla="*/ 0 h 609"/>
                <a:gd name="T82" fmla="*/ 58017218 w 581"/>
                <a:gd name="T83" fmla="*/ 10999436 h 609"/>
                <a:gd name="T84" fmla="*/ 35903020 w 581"/>
                <a:gd name="T85" fmla="*/ 14622627 h 609"/>
                <a:gd name="T86" fmla="*/ 32260601 w 581"/>
                <a:gd name="T87" fmla="*/ 10999436 h 609"/>
                <a:gd name="T88" fmla="*/ 35903020 w 581"/>
                <a:gd name="T89" fmla="*/ 0 h 609"/>
                <a:gd name="T90" fmla="*/ 39545439 w 581"/>
                <a:gd name="T91" fmla="*/ 10999436 h 609"/>
                <a:gd name="T92" fmla="*/ 17561444 w 581"/>
                <a:gd name="T93" fmla="*/ 14622627 h 609"/>
                <a:gd name="T94" fmla="*/ 13788823 w 581"/>
                <a:gd name="T95" fmla="*/ 10999436 h 609"/>
                <a:gd name="T96" fmla="*/ 17561444 w 581"/>
                <a:gd name="T97" fmla="*/ 0 h 609"/>
                <a:gd name="T98" fmla="*/ 21203502 w 581"/>
                <a:gd name="T99" fmla="*/ 10999436 h 6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3" name="TextBox 7"/>
            <p:cNvSpPr txBox="1"/>
            <p:nvPr/>
          </p:nvSpPr>
          <p:spPr>
            <a:xfrm>
              <a:off x="2360509" y="3382017"/>
              <a:ext cx="1463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4" name="Rectangle: Rounded Corners 11"/>
            <p:cNvSpPr/>
            <p:nvPr/>
          </p:nvSpPr>
          <p:spPr>
            <a:xfrm>
              <a:off x="2960225" y="3854018"/>
              <a:ext cx="264431" cy="41978"/>
            </a:xfrm>
            <a:prstGeom prst="roundRect">
              <a:avLst>
                <a:gd name="adj" fmla="val 123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Rectangle 27"/>
            <p:cNvSpPr/>
            <p:nvPr/>
          </p:nvSpPr>
          <p:spPr>
            <a:xfrm>
              <a:off x="2055649" y="3977626"/>
              <a:ext cx="2073582" cy="1219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chemeClr val="bg1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,</a:t>
              </a: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请在此输</a:t>
              </a:r>
              <a:endParaRPr lang="zh-CN" altLang="en-US" sz="1000" dirty="0">
                <a:solidFill>
                  <a:schemeClr val="bg1"/>
                </a:solidFill>
                <a:latin typeface="思源黑体 CN Light" panose="020B0300000000000000" pitchFamily="34" charset="-122"/>
                <a:cs typeface="Segoe UI Light" panose="020B0502040204020203" pitchFamily="34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入文字内容或粘贴复制的文字内容到此处。</a:t>
              </a:r>
              <a:endParaRPr lang="zh-CN" altLang="en-US" sz="1000" dirty="0">
                <a:solidFill>
                  <a:schemeClr val="bg1"/>
                </a:solidFill>
                <a:latin typeface="思源黑体 CN Light" panose="020B0300000000000000" pitchFamily="34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399124" y="2764138"/>
            <a:ext cx="2073582" cy="2411124"/>
            <a:chOff x="5399124" y="2764138"/>
            <a:chExt cx="2073582" cy="2411124"/>
          </a:xfrm>
        </p:grpSpPr>
        <p:sp>
          <p:nvSpPr>
            <p:cNvPr id="97" name="Freeform 55"/>
            <p:cNvSpPr>
              <a:spLocks noChangeArrowheads="1"/>
            </p:cNvSpPr>
            <p:nvPr/>
          </p:nvSpPr>
          <p:spPr bwMode="auto">
            <a:xfrm>
              <a:off x="6230400" y="2764138"/>
              <a:ext cx="411032" cy="417077"/>
            </a:xfrm>
            <a:custGeom>
              <a:avLst/>
              <a:gdLst>
                <a:gd name="T0" fmla="*/ 73816246 w 601"/>
                <a:gd name="T1" fmla="*/ 78678142 h 609"/>
                <a:gd name="T2" fmla="*/ 73816246 w 601"/>
                <a:gd name="T3" fmla="*/ 78678142 h 609"/>
                <a:gd name="T4" fmla="*/ 3613541 w 601"/>
                <a:gd name="T5" fmla="*/ 78678142 h 609"/>
                <a:gd name="T6" fmla="*/ 0 w 601"/>
                <a:gd name="T7" fmla="*/ 75054951 h 609"/>
                <a:gd name="T8" fmla="*/ 0 w 601"/>
                <a:gd name="T9" fmla="*/ 13716829 h 609"/>
                <a:gd name="T10" fmla="*/ 3613541 w 601"/>
                <a:gd name="T11" fmla="*/ 10093638 h 609"/>
                <a:gd name="T12" fmla="*/ 10840264 w 601"/>
                <a:gd name="T13" fmla="*/ 10093638 h 609"/>
                <a:gd name="T14" fmla="*/ 10840264 w 601"/>
                <a:gd name="T15" fmla="*/ 13716829 h 609"/>
                <a:gd name="T16" fmla="*/ 19099426 w 601"/>
                <a:gd name="T17" fmla="*/ 21998871 h 609"/>
                <a:gd name="T18" fmla="*/ 27229624 w 601"/>
                <a:gd name="T19" fmla="*/ 13716829 h 609"/>
                <a:gd name="T20" fmla="*/ 27229624 w 601"/>
                <a:gd name="T21" fmla="*/ 10093638 h 609"/>
                <a:gd name="T22" fmla="*/ 49167722 w 601"/>
                <a:gd name="T23" fmla="*/ 10093638 h 609"/>
                <a:gd name="T24" fmla="*/ 49167722 w 601"/>
                <a:gd name="T25" fmla="*/ 13716829 h 609"/>
                <a:gd name="T26" fmla="*/ 58330360 w 601"/>
                <a:gd name="T27" fmla="*/ 21998871 h 609"/>
                <a:gd name="T28" fmla="*/ 66460558 w 601"/>
                <a:gd name="T29" fmla="*/ 13716829 h 609"/>
                <a:gd name="T30" fmla="*/ 66460558 w 601"/>
                <a:gd name="T31" fmla="*/ 10093638 h 609"/>
                <a:gd name="T32" fmla="*/ 73816246 w 601"/>
                <a:gd name="T33" fmla="*/ 10093638 h 609"/>
                <a:gd name="T34" fmla="*/ 77429787 w 601"/>
                <a:gd name="T35" fmla="*/ 13716829 h 609"/>
                <a:gd name="T36" fmla="*/ 77429787 w 601"/>
                <a:gd name="T37" fmla="*/ 75054951 h 609"/>
                <a:gd name="T38" fmla="*/ 73816246 w 601"/>
                <a:gd name="T39" fmla="*/ 78678142 h 609"/>
                <a:gd name="T40" fmla="*/ 70203064 w 601"/>
                <a:gd name="T41" fmla="*/ 29245613 h 609"/>
                <a:gd name="T42" fmla="*/ 70203064 w 601"/>
                <a:gd name="T43" fmla="*/ 29245613 h 609"/>
                <a:gd name="T44" fmla="*/ 7226723 w 601"/>
                <a:gd name="T45" fmla="*/ 29245613 h 609"/>
                <a:gd name="T46" fmla="*/ 7226723 w 601"/>
                <a:gd name="T47" fmla="*/ 71302258 h 609"/>
                <a:gd name="T48" fmla="*/ 70203064 w 601"/>
                <a:gd name="T49" fmla="*/ 71302258 h 609"/>
                <a:gd name="T50" fmla="*/ 70203064 w 601"/>
                <a:gd name="T51" fmla="*/ 29245613 h 609"/>
                <a:gd name="T52" fmla="*/ 26326149 w 601"/>
                <a:gd name="T53" fmla="*/ 46585633 h 609"/>
                <a:gd name="T54" fmla="*/ 26326149 w 601"/>
                <a:gd name="T55" fmla="*/ 46585633 h 609"/>
                <a:gd name="T56" fmla="*/ 29165180 w 601"/>
                <a:gd name="T57" fmla="*/ 47491791 h 609"/>
                <a:gd name="T58" fmla="*/ 34585312 w 601"/>
                <a:gd name="T59" fmla="*/ 53961878 h 609"/>
                <a:gd name="T60" fmla="*/ 49167722 w 601"/>
                <a:gd name="T61" fmla="*/ 39339251 h 609"/>
                <a:gd name="T62" fmla="*/ 51877788 w 601"/>
                <a:gd name="T63" fmla="*/ 38433453 h 609"/>
                <a:gd name="T64" fmla="*/ 55620295 w 601"/>
                <a:gd name="T65" fmla="*/ 42056644 h 609"/>
                <a:gd name="T66" fmla="*/ 54716819 w 601"/>
                <a:gd name="T67" fmla="*/ 43868240 h 609"/>
                <a:gd name="T68" fmla="*/ 37295378 w 601"/>
                <a:gd name="T69" fmla="*/ 61338122 h 609"/>
                <a:gd name="T70" fmla="*/ 34585312 w 601"/>
                <a:gd name="T71" fmla="*/ 62243920 h 609"/>
                <a:gd name="T72" fmla="*/ 32778721 w 601"/>
                <a:gd name="T73" fmla="*/ 61338122 h 609"/>
                <a:gd name="T74" fmla="*/ 23616083 w 601"/>
                <a:gd name="T75" fmla="*/ 53056080 h 609"/>
                <a:gd name="T76" fmla="*/ 22712608 w 601"/>
                <a:gd name="T77" fmla="*/ 50338687 h 609"/>
                <a:gd name="T78" fmla="*/ 26326149 w 601"/>
                <a:gd name="T79" fmla="*/ 46585633 h 609"/>
                <a:gd name="T80" fmla="*/ 58330360 w 601"/>
                <a:gd name="T81" fmla="*/ 17340380 h 609"/>
                <a:gd name="T82" fmla="*/ 58330360 w 601"/>
                <a:gd name="T83" fmla="*/ 17340380 h 609"/>
                <a:gd name="T84" fmla="*/ 54716819 w 601"/>
                <a:gd name="T85" fmla="*/ 13716829 h 609"/>
                <a:gd name="T86" fmla="*/ 54716819 w 601"/>
                <a:gd name="T87" fmla="*/ 3623191 h 609"/>
                <a:gd name="T88" fmla="*/ 58330360 w 601"/>
                <a:gd name="T89" fmla="*/ 0 h 609"/>
                <a:gd name="T90" fmla="*/ 61943901 w 601"/>
                <a:gd name="T91" fmla="*/ 3623191 h 609"/>
                <a:gd name="T92" fmla="*/ 61943901 w 601"/>
                <a:gd name="T93" fmla="*/ 13716829 h 609"/>
                <a:gd name="T94" fmla="*/ 58330360 w 601"/>
                <a:gd name="T95" fmla="*/ 17340380 h 609"/>
                <a:gd name="T96" fmla="*/ 19099426 w 601"/>
                <a:gd name="T97" fmla="*/ 17340380 h 609"/>
                <a:gd name="T98" fmla="*/ 19099426 w 601"/>
                <a:gd name="T99" fmla="*/ 17340380 h 609"/>
                <a:gd name="T100" fmla="*/ 15485886 w 601"/>
                <a:gd name="T101" fmla="*/ 13716829 h 609"/>
                <a:gd name="T102" fmla="*/ 15485886 w 601"/>
                <a:gd name="T103" fmla="*/ 3623191 h 609"/>
                <a:gd name="T104" fmla="*/ 19099426 w 601"/>
                <a:gd name="T105" fmla="*/ 0 h 609"/>
                <a:gd name="T106" fmla="*/ 22712608 w 601"/>
                <a:gd name="T107" fmla="*/ 3623191 h 609"/>
                <a:gd name="T108" fmla="*/ 22712608 w 601"/>
                <a:gd name="T109" fmla="*/ 13716829 h 609"/>
                <a:gd name="T110" fmla="*/ 19099426 w 601"/>
                <a:gd name="T111" fmla="*/ 17340380 h 6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01" h="609">
                  <a:moveTo>
                    <a:pt x="572" y="608"/>
                  </a:moveTo>
                  <a:lnTo>
                    <a:pt x="572" y="608"/>
                  </a:lnTo>
                  <a:cubicBezTo>
                    <a:pt x="28" y="608"/>
                    <a:pt x="28" y="608"/>
                    <a:pt x="28" y="608"/>
                  </a:cubicBezTo>
                  <a:cubicBezTo>
                    <a:pt x="7" y="608"/>
                    <a:pt x="0" y="594"/>
                    <a:pt x="0" y="58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92"/>
                    <a:pt x="7" y="78"/>
                    <a:pt x="28" y="78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4" y="141"/>
                    <a:pt x="113" y="170"/>
                    <a:pt x="148" y="170"/>
                  </a:cubicBezTo>
                  <a:cubicBezTo>
                    <a:pt x="183" y="170"/>
                    <a:pt x="211" y="141"/>
                    <a:pt x="211" y="106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381" y="78"/>
                    <a:pt x="381" y="78"/>
                    <a:pt x="381" y="78"/>
                  </a:cubicBezTo>
                  <a:cubicBezTo>
                    <a:pt x="381" y="106"/>
                    <a:pt x="381" y="106"/>
                    <a:pt x="381" y="106"/>
                  </a:cubicBezTo>
                  <a:cubicBezTo>
                    <a:pt x="381" y="141"/>
                    <a:pt x="417" y="170"/>
                    <a:pt x="452" y="170"/>
                  </a:cubicBezTo>
                  <a:cubicBezTo>
                    <a:pt x="487" y="170"/>
                    <a:pt x="515" y="141"/>
                    <a:pt x="515" y="106"/>
                  </a:cubicBezTo>
                  <a:cubicBezTo>
                    <a:pt x="515" y="78"/>
                    <a:pt x="515" y="78"/>
                    <a:pt x="515" y="78"/>
                  </a:cubicBezTo>
                  <a:cubicBezTo>
                    <a:pt x="572" y="78"/>
                    <a:pt x="572" y="78"/>
                    <a:pt x="572" y="78"/>
                  </a:cubicBezTo>
                  <a:cubicBezTo>
                    <a:pt x="586" y="78"/>
                    <a:pt x="600" y="92"/>
                    <a:pt x="600" y="106"/>
                  </a:cubicBezTo>
                  <a:cubicBezTo>
                    <a:pt x="600" y="580"/>
                    <a:pt x="600" y="580"/>
                    <a:pt x="600" y="580"/>
                  </a:cubicBezTo>
                  <a:cubicBezTo>
                    <a:pt x="600" y="594"/>
                    <a:pt x="586" y="608"/>
                    <a:pt x="572" y="608"/>
                  </a:cubicBezTo>
                  <a:close/>
                  <a:moveTo>
                    <a:pt x="544" y="226"/>
                  </a:moveTo>
                  <a:lnTo>
                    <a:pt x="544" y="226"/>
                  </a:lnTo>
                  <a:cubicBezTo>
                    <a:pt x="56" y="226"/>
                    <a:pt x="56" y="226"/>
                    <a:pt x="56" y="226"/>
                  </a:cubicBezTo>
                  <a:cubicBezTo>
                    <a:pt x="56" y="551"/>
                    <a:pt x="56" y="551"/>
                    <a:pt x="56" y="551"/>
                  </a:cubicBezTo>
                  <a:cubicBezTo>
                    <a:pt x="544" y="551"/>
                    <a:pt x="544" y="551"/>
                    <a:pt x="544" y="551"/>
                  </a:cubicBezTo>
                  <a:lnTo>
                    <a:pt x="544" y="226"/>
                  </a:lnTo>
                  <a:close/>
                  <a:moveTo>
                    <a:pt x="204" y="360"/>
                  </a:moveTo>
                  <a:lnTo>
                    <a:pt x="204" y="360"/>
                  </a:lnTo>
                  <a:cubicBezTo>
                    <a:pt x="211" y="360"/>
                    <a:pt x="219" y="360"/>
                    <a:pt x="226" y="367"/>
                  </a:cubicBezTo>
                  <a:cubicBezTo>
                    <a:pt x="268" y="417"/>
                    <a:pt x="268" y="417"/>
                    <a:pt x="268" y="417"/>
                  </a:cubicBezTo>
                  <a:cubicBezTo>
                    <a:pt x="381" y="304"/>
                    <a:pt x="381" y="304"/>
                    <a:pt x="381" y="304"/>
                  </a:cubicBezTo>
                  <a:cubicBezTo>
                    <a:pt x="388" y="297"/>
                    <a:pt x="395" y="297"/>
                    <a:pt x="402" y="297"/>
                  </a:cubicBezTo>
                  <a:cubicBezTo>
                    <a:pt x="417" y="297"/>
                    <a:pt x="431" y="304"/>
                    <a:pt x="431" y="325"/>
                  </a:cubicBezTo>
                  <a:cubicBezTo>
                    <a:pt x="431" y="332"/>
                    <a:pt x="431" y="339"/>
                    <a:pt x="424" y="339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82" y="481"/>
                    <a:pt x="275" y="481"/>
                    <a:pt x="268" y="481"/>
                  </a:cubicBezTo>
                  <a:cubicBezTo>
                    <a:pt x="261" y="481"/>
                    <a:pt x="254" y="481"/>
                    <a:pt x="254" y="474"/>
                  </a:cubicBezTo>
                  <a:cubicBezTo>
                    <a:pt x="183" y="410"/>
                    <a:pt x="183" y="410"/>
                    <a:pt x="183" y="410"/>
                  </a:cubicBezTo>
                  <a:cubicBezTo>
                    <a:pt x="176" y="403"/>
                    <a:pt x="176" y="396"/>
                    <a:pt x="176" y="389"/>
                  </a:cubicBezTo>
                  <a:cubicBezTo>
                    <a:pt x="176" y="375"/>
                    <a:pt x="190" y="360"/>
                    <a:pt x="204" y="360"/>
                  </a:cubicBezTo>
                  <a:close/>
                  <a:moveTo>
                    <a:pt x="452" y="134"/>
                  </a:moveTo>
                  <a:lnTo>
                    <a:pt x="452" y="134"/>
                  </a:lnTo>
                  <a:cubicBezTo>
                    <a:pt x="431" y="134"/>
                    <a:pt x="424" y="120"/>
                    <a:pt x="424" y="106"/>
                  </a:cubicBezTo>
                  <a:cubicBezTo>
                    <a:pt x="424" y="28"/>
                    <a:pt x="424" y="28"/>
                    <a:pt x="424" y="28"/>
                  </a:cubicBezTo>
                  <a:cubicBezTo>
                    <a:pt x="424" y="14"/>
                    <a:pt x="431" y="0"/>
                    <a:pt x="452" y="0"/>
                  </a:cubicBezTo>
                  <a:cubicBezTo>
                    <a:pt x="466" y="0"/>
                    <a:pt x="480" y="14"/>
                    <a:pt x="480" y="28"/>
                  </a:cubicBezTo>
                  <a:cubicBezTo>
                    <a:pt x="480" y="106"/>
                    <a:pt x="480" y="106"/>
                    <a:pt x="480" y="106"/>
                  </a:cubicBezTo>
                  <a:cubicBezTo>
                    <a:pt x="480" y="120"/>
                    <a:pt x="466" y="134"/>
                    <a:pt x="452" y="134"/>
                  </a:cubicBezTo>
                  <a:close/>
                  <a:moveTo>
                    <a:pt x="148" y="134"/>
                  </a:moveTo>
                  <a:lnTo>
                    <a:pt x="148" y="134"/>
                  </a:lnTo>
                  <a:cubicBezTo>
                    <a:pt x="134" y="134"/>
                    <a:pt x="120" y="120"/>
                    <a:pt x="120" y="106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20" y="14"/>
                    <a:pt x="134" y="0"/>
                    <a:pt x="148" y="0"/>
                  </a:cubicBezTo>
                  <a:cubicBezTo>
                    <a:pt x="162" y="0"/>
                    <a:pt x="176" y="14"/>
                    <a:pt x="176" y="28"/>
                  </a:cubicBezTo>
                  <a:cubicBezTo>
                    <a:pt x="176" y="106"/>
                    <a:pt x="176" y="106"/>
                    <a:pt x="176" y="106"/>
                  </a:cubicBezTo>
                  <a:cubicBezTo>
                    <a:pt x="176" y="120"/>
                    <a:pt x="162" y="134"/>
                    <a:pt x="148" y="134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8" name="TextBox 28"/>
            <p:cNvSpPr txBox="1"/>
            <p:nvPr/>
          </p:nvSpPr>
          <p:spPr>
            <a:xfrm>
              <a:off x="5703984" y="3394717"/>
              <a:ext cx="1463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9" name="Rectangle: Rounded Corners 29"/>
            <p:cNvSpPr/>
            <p:nvPr/>
          </p:nvSpPr>
          <p:spPr>
            <a:xfrm>
              <a:off x="6303700" y="3832217"/>
              <a:ext cx="264431" cy="41978"/>
            </a:xfrm>
            <a:prstGeom prst="roundRect">
              <a:avLst>
                <a:gd name="adj" fmla="val 1232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33"/>
            <p:cNvSpPr/>
            <p:nvPr/>
          </p:nvSpPr>
          <p:spPr>
            <a:xfrm>
              <a:off x="5399124" y="3955826"/>
              <a:ext cx="2073582" cy="1219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lnSpc>
                  <a:spcPct val="15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,</a:t>
              </a:r>
              <a:r>
                <a:rPr lang="zh-CN" altLang="en-US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请在此输</a:t>
              </a:r>
              <a:endParaRPr lang="zh-CN" altLang="en-US" sz="100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cs typeface="Segoe UI Light" panose="020B0502040204020203" pitchFamily="34" charset="0"/>
              </a:endParaRPr>
            </a:p>
            <a:p>
              <a:pPr lvl="0" algn="ctr" defTabSz="457200">
                <a:lnSpc>
                  <a:spcPct val="15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入文字内容或粘贴复制的文字内容到此处。</a:t>
              </a:r>
              <a:endParaRPr lang="zh-CN" altLang="en-US" sz="100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8371138" y="2783784"/>
            <a:ext cx="2073582" cy="2391478"/>
            <a:chOff x="8371138" y="2783784"/>
            <a:chExt cx="2073582" cy="2391478"/>
          </a:xfrm>
        </p:grpSpPr>
        <p:sp>
          <p:nvSpPr>
            <p:cNvPr id="102" name="Freeform 16"/>
            <p:cNvSpPr>
              <a:spLocks noChangeArrowheads="1"/>
            </p:cNvSpPr>
            <p:nvPr/>
          </p:nvSpPr>
          <p:spPr bwMode="auto">
            <a:xfrm>
              <a:off x="9244725" y="2783784"/>
              <a:ext cx="326409" cy="377787"/>
            </a:xfrm>
            <a:custGeom>
              <a:avLst/>
              <a:gdLst>
                <a:gd name="T0" fmla="*/ 58106390 w 475"/>
                <a:gd name="T1" fmla="*/ 71207247 h 552"/>
                <a:gd name="T2" fmla="*/ 58106390 w 475"/>
                <a:gd name="T3" fmla="*/ 71207247 h 552"/>
                <a:gd name="T4" fmla="*/ 54327993 w 475"/>
                <a:gd name="T5" fmla="*/ 71207247 h 552"/>
                <a:gd name="T6" fmla="*/ 54327993 w 475"/>
                <a:gd name="T7" fmla="*/ 0 h 552"/>
                <a:gd name="T8" fmla="*/ 58106390 w 475"/>
                <a:gd name="T9" fmla="*/ 0 h 552"/>
                <a:gd name="T10" fmla="*/ 61754124 w 475"/>
                <a:gd name="T11" fmla="*/ 3618618 h 552"/>
                <a:gd name="T12" fmla="*/ 61754124 w 475"/>
                <a:gd name="T13" fmla="*/ 67588630 h 552"/>
                <a:gd name="T14" fmla="*/ 58106390 w 475"/>
                <a:gd name="T15" fmla="*/ 71207247 h 552"/>
                <a:gd name="T16" fmla="*/ 7426131 w 475"/>
                <a:gd name="T17" fmla="*/ 67588630 h 552"/>
                <a:gd name="T18" fmla="*/ 7426131 w 475"/>
                <a:gd name="T19" fmla="*/ 67588630 h 552"/>
                <a:gd name="T20" fmla="*/ 7426131 w 475"/>
                <a:gd name="T21" fmla="*/ 63970012 h 552"/>
                <a:gd name="T22" fmla="*/ 13809846 w 475"/>
                <a:gd name="T23" fmla="*/ 63970012 h 552"/>
                <a:gd name="T24" fmla="*/ 21235977 w 475"/>
                <a:gd name="T25" fmla="*/ 56603721 h 552"/>
                <a:gd name="T26" fmla="*/ 13809846 w 475"/>
                <a:gd name="T27" fmla="*/ 49237429 h 552"/>
                <a:gd name="T28" fmla="*/ 7426131 w 475"/>
                <a:gd name="T29" fmla="*/ 49237429 h 552"/>
                <a:gd name="T30" fmla="*/ 7426131 w 475"/>
                <a:gd name="T31" fmla="*/ 42905028 h 552"/>
                <a:gd name="T32" fmla="*/ 13809846 w 475"/>
                <a:gd name="T33" fmla="*/ 42905028 h 552"/>
                <a:gd name="T34" fmla="*/ 21235977 w 475"/>
                <a:gd name="T35" fmla="*/ 35539095 h 552"/>
                <a:gd name="T36" fmla="*/ 13809846 w 475"/>
                <a:gd name="T37" fmla="*/ 28301860 h 552"/>
                <a:gd name="T38" fmla="*/ 7426131 w 475"/>
                <a:gd name="T39" fmla="*/ 28301860 h 552"/>
                <a:gd name="T40" fmla="*/ 7426131 w 475"/>
                <a:gd name="T41" fmla="*/ 21840403 h 552"/>
                <a:gd name="T42" fmla="*/ 13809846 w 475"/>
                <a:gd name="T43" fmla="*/ 21840403 h 552"/>
                <a:gd name="T44" fmla="*/ 21235977 w 475"/>
                <a:gd name="T45" fmla="*/ 14603167 h 552"/>
                <a:gd name="T46" fmla="*/ 13809846 w 475"/>
                <a:gd name="T47" fmla="*/ 7236876 h 552"/>
                <a:gd name="T48" fmla="*/ 7426131 w 475"/>
                <a:gd name="T49" fmla="*/ 7236876 h 552"/>
                <a:gd name="T50" fmla="*/ 7426131 w 475"/>
                <a:gd name="T51" fmla="*/ 3618618 h 552"/>
                <a:gd name="T52" fmla="*/ 11074226 w 475"/>
                <a:gd name="T53" fmla="*/ 0 h 552"/>
                <a:gd name="T54" fmla="*/ 50680259 w 475"/>
                <a:gd name="T55" fmla="*/ 0 h 552"/>
                <a:gd name="T56" fmla="*/ 50680259 w 475"/>
                <a:gd name="T57" fmla="*/ 71207247 h 552"/>
                <a:gd name="T58" fmla="*/ 11074226 w 475"/>
                <a:gd name="T59" fmla="*/ 71207247 h 552"/>
                <a:gd name="T60" fmla="*/ 7426131 w 475"/>
                <a:gd name="T61" fmla="*/ 67588630 h 552"/>
                <a:gd name="T62" fmla="*/ 17588243 w 475"/>
                <a:gd name="T63" fmla="*/ 14603167 h 552"/>
                <a:gd name="T64" fmla="*/ 17588243 w 475"/>
                <a:gd name="T65" fmla="*/ 14603167 h 552"/>
                <a:gd name="T66" fmla="*/ 13809846 w 475"/>
                <a:gd name="T67" fmla="*/ 18221785 h 552"/>
                <a:gd name="T68" fmla="*/ 3778036 w 475"/>
                <a:gd name="T69" fmla="*/ 18221785 h 552"/>
                <a:gd name="T70" fmla="*/ 0 w 475"/>
                <a:gd name="T71" fmla="*/ 14603167 h 552"/>
                <a:gd name="T72" fmla="*/ 3778036 w 475"/>
                <a:gd name="T73" fmla="*/ 10984909 h 552"/>
                <a:gd name="T74" fmla="*/ 13809846 w 475"/>
                <a:gd name="T75" fmla="*/ 10984909 h 552"/>
                <a:gd name="T76" fmla="*/ 17588243 w 475"/>
                <a:gd name="T77" fmla="*/ 14603167 h 552"/>
                <a:gd name="T78" fmla="*/ 3778036 w 475"/>
                <a:gd name="T79" fmla="*/ 31920478 h 552"/>
                <a:gd name="T80" fmla="*/ 3778036 w 475"/>
                <a:gd name="T81" fmla="*/ 31920478 h 552"/>
                <a:gd name="T82" fmla="*/ 13809846 w 475"/>
                <a:gd name="T83" fmla="*/ 31920478 h 552"/>
                <a:gd name="T84" fmla="*/ 17588243 w 475"/>
                <a:gd name="T85" fmla="*/ 35539095 h 552"/>
                <a:gd name="T86" fmla="*/ 13809846 w 475"/>
                <a:gd name="T87" fmla="*/ 39286770 h 552"/>
                <a:gd name="T88" fmla="*/ 3778036 w 475"/>
                <a:gd name="T89" fmla="*/ 39286770 h 552"/>
                <a:gd name="T90" fmla="*/ 0 w 475"/>
                <a:gd name="T91" fmla="*/ 35539095 h 552"/>
                <a:gd name="T92" fmla="*/ 3778036 w 475"/>
                <a:gd name="T93" fmla="*/ 31920478 h 552"/>
                <a:gd name="T94" fmla="*/ 3778036 w 475"/>
                <a:gd name="T95" fmla="*/ 52985462 h 552"/>
                <a:gd name="T96" fmla="*/ 3778036 w 475"/>
                <a:gd name="T97" fmla="*/ 52985462 h 552"/>
                <a:gd name="T98" fmla="*/ 13809846 w 475"/>
                <a:gd name="T99" fmla="*/ 52985462 h 552"/>
                <a:gd name="T100" fmla="*/ 17588243 w 475"/>
                <a:gd name="T101" fmla="*/ 56603721 h 552"/>
                <a:gd name="T102" fmla="*/ 13809846 w 475"/>
                <a:gd name="T103" fmla="*/ 60222338 h 552"/>
                <a:gd name="T104" fmla="*/ 3778036 w 475"/>
                <a:gd name="T105" fmla="*/ 60222338 h 552"/>
                <a:gd name="T106" fmla="*/ 0 w 475"/>
                <a:gd name="T107" fmla="*/ 56603721 h 552"/>
                <a:gd name="T108" fmla="*/ 3778036 w 475"/>
                <a:gd name="T109" fmla="*/ 52985462 h 5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FA99A3"/>
                </a:gs>
                <a:gs pos="100000">
                  <a:srgbClr val="F57987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defTabSz="457200"/>
              <a:endPara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" name="TextBox 35"/>
            <p:cNvSpPr txBox="1"/>
            <p:nvPr/>
          </p:nvSpPr>
          <p:spPr>
            <a:xfrm>
              <a:off x="8675999" y="3394717"/>
              <a:ext cx="1463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buClr>
                  <a:prstClr val="black">
                    <a:lumMod val="85000"/>
                    <a:lumOff val="15000"/>
                  </a:prstClr>
                </a:buClr>
                <a:buSzPct val="105000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输入标题内容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4" name="Rectangle: Rounded Corners 36"/>
            <p:cNvSpPr/>
            <p:nvPr/>
          </p:nvSpPr>
          <p:spPr>
            <a:xfrm>
              <a:off x="9275713" y="3832217"/>
              <a:ext cx="264431" cy="41978"/>
            </a:xfrm>
            <a:prstGeom prst="roundRect">
              <a:avLst>
                <a:gd name="adj" fmla="val 1232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ctangle 40"/>
            <p:cNvSpPr/>
            <p:nvPr/>
          </p:nvSpPr>
          <p:spPr>
            <a:xfrm>
              <a:off x="8371138" y="3955826"/>
              <a:ext cx="2073582" cy="1219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lnSpc>
                  <a:spcPct val="15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请在此输入文字内容或粘贴复制的文字内容到此处。请在此输入文字内容</a:t>
              </a:r>
              <a:r>
                <a:rPr lang="en-US" altLang="zh-CN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,</a:t>
              </a:r>
              <a:r>
                <a:rPr lang="zh-CN" altLang="en-US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请在此输</a:t>
              </a:r>
              <a:endParaRPr lang="zh-CN" altLang="en-US" sz="100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cs typeface="Segoe UI Light" panose="020B0502040204020203" pitchFamily="34" charset="0"/>
              </a:endParaRPr>
            </a:p>
            <a:p>
              <a:pPr lvl="0" algn="ctr" defTabSz="457200">
                <a:lnSpc>
                  <a:spcPct val="150000"/>
                </a:lnSpc>
              </a:pPr>
              <a:r>
                <a:rPr lang="zh-CN" altLang="en-US" sz="1000" dirty="0">
                  <a:solidFill>
                    <a:sysClr val="windowText" lastClr="000000"/>
                  </a:solidFill>
                  <a:latin typeface="思源黑体 CN Light" panose="020B0300000000000000" pitchFamily="34" charset="-122"/>
                  <a:cs typeface="Segoe UI Light" panose="020B0502040204020203" pitchFamily="34" charset="0"/>
                </a:rPr>
                <a:t>入文字内容或粘贴复制的文字内容到此处。</a:t>
              </a:r>
              <a:endParaRPr lang="zh-CN" altLang="en-US" sz="1000" dirty="0">
                <a:solidFill>
                  <a:sysClr val="windowText" lastClr="000000"/>
                </a:solidFill>
                <a:latin typeface="思源黑体 CN Light" panose="020B0300000000000000" pitchFamily="34" charset="-122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2"/>
</p:tagLst>
</file>

<file path=ppt/tags/tag10.xml><?xml version="1.0" encoding="utf-8"?>
<p:tagLst xmlns:p="http://schemas.openxmlformats.org/presentationml/2006/main">
  <p:tag name="PA" val="v5.2.2"/>
</p:tagLst>
</file>

<file path=ppt/tags/tag11.xml><?xml version="1.0" encoding="utf-8"?>
<p:tagLst xmlns:p="http://schemas.openxmlformats.org/presentationml/2006/main">
  <p:tag name="PA" val="v5.2.2"/>
</p:tagLst>
</file>

<file path=ppt/tags/tag12.xml><?xml version="1.0" encoding="utf-8"?>
<p:tagLst xmlns:p="http://schemas.openxmlformats.org/presentationml/2006/main">
  <p:tag name="PA" val="v5.2.2"/>
</p:tagLst>
</file>

<file path=ppt/tags/tag13.xml><?xml version="1.0" encoding="utf-8"?>
<p:tagLst xmlns:p="http://schemas.openxmlformats.org/presentationml/2006/main">
  <p:tag name="PA" val="v5.2.2"/>
</p:tagLst>
</file>

<file path=ppt/tags/tag14.xml><?xml version="1.0" encoding="utf-8"?>
<p:tagLst xmlns:p="http://schemas.openxmlformats.org/presentationml/2006/main">
  <p:tag name="PA" val="v5.2.2"/>
</p:tagLst>
</file>

<file path=ppt/tags/tag15.xml><?xml version="1.0" encoding="utf-8"?>
<p:tagLst xmlns:p="http://schemas.openxmlformats.org/presentationml/2006/main">
  <p:tag name="PA" val="v5.2.2"/>
</p:tagLst>
</file>

<file path=ppt/tags/tag16.xml><?xml version="1.0" encoding="utf-8"?>
<p:tagLst xmlns:p="http://schemas.openxmlformats.org/presentationml/2006/main">
  <p:tag name="PA" val="v5.2.2"/>
</p:tagLst>
</file>

<file path=ppt/tags/tag17.xml><?xml version="1.0" encoding="utf-8"?>
<p:tagLst xmlns:p="http://schemas.openxmlformats.org/presentationml/2006/main">
  <p:tag name="PA" val="v5.2.2"/>
</p:tagLst>
</file>

<file path=ppt/tags/tag18.xml><?xml version="1.0" encoding="utf-8"?>
<p:tagLst xmlns:p="http://schemas.openxmlformats.org/presentationml/2006/main">
  <p:tag name="PA" val="v5.2.2"/>
</p:tagLst>
</file>

<file path=ppt/tags/tag19.xml><?xml version="1.0" encoding="utf-8"?>
<p:tagLst xmlns:p="http://schemas.openxmlformats.org/presentationml/2006/main">
  <p:tag name="PA" val="v5.2.2"/>
</p:tagLst>
</file>

<file path=ppt/tags/tag2.xml><?xml version="1.0" encoding="utf-8"?>
<p:tagLst xmlns:p="http://schemas.openxmlformats.org/presentationml/2006/main">
  <p:tag name="PA" val="v5.2.2"/>
</p:tagLst>
</file>

<file path=ppt/tags/tag20.xml><?xml version="1.0" encoding="utf-8"?>
<p:tagLst xmlns:p="http://schemas.openxmlformats.org/presentationml/2006/main">
  <p:tag name="PA" val="v4.1.6"/>
</p:tagLst>
</file>

<file path=ppt/tags/tag21.xml><?xml version="1.0" encoding="utf-8"?>
<p:tagLst xmlns:p="http://schemas.openxmlformats.org/presentationml/2006/main">
  <p:tag name="PA" val="v5.2.2"/>
</p:tagLst>
</file>

<file path=ppt/tags/tag22.xml><?xml version="1.0" encoding="utf-8"?>
<p:tagLst xmlns:p="http://schemas.openxmlformats.org/presentationml/2006/main">
  <p:tag name="PA" val="v5.2.2"/>
</p:tagLst>
</file>

<file path=ppt/tags/tag23.xml><?xml version="1.0" encoding="utf-8"?>
<p:tagLst xmlns:p="http://schemas.openxmlformats.org/presentationml/2006/main">
  <p:tag name="PA" val="v5.2.2"/>
</p:tagLst>
</file>

<file path=ppt/tags/tag24.xml><?xml version="1.0" encoding="utf-8"?>
<p:tagLst xmlns:p="http://schemas.openxmlformats.org/presentationml/2006/main">
  <p:tag name="PA" val="v5.2.2"/>
</p:tagLst>
</file>

<file path=ppt/tags/tag25.xml><?xml version="1.0" encoding="utf-8"?>
<p:tagLst xmlns:p="http://schemas.openxmlformats.org/presentationml/2006/main">
  <p:tag name="PA" val="v5.2.2"/>
</p:tagLst>
</file>

<file path=ppt/tags/tag26.xml><?xml version="1.0" encoding="utf-8"?>
<p:tagLst xmlns:p="http://schemas.openxmlformats.org/presentationml/2006/main">
  <p:tag name="PA" val="v5.2.2"/>
</p:tagLst>
</file>

<file path=ppt/tags/tag27.xml><?xml version="1.0" encoding="utf-8"?>
<p:tagLst xmlns:p="http://schemas.openxmlformats.org/presentationml/2006/main">
  <p:tag name="PA" val="v5.2.2"/>
</p:tagLst>
</file>

<file path=ppt/tags/tag28.xml><?xml version="1.0" encoding="utf-8"?>
<p:tagLst xmlns:p="http://schemas.openxmlformats.org/presentationml/2006/main">
  <p:tag name="PA" val="v5.2.2"/>
</p:tagLst>
</file>

<file path=ppt/tags/tag29.xml><?xml version="1.0" encoding="utf-8"?>
<p:tagLst xmlns:p="http://schemas.openxmlformats.org/presentationml/2006/main">
  <p:tag name="PA" val="v5.2.2"/>
</p:tagLst>
</file>

<file path=ppt/tags/tag3.xml><?xml version="1.0" encoding="utf-8"?>
<p:tagLst xmlns:p="http://schemas.openxmlformats.org/presentationml/2006/main">
  <p:tag name="PA" val="v5.2.2"/>
</p:tagLst>
</file>

<file path=ppt/tags/tag30.xml><?xml version="1.0" encoding="utf-8"?>
<p:tagLst xmlns:p="http://schemas.openxmlformats.org/presentationml/2006/main">
  <p:tag name="PA" val="v5.2.2"/>
</p:tagLst>
</file>

<file path=ppt/tags/tag31.xml><?xml version="1.0" encoding="utf-8"?>
<p:tagLst xmlns:p="http://schemas.openxmlformats.org/presentationml/2006/main">
  <p:tag name="PA" val="v5.2.2"/>
</p:tagLst>
</file>

<file path=ppt/tags/tag32.xml><?xml version="1.0" encoding="utf-8"?>
<p:tagLst xmlns:p="http://schemas.openxmlformats.org/presentationml/2006/main">
  <p:tag name="PA" val="v5.2.2"/>
</p:tagLst>
</file>

<file path=ppt/tags/tag33.xml><?xml version="1.0" encoding="utf-8"?>
<p:tagLst xmlns:p="http://schemas.openxmlformats.org/presentationml/2006/main">
  <p:tag name="PA" val="v5.2.2"/>
</p:tagLst>
</file>

<file path=ppt/tags/tag34.xml><?xml version="1.0" encoding="utf-8"?>
<p:tagLst xmlns:p="http://schemas.openxmlformats.org/presentationml/2006/main">
  <p:tag name="PA" val="v5.2.2"/>
</p:tagLst>
</file>

<file path=ppt/tags/tag35.xml><?xml version="1.0" encoding="utf-8"?>
<p:tagLst xmlns:p="http://schemas.openxmlformats.org/presentationml/2006/main">
  <p:tag name="PA" val="v5.2.2"/>
</p:tagLst>
</file>

<file path=ppt/tags/tag36.xml><?xml version="1.0" encoding="utf-8"?>
<p:tagLst xmlns:p="http://schemas.openxmlformats.org/presentationml/2006/main">
  <p:tag name="PA" val="v5.2.2"/>
</p:tagLst>
</file>

<file path=ppt/tags/tag37.xml><?xml version="1.0" encoding="utf-8"?>
<p:tagLst xmlns:p="http://schemas.openxmlformats.org/presentationml/2006/main">
  <p:tag name="PA" val="v5.2.2"/>
</p:tagLst>
</file>

<file path=ppt/tags/tag38.xml><?xml version="1.0" encoding="utf-8"?>
<p:tagLst xmlns:p="http://schemas.openxmlformats.org/presentationml/2006/main">
  <p:tag name="commondata" val="eyJoZGlkIjoiYTQ3YTc2YjBlNWRhYjQ0NTA0MDBkN2E0YWM4YTZjZGMifQ=="/>
</p:tagLst>
</file>

<file path=ppt/tags/tag4.xml><?xml version="1.0" encoding="utf-8"?>
<p:tagLst xmlns:p="http://schemas.openxmlformats.org/presentationml/2006/main">
  <p:tag name="PA" val="v5.2.2"/>
</p:tagLst>
</file>

<file path=ppt/tags/tag5.xml><?xml version="1.0" encoding="utf-8"?>
<p:tagLst xmlns:p="http://schemas.openxmlformats.org/presentationml/2006/main">
  <p:tag name="PA" val="v5.2.2"/>
</p:tagLst>
</file>

<file path=ppt/tags/tag6.xml><?xml version="1.0" encoding="utf-8"?>
<p:tagLst xmlns:p="http://schemas.openxmlformats.org/presentationml/2006/main">
  <p:tag name="PA" val="v5.2.2"/>
</p:tagLst>
</file>

<file path=ppt/tags/tag7.xml><?xml version="1.0" encoding="utf-8"?>
<p:tagLst xmlns:p="http://schemas.openxmlformats.org/presentationml/2006/main">
  <p:tag name="PA" val="v5.2.2"/>
</p:tagLst>
</file>

<file path=ppt/tags/tag8.xml><?xml version="1.0" encoding="utf-8"?>
<p:tagLst xmlns:p="http://schemas.openxmlformats.org/presentationml/2006/main">
  <p:tag name="PA" val="v5.2.2"/>
</p:tagLst>
</file>

<file path=ppt/tags/tag9.xml><?xml version="1.0" encoding="utf-8"?>
<p:tagLst xmlns:p="http://schemas.openxmlformats.org/presentationml/2006/main">
  <p:tag name="PA" val="v5.2.2"/>
</p:tagLst>
</file>

<file path=ppt/theme/theme1.xml><?xml version="1.0" encoding="utf-8"?>
<a:theme xmlns:a="http://schemas.openxmlformats.org/drawingml/2006/main" name="www.pptying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3275</Words>
  <Application>WPS 演示</Application>
  <PresentationFormat>宽屏</PresentationFormat>
  <Paragraphs>415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阿里巴巴普惠体 R</vt:lpstr>
      <vt:lpstr>优设标题黑</vt:lpstr>
      <vt:lpstr>黑体</vt:lpstr>
      <vt:lpstr>思源黑体 CN Light</vt:lpstr>
      <vt:lpstr>Segoe UI</vt:lpstr>
      <vt:lpstr>Segoe UI Light</vt:lpstr>
      <vt:lpstr>思源宋体 Heavy</vt:lpstr>
      <vt:lpstr>Tahoma</vt:lpstr>
      <vt:lpstr>微软雅黑</vt:lpstr>
      <vt:lpstr>Arial Unicode MS</vt:lpstr>
      <vt:lpstr>Titillium</vt:lpstr>
      <vt:lpstr>inpin culangti</vt:lpstr>
      <vt:lpstr>Century Gothic</vt:lpstr>
      <vt:lpstr>思源宋体 Medium</vt:lpstr>
      <vt:lpstr>Microsoft Sans Serif</vt:lpstr>
      <vt:lpstr>Calibri</vt:lpstr>
      <vt:lpstr>Malgun Gothic</vt:lpstr>
      <vt:lpstr>Segoe Print</vt:lpstr>
      <vt:lpstr>www.pptying.com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办公资源网:www.bangongziyuan.com</Company>
  <LinksUpToDate>false</LinksUpToDate>
  <SharedDoc>false</SharedDoc>
  <HyperlinksChanged>false</HyperlinksChanged>
  <AppVersion>14.0000</AppVersion>
  <Manager>办公资源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办公资源网</dc:creator>
  <cp:keywords>www.bangongziyuan.com</cp:keywords>
  <cp:lastModifiedBy>Years later</cp:lastModifiedBy>
  <cp:revision>28</cp:revision>
  <dcterms:created xsi:type="dcterms:W3CDTF">2020-03-04T03:22:00Z</dcterms:created>
  <dcterms:modified xsi:type="dcterms:W3CDTF">2024-06-04T19:18:08Z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6104D18BDBF44BE499CD5BF6F2986557_13</vt:lpwstr>
  </property>
  <property fmtid="{D5CDD505-2E9C-101B-9397-08002B2CF9AE}" pid="3" name="KSOProductBuildVer">
    <vt:lpwstr>2052-12.1.0.16417</vt:lpwstr>
  </property>
</Properties>
</file>