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10.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1.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64" r:id="rId4"/>
    <p:sldMasterId id="2147483668" r:id="rId5"/>
    <p:sldMasterId id="2147483672" r:id="rId6"/>
    <p:sldMasterId id="2147483676" r:id="rId7"/>
    <p:sldMasterId id="2147483680" r:id="rId8"/>
    <p:sldMasterId id="2147483684" r:id="rId9"/>
    <p:sldMasterId id="2147483688" r:id="rId10"/>
    <p:sldMasterId id="2147483692" r:id="rId11"/>
  </p:sldMasterIdLst>
  <p:notesMasterIdLst>
    <p:notesMasterId r:id="rId13"/>
  </p:notesMasterIdLst>
  <p:sldIdLst>
    <p:sldId id="470" r:id="rId12"/>
    <p:sldId id="471" r:id="rId14"/>
    <p:sldId id="353" r:id="rId15"/>
    <p:sldId id="472" r:id="rId16"/>
    <p:sldId id="352" r:id="rId17"/>
    <p:sldId id="473" r:id="rId18"/>
    <p:sldId id="474" r:id="rId19"/>
    <p:sldId id="475" r:id="rId20"/>
    <p:sldId id="476" r:id="rId21"/>
    <p:sldId id="483" r:id="rId22"/>
    <p:sldId id="480" r:id="rId23"/>
    <p:sldId id="477" r:id="rId24"/>
    <p:sldId id="481" r:id="rId25"/>
    <p:sldId id="482" r:id="rId26"/>
    <p:sldId id="486" r:id="rId27"/>
    <p:sldId id="484" r:id="rId28"/>
    <p:sldId id="479" r:id="rId29"/>
    <p:sldId id="485" r:id="rId30"/>
    <p:sldId id="487" r:id="rId31"/>
    <p:sldId id="488" r:id="rId32"/>
    <p:sldId id="489" r:id="rId33"/>
    <p:sldId id="490" r:id="rId34"/>
    <p:sldId id="491" r:id="rId35"/>
    <p:sldId id="492" r:id="rId36"/>
    <p:sldId id="493" r:id="rId37"/>
    <p:sldId id="297" r:id="rId38"/>
    <p:sldId id="501" r:id="rId39"/>
  </p:sldIdLst>
  <p:sldSz cx="12190095" cy="6859270"/>
  <p:notesSz cx="6858000" cy="9144000"/>
  <p:custDataLst>
    <p:tags r:id="rId4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1"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92F2F"/>
    <a:srgbClr val="FDE6D3"/>
    <a:srgbClr val="F2D6C8"/>
    <a:srgbClr val="004195"/>
    <a:srgbClr val="7ECDF4"/>
    <a:srgbClr val="20324A"/>
    <a:srgbClr val="D1D1D1"/>
    <a:srgbClr val="1F474E"/>
    <a:srgbClr val="A4B652"/>
    <a:srgbClr val="81B7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622" autoAdjust="0"/>
    <p:restoredTop sz="91530" autoAdjust="0"/>
  </p:normalViewPr>
  <p:slideViewPr>
    <p:cSldViewPr snapToGrid="0" showGuides="1">
      <p:cViewPr varScale="1">
        <p:scale>
          <a:sx n="103" d="100"/>
          <a:sy n="103" d="100"/>
        </p:scale>
        <p:origin x="1050" y="108"/>
      </p:cViewPr>
      <p:guideLst>
        <p:guide orient="horz" pos="2161"/>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Master" Target="slideMasters/slideMaster8.xml"/><Relationship Id="rId8" Type="http://schemas.openxmlformats.org/officeDocument/2006/relationships/slideMaster" Target="slideMasters/slideMaster7.xml"/><Relationship Id="rId7" Type="http://schemas.openxmlformats.org/officeDocument/2006/relationships/slideMaster" Target="slideMasters/slideMaster6.xml"/><Relationship Id="rId6" Type="http://schemas.openxmlformats.org/officeDocument/2006/relationships/slideMaster" Target="slideMasters/slideMaster5.xml"/><Relationship Id="rId5" Type="http://schemas.openxmlformats.org/officeDocument/2006/relationships/slideMaster" Target="slideMasters/slideMaster4.xml"/><Relationship Id="rId43" Type="http://schemas.openxmlformats.org/officeDocument/2006/relationships/tags" Target="tags/tag5.xml"/><Relationship Id="rId42" Type="http://schemas.openxmlformats.org/officeDocument/2006/relationships/tableStyles" Target="tableStyles.xml"/><Relationship Id="rId41" Type="http://schemas.openxmlformats.org/officeDocument/2006/relationships/viewProps" Target="viewProps.xml"/><Relationship Id="rId40" Type="http://schemas.openxmlformats.org/officeDocument/2006/relationships/presProps" Target="presProps.xml"/><Relationship Id="rId4" Type="http://schemas.openxmlformats.org/officeDocument/2006/relationships/slideMaster" Target="slideMasters/slideMaster3.xml"/><Relationship Id="rId39" Type="http://schemas.openxmlformats.org/officeDocument/2006/relationships/slide" Target="slides/slide27.xml"/><Relationship Id="rId38" Type="http://schemas.openxmlformats.org/officeDocument/2006/relationships/slide" Target="slides/slide26.xml"/><Relationship Id="rId37" Type="http://schemas.openxmlformats.org/officeDocument/2006/relationships/slide" Target="slides/slide25.xml"/><Relationship Id="rId36" Type="http://schemas.openxmlformats.org/officeDocument/2006/relationships/slide" Target="slides/slide24.xml"/><Relationship Id="rId35" Type="http://schemas.openxmlformats.org/officeDocument/2006/relationships/slide" Target="slides/slide23.xml"/><Relationship Id="rId34" Type="http://schemas.openxmlformats.org/officeDocument/2006/relationships/slide" Target="slides/slide22.xml"/><Relationship Id="rId33" Type="http://schemas.openxmlformats.org/officeDocument/2006/relationships/slide" Target="slides/slide21.xml"/><Relationship Id="rId32" Type="http://schemas.openxmlformats.org/officeDocument/2006/relationships/slide" Target="slides/slide20.xml"/><Relationship Id="rId31" Type="http://schemas.openxmlformats.org/officeDocument/2006/relationships/slide" Target="slides/slide19.xml"/><Relationship Id="rId30" Type="http://schemas.openxmlformats.org/officeDocument/2006/relationships/slide" Target="slides/slide18.xml"/><Relationship Id="rId3" Type="http://schemas.openxmlformats.org/officeDocument/2006/relationships/slideMaster" Target="slideMasters/slideMaster2.xml"/><Relationship Id="rId29" Type="http://schemas.openxmlformats.org/officeDocument/2006/relationships/slide" Target="slides/slide17.xml"/><Relationship Id="rId28" Type="http://schemas.openxmlformats.org/officeDocument/2006/relationships/slide" Target="slides/slide16.xml"/><Relationship Id="rId27" Type="http://schemas.openxmlformats.org/officeDocument/2006/relationships/slide" Target="slides/slide15.xml"/><Relationship Id="rId26" Type="http://schemas.openxmlformats.org/officeDocument/2006/relationships/slide" Target="slides/slide14.xml"/><Relationship Id="rId25" Type="http://schemas.openxmlformats.org/officeDocument/2006/relationships/slide" Target="slides/slide13.xml"/><Relationship Id="rId24" Type="http://schemas.openxmlformats.org/officeDocument/2006/relationships/slide" Target="slides/slide12.xml"/><Relationship Id="rId23" Type="http://schemas.openxmlformats.org/officeDocument/2006/relationships/slide" Target="slides/slide11.xml"/><Relationship Id="rId22" Type="http://schemas.openxmlformats.org/officeDocument/2006/relationships/slide" Target="slides/slide10.xml"/><Relationship Id="rId21" Type="http://schemas.openxmlformats.org/officeDocument/2006/relationships/slide" Target="slides/slide9.xml"/><Relationship Id="rId20" Type="http://schemas.openxmlformats.org/officeDocument/2006/relationships/slide" Target="slides/slide8.xml"/><Relationship Id="rId2" Type="http://schemas.openxmlformats.org/officeDocument/2006/relationships/theme" Target="theme/theme1.xml"/><Relationship Id="rId19" Type="http://schemas.openxmlformats.org/officeDocument/2006/relationships/slide" Target="slides/slide7.xml"/><Relationship Id="rId18" Type="http://schemas.openxmlformats.org/officeDocument/2006/relationships/slide" Target="slides/slide6.xml"/><Relationship Id="rId17" Type="http://schemas.openxmlformats.org/officeDocument/2006/relationships/slide" Target="slides/slide5.xml"/><Relationship Id="rId16" Type="http://schemas.openxmlformats.org/officeDocument/2006/relationships/slide" Target="slides/slide4.xml"/><Relationship Id="rId15" Type="http://schemas.openxmlformats.org/officeDocument/2006/relationships/slide" Target="slides/slide3.xml"/><Relationship Id="rId14" Type="http://schemas.openxmlformats.org/officeDocument/2006/relationships/slide" Target="slides/slide2.xml"/><Relationship Id="rId13" Type="http://schemas.openxmlformats.org/officeDocument/2006/relationships/notesMaster" Target="notesMasters/notesMaster1.xml"/><Relationship Id="rId12" Type="http://schemas.openxmlformats.org/officeDocument/2006/relationships/slide" Target="slides/slide1.xml"/><Relationship Id="rId11" Type="http://schemas.openxmlformats.org/officeDocument/2006/relationships/slideMaster" Target="slideMasters/slideMaster10.xml"/><Relationship Id="rId10" Type="http://schemas.openxmlformats.org/officeDocument/2006/relationships/slideMaster" Target="slideMasters/slideMaster9.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12C8C0-A3D3-487B-AECC-CB6663EAE28D}"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49D3E0-124D-4DFF-AE99-4EA4CC201DB4}"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https://www.pptying.com    【PPT</a:t>
            </a:r>
            <a:r>
              <a:rPr lang="zh-CN" altLang="en-US" dirty="0"/>
              <a:t>营</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3802" y="1122624"/>
            <a:ext cx="9142810" cy="2388153"/>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hasCustomPrompt="1"/>
          </p:nvPr>
        </p:nvSpPr>
        <p:spPr>
          <a:xfrm>
            <a:off x="1523802" y="3602873"/>
            <a:ext cx="9142810" cy="165614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zh-CN" altLang="en-US"/>
          </a:p>
        </p:txBody>
      </p:sp>
      <p:sp>
        <p:nvSpPr>
          <p:cNvPr id="4" name="日期占位符 3"/>
          <p:cNvSpPr>
            <a:spLocks noGrp="1"/>
          </p:cNvSpPr>
          <p:nvPr>
            <p:ph type="dt" sz="half" idx="10"/>
          </p:nvPr>
        </p:nvSpPr>
        <p:spPr/>
        <p:txBody>
          <a:bodyPr/>
          <a:lstStyle/>
          <a:p>
            <a:fld id="{4C4388EF-52D1-4258-9BE5-BCD010C7D4D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4C4388EF-52D1-4258-9BE5-BCD010C7D4D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3764" y="365209"/>
            <a:ext cx="2628558" cy="5813184"/>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092" y="365209"/>
            <a:ext cx="7733293" cy="5813184"/>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4C4388EF-52D1-4258-9BE5-BCD010C7D4D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endPar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endParaRP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endParaRPr lang="zh-CN" altLang="en-US" dirty="0"/>
          </a:p>
        </p:txBody>
      </p:sp>
    </p:spTree>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endPar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endParaRP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endParaRPr lang="zh-CN" altLang="en-US" dirty="0"/>
          </a:p>
        </p:txBody>
      </p:sp>
    </p:spTree>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endPar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endParaRP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endParaRPr lang="zh-CN" altLang="en-US" dirty="0"/>
          </a:p>
        </p:txBody>
      </p:sp>
    </p:spTree>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4C4388EF-52D1-4258-9BE5-BCD010C7D4D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endPar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endParaRP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endParaRPr lang="zh-CN" altLang="en-US" dirty="0"/>
          </a:p>
        </p:txBody>
      </p:sp>
    </p:spTree>
  </p:cSld>
  <p:clrMapOvr>
    <a:masterClrMapping/>
  </p:clrMapOvr>
  <p:hf hd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endPar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endParaRP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endParaRPr lang="zh-CN" altLang="en-US" dirty="0"/>
          </a:p>
        </p:txBody>
      </p:sp>
    </p:spTree>
  </p:cSld>
  <p:clrMapOvr>
    <a:masterClrMapping/>
  </p:clrMapOvr>
  <p:hf hd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endPar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endParaRP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endParaRPr lang="zh-CN" altLang="en-US" dirty="0"/>
          </a:p>
        </p:txBody>
      </p:sp>
    </p:spTree>
  </p:cSld>
  <p:clrMapOvr>
    <a:masterClrMapping/>
  </p:clrMapOvr>
  <p:hf hd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743" y="1710135"/>
            <a:ext cx="10514231" cy="2853398"/>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743" y="4590527"/>
            <a:ext cx="10514231" cy="150053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4C4388EF-52D1-4258-9BE5-BCD010C7D4D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endPar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endParaRP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endParaRPr lang="zh-CN" altLang="en-US" dirty="0"/>
          </a:p>
        </p:txBody>
      </p:sp>
    </p:spTree>
  </p:cSld>
  <p:clrMapOvr>
    <a:masterClrMapping/>
  </p:clrMapOvr>
  <p:hf hd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endPar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endParaRP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endParaRPr lang="zh-CN" altLang="en-US" dirty="0"/>
          </a:p>
        </p:txBody>
      </p:sp>
    </p:spTree>
  </p:cSld>
  <p:clrMapOvr>
    <a:masterClrMapping/>
  </p:clrMapOvr>
  <p:hf hd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282" y="2130922"/>
            <a:ext cx="10361851" cy="1470365"/>
          </a:xfrm>
        </p:spPr>
        <p:txBody>
          <a:bodyPr/>
          <a:lstStyle/>
          <a:p>
            <a:r>
              <a:rPr lang="en-US"/>
              <a:t>Click to edit Master title style</a:t>
            </a:r>
            <a:endParaRPr lang="en-US"/>
          </a:p>
        </p:txBody>
      </p:sp>
      <p:sp>
        <p:nvSpPr>
          <p:cNvPr id="3" name="Subtitle 2"/>
          <p:cNvSpPr>
            <a:spLocks noGrp="1"/>
          </p:cNvSpPr>
          <p:nvPr>
            <p:ph type="subTitle" idx="1"/>
          </p:nvPr>
        </p:nvSpPr>
        <p:spPr>
          <a:xfrm>
            <a:off x="1828563" y="3887100"/>
            <a:ext cx="8533289" cy="1753006"/>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en-US"/>
              <a:t>Click to edit Master subtitle style</a:t>
            </a:r>
            <a:endParaRPr lang="en-US"/>
          </a:p>
        </p:txBody>
      </p:sp>
      <p:sp>
        <p:nvSpPr>
          <p:cNvPr id="4" name="Date Placeholder 3"/>
          <p:cNvSpPr>
            <a:spLocks noGrp="1"/>
          </p:cNvSpPr>
          <p:nvPr>
            <p:ph type="dt" sz="half" idx="10"/>
          </p:nvPr>
        </p:nvSpPr>
        <p:spPr/>
        <p:txBody>
          <a:bodyPr/>
          <a:lstStyle/>
          <a:p>
            <a:pPr>
              <a:defRPr/>
            </a:pPr>
            <a:fld id="{406E9206-D2D6-4057-92D4-39C87A03E66D}" type="datetime1">
              <a:rPr lang="en-US" altLang="zh-CN"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pPr>
              <a:defRPr/>
            </a:pPr>
            <a:fld id="{C052E9E1-D97D-4C90-BB96-FA1ED58B786F}" type="datetime1">
              <a:rPr lang="en-US" altLang="zh-CN"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960" y="4407923"/>
            <a:ext cx="10361851" cy="1362390"/>
          </a:xfrm>
        </p:spPr>
        <p:txBody>
          <a:bodyPr anchor="t"/>
          <a:lstStyle>
            <a:lvl1pPr algn="l">
              <a:defRPr sz="5400" b="1" cap="all"/>
            </a:lvl1pPr>
          </a:lstStyle>
          <a:p>
            <a:r>
              <a:rPr lang="en-US"/>
              <a:t>Click to edit Master title style</a:t>
            </a:r>
            <a:endParaRPr lang="en-US"/>
          </a:p>
        </p:txBody>
      </p:sp>
      <p:sp>
        <p:nvSpPr>
          <p:cNvPr id="3" name="Text Placeholder 2"/>
          <p:cNvSpPr>
            <a:spLocks noGrp="1"/>
          </p:cNvSpPr>
          <p:nvPr>
            <p:ph type="body" idx="1"/>
          </p:nvPr>
        </p:nvSpPr>
        <p:spPr>
          <a:xfrm>
            <a:off x="962960" y="2907387"/>
            <a:ext cx="10361851" cy="1500534"/>
          </a:xfrm>
        </p:spPr>
        <p:txBody>
          <a:bodyPr anchor="b"/>
          <a:lstStyle>
            <a:lvl1pPr marL="0" indent="0">
              <a:buNone/>
              <a:defRPr sz="2700">
                <a:solidFill>
                  <a:schemeClr val="tx1">
                    <a:tint val="75000"/>
                  </a:schemeClr>
                </a:solidFill>
              </a:defRPr>
            </a:lvl1pPr>
            <a:lvl2pPr marL="609600" indent="0">
              <a:buNone/>
              <a:defRPr sz="2400">
                <a:solidFill>
                  <a:schemeClr val="tx1">
                    <a:tint val="75000"/>
                  </a:schemeClr>
                </a:solidFill>
              </a:defRPr>
            </a:lvl2pPr>
            <a:lvl3pPr marL="1219200" indent="0">
              <a:buNone/>
              <a:defRPr sz="2200">
                <a:solidFill>
                  <a:schemeClr val="tx1">
                    <a:tint val="75000"/>
                  </a:schemeClr>
                </a:solidFill>
              </a:defRPr>
            </a:lvl3pPr>
            <a:lvl4pPr marL="1828800" indent="0">
              <a:buNone/>
              <a:defRPr sz="1900">
                <a:solidFill>
                  <a:schemeClr val="tx1">
                    <a:tint val="75000"/>
                  </a:schemeClr>
                </a:solidFill>
              </a:defRPr>
            </a:lvl4pPr>
            <a:lvl5pPr marL="2438400" indent="0">
              <a:buNone/>
              <a:defRPr sz="1900">
                <a:solidFill>
                  <a:schemeClr val="tx1">
                    <a:tint val="75000"/>
                  </a:schemeClr>
                </a:solidFill>
              </a:defRPr>
            </a:lvl5pPr>
            <a:lvl6pPr marL="3048000" indent="0">
              <a:buNone/>
              <a:defRPr sz="1900">
                <a:solidFill>
                  <a:schemeClr val="tx1">
                    <a:tint val="75000"/>
                  </a:schemeClr>
                </a:solidFill>
              </a:defRPr>
            </a:lvl6pPr>
            <a:lvl7pPr marL="3657600" indent="0">
              <a:buNone/>
              <a:defRPr sz="1900">
                <a:solidFill>
                  <a:schemeClr val="tx1">
                    <a:tint val="75000"/>
                  </a:schemeClr>
                </a:solidFill>
              </a:defRPr>
            </a:lvl7pPr>
            <a:lvl8pPr marL="4267200" indent="0">
              <a:buNone/>
              <a:defRPr sz="1900">
                <a:solidFill>
                  <a:schemeClr val="tx1">
                    <a:tint val="75000"/>
                  </a:schemeClr>
                </a:solidFill>
              </a:defRPr>
            </a:lvl8pPr>
            <a:lvl9pPr marL="4876800" indent="0">
              <a:buNone/>
              <a:defRPr sz="19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pPr>
              <a:defRPr/>
            </a:pPr>
            <a:fld id="{814779EE-1E16-4CC5-A459-C716090F6017}" type="datetime1">
              <a:rPr lang="en-US" altLang="zh-CN"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609522" y="1600572"/>
            <a:ext cx="5384099" cy="4527011"/>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96794" y="1600572"/>
            <a:ext cx="5384099" cy="4527011"/>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pPr>
              <a:defRPr/>
            </a:pPr>
            <a:fld id="{A3311C9F-D64E-4824-A709-CF61DE4E0BDD}" type="datetime1">
              <a:rPr lang="en-US" altLang="zh-CN" smtClean="0">
                <a:solidFill>
                  <a:prstClr val="black">
                    <a:tint val="75000"/>
                  </a:prstClr>
                </a:solidFill>
              </a:rPr>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091" y="1826048"/>
            <a:ext cx="5180926" cy="4352346"/>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1396" y="1826048"/>
            <a:ext cx="5180926" cy="4352346"/>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4C4388EF-52D1-4258-9BE5-BCD010C7D4D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fld>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609522" y="1535469"/>
            <a:ext cx="5386216" cy="639911"/>
          </a:xfrm>
        </p:spPr>
        <p:txBody>
          <a:bodyPr anchor="b"/>
          <a:lstStyle>
            <a:lvl1pPr marL="0" indent="0">
              <a:buNone/>
              <a:defRPr sz="3200" b="1"/>
            </a:lvl1pPr>
            <a:lvl2pPr marL="609600" indent="0">
              <a:buNone/>
              <a:defRPr sz="2700" b="1"/>
            </a:lvl2pPr>
            <a:lvl3pPr marL="1219200" indent="0">
              <a:buNone/>
              <a:defRPr sz="2400" b="1"/>
            </a:lvl3pPr>
            <a:lvl4pPr marL="1828800" indent="0">
              <a:buNone/>
              <a:defRPr sz="2200" b="1"/>
            </a:lvl4pPr>
            <a:lvl5pPr marL="2438400" indent="0">
              <a:buNone/>
              <a:defRPr sz="2200" b="1"/>
            </a:lvl5pPr>
            <a:lvl6pPr marL="3048000" indent="0">
              <a:buNone/>
              <a:defRPr sz="2200" b="1"/>
            </a:lvl6pPr>
            <a:lvl7pPr marL="3657600" indent="0">
              <a:buNone/>
              <a:defRPr sz="2200" b="1"/>
            </a:lvl7pPr>
            <a:lvl8pPr marL="4267200" indent="0">
              <a:buNone/>
              <a:defRPr sz="2200" b="1"/>
            </a:lvl8pPr>
            <a:lvl9pPr marL="4876800" indent="0">
              <a:buNone/>
              <a:defRPr sz="2200" b="1"/>
            </a:lvl9pPr>
          </a:lstStyle>
          <a:p>
            <a:pPr lvl="0"/>
            <a:r>
              <a:rPr lang="en-US"/>
              <a:t>Click to edit Master text styles</a:t>
            </a:r>
            <a:endParaRPr lang="en-US"/>
          </a:p>
        </p:txBody>
      </p:sp>
      <p:sp>
        <p:nvSpPr>
          <p:cNvPr id="4" name="Content Placeholder 3"/>
          <p:cNvSpPr>
            <a:spLocks noGrp="1"/>
          </p:cNvSpPr>
          <p:nvPr>
            <p:ph sz="half" idx="2"/>
          </p:nvPr>
        </p:nvSpPr>
        <p:spPr>
          <a:xfrm>
            <a:off x="609522" y="2175380"/>
            <a:ext cx="5386216" cy="3952203"/>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92567" y="1535469"/>
            <a:ext cx="5388332" cy="639911"/>
          </a:xfrm>
        </p:spPr>
        <p:txBody>
          <a:bodyPr anchor="b"/>
          <a:lstStyle>
            <a:lvl1pPr marL="0" indent="0">
              <a:buNone/>
              <a:defRPr sz="3200" b="1"/>
            </a:lvl1pPr>
            <a:lvl2pPr marL="609600" indent="0">
              <a:buNone/>
              <a:defRPr sz="2700" b="1"/>
            </a:lvl2pPr>
            <a:lvl3pPr marL="1219200" indent="0">
              <a:buNone/>
              <a:defRPr sz="2400" b="1"/>
            </a:lvl3pPr>
            <a:lvl4pPr marL="1828800" indent="0">
              <a:buNone/>
              <a:defRPr sz="2200" b="1"/>
            </a:lvl4pPr>
            <a:lvl5pPr marL="2438400" indent="0">
              <a:buNone/>
              <a:defRPr sz="2200" b="1"/>
            </a:lvl5pPr>
            <a:lvl6pPr marL="3048000" indent="0">
              <a:buNone/>
              <a:defRPr sz="2200" b="1"/>
            </a:lvl6pPr>
            <a:lvl7pPr marL="3657600" indent="0">
              <a:buNone/>
              <a:defRPr sz="2200" b="1"/>
            </a:lvl7pPr>
            <a:lvl8pPr marL="4267200" indent="0">
              <a:buNone/>
              <a:defRPr sz="2200" b="1"/>
            </a:lvl8pPr>
            <a:lvl9pPr marL="4876800" indent="0">
              <a:buNone/>
              <a:defRPr sz="2200" b="1"/>
            </a:lvl9pPr>
          </a:lstStyle>
          <a:p>
            <a:pPr lvl="0"/>
            <a:r>
              <a:rPr lang="en-US"/>
              <a:t>Click to edit Master text styles</a:t>
            </a:r>
            <a:endParaRPr lang="en-US"/>
          </a:p>
        </p:txBody>
      </p:sp>
      <p:sp>
        <p:nvSpPr>
          <p:cNvPr id="6" name="Content Placeholder 5"/>
          <p:cNvSpPr>
            <a:spLocks noGrp="1"/>
          </p:cNvSpPr>
          <p:nvPr>
            <p:ph sz="quarter" idx="4"/>
          </p:nvPr>
        </p:nvSpPr>
        <p:spPr>
          <a:xfrm>
            <a:off x="6192567" y="2175380"/>
            <a:ext cx="5388332" cy="3952203"/>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pPr>
              <a:defRPr/>
            </a:pPr>
            <a:fld id="{E14CAFC4-799C-4CDE-B92B-8C262F06CF3E}" type="datetime1">
              <a:rPr lang="en-US" altLang="zh-CN" smtClean="0">
                <a:solidFill>
                  <a:prstClr val="black">
                    <a:tint val="75000"/>
                  </a:prstClr>
                </a:solidFill>
              </a:rPr>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圆角矩形 4"/>
          <p:cNvSpPr/>
          <p:nvPr userDrawn="1"/>
        </p:nvSpPr>
        <p:spPr>
          <a:xfrm>
            <a:off x="1139485" y="1031497"/>
            <a:ext cx="9911444" cy="4290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6" name="圆角矩形 5"/>
          <p:cNvSpPr/>
          <p:nvPr userDrawn="1"/>
        </p:nvSpPr>
        <p:spPr>
          <a:xfrm>
            <a:off x="5899289" y="6453393"/>
            <a:ext cx="391838" cy="22015"/>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7" name="日期占位符 6"/>
          <p:cNvSpPr>
            <a:spLocks noGrp="1"/>
          </p:cNvSpPr>
          <p:nvPr>
            <p:ph type="dt" sz="half" idx="10"/>
          </p:nvPr>
        </p:nvSpPr>
        <p:spPr/>
        <p:txBody>
          <a:bodyPr/>
          <a:lstStyle/>
          <a:p>
            <a:pPr>
              <a:defRPr/>
            </a:pPr>
            <a:fld id="{3E729073-8FFE-4F18-B513-07581FC6638E}" type="datetime1">
              <a:rPr lang="en-US" altLang="zh-CN" smtClean="0">
                <a:solidFill>
                  <a:prstClr val="black">
                    <a:tint val="75000"/>
                  </a:prstClr>
                </a:solidFill>
              </a:rPr>
            </a:fld>
            <a:endParaRPr lang="en-US" dirty="0">
              <a:solidFill>
                <a:prstClr val="black">
                  <a:tint val="75000"/>
                </a:prstClr>
              </a:solidFill>
            </a:endParaRPr>
          </a:p>
        </p:txBody>
      </p:sp>
      <p:sp>
        <p:nvSpPr>
          <p:cNvPr id="9" name="灯片编号占位符 8"/>
          <p:cNvSpPr>
            <a:spLocks noGrp="1"/>
          </p:cNvSpPr>
          <p:nvPr>
            <p:ph type="sldNum" sz="quarter" idx="12"/>
          </p:nvPr>
        </p:nvSpPr>
        <p:spPr>
          <a:xfrm>
            <a:off x="4672992" y="6397708"/>
            <a:ext cx="2844430" cy="365210"/>
          </a:xfrm>
        </p:spPr>
        <p:txBody>
          <a:bodyPr/>
          <a:lstStyle>
            <a:lvl1pPr algn="ctr">
              <a:defRPr>
                <a:latin typeface="ITC Avant Garde Std Bk" panose="020B0502020202020204" pitchFamily="34" charset="0"/>
              </a:defRPr>
            </a:lvl1p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24" y="273113"/>
            <a:ext cx="4010562" cy="1162320"/>
          </a:xfrm>
        </p:spPr>
        <p:txBody>
          <a:bodyPr anchor="b"/>
          <a:lstStyle>
            <a:lvl1pPr algn="l">
              <a:defRPr sz="2700" b="1"/>
            </a:lvl1pPr>
          </a:lstStyle>
          <a:p>
            <a:r>
              <a:rPr lang="en-US"/>
              <a:t>Click to edit Master title style</a:t>
            </a:r>
            <a:endParaRPr lang="en-US"/>
          </a:p>
        </p:txBody>
      </p:sp>
      <p:sp>
        <p:nvSpPr>
          <p:cNvPr id="3" name="Content Placeholder 2"/>
          <p:cNvSpPr>
            <a:spLocks noGrp="1"/>
          </p:cNvSpPr>
          <p:nvPr>
            <p:ph idx="1"/>
          </p:nvPr>
        </p:nvSpPr>
        <p:spPr>
          <a:xfrm>
            <a:off x="4766113" y="273117"/>
            <a:ext cx="6814780" cy="5854468"/>
          </a:xfrm>
        </p:spPr>
        <p:txBody>
          <a:bodyPr/>
          <a:lstStyle>
            <a:lvl1pPr>
              <a:defRPr sz="4300"/>
            </a:lvl1pPr>
            <a:lvl2pPr>
              <a:defRPr sz="38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609524" y="1435437"/>
            <a:ext cx="4010562" cy="4692149"/>
          </a:xfrm>
        </p:spPr>
        <p:txBody>
          <a:bodyPr/>
          <a:lstStyle>
            <a:lvl1pPr marL="0" indent="0">
              <a:buNone/>
              <a:defRPr sz="1900"/>
            </a:lvl1pPr>
            <a:lvl2pPr marL="609600" indent="0">
              <a:buNone/>
              <a:defRPr sz="1600"/>
            </a:lvl2pPr>
            <a:lvl3pPr marL="1219200" indent="0">
              <a:buNone/>
              <a:defRPr sz="1400"/>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pPr>
              <a:defRPr/>
            </a:pPr>
            <a:fld id="{43C7FCF6-76BD-4495-B08F-4C059D2BA31F}" type="datetime1">
              <a:rPr lang="en-US" altLang="zh-CN" smtClean="0">
                <a:solidFill>
                  <a:prstClr val="black">
                    <a:tint val="75000"/>
                  </a:prstClr>
                </a:solidFill>
              </a:rPr>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406" y="4801714"/>
            <a:ext cx="7314248" cy="566870"/>
          </a:xfrm>
        </p:spPr>
        <p:txBody>
          <a:bodyPr anchor="b"/>
          <a:lstStyle>
            <a:lvl1pPr algn="l">
              <a:defRPr sz="2700" b="1"/>
            </a:lvl1pPr>
          </a:lstStyle>
          <a:p>
            <a:r>
              <a:rPr lang="en-US"/>
              <a:t>Click to edit Master title style</a:t>
            </a:r>
            <a:endParaRPr lang="en-US"/>
          </a:p>
        </p:txBody>
      </p:sp>
      <p:sp>
        <p:nvSpPr>
          <p:cNvPr id="3" name="Picture Placeholder 2"/>
          <p:cNvSpPr>
            <a:spLocks noGrp="1"/>
          </p:cNvSpPr>
          <p:nvPr>
            <p:ph type="pic" idx="1"/>
          </p:nvPr>
        </p:nvSpPr>
        <p:spPr>
          <a:xfrm>
            <a:off x="2389406" y="612918"/>
            <a:ext cx="7314248" cy="4115753"/>
          </a:xfrm>
        </p:spPr>
        <p:txBody>
          <a:bodyPr/>
          <a:lstStyle>
            <a:lvl1pPr marL="0" indent="0">
              <a:buNone/>
              <a:defRPr sz="4300"/>
            </a:lvl1pPr>
            <a:lvl2pPr marL="609600" indent="0">
              <a:buNone/>
              <a:defRPr sz="3800"/>
            </a:lvl2pPr>
            <a:lvl3pPr marL="1219200" indent="0">
              <a:buNone/>
              <a:defRPr sz="3200"/>
            </a:lvl3pPr>
            <a:lvl4pPr marL="1828800" indent="0">
              <a:buNone/>
              <a:defRPr sz="2700"/>
            </a:lvl4pPr>
            <a:lvl5pPr marL="2438400" indent="0">
              <a:buNone/>
              <a:defRPr sz="2700"/>
            </a:lvl5pPr>
            <a:lvl6pPr marL="3048000" indent="0">
              <a:buNone/>
              <a:defRPr sz="2700"/>
            </a:lvl6pPr>
            <a:lvl7pPr marL="3657600" indent="0">
              <a:buNone/>
              <a:defRPr sz="2700"/>
            </a:lvl7pPr>
            <a:lvl8pPr marL="4267200" indent="0">
              <a:buNone/>
              <a:defRPr sz="2700"/>
            </a:lvl8pPr>
            <a:lvl9pPr marL="4876800" indent="0">
              <a:buNone/>
              <a:defRPr sz="2700"/>
            </a:lvl9pPr>
          </a:lstStyle>
          <a:p>
            <a:endParaRPr lang="en-US" dirty="0"/>
          </a:p>
        </p:txBody>
      </p:sp>
      <p:sp>
        <p:nvSpPr>
          <p:cNvPr id="4" name="Text Placeholder 3"/>
          <p:cNvSpPr>
            <a:spLocks noGrp="1"/>
          </p:cNvSpPr>
          <p:nvPr>
            <p:ph type="body" sz="half" idx="2"/>
          </p:nvPr>
        </p:nvSpPr>
        <p:spPr>
          <a:xfrm>
            <a:off x="2389406" y="5368584"/>
            <a:ext cx="7314248" cy="805049"/>
          </a:xfrm>
        </p:spPr>
        <p:txBody>
          <a:bodyPr/>
          <a:lstStyle>
            <a:lvl1pPr marL="0" indent="0">
              <a:buNone/>
              <a:defRPr sz="1900"/>
            </a:lvl1pPr>
            <a:lvl2pPr marL="609600" indent="0">
              <a:buNone/>
              <a:defRPr sz="1600"/>
            </a:lvl2pPr>
            <a:lvl3pPr marL="1219200" indent="0">
              <a:buNone/>
              <a:defRPr sz="1400"/>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pPr>
              <a:defRPr/>
            </a:pPr>
            <a:fld id="{E257577C-F53D-4BB9-9408-EB84DEB3CD80}" type="datetime1">
              <a:rPr lang="en-US" altLang="zh-CN" smtClean="0">
                <a:solidFill>
                  <a:prstClr val="black">
                    <a:tint val="75000"/>
                  </a:prstClr>
                </a:solidFill>
              </a:rPr>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pPr>
              <a:defRPr/>
            </a:pPr>
            <a:fld id="{77D58058-BD14-4845-947D-4A9B79A00D09}" type="datetime1">
              <a:rPr lang="en-US" altLang="zh-CN"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8050" y="274704"/>
            <a:ext cx="2742843" cy="5852880"/>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609522" y="274704"/>
            <a:ext cx="8025355" cy="5852880"/>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pPr>
              <a:defRPr/>
            </a:pPr>
            <a:fld id="{18ECB469-C949-4E3F-B0CB-0C15DA7B7F92}" type="datetime1">
              <a:rPr lang="en-US" altLang="zh-CN"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680" y="365211"/>
            <a:ext cx="10514231" cy="1325870"/>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679" y="1681553"/>
            <a:ext cx="5157116"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679" y="2505656"/>
            <a:ext cx="5157116" cy="3685441"/>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1398" y="1681553"/>
            <a:ext cx="5182513"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1398" y="2505656"/>
            <a:ext cx="5182513" cy="3685441"/>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4C4388EF-52D1-4258-9BE5-BCD010C7D4DE}"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D3EE65E-57D2-4566-898C-4F2076833F8D}"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4C4388EF-52D1-4258-9BE5-BCD010C7D4D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D3EE65E-57D2-4566-898C-4F2076833F8D}"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C4388EF-52D1-4258-9BE5-BCD010C7D4DE}"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D3EE65E-57D2-4566-898C-4F2076833F8D}"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679" y="457307"/>
            <a:ext cx="3931725" cy="1600571"/>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2514" y="987654"/>
            <a:ext cx="6171397" cy="487475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679" y="2057877"/>
            <a:ext cx="3931725" cy="38124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4C4388EF-52D1-4258-9BE5-BCD010C7D4D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679" y="457307"/>
            <a:ext cx="3931725" cy="1600571"/>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2514" y="987654"/>
            <a:ext cx="6171397" cy="487475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679" y="2057877"/>
            <a:ext cx="3931725" cy="38124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4C4388EF-52D1-4258-9BE5-BCD010C7D4D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9" Type="http://schemas.openxmlformats.org/officeDocument/2006/relationships/slideLayout" Target="../slideLayouts/slideLayout44.xml"/><Relationship Id="rId8" Type="http://schemas.openxmlformats.org/officeDocument/2006/relationships/slideLayout" Target="../slideLayouts/slideLayout43.xml"/><Relationship Id="rId7" Type="http://schemas.openxmlformats.org/officeDocument/2006/relationships/slideLayout" Target="../slideLayouts/slideLayout42.xml"/><Relationship Id="rId6" Type="http://schemas.openxmlformats.org/officeDocument/2006/relationships/slideLayout" Target="../slideLayouts/slideLayout41.xml"/><Relationship Id="rId5" Type="http://schemas.openxmlformats.org/officeDocument/2006/relationships/slideLayout" Target="../slideLayouts/slideLayout40.xml"/><Relationship Id="rId4" Type="http://schemas.openxmlformats.org/officeDocument/2006/relationships/slideLayout" Target="../slideLayouts/slideLayout39.xml"/><Relationship Id="rId3" Type="http://schemas.openxmlformats.org/officeDocument/2006/relationships/slideLayout" Target="../slideLayouts/slideLayout38.xml"/><Relationship Id="rId2" Type="http://schemas.openxmlformats.org/officeDocument/2006/relationships/slideLayout" Target="../slideLayouts/slideLayout37.xml"/><Relationship Id="rId15" Type="http://schemas.openxmlformats.org/officeDocument/2006/relationships/theme" Target="../theme/theme10.xml"/><Relationship Id="rId14" Type="http://schemas.openxmlformats.org/officeDocument/2006/relationships/image" Target="../media/image1.png"/><Relationship Id="rId13" Type="http://schemas.openxmlformats.org/officeDocument/2006/relationships/slideLayout" Target="../slideLayouts/slideLayout48.xml"/><Relationship Id="rId12" Type="http://schemas.openxmlformats.org/officeDocument/2006/relationships/slideLayout" Target="../slideLayouts/slideLayout47.xml"/><Relationship Id="rId11" Type="http://schemas.openxmlformats.org/officeDocument/2006/relationships/slideLayout" Target="../slideLayouts/slideLayout46.xml"/><Relationship Id="rId10" Type="http://schemas.openxmlformats.org/officeDocument/2006/relationships/slideLayout" Target="../slideLayouts/slideLayout45.xml"/><Relationship Id="rId1" Type="http://schemas.openxmlformats.org/officeDocument/2006/relationships/slideLayout" Target="../slideLayouts/slideLayout36.xml"/></Relationships>
</file>

<file path=ppt/slideMasters/_rels/slideMaster2.xml.rels><?xml version="1.0" encoding="UTF-8" standalone="yes"?>
<Relationships xmlns="http://schemas.openxmlformats.org/package/2006/relationships"><Relationship Id="rId6" Type="http://schemas.openxmlformats.org/officeDocument/2006/relationships/theme" Target="../theme/theme2.xml"/><Relationship Id="rId5" Type="http://schemas.openxmlformats.org/officeDocument/2006/relationships/image" Target="../media/image2.png"/><Relationship Id="rId4" Type="http://schemas.openxmlformats.org/officeDocument/2006/relationships/image" Target="../media/image1.png"/><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6" Type="http://schemas.openxmlformats.org/officeDocument/2006/relationships/theme" Target="../theme/theme3.xml"/><Relationship Id="rId5" Type="http://schemas.openxmlformats.org/officeDocument/2006/relationships/image" Target="../media/image2.png"/><Relationship Id="rId4" Type="http://schemas.openxmlformats.org/officeDocument/2006/relationships/image" Target="../media/image1.png"/><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s>
</file>

<file path=ppt/slideMasters/_rels/slideMaster4.xml.rels><?xml version="1.0" encoding="UTF-8" standalone="yes"?>
<Relationships xmlns="http://schemas.openxmlformats.org/package/2006/relationships"><Relationship Id="rId6" Type="http://schemas.openxmlformats.org/officeDocument/2006/relationships/theme" Target="../theme/theme4.xml"/><Relationship Id="rId5" Type="http://schemas.openxmlformats.org/officeDocument/2006/relationships/image" Target="../media/image2.png"/><Relationship Id="rId4" Type="http://schemas.openxmlformats.org/officeDocument/2006/relationships/image" Target="../media/image1.png"/><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s>
</file>

<file path=ppt/slideMasters/_rels/slideMaster5.xml.rels><?xml version="1.0" encoding="UTF-8" standalone="yes"?>
<Relationships xmlns="http://schemas.openxmlformats.org/package/2006/relationships"><Relationship Id="rId6" Type="http://schemas.openxmlformats.org/officeDocument/2006/relationships/theme" Target="../theme/theme5.xml"/><Relationship Id="rId5" Type="http://schemas.openxmlformats.org/officeDocument/2006/relationships/image" Target="../media/image2.png"/><Relationship Id="rId4" Type="http://schemas.openxmlformats.org/officeDocument/2006/relationships/image" Target="../media/image1.png"/><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s>
</file>

<file path=ppt/slideMasters/_rels/slideMaster6.xml.rels><?xml version="1.0" encoding="UTF-8" standalone="yes"?>
<Relationships xmlns="http://schemas.openxmlformats.org/package/2006/relationships"><Relationship Id="rId6" Type="http://schemas.openxmlformats.org/officeDocument/2006/relationships/theme" Target="../theme/theme6.xml"/><Relationship Id="rId5" Type="http://schemas.openxmlformats.org/officeDocument/2006/relationships/image" Target="../media/image2.png"/><Relationship Id="rId4" Type="http://schemas.openxmlformats.org/officeDocument/2006/relationships/image" Target="../media/image1.png"/><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s>
</file>

<file path=ppt/slideMasters/_rels/slideMaster7.xml.rels><?xml version="1.0" encoding="UTF-8" standalone="yes"?>
<Relationships xmlns="http://schemas.openxmlformats.org/package/2006/relationships"><Relationship Id="rId6" Type="http://schemas.openxmlformats.org/officeDocument/2006/relationships/theme" Target="../theme/theme7.xml"/><Relationship Id="rId5" Type="http://schemas.openxmlformats.org/officeDocument/2006/relationships/image" Target="../media/image2.png"/><Relationship Id="rId4" Type="http://schemas.openxmlformats.org/officeDocument/2006/relationships/image" Target="../media/image1.png"/><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s>
</file>

<file path=ppt/slideMasters/_rels/slideMaster8.xml.rels><?xml version="1.0" encoding="UTF-8" standalone="yes"?>
<Relationships xmlns="http://schemas.openxmlformats.org/package/2006/relationships"><Relationship Id="rId6" Type="http://schemas.openxmlformats.org/officeDocument/2006/relationships/theme" Target="../theme/theme8.xml"/><Relationship Id="rId5" Type="http://schemas.openxmlformats.org/officeDocument/2006/relationships/image" Target="../media/image2.png"/><Relationship Id="rId4" Type="http://schemas.openxmlformats.org/officeDocument/2006/relationships/image" Target="../media/image1.png"/><Relationship Id="rId3" Type="http://schemas.openxmlformats.org/officeDocument/2006/relationships/slideLayout" Target="../slideLayouts/slideLayout32.xml"/><Relationship Id="rId2" Type="http://schemas.openxmlformats.org/officeDocument/2006/relationships/slideLayout" Target="../slideLayouts/slideLayout31.xml"/><Relationship Id="rId1" Type="http://schemas.openxmlformats.org/officeDocument/2006/relationships/slideLayout" Target="../slideLayouts/slideLayout30.xml"/></Relationships>
</file>

<file path=ppt/slideMasters/_rels/slideMaster9.xml.rels><?xml version="1.0" encoding="UTF-8" standalone="yes"?>
<Relationships xmlns="http://schemas.openxmlformats.org/package/2006/relationships"><Relationship Id="rId6" Type="http://schemas.openxmlformats.org/officeDocument/2006/relationships/theme" Target="../theme/theme9.xml"/><Relationship Id="rId5" Type="http://schemas.openxmlformats.org/officeDocument/2006/relationships/image" Target="../media/image2.png"/><Relationship Id="rId4" Type="http://schemas.openxmlformats.org/officeDocument/2006/relationships/image" Target="../media/image1.png"/><Relationship Id="rId3" Type="http://schemas.openxmlformats.org/officeDocument/2006/relationships/slideLayout" Target="../slideLayouts/slideLayout35.xml"/><Relationship Id="rId2" Type="http://schemas.openxmlformats.org/officeDocument/2006/relationships/slideLayout" Target="../slideLayouts/slideLayout34.xml"/><Relationship Id="rId1"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092" y="365211"/>
            <a:ext cx="10514231" cy="1325870"/>
          </a:xfrm>
          <a:prstGeom prst="rect">
            <a:avLst/>
          </a:prstGeom>
        </p:spPr>
        <p:txBody>
          <a:bodyPr vert="horz" lIns="91436" tIns="45718" rIns="91436" bIns="45718"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092" y="1826048"/>
            <a:ext cx="10514231" cy="4352346"/>
          </a:xfrm>
          <a:prstGeom prst="rect">
            <a:avLst/>
          </a:prstGeom>
        </p:spPr>
        <p:txBody>
          <a:bodyPr vert="horz" lIns="91436" tIns="45718" rIns="91436" bIns="45718"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092" y="6357823"/>
            <a:ext cx="2742843" cy="365210"/>
          </a:xfrm>
          <a:prstGeom prst="rect">
            <a:avLst/>
          </a:prstGeom>
        </p:spPr>
        <p:txBody>
          <a:bodyPr vert="horz" lIns="91436" tIns="45718" rIns="91436" bIns="45718" rtlCol="0" anchor="ctr"/>
          <a:lstStyle>
            <a:lvl1pPr algn="l">
              <a:defRPr sz="1200">
                <a:solidFill>
                  <a:schemeClr val="tx1">
                    <a:tint val="75000"/>
                  </a:schemeClr>
                </a:solidFill>
              </a:defRPr>
            </a:lvl1pPr>
          </a:lstStyle>
          <a:p>
            <a:fld id="{4C4388EF-52D1-4258-9BE5-BCD010C7D4DE}" type="datetimeFigureOut">
              <a:rPr lang="zh-CN" altLang="en-US" smtClean="0"/>
            </a:fld>
            <a:endParaRPr lang="zh-CN" altLang="en-US"/>
          </a:p>
        </p:txBody>
      </p:sp>
      <p:sp>
        <p:nvSpPr>
          <p:cNvPr id="5" name="页脚占位符 4"/>
          <p:cNvSpPr>
            <a:spLocks noGrp="1"/>
          </p:cNvSpPr>
          <p:nvPr>
            <p:ph type="ftr" sz="quarter" idx="3"/>
          </p:nvPr>
        </p:nvSpPr>
        <p:spPr>
          <a:xfrm>
            <a:off x="4038075" y="6357823"/>
            <a:ext cx="4114264" cy="365210"/>
          </a:xfrm>
          <a:prstGeom prst="rect">
            <a:avLst/>
          </a:prstGeom>
        </p:spPr>
        <p:txBody>
          <a:bodyPr vert="horz" lIns="91436" tIns="45718" rIns="91436" bIns="45718"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09480" y="6357823"/>
            <a:ext cx="2742843" cy="365210"/>
          </a:xfrm>
          <a:prstGeom prst="rect">
            <a:avLst/>
          </a:prstGeom>
        </p:spPr>
        <p:txBody>
          <a:bodyPr vert="horz" lIns="91436" tIns="45718" rIns="91436" bIns="45718" rtlCol="0" anchor="ctr"/>
          <a:lstStyle>
            <a:lvl1pPr algn="r">
              <a:defRPr sz="1200">
                <a:solidFill>
                  <a:schemeClr val="tx1">
                    <a:tint val="75000"/>
                  </a:schemeClr>
                </a:solidFill>
              </a:defRPr>
            </a:lvl1pPr>
          </a:lstStyle>
          <a:p>
            <a:fld id="{3D3EE65E-57D2-4566-898C-4F2076833F8D}"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521" y="274703"/>
            <a:ext cx="10971372" cy="1143265"/>
          </a:xfrm>
          <a:prstGeom prst="rect">
            <a:avLst/>
          </a:prstGeom>
        </p:spPr>
        <p:txBody>
          <a:bodyPr vert="horz" lIns="91436" tIns="45718" rIns="91436" bIns="45718" rtlCol="0" anchor="ctr">
            <a:normAutofit/>
          </a:bodyPr>
          <a:lstStyle/>
          <a:p>
            <a:r>
              <a:rPr lang="en-US" dirty="0"/>
              <a:t>Click to edit Master title style</a:t>
            </a:r>
            <a:endParaRPr lang="en-US" dirty="0"/>
          </a:p>
        </p:txBody>
      </p:sp>
      <p:sp>
        <p:nvSpPr>
          <p:cNvPr id="3" name="Text Placeholder 2"/>
          <p:cNvSpPr>
            <a:spLocks noGrp="1"/>
          </p:cNvSpPr>
          <p:nvPr>
            <p:ph type="body" idx="1"/>
          </p:nvPr>
        </p:nvSpPr>
        <p:spPr>
          <a:xfrm>
            <a:off x="609521" y="1600572"/>
            <a:ext cx="10971372" cy="4527011"/>
          </a:xfrm>
          <a:prstGeom prst="rect">
            <a:avLst/>
          </a:prstGeom>
        </p:spPr>
        <p:txBody>
          <a:bodyPr vert="horz" lIns="91436" tIns="45718" rIns="91436" bIns="45718"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609521" y="6357825"/>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9196EC2F-0988-4314-AD4B-24FF16D7B45E}" type="datetime1">
              <a:rPr lang="en-US" altLang="zh-CN"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57825"/>
            <a:ext cx="3860297" cy="365210"/>
          </a:xfrm>
          <a:prstGeom prst="rect">
            <a:avLst/>
          </a:prstGeom>
        </p:spPr>
        <p:txBody>
          <a:bodyPr vert="horz" lIns="91436" tIns="45718" rIns="91436" bIns="45718" rtlCol="0" anchor="ctr"/>
          <a:lstStyle>
            <a:lvl1pPr algn="ctr">
              <a:defRPr sz="1600">
                <a:solidFill>
                  <a:schemeClr val="tx1">
                    <a:tint val="75000"/>
                  </a:schemeClr>
                </a:solidFill>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8736463" y="6357825"/>
            <a:ext cx="2844430" cy="365210"/>
          </a:xfrm>
          <a:prstGeom prst="rect">
            <a:avLst/>
          </a:prstGeom>
        </p:spPr>
        <p:txBody>
          <a:bodyPr vert="horz" lIns="91436" tIns="45718" rIns="91436" bIns="45718" rtlCol="0" anchor="ctr"/>
          <a:lstStyle>
            <a:lvl1pPr algn="r">
              <a:defRPr sz="1600">
                <a:solidFill>
                  <a:schemeClr val="tx1">
                    <a:tint val="75000"/>
                  </a:schemeClr>
                </a:solidFill>
              </a:defRPr>
            </a:lvl1p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Lst>
  <p:hf hdr="0" ftr="0" dt="0"/>
  <p:txStyles>
    <p:titleStyle>
      <a:lvl1pPr algn="ctr" defTabSz="1219200" rtl="0" eaLnBrk="1" latinLnBrk="0" hangingPunct="1">
        <a:spcBef>
          <a:spcPct val="0"/>
        </a:spcBef>
        <a:buNone/>
        <a:defRPr sz="5900" kern="1200">
          <a:solidFill>
            <a:schemeClr val="tx1"/>
          </a:solidFill>
          <a:latin typeface="+mj-lt"/>
          <a:ea typeface="+mj-ea"/>
          <a:cs typeface="+mj-cs"/>
        </a:defRPr>
      </a:lvl1pPr>
    </p:titleStyle>
    <p:bodyStyle>
      <a:lvl1pPr marL="457200" indent="-457200" algn="l" defTabSz="1219200"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3800" kern="1200">
          <a:solidFill>
            <a:schemeClr val="tx1"/>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US"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hf hdr="0" ftr="0" dt="0"/>
  <p:txStyles>
    <p:titleStyle>
      <a:lvl1pPr algn="l" defTabSz="121920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9200"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US"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Lst>
  <p:hf hdr="0" ftr="0" dt="0"/>
  <p:txStyles>
    <p:titleStyle>
      <a:lvl1pPr algn="l" defTabSz="121920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9200"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US"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Lst>
  <p:hf hdr="0" ftr="0" dt="0"/>
  <p:txStyles>
    <p:titleStyle>
      <a:lvl1pPr algn="l" defTabSz="121920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9200"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US"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p:hf hdr="0" ftr="0" dt="0"/>
  <p:txStyles>
    <p:titleStyle>
      <a:lvl1pPr algn="l" defTabSz="121920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9200"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US"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Lst>
  <p:hf hdr="0" ftr="0" dt="0"/>
  <p:txStyles>
    <p:titleStyle>
      <a:lvl1pPr algn="l" defTabSz="121920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9200"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US"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Lst>
  <p:hf hdr="0" ftr="0" dt="0"/>
  <p:txStyles>
    <p:titleStyle>
      <a:lvl1pPr algn="l" defTabSz="121920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9200"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US"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Lst>
  <p:hf hdr="0" ftr="0" dt="0"/>
  <p:txStyles>
    <p:titleStyle>
      <a:lvl1pPr algn="l" defTabSz="121920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9200"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US"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Lst>
  <p:hf hdr="0" ftr="0" dt="0"/>
  <p:txStyles>
    <p:titleStyle>
      <a:lvl1pPr algn="l" defTabSz="121920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9200"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notesSlide" Target="../notesSlides/notesSlide1.xml"/><Relationship Id="rId8" Type="http://schemas.openxmlformats.org/officeDocument/2006/relationships/slideLayout" Target="../slideLayouts/slideLayout43.xml"/><Relationship Id="rId7" Type="http://schemas.openxmlformats.org/officeDocument/2006/relationships/image" Target="../media/image11.png"/><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43.xml"/><Relationship Id="rId2" Type="http://schemas.openxmlformats.org/officeDocument/2006/relationships/image" Target="../media/image17.jpeg"/><Relationship Id="rId1"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3.xml"/><Relationship Id="rId1" Type="http://schemas.openxmlformats.org/officeDocument/2006/relationships/image" Target="../media/image13.png"/></Relationships>
</file>

<file path=ppt/slides/_rels/slide12.xml.rels><?xml version="1.0" encoding="UTF-8" standalone="yes"?>
<Relationships xmlns="http://schemas.openxmlformats.org/package/2006/relationships"><Relationship Id="rId8" Type="http://schemas.openxmlformats.org/officeDocument/2006/relationships/notesSlide" Target="../notesSlides/notesSlide11.xml"/><Relationship Id="rId7" Type="http://schemas.openxmlformats.org/officeDocument/2006/relationships/slideLayout" Target="../slideLayouts/slideLayout43.xml"/><Relationship Id="rId6" Type="http://schemas.openxmlformats.org/officeDocument/2006/relationships/image" Target="../media/image18.jpeg"/><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3.xml"/><Relationship Id="rId1" Type="http://schemas.openxmlformats.org/officeDocument/2006/relationships/image" Target="../media/image13.png"/></Relationships>
</file>

<file path=ppt/slides/_rels/slide14.xml.rels><?xml version="1.0" encoding="UTF-8" standalone="yes"?>
<Relationships xmlns="http://schemas.openxmlformats.org/package/2006/relationships"><Relationship Id="rId5" Type="http://schemas.openxmlformats.org/officeDocument/2006/relationships/notesSlide" Target="../notesSlides/notesSlide13.xml"/><Relationship Id="rId4" Type="http://schemas.openxmlformats.org/officeDocument/2006/relationships/slideLayout" Target="../slideLayouts/slideLayout43.xml"/><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image" Target="../media/image5.png"/></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43.xml"/><Relationship Id="rId2" Type="http://schemas.openxmlformats.org/officeDocument/2006/relationships/image" Target="../media/image19.jpeg"/><Relationship Id="rId1"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3.xml"/><Relationship Id="rId1" Type="http://schemas.openxmlformats.org/officeDocument/2006/relationships/image" Target="../media/image13.png"/></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43.xml"/><Relationship Id="rId2" Type="http://schemas.openxmlformats.org/officeDocument/2006/relationships/image" Target="../media/image20.jpeg"/><Relationship Id="rId1"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43.xml"/><Relationship Id="rId1" Type="http://schemas.openxmlformats.org/officeDocument/2006/relationships/image" Target="../media/image13.png"/></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18.xml"/><Relationship Id="rId3" Type="http://schemas.openxmlformats.org/officeDocument/2006/relationships/slideLayout" Target="../slideLayouts/slideLayout43.xml"/><Relationship Id="rId2" Type="http://schemas.openxmlformats.org/officeDocument/2006/relationships/image" Target="../media/image21.jpeg"/><Relationship Id="rId1" Type="http://schemas.openxmlformats.org/officeDocument/2006/relationships/image" Target="../media/image13.png"/></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43.xml"/><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image" Target="../media/image5.png"/></Relationships>
</file>

<file path=ppt/slides/_rels/slide20.xml.rels><?xml version="1.0" encoding="UTF-8" standalone="yes"?>
<Relationships xmlns="http://schemas.openxmlformats.org/package/2006/relationships"><Relationship Id="rId5" Type="http://schemas.openxmlformats.org/officeDocument/2006/relationships/notesSlide" Target="../notesSlides/notesSlide19.xml"/><Relationship Id="rId4" Type="http://schemas.openxmlformats.org/officeDocument/2006/relationships/slideLayout" Target="../slideLayouts/slideLayout43.xml"/><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image" Target="../media/image5.png"/></Relationships>
</file>

<file path=ppt/slides/_rels/slide21.xml.rels><?xml version="1.0" encoding="UTF-8" standalone="yes"?>
<Relationships xmlns="http://schemas.openxmlformats.org/package/2006/relationships"><Relationship Id="rId4" Type="http://schemas.openxmlformats.org/officeDocument/2006/relationships/notesSlide" Target="../notesSlides/notesSlide20.xml"/><Relationship Id="rId3" Type="http://schemas.openxmlformats.org/officeDocument/2006/relationships/slideLayout" Target="../slideLayouts/slideLayout43.xml"/><Relationship Id="rId2" Type="http://schemas.openxmlformats.org/officeDocument/2006/relationships/image" Target="../media/image22.jpeg"/><Relationship Id="rId1"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43.xml"/><Relationship Id="rId1"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43.xml"/><Relationship Id="rId1" Type="http://schemas.openxmlformats.org/officeDocument/2006/relationships/image" Target="../media/image13.png"/></Relationships>
</file>

<file path=ppt/slides/_rels/slide24.xml.rels><?xml version="1.0" encoding="UTF-8" standalone="yes"?>
<Relationships xmlns="http://schemas.openxmlformats.org/package/2006/relationships"><Relationship Id="rId4" Type="http://schemas.openxmlformats.org/officeDocument/2006/relationships/notesSlide" Target="../notesSlides/notesSlide23.xml"/><Relationship Id="rId3" Type="http://schemas.openxmlformats.org/officeDocument/2006/relationships/slideLayout" Target="../slideLayouts/slideLayout43.xml"/><Relationship Id="rId2" Type="http://schemas.openxmlformats.org/officeDocument/2006/relationships/image" Target="../media/image23.jpeg"/><Relationship Id="rId1" Type="http://schemas.openxmlformats.org/officeDocument/2006/relationships/image" Target="../media/image13.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43.xml"/><Relationship Id="rId1" Type="http://schemas.openxmlformats.org/officeDocument/2006/relationships/image" Target="../media/image13.png"/></Relationships>
</file>

<file path=ppt/slides/_rels/slide26.xml.rels><?xml version="1.0" encoding="UTF-8" standalone="yes"?>
<Relationships xmlns="http://schemas.openxmlformats.org/package/2006/relationships"><Relationship Id="rId9" Type="http://schemas.openxmlformats.org/officeDocument/2006/relationships/notesSlide" Target="../notesSlides/notesSlide25.xml"/><Relationship Id="rId8" Type="http://schemas.openxmlformats.org/officeDocument/2006/relationships/slideLayout" Target="../slideLayouts/slideLayout43.xml"/><Relationship Id="rId7" Type="http://schemas.openxmlformats.org/officeDocument/2006/relationships/image" Target="../media/image11.png"/><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24.jpeg"/></Relationships>
</file>

<file path=ppt/slides/_rels/slide27.xml.rels><?xml version="1.0" encoding="UTF-8" standalone="yes"?>
<Relationships xmlns="http://schemas.openxmlformats.org/package/2006/relationships"><Relationship Id="rId4" Type="http://schemas.openxmlformats.org/officeDocument/2006/relationships/notesSlide" Target="../notesSlides/notesSlide26.xml"/><Relationship Id="rId3" Type="http://schemas.openxmlformats.org/officeDocument/2006/relationships/slideLayout" Target="../slideLayouts/slideLayout42.xml"/><Relationship Id="rId2" Type="http://schemas.openxmlformats.org/officeDocument/2006/relationships/hyperlink" Target="https://www.pptying.com" TargetMode="External"/><Relationship Id="rId1" Type="http://schemas.openxmlformats.org/officeDocument/2006/relationships/image" Target="../media/image25.png"/></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43.xml"/><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image" Target="../media/image5.png"/></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43.xml"/><Relationship Id="rId2" Type="http://schemas.openxmlformats.org/officeDocument/2006/relationships/image" Target="../media/image14.jpeg"/><Relationship Id="rId1" Type="http://schemas.openxmlformats.org/officeDocument/2006/relationships/image" Target="../media/image13.png"/></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43.xml"/><Relationship Id="rId2" Type="http://schemas.openxmlformats.org/officeDocument/2006/relationships/image" Target="../media/image15.jpeg"/><Relationship Id="rId1"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3.xml"/><Relationship Id="rId1" Type="http://schemas.openxmlformats.org/officeDocument/2006/relationships/image" Target="../media/image13.png"/></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43.xml"/><Relationship Id="rId2" Type="http://schemas.openxmlformats.org/officeDocument/2006/relationships/image" Target="../media/image16.jpeg"/><Relationship Id="rId1"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3.xml"/><Relationship Id="rId1" Type="http://schemas.openxmlformats.org/officeDocument/2006/relationships/image" Target="../media/image13.png"/></Relationships>
</file>

<file path=ppt/slides/_rels/slide9.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43.xml"/><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0413" cy="6857107"/>
          </a:xfrm>
          <a:prstGeom prst="rect">
            <a:avLst/>
          </a:prstGeom>
        </p:spPr>
      </p:pic>
      <p:pic>
        <p:nvPicPr>
          <p:cNvPr id="38" name="图片 3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flipV="1">
            <a:off x="-6350" y="0"/>
            <a:ext cx="12196763" cy="1213865"/>
          </a:xfrm>
          <a:prstGeom prst="rect">
            <a:avLst/>
          </a:prstGeom>
        </p:spPr>
      </p:pic>
      <p:sp>
        <p:nvSpPr>
          <p:cNvPr id="49" name="TextBox 5"/>
          <p:cNvSpPr txBox="1"/>
          <p:nvPr/>
        </p:nvSpPr>
        <p:spPr>
          <a:xfrm>
            <a:off x="290105" y="2873656"/>
            <a:ext cx="6623929" cy="923330"/>
          </a:xfrm>
          <a:prstGeom prst="rect">
            <a:avLst/>
          </a:prstGeom>
          <a:noFill/>
        </p:spPr>
        <p:txBody>
          <a:bodyPr wrap="none" rtlCol="0">
            <a:spAutoFit/>
          </a:bodyPr>
          <a:lstStyle/>
          <a:p>
            <a:pPr algn="ctr" fontAlgn="base">
              <a:spcBef>
                <a:spcPct val="0"/>
              </a:spcBef>
              <a:spcAft>
                <a:spcPct val="0"/>
              </a:spcAft>
              <a:buFont typeface="Arial" panose="020B0604020202020204" pitchFamily="34" charset="0"/>
              <a:buNone/>
            </a:pPr>
            <a:r>
              <a:rPr lang="zh-CN" altLang="en-US" sz="5400" b="1" dirty="0">
                <a:solidFill>
                  <a:srgbClr val="A92F2F"/>
                </a:solidFill>
                <a:latin typeface="微软雅黑" panose="020B0503020204020204" charset="-122"/>
                <a:ea typeface="微软雅黑" panose="020B0503020204020204" charset="-122"/>
              </a:rPr>
              <a:t>人民的名义 反腐廉政</a:t>
            </a:r>
            <a:endParaRPr lang="zh-CN" altLang="en-US" sz="5400" b="1" dirty="0">
              <a:solidFill>
                <a:srgbClr val="A92F2F"/>
              </a:solidFill>
              <a:latin typeface="微软雅黑" panose="020B0503020204020204" charset="-122"/>
              <a:ea typeface="微软雅黑" panose="020B0503020204020204" charset="-122"/>
            </a:endParaRPr>
          </a:p>
        </p:txBody>
      </p:sp>
      <p:pic>
        <p:nvPicPr>
          <p:cNvPr id="51" name="Picture 6" descr="C:\Users\PC\Desktop\zqq\20158_0011_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66744" y="1814073"/>
            <a:ext cx="4323670" cy="5045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 name="图片 5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62143" y="1316076"/>
            <a:ext cx="1343157" cy="1375264"/>
          </a:xfrm>
          <a:prstGeom prst="rect">
            <a:avLst/>
          </a:prstGeom>
        </p:spPr>
      </p:pic>
      <p:sp>
        <p:nvSpPr>
          <p:cNvPr id="60" name="Freeform 9"/>
          <p:cNvSpPr>
            <a:spLocks noEditPoints="1"/>
          </p:cNvSpPr>
          <p:nvPr/>
        </p:nvSpPr>
        <p:spPr bwMode="auto">
          <a:xfrm>
            <a:off x="2030709" y="4549268"/>
            <a:ext cx="373115" cy="374683"/>
          </a:xfrm>
          <a:custGeom>
            <a:avLst/>
            <a:gdLst>
              <a:gd name="T0" fmla="*/ 358 w 490"/>
              <a:gd name="T1" fmla="*/ 250 h 490"/>
              <a:gd name="T2" fmla="*/ 358 w 490"/>
              <a:gd name="T3" fmla="*/ 183 h 490"/>
              <a:gd name="T4" fmla="*/ 328 w 490"/>
              <a:gd name="T5" fmla="*/ 183 h 490"/>
              <a:gd name="T6" fmla="*/ 328 w 490"/>
              <a:gd name="T7" fmla="*/ 250 h 490"/>
              <a:gd name="T8" fmla="*/ 247 w 490"/>
              <a:gd name="T9" fmla="*/ 330 h 490"/>
              <a:gd name="T10" fmla="*/ 246 w 490"/>
              <a:gd name="T11" fmla="*/ 330 h 490"/>
              <a:gd name="T12" fmla="*/ 245 w 490"/>
              <a:gd name="T13" fmla="*/ 330 h 490"/>
              <a:gd name="T14" fmla="*/ 245 w 490"/>
              <a:gd name="T15" fmla="*/ 330 h 490"/>
              <a:gd name="T16" fmla="*/ 243 w 490"/>
              <a:gd name="T17" fmla="*/ 330 h 490"/>
              <a:gd name="T18" fmla="*/ 162 w 490"/>
              <a:gd name="T19" fmla="*/ 250 h 490"/>
              <a:gd name="T20" fmla="*/ 162 w 490"/>
              <a:gd name="T21" fmla="*/ 183 h 490"/>
              <a:gd name="T22" fmla="*/ 132 w 490"/>
              <a:gd name="T23" fmla="*/ 183 h 490"/>
              <a:gd name="T24" fmla="*/ 132 w 490"/>
              <a:gd name="T25" fmla="*/ 250 h 490"/>
              <a:gd name="T26" fmla="*/ 227 w 490"/>
              <a:gd name="T27" fmla="*/ 359 h 490"/>
              <a:gd name="T28" fmla="*/ 227 w 490"/>
              <a:gd name="T29" fmla="*/ 407 h 490"/>
              <a:gd name="T30" fmla="*/ 160 w 490"/>
              <a:gd name="T31" fmla="*/ 426 h 490"/>
              <a:gd name="T32" fmla="*/ 331 w 490"/>
              <a:gd name="T33" fmla="*/ 426 h 490"/>
              <a:gd name="T34" fmla="*/ 263 w 490"/>
              <a:gd name="T35" fmla="*/ 407 h 490"/>
              <a:gd name="T36" fmla="*/ 263 w 490"/>
              <a:gd name="T37" fmla="*/ 360 h 490"/>
              <a:gd name="T38" fmla="*/ 358 w 490"/>
              <a:gd name="T39" fmla="*/ 250 h 490"/>
              <a:gd name="T40" fmla="*/ 244 w 490"/>
              <a:gd name="T41" fmla="*/ 302 h 490"/>
              <a:gd name="T42" fmla="*/ 245 w 490"/>
              <a:gd name="T43" fmla="*/ 302 h 490"/>
              <a:gd name="T44" fmla="*/ 246 w 490"/>
              <a:gd name="T45" fmla="*/ 302 h 490"/>
              <a:gd name="T46" fmla="*/ 300 w 490"/>
              <a:gd name="T47" fmla="*/ 248 h 490"/>
              <a:gd name="T48" fmla="*/ 300 w 490"/>
              <a:gd name="T49" fmla="*/ 118 h 490"/>
              <a:gd name="T50" fmla="*/ 246 w 490"/>
              <a:gd name="T51" fmla="*/ 64 h 490"/>
              <a:gd name="T52" fmla="*/ 245 w 490"/>
              <a:gd name="T53" fmla="*/ 64 h 490"/>
              <a:gd name="T54" fmla="*/ 244 w 490"/>
              <a:gd name="T55" fmla="*/ 64 h 490"/>
              <a:gd name="T56" fmla="*/ 190 w 490"/>
              <a:gd name="T57" fmla="*/ 118 h 490"/>
              <a:gd name="T58" fmla="*/ 190 w 490"/>
              <a:gd name="T59" fmla="*/ 248 h 490"/>
              <a:gd name="T60" fmla="*/ 244 w 490"/>
              <a:gd name="T61" fmla="*/ 302 h 490"/>
              <a:gd name="T62" fmla="*/ 245 w 490"/>
              <a:gd name="T63" fmla="*/ 0 h 490"/>
              <a:gd name="T64" fmla="*/ 490 w 490"/>
              <a:gd name="T65" fmla="*/ 245 h 490"/>
              <a:gd name="T66" fmla="*/ 245 w 490"/>
              <a:gd name="T67" fmla="*/ 490 h 490"/>
              <a:gd name="T68" fmla="*/ 0 w 490"/>
              <a:gd name="T69" fmla="*/ 245 h 490"/>
              <a:gd name="T70" fmla="*/ 245 w 490"/>
              <a:gd name="T71" fmla="*/ 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90" h="490">
                <a:moveTo>
                  <a:pt x="358" y="250"/>
                </a:moveTo>
                <a:lnTo>
                  <a:pt x="358" y="183"/>
                </a:lnTo>
                <a:cubicBezTo>
                  <a:pt x="358" y="165"/>
                  <a:pt x="328" y="164"/>
                  <a:pt x="328" y="183"/>
                </a:cubicBezTo>
                <a:lnTo>
                  <a:pt x="328" y="250"/>
                </a:lnTo>
                <a:cubicBezTo>
                  <a:pt x="328" y="294"/>
                  <a:pt x="292" y="330"/>
                  <a:pt x="247" y="330"/>
                </a:cubicBezTo>
                <a:cubicBezTo>
                  <a:pt x="247" y="330"/>
                  <a:pt x="246" y="330"/>
                  <a:pt x="246" y="330"/>
                </a:cubicBezTo>
                <a:lnTo>
                  <a:pt x="245" y="330"/>
                </a:lnTo>
                <a:lnTo>
                  <a:pt x="245" y="330"/>
                </a:lnTo>
                <a:cubicBezTo>
                  <a:pt x="244" y="330"/>
                  <a:pt x="244" y="330"/>
                  <a:pt x="243" y="330"/>
                </a:cubicBezTo>
                <a:cubicBezTo>
                  <a:pt x="198" y="330"/>
                  <a:pt x="162" y="294"/>
                  <a:pt x="162" y="250"/>
                </a:cubicBezTo>
                <a:lnTo>
                  <a:pt x="162" y="183"/>
                </a:lnTo>
                <a:cubicBezTo>
                  <a:pt x="162" y="165"/>
                  <a:pt x="132" y="164"/>
                  <a:pt x="132" y="183"/>
                </a:cubicBezTo>
                <a:cubicBezTo>
                  <a:pt x="132" y="192"/>
                  <a:pt x="132" y="250"/>
                  <a:pt x="132" y="250"/>
                </a:cubicBezTo>
                <a:cubicBezTo>
                  <a:pt x="132" y="306"/>
                  <a:pt x="173" y="352"/>
                  <a:pt x="227" y="359"/>
                </a:cubicBezTo>
                <a:lnTo>
                  <a:pt x="227" y="407"/>
                </a:lnTo>
                <a:lnTo>
                  <a:pt x="160" y="426"/>
                </a:lnTo>
                <a:lnTo>
                  <a:pt x="331" y="426"/>
                </a:lnTo>
                <a:lnTo>
                  <a:pt x="263" y="407"/>
                </a:lnTo>
                <a:lnTo>
                  <a:pt x="263" y="360"/>
                </a:lnTo>
                <a:cubicBezTo>
                  <a:pt x="317" y="352"/>
                  <a:pt x="358" y="306"/>
                  <a:pt x="358" y="250"/>
                </a:cubicBezTo>
                <a:close/>
                <a:moveTo>
                  <a:pt x="244" y="302"/>
                </a:moveTo>
                <a:cubicBezTo>
                  <a:pt x="244" y="302"/>
                  <a:pt x="245" y="302"/>
                  <a:pt x="245" y="302"/>
                </a:cubicBezTo>
                <a:cubicBezTo>
                  <a:pt x="245" y="302"/>
                  <a:pt x="246" y="302"/>
                  <a:pt x="246" y="302"/>
                </a:cubicBezTo>
                <a:cubicBezTo>
                  <a:pt x="276" y="302"/>
                  <a:pt x="300" y="278"/>
                  <a:pt x="300" y="248"/>
                </a:cubicBezTo>
                <a:lnTo>
                  <a:pt x="300" y="118"/>
                </a:lnTo>
                <a:cubicBezTo>
                  <a:pt x="300" y="88"/>
                  <a:pt x="276" y="64"/>
                  <a:pt x="246" y="64"/>
                </a:cubicBezTo>
                <a:cubicBezTo>
                  <a:pt x="246" y="64"/>
                  <a:pt x="245" y="64"/>
                  <a:pt x="245" y="64"/>
                </a:cubicBezTo>
                <a:cubicBezTo>
                  <a:pt x="245" y="64"/>
                  <a:pt x="244" y="64"/>
                  <a:pt x="244" y="64"/>
                </a:cubicBezTo>
                <a:cubicBezTo>
                  <a:pt x="214" y="64"/>
                  <a:pt x="190" y="88"/>
                  <a:pt x="190" y="118"/>
                </a:cubicBezTo>
                <a:lnTo>
                  <a:pt x="190" y="248"/>
                </a:lnTo>
                <a:cubicBezTo>
                  <a:pt x="190" y="278"/>
                  <a:pt x="214" y="302"/>
                  <a:pt x="244" y="302"/>
                </a:cubicBezTo>
                <a:close/>
                <a:moveTo>
                  <a:pt x="245" y="0"/>
                </a:moveTo>
                <a:cubicBezTo>
                  <a:pt x="381" y="0"/>
                  <a:pt x="490" y="110"/>
                  <a:pt x="490" y="245"/>
                </a:cubicBezTo>
                <a:cubicBezTo>
                  <a:pt x="490" y="381"/>
                  <a:pt x="381" y="490"/>
                  <a:pt x="245" y="490"/>
                </a:cubicBezTo>
                <a:cubicBezTo>
                  <a:pt x="110" y="490"/>
                  <a:pt x="0" y="381"/>
                  <a:pt x="0" y="245"/>
                </a:cubicBezTo>
                <a:cubicBezTo>
                  <a:pt x="0" y="110"/>
                  <a:pt x="110" y="0"/>
                  <a:pt x="245" y="0"/>
                </a:cubicBezTo>
                <a:close/>
              </a:path>
            </a:pathLst>
          </a:custGeom>
          <a:solidFill>
            <a:srgbClr val="A92F2F"/>
          </a:solidFill>
          <a:ln>
            <a:noFill/>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4D4D4D"/>
              </a:solidFill>
              <a:effectLst/>
              <a:uLnTx/>
              <a:uFillTx/>
              <a:latin typeface="Arial" panose="020B0604020202020204" pitchFamily="34" charset="0"/>
            </a:endParaRPr>
          </a:p>
        </p:txBody>
      </p:sp>
      <p:sp>
        <p:nvSpPr>
          <p:cNvPr id="61" name="Rectangle 4"/>
          <p:cNvSpPr txBox="1">
            <a:spLocks noChangeArrowheads="1"/>
          </p:cNvSpPr>
          <p:nvPr/>
        </p:nvSpPr>
        <p:spPr bwMode="auto">
          <a:xfrm>
            <a:off x="2403824" y="4549842"/>
            <a:ext cx="2845218" cy="3481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r" fontAlgn="base">
              <a:spcBef>
                <a:spcPct val="0"/>
              </a:spcBef>
              <a:spcAft>
                <a:spcPct val="0"/>
              </a:spcAft>
            </a:pPr>
            <a:r>
              <a:rPr lang="zh-CN" altLang="en-US" sz="2600" b="0" dirty="0">
                <a:solidFill>
                  <a:srgbClr val="A92F2F"/>
                </a:solidFill>
                <a:latin typeface="Arial" panose="020B0604020202020204"/>
                <a:ea typeface="微软雅黑" panose="020B0503020204020204" charset="-122"/>
              </a:rPr>
              <a:t>演讲人：通用名</a:t>
            </a:r>
            <a:endParaRPr lang="zh-CN" altLang="en-US" sz="2600" b="0" dirty="0">
              <a:solidFill>
                <a:srgbClr val="A92F2F"/>
              </a:solidFill>
              <a:latin typeface="Arial" panose="020B0604020202020204"/>
              <a:ea typeface="微软雅黑" panose="020B0503020204020204" charset="-122"/>
            </a:endParaRPr>
          </a:p>
        </p:txBody>
      </p:sp>
      <p:sp>
        <p:nvSpPr>
          <p:cNvPr id="63" name="TextBox 2"/>
          <p:cNvSpPr txBox="1"/>
          <p:nvPr/>
        </p:nvSpPr>
        <p:spPr>
          <a:xfrm>
            <a:off x="513724" y="3842010"/>
            <a:ext cx="6176691" cy="400110"/>
          </a:xfrm>
          <a:prstGeom prst="rect">
            <a:avLst/>
          </a:prstGeom>
          <a:noFill/>
        </p:spPr>
        <p:txBody>
          <a:bodyPr wrap="none" rtlCol="0">
            <a:spAutoFit/>
          </a:bodyPr>
          <a:lstStyle/>
          <a:p>
            <a:pPr algn="ctr" fontAlgn="base">
              <a:spcBef>
                <a:spcPct val="0"/>
              </a:spcBef>
              <a:spcAft>
                <a:spcPct val="0"/>
              </a:spcAft>
              <a:buFont typeface="Arial" panose="020B0604020202020204" pitchFamily="34" charset="0"/>
              <a:buNone/>
            </a:pPr>
            <a:r>
              <a:rPr lang="zh-CN" altLang="en-US" sz="2000" dirty="0">
                <a:solidFill>
                  <a:srgbClr val="A92F2F"/>
                </a:solidFill>
                <a:latin typeface="微软雅黑" panose="020B0503020204020204" charset="-122"/>
                <a:ea typeface="微软雅黑" panose="020B0503020204020204" charset="-122"/>
              </a:rPr>
              <a:t>●模板显大气  ●内容贴实际  ●排版合规范  ●党建通用</a:t>
            </a:r>
            <a:endParaRPr lang="zh-CN" altLang="en-US" sz="2000" dirty="0">
              <a:solidFill>
                <a:srgbClr val="A92F2F"/>
              </a:solidFill>
              <a:latin typeface="微软雅黑" panose="020B0503020204020204" charset="-122"/>
              <a:ea typeface="微软雅黑" panose="020B0503020204020204" charset="-122"/>
            </a:endParaRPr>
          </a:p>
        </p:txBody>
      </p:sp>
      <p:pic>
        <p:nvPicPr>
          <p:cNvPr id="64" name="图片 6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30" y="-25778"/>
            <a:ext cx="6802041" cy="1900726"/>
          </a:xfrm>
          <a:prstGeom prst="rect">
            <a:avLst/>
          </a:prstGeom>
        </p:spPr>
      </p:pic>
      <p:pic>
        <p:nvPicPr>
          <p:cNvPr id="37" name="图片 3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5644135"/>
            <a:ext cx="12196763" cy="1213865"/>
          </a:xfrm>
          <a:prstGeom prst="rect">
            <a:avLst/>
          </a:prstGeom>
        </p:spPr>
      </p:pic>
      <p:grpSp>
        <p:nvGrpSpPr>
          <p:cNvPr id="65" name="组合 64"/>
          <p:cNvGrpSpPr/>
          <p:nvPr/>
        </p:nvGrpSpPr>
        <p:grpSpPr>
          <a:xfrm>
            <a:off x="6351021" y="838368"/>
            <a:ext cx="2249922" cy="1633558"/>
            <a:chOff x="6935916" y="343637"/>
            <a:chExt cx="1713877" cy="1135367"/>
          </a:xfrm>
        </p:grpSpPr>
        <p:pic>
          <p:nvPicPr>
            <p:cNvPr id="66" name="Picture 4" descr="C:\Users\Administrator\Desktop\线稿长城1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35916" y="343637"/>
              <a:ext cx="1300628" cy="1135367"/>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4" descr="C:\Users\Administrator\Desktop\线稿长城1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900000">
              <a:off x="7896192" y="541316"/>
              <a:ext cx="753601" cy="657847"/>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1000"/>
                                        <p:tgtEl>
                                          <p:spTgt spid="3"/>
                                        </p:tgtEl>
                                      </p:cBhvr>
                                    </p:animEffect>
                                  </p:childTnLst>
                                </p:cTn>
                              </p:par>
                              <p:par>
                                <p:cTn id="8" presetID="22" presetClass="entr" presetSubtype="8" fill="hold"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par>
                                <p:cTn id="11" presetID="22" presetClass="entr" presetSubtype="2" fill="hold" nodeType="with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wipe(right)">
                                      <p:cBhvr>
                                        <p:cTn id="13" dur="500"/>
                                        <p:tgtEl>
                                          <p:spTgt spid="38"/>
                                        </p:tgtEl>
                                      </p:cBhvr>
                                    </p:animEffect>
                                  </p:childTnLst>
                                </p:cTn>
                              </p:par>
                            </p:childTnLst>
                          </p:cTn>
                        </p:par>
                        <p:par>
                          <p:cTn id="14" fill="hold">
                            <p:stCondLst>
                              <p:cond delay="1000"/>
                            </p:stCondLst>
                            <p:childTnLst>
                              <p:par>
                                <p:cTn id="15" presetID="56" presetClass="entr" presetSubtype="0" fill="hold" grpId="0" nodeType="afterEffect">
                                  <p:stCondLst>
                                    <p:cond delay="0"/>
                                  </p:stCondLst>
                                  <p:iterate type="lt">
                                    <p:tmPct val="10000"/>
                                  </p:iterate>
                                  <p:childTnLst>
                                    <p:set>
                                      <p:cBhvr>
                                        <p:cTn id="16" dur="1" fill="hold">
                                          <p:stCondLst>
                                            <p:cond delay="0"/>
                                          </p:stCondLst>
                                        </p:cTn>
                                        <p:tgtEl>
                                          <p:spTgt spid="49"/>
                                        </p:tgtEl>
                                        <p:attrNameLst>
                                          <p:attrName>style.visibility</p:attrName>
                                        </p:attrNameLst>
                                      </p:cBhvr>
                                      <p:to>
                                        <p:strVal val="visible"/>
                                      </p:to>
                                    </p:set>
                                    <p:anim by="(-#ppt_w*2)" calcmode="lin" valueType="num">
                                      <p:cBhvr rctx="PPT">
                                        <p:cTn id="17" dur="500" autoRev="1" fill="hold">
                                          <p:stCondLst>
                                            <p:cond delay="0"/>
                                          </p:stCondLst>
                                        </p:cTn>
                                        <p:tgtEl>
                                          <p:spTgt spid="49"/>
                                        </p:tgtEl>
                                        <p:attrNameLst>
                                          <p:attrName>ppt_w</p:attrName>
                                        </p:attrNameLst>
                                      </p:cBhvr>
                                    </p:anim>
                                    <p:anim by="(#ppt_w*0.50)" calcmode="lin" valueType="num">
                                      <p:cBhvr>
                                        <p:cTn id="18" dur="500" decel="50000" autoRev="1" fill="hold">
                                          <p:stCondLst>
                                            <p:cond delay="0"/>
                                          </p:stCondLst>
                                        </p:cTn>
                                        <p:tgtEl>
                                          <p:spTgt spid="49"/>
                                        </p:tgtEl>
                                        <p:attrNameLst>
                                          <p:attrName>ppt_x</p:attrName>
                                        </p:attrNameLst>
                                      </p:cBhvr>
                                    </p:anim>
                                    <p:anim from="(-#ppt_h/2)" to="(#ppt_y)" calcmode="lin" valueType="num">
                                      <p:cBhvr>
                                        <p:cTn id="19" dur="1000" fill="hold">
                                          <p:stCondLst>
                                            <p:cond delay="0"/>
                                          </p:stCondLst>
                                        </p:cTn>
                                        <p:tgtEl>
                                          <p:spTgt spid="49"/>
                                        </p:tgtEl>
                                        <p:attrNameLst>
                                          <p:attrName>ppt_y</p:attrName>
                                        </p:attrNameLst>
                                      </p:cBhvr>
                                    </p:anim>
                                    <p:animRot by="21600000">
                                      <p:cBhvr>
                                        <p:cTn id="20" dur="1000" fill="hold">
                                          <p:stCondLst>
                                            <p:cond delay="0"/>
                                          </p:stCondLst>
                                        </p:cTn>
                                        <p:tgtEl>
                                          <p:spTgt spid="49"/>
                                        </p:tgtEl>
                                        <p:attrNameLst>
                                          <p:attrName>r</p:attrName>
                                        </p:attrNameLst>
                                      </p:cBhvr>
                                    </p:animRot>
                                  </p:childTnLst>
                                </p:cTn>
                              </p:par>
                              <p:par>
                                <p:cTn id="21" presetID="42" presetClass="entr" presetSubtype="0" fill="hold" nodeType="with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1000" fill="hold"/>
                                        <p:tgtEl>
                                          <p:spTgt spid="51"/>
                                        </p:tgtEl>
                                        <p:attrNameLst>
                                          <p:attrName>ppt_y</p:attrName>
                                        </p:attrNameLst>
                                      </p:cBhvr>
                                      <p:tavLst>
                                        <p:tav tm="0">
                                          <p:val>
                                            <p:strVal val="#ppt_y+.1"/>
                                          </p:val>
                                        </p:tav>
                                        <p:tav tm="100000">
                                          <p:val>
                                            <p:strVal val="#ppt_y"/>
                                          </p:val>
                                        </p:tav>
                                      </p:tavLst>
                                    </p:anim>
                                  </p:childTnLst>
                                </p:cTn>
                              </p:par>
                              <p:par>
                                <p:cTn id="26" presetID="31" presetClass="entr" presetSubtype="0" fill="hold" nodeType="with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p:cTn id="28" dur="400" fill="hold"/>
                                        <p:tgtEl>
                                          <p:spTgt spid="52"/>
                                        </p:tgtEl>
                                        <p:attrNameLst>
                                          <p:attrName>ppt_w</p:attrName>
                                        </p:attrNameLst>
                                      </p:cBhvr>
                                      <p:tavLst>
                                        <p:tav tm="0">
                                          <p:val>
                                            <p:fltVal val="0"/>
                                          </p:val>
                                        </p:tav>
                                        <p:tav tm="100000">
                                          <p:val>
                                            <p:strVal val="#ppt_w"/>
                                          </p:val>
                                        </p:tav>
                                      </p:tavLst>
                                    </p:anim>
                                    <p:anim calcmode="lin" valueType="num">
                                      <p:cBhvr>
                                        <p:cTn id="29" dur="400" fill="hold"/>
                                        <p:tgtEl>
                                          <p:spTgt spid="52"/>
                                        </p:tgtEl>
                                        <p:attrNameLst>
                                          <p:attrName>ppt_h</p:attrName>
                                        </p:attrNameLst>
                                      </p:cBhvr>
                                      <p:tavLst>
                                        <p:tav tm="0">
                                          <p:val>
                                            <p:fltVal val="0"/>
                                          </p:val>
                                        </p:tav>
                                        <p:tav tm="100000">
                                          <p:val>
                                            <p:strVal val="#ppt_h"/>
                                          </p:val>
                                        </p:tav>
                                      </p:tavLst>
                                    </p:anim>
                                    <p:anim calcmode="lin" valueType="num">
                                      <p:cBhvr>
                                        <p:cTn id="30" dur="400" fill="hold"/>
                                        <p:tgtEl>
                                          <p:spTgt spid="52"/>
                                        </p:tgtEl>
                                        <p:attrNameLst>
                                          <p:attrName>style.rotation</p:attrName>
                                        </p:attrNameLst>
                                      </p:cBhvr>
                                      <p:tavLst>
                                        <p:tav tm="0">
                                          <p:val>
                                            <p:fltVal val="90"/>
                                          </p:val>
                                        </p:tav>
                                        <p:tav tm="100000">
                                          <p:val>
                                            <p:fltVal val="0"/>
                                          </p:val>
                                        </p:tav>
                                      </p:tavLst>
                                    </p:anim>
                                    <p:animEffect transition="in" filter="fade">
                                      <p:cBhvr>
                                        <p:cTn id="31" dur="400"/>
                                        <p:tgtEl>
                                          <p:spTgt spid="52"/>
                                        </p:tgtEl>
                                      </p:cBhvr>
                                    </p:animEffect>
                                  </p:childTnLst>
                                </p:cTn>
                              </p:par>
                            </p:childTnLst>
                          </p:cTn>
                        </p:par>
                        <p:par>
                          <p:cTn id="32" fill="hold">
                            <p:stCondLst>
                              <p:cond delay="1899"/>
                            </p:stCondLst>
                            <p:childTnLst>
                              <p:par>
                                <p:cTn id="33" presetID="2" presetClass="entr" presetSubtype="6" fill="hold" grpId="0"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500" fill="hold"/>
                                        <p:tgtEl>
                                          <p:spTgt spid="60"/>
                                        </p:tgtEl>
                                        <p:attrNameLst>
                                          <p:attrName>ppt_x</p:attrName>
                                        </p:attrNameLst>
                                      </p:cBhvr>
                                      <p:tavLst>
                                        <p:tav tm="0">
                                          <p:val>
                                            <p:strVal val="1+#ppt_w/2"/>
                                          </p:val>
                                        </p:tav>
                                        <p:tav tm="100000">
                                          <p:val>
                                            <p:strVal val="#ppt_x"/>
                                          </p:val>
                                        </p:tav>
                                      </p:tavLst>
                                    </p:anim>
                                    <p:anim calcmode="lin" valueType="num">
                                      <p:cBhvr additive="base">
                                        <p:cTn id="36" dur="500" fill="hold"/>
                                        <p:tgtEl>
                                          <p:spTgt spid="60"/>
                                        </p:tgtEl>
                                        <p:attrNameLst>
                                          <p:attrName>ppt_y</p:attrName>
                                        </p:attrNameLst>
                                      </p:cBhvr>
                                      <p:tavLst>
                                        <p:tav tm="0">
                                          <p:val>
                                            <p:strVal val="1+#ppt_h/2"/>
                                          </p:val>
                                        </p:tav>
                                        <p:tav tm="100000">
                                          <p:val>
                                            <p:strVal val="#ppt_y"/>
                                          </p:val>
                                        </p:tav>
                                      </p:tavLst>
                                    </p:anim>
                                  </p:childTnLst>
                                </p:cTn>
                              </p:par>
                            </p:childTnLst>
                          </p:cTn>
                        </p:par>
                        <p:par>
                          <p:cTn id="37" fill="hold">
                            <p:stCondLst>
                              <p:cond delay="2399"/>
                            </p:stCondLst>
                            <p:childTnLst>
                              <p:par>
                                <p:cTn id="38" presetID="22" presetClass="entr" presetSubtype="8" fill="hold" grpId="0" nodeType="afterEffect">
                                  <p:stCondLst>
                                    <p:cond delay="0"/>
                                  </p:stCondLst>
                                  <p:childTnLst>
                                    <p:set>
                                      <p:cBhvr>
                                        <p:cTn id="39" dur="1" fill="hold">
                                          <p:stCondLst>
                                            <p:cond delay="0"/>
                                          </p:stCondLst>
                                        </p:cTn>
                                        <p:tgtEl>
                                          <p:spTgt spid="63"/>
                                        </p:tgtEl>
                                        <p:attrNameLst>
                                          <p:attrName>style.visibility</p:attrName>
                                        </p:attrNameLst>
                                      </p:cBhvr>
                                      <p:to>
                                        <p:strVal val="visible"/>
                                      </p:to>
                                    </p:set>
                                    <p:animEffect transition="in" filter="wipe(left)">
                                      <p:cBhvr>
                                        <p:cTn id="40" dur="500"/>
                                        <p:tgtEl>
                                          <p:spTgt spid="63"/>
                                        </p:tgtEl>
                                      </p:cBhvr>
                                    </p:animEffect>
                                  </p:childTnLst>
                                </p:cTn>
                              </p:par>
                            </p:childTnLst>
                          </p:cTn>
                        </p:par>
                        <p:par>
                          <p:cTn id="41" fill="hold">
                            <p:stCondLst>
                              <p:cond delay="2899"/>
                            </p:stCondLst>
                            <p:childTnLst>
                              <p:par>
                                <p:cTn id="42" presetID="22" presetClass="entr" presetSubtype="8" fill="hold" grpId="0" nodeType="afterEffect">
                                  <p:stCondLst>
                                    <p:cond delay="0"/>
                                  </p:stCondLst>
                                  <p:childTnLst>
                                    <p:set>
                                      <p:cBhvr>
                                        <p:cTn id="43" dur="1" fill="hold">
                                          <p:stCondLst>
                                            <p:cond delay="0"/>
                                          </p:stCondLst>
                                        </p:cTn>
                                        <p:tgtEl>
                                          <p:spTgt spid="61"/>
                                        </p:tgtEl>
                                        <p:attrNameLst>
                                          <p:attrName>style.visibility</p:attrName>
                                        </p:attrNameLst>
                                      </p:cBhvr>
                                      <p:to>
                                        <p:strVal val="visible"/>
                                      </p:to>
                                    </p:set>
                                    <p:animEffect transition="in" filter="wipe(left)">
                                      <p:cBhvr>
                                        <p:cTn id="44" dur="500"/>
                                        <p:tgtEl>
                                          <p:spTgt spid="61"/>
                                        </p:tgtEl>
                                      </p:cBhvr>
                                    </p:animEffect>
                                  </p:childTnLst>
                                </p:cTn>
                              </p:par>
                            </p:childTnLst>
                          </p:cTn>
                        </p:par>
                        <p:par>
                          <p:cTn id="45" fill="hold">
                            <p:stCondLst>
                              <p:cond delay="3399"/>
                            </p:stCondLst>
                            <p:childTnLst>
                              <p:par>
                                <p:cTn id="46" presetID="2" presetClass="entr" presetSubtype="8" fill="hold" nodeType="afterEffect">
                                  <p:stCondLst>
                                    <p:cond delay="0"/>
                                  </p:stCondLst>
                                  <p:childTnLst>
                                    <p:set>
                                      <p:cBhvr>
                                        <p:cTn id="47" dur="1" fill="hold">
                                          <p:stCondLst>
                                            <p:cond delay="0"/>
                                          </p:stCondLst>
                                        </p:cTn>
                                        <p:tgtEl>
                                          <p:spTgt spid="64"/>
                                        </p:tgtEl>
                                        <p:attrNameLst>
                                          <p:attrName>style.visibility</p:attrName>
                                        </p:attrNameLst>
                                      </p:cBhvr>
                                      <p:to>
                                        <p:strVal val="visible"/>
                                      </p:to>
                                    </p:set>
                                    <p:anim calcmode="lin" valueType="num">
                                      <p:cBhvr additive="base">
                                        <p:cTn id="48" dur="500" fill="hold"/>
                                        <p:tgtEl>
                                          <p:spTgt spid="64"/>
                                        </p:tgtEl>
                                        <p:attrNameLst>
                                          <p:attrName>ppt_x</p:attrName>
                                        </p:attrNameLst>
                                      </p:cBhvr>
                                      <p:tavLst>
                                        <p:tav tm="0">
                                          <p:val>
                                            <p:strVal val="0-#ppt_w/2"/>
                                          </p:val>
                                        </p:tav>
                                        <p:tav tm="100000">
                                          <p:val>
                                            <p:strVal val="#ppt_x"/>
                                          </p:val>
                                        </p:tav>
                                      </p:tavLst>
                                    </p:anim>
                                    <p:anim calcmode="lin" valueType="num">
                                      <p:cBhvr additive="base">
                                        <p:cTn id="49" dur="500" fill="hold"/>
                                        <p:tgtEl>
                                          <p:spTgt spid="64"/>
                                        </p:tgtEl>
                                        <p:attrNameLst>
                                          <p:attrName>ppt_y</p:attrName>
                                        </p:attrNameLst>
                                      </p:cBhvr>
                                      <p:tavLst>
                                        <p:tav tm="0">
                                          <p:val>
                                            <p:strVal val="#ppt_y"/>
                                          </p:val>
                                        </p:tav>
                                        <p:tav tm="100000">
                                          <p:val>
                                            <p:strVal val="#ppt_y"/>
                                          </p:val>
                                        </p:tav>
                                      </p:tavLst>
                                    </p:anim>
                                  </p:childTnLst>
                                </p:cTn>
                              </p:par>
                            </p:childTnLst>
                          </p:cTn>
                        </p:par>
                        <p:par>
                          <p:cTn id="50" fill="hold">
                            <p:stCondLst>
                              <p:cond delay="3899"/>
                            </p:stCondLst>
                            <p:childTnLst>
                              <p:par>
                                <p:cTn id="51" presetID="2" presetClass="entr" presetSubtype="6" fill="hold" nodeType="afterEffect">
                                  <p:stCondLst>
                                    <p:cond delay="0"/>
                                  </p:stCondLst>
                                  <p:childTnLst>
                                    <p:set>
                                      <p:cBhvr>
                                        <p:cTn id="52" dur="1" fill="hold">
                                          <p:stCondLst>
                                            <p:cond delay="0"/>
                                          </p:stCondLst>
                                        </p:cTn>
                                        <p:tgtEl>
                                          <p:spTgt spid="65"/>
                                        </p:tgtEl>
                                        <p:attrNameLst>
                                          <p:attrName>style.visibility</p:attrName>
                                        </p:attrNameLst>
                                      </p:cBhvr>
                                      <p:to>
                                        <p:strVal val="visible"/>
                                      </p:to>
                                    </p:set>
                                    <p:anim calcmode="lin" valueType="num">
                                      <p:cBhvr additive="base">
                                        <p:cTn id="53" dur="1500" fill="hold"/>
                                        <p:tgtEl>
                                          <p:spTgt spid="65"/>
                                        </p:tgtEl>
                                        <p:attrNameLst>
                                          <p:attrName>ppt_x</p:attrName>
                                        </p:attrNameLst>
                                      </p:cBhvr>
                                      <p:tavLst>
                                        <p:tav tm="0">
                                          <p:val>
                                            <p:strVal val="1+#ppt_w/2"/>
                                          </p:val>
                                        </p:tav>
                                        <p:tav tm="100000">
                                          <p:val>
                                            <p:strVal val="#ppt_x"/>
                                          </p:val>
                                        </p:tav>
                                      </p:tavLst>
                                    </p:anim>
                                    <p:anim calcmode="lin" valueType="num">
                                      <p:cBhvr additive="base">
                                        <p:cTn id="54" dur="1500" fill="hold"/>
                                        <p:tgtEl>
                                          <p:spTgt spid="6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60" grpId="0" animBg="1"/>
      <p:bldP spid="61" grpId="0"/>
      <p:bldP spid="6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0" y="116032"/>
            <a:ext cx="12190413" cy="934348"/>
            <a:chOff x="0" y="116032"/>
            <a:chExt cx="12190413" cy="934348"/>
          </a:xfrm>
        </p:grpSpPr>
        <p:pic>
          <p:nvPicPr>
            <p:cNvPr id="11" name="Picture 4" descr="C:\Users\Administrator\Desktop\素材\Nipic_2174276_20140319144634019323.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flipH="1">
              <a:off x="372916" y="116032"/>
              <a:ext cx="1399379" cy="934348"/>
            </a:xfrm>
            <a:prstGeom prst="rect">
              <a:avLst/>
            </a:prstGeom>
            <a:noFill/>
            <a:extLst>
              <a:ext uri="{909E8E84-426E-40DD-AFC4-6F175D3DCCD1}">
                <a14:hiddenFill xmlns:a14="http://schemas.microsoft.com/office/drawing/2010/main">
                  <a:solidFill>
                    <a:srgbClr val="FFFFFF"/>
                  </a:solidFill>
                </a14:hiddenFill>
              </a:ext>
            </a:extLst>
          </p:spPr>
        </p:pic>
        <p:grpSp>
          <p:nvGrpSpPr>
            <p:cNvPr id="4" name="组合 3"/>
            <p:cNvGrpSpPr/>
            <p:nvPr/>
          </p:nvGrpSpPr>
          <p:grpSpPr>
            <a:xfrm>
              <a:off x="0" y="369419"/>
              <a:ext cx="12190413" cy="668719"/>
              <a:chOff x="0" y="511311"/>
              <a:chExt cx="12190413" cy="668719"/>
            </a:xfrm>
          </p:grpSpPr>
          <p:sp>
            <p:nvSpPr>
              <p:cNvPr id="2" name="矩形 1"/>
              <p:cNvSpPr/>
              <p:nvPr/>
            </p:nvSpPr>
            <p:spPr>
              <a:xfrm flipV="1">
                <a:off x="0" y="1134311"/>
                <a:ext cx="12190413" cy="45719"/>
              </a:xfrm>
              <a:prstGeom prst="rect">
                <a:avLst/>
              </a:prstGeom>
              <a:solidFill>
                <a:srgbClr val="A9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2"/>
              <p:cNvSpPr txBox="1"/>
              <p:nvPr/>
            </p:nvSpPr>
            <p:spPr>
              <a:xfrm>
                <a:off x="1810395" y="511311"/>
                <a:ext cx="3262432" cy="461666"/>
              </a:xfrm>
              <a:prstGeom prst="rect">
                <a:avLst/>
              </a:prstGeom>
              <a:noFill/>
            </p:spPr>
            <p:txBody>
              <a:bodyPr wrap="none" rtlCol="0">
                <a:spAutoFit/>
              </a:bodyPr>
              <a:lstStyle/>
              <a:p>
                <a:r>
                  <a:rPr lang="zh-CN" altLang="en-US" sz="2400" dirty="0">
                    <a:solidFill>
                      <a:srgbClr val="A92F2F"/>
                    </a:solidFill>
                    <a:latin typeface="微软雅黑" panose="020B0503020204020204" charset="-122"/>
                    <a:ea typeface="微软雅黑" panose="020B0503020204020204" charset="-122"/>
                  </a:rPr>
                  <a:t>点击输入相关文字标题</a:t>
                </a:r>
                <a:endParaRPr lang="zh-CN" altLang="en-US" sz="2400" dirty="0">
                  <a:solidFill>
                    <a:srgbClr val="A92F2F"/>
                  </a:solidFill>
                  <a:latin typeface="微软雅黑" panose="020B0503020204020204" charset="-122"/>
                  <a:ea typeface="微软雅黑" panose="020B0503020204020204" charset="-122"/>
                </a:endParaRPr>
              </a:p>
            </p:txBody>
          </p:sp>
        </p:grpSp>
      </p:grpSp>
      <p:grpSp>
        <p:nvGrpSpPr>
          <p:cNvPr id="7" name="Group 98"/>
          <p:cNvGrpSpPr/>
          <p:nvPr/>
        </p:nvGrpSpPr>
        <p:grpSpPr>
          <a:xfrm>
            <a:off x="6073341" y="4955904"/>
            <a:ext cx="4857152" cy="996556"/>
            <a:chOff x="5143504" y="3571882"/>
            <a:chExt cx="3643338" cy="747417"/>
          </a:xfrm>
        </p:grpSpPr>
        <p:grpSp>
          <p:nvGrpSpPr>
            <p:cNvPr id="9" name="Group 92"/>
            <p:cNvGrpSpPr/>
            <p:nvPr/>
          </p:nvGrpSpPr>
          <p:grpSpPr>
            <a:xfrm>
              <a:off x="6143636" y="3571882"/>
              <a:ext cx="2643206" cy="747417"/>
              <a:chOff x="6143636" y="3571882"/>
              <a:chExt cx="2643206" cy="747417"/>
            </a:xfrm>
          </p:grpSpPr>
          <p:sp>
            <p:nvSpPr>
              <p:cNvPr id="14" name="Rectangle 39"/>
              <p:cNvSpPr/>
              <p:nvPr/>
            </p:nvSpPr>
            <p:spPr>
              <a:xfrm>
                <a:off x="6143636" y="3857634"/>
                <a:ext cx="2643206" cy="461665"/>
              </a:xfrm>
              <a:prstGeom prst="rect">
                <a:avLst/>
              </a:prstGeom>
            </p:spPr>
            <p:txBody>
              <a:bodyPr wrap="square">
                <a:spAutoFit/>
              </a:bodyPr>
              <a:lstStyle/>
              <a:p>
                <a:r>
                  <a:rPr lang="zh-CN" altLang="en-US" sz="1100" dirty="0">
                    <a:solidFill>
                      <a:schemeClr val="tx1">
                        <a:lumMod val="50000"/>
                        <a:lumOff val="50000"/>
                      </a:schemeClr>
                    </a:solidFill>
                    <a:latin typeface="+mn-ea"/>
                    <a:cs typeface="Open Sans Light" pitchFamily="34" charset="0"/>
                  </a:rPr>
                  <a:t>此处添加详细文本描述，建议与标题相关并符合整体语言风格，语言描述尽量简洁生动。尽量将每页幻灯片的字数控制在</a:t>
                </a:r>
                <a:r>
                  <a:rPr lang="en-US" altLang="zh-CN" sz="1100" dirty="0">
                    <a:solidFill>
                      <a:schemeClr val="tx1">
                        <a:lumMod val="50000"/>
                        <a:lumOff val="50000"/>
                      </a:schemeClr>
                    </a:solidFill>
                    <a:latin typeface="+mn-ea"/>
                    <a:cs typeface="Open Sans Light" pitchFamily="34" charset="0"/>
                  </a:rPr>
                  <a:t>200</a:t>
                </a:r>
                <a:r>
                  <a:rPr lang="zh-CN" altLang="en-US" sz="1100" dirty="0">
                    <a:solidFill>
                      <a:schemeClr val="tx1">
                        <a:lumMod val="50000"/>
                        <a:lumOff val="50000"/>
                      </a:schemeClr>
                    </a:solidFill>
                    <a:latin typeface="+mn-ea"/>
                    <a:cs typeface="Open Sans Light" pitchFamily="34" charset="0"/>
                  </a:rPr>
                  <a:t>字以内据统计每页幻灯片。</a:t>
                </a:r>
                <a:endParaRPr lang="zh-CN" altLang="en-US" sz="1100" dirty="0">
                  <a:solidFill>
                    <a:schemeClr val="tx1">
                      <a:lumMod val="50000"/>
                      <a:lumOff val="50000"/>
                    </a:schemeClr>
                  </a:solidFill>
                  <a:latin typeface="+mn-ea"/>
                  <a:cs typeface="Open Sans Light" pitchFamily="34" charset="0"/>
                </a:endParaRPr>
              </a:p>
            </p:txBody>
          </p:sp>
          <p:sp>
            <p:nvSpPr>
              <p:cNvPr id="15" name="Rectangle 40"/>
              <p:cNvSpPr/>
              <p:nvPr/>
            </p:nvSpPr>
            <p:spPr>
              <a:xfrm>
                <a:off x="6143636" y="3571882"/>
                <a:ext cx="754150" cy="253916"/>
              </a:xfrm>
              <a:prstGeom prst="rect">
                <a:avLst/>
              </a:prstGeom>
            </p:spPr>
            <p:txBody>
              <a:bodyPr wrap="none">
                <a:spAutoFit/>
              </a:bodyPr>
              <a:lstStyle/>
              <a:p>
                <a:pPr algn="r"/>
                <a:r>
                  <a:rPr lang="zh-CN" altLang="en-US" sz="1600" dirty="0">
                    <a:solidFill>
                      <a:schemeClr val="tx1">
                        <a:lumMod val="50000"/>
                        <a:lumOff val="50000"/>
                      </a:schemeClr>
                    </a:solidFill>
                    <a:latin typeface="+mn-ea"/>
                    <a:cs typeface="Open Sans" panose="020B0606030504020204" pitchFamily="34" charset="0"/>
                  </a:rPr>
                  <a:t>加入标题</a:t>
                </a:r>
                <a:endParaRPr lang="en-US" altLang="zh-CN" sz="1600" dirty="0">
                  <a:solidFill>
                    <a:schemeClr val="tx1">
                      <a:lumMod val="50000"/>
                      <a:lumOff val="50000"/>
                    </a:schemeClr>
                  </a:solidFill>
                  <a:latin typeface="+mn-ea"/>
                  <a:cs typeface="Open Sans" panose="020B0606030504020204" pitchFamily="34" charset="0"/>
                </a:endParaRPr>
              </a:p>
            </p:txBody>
          </p:sp>
        </p:grpSp>
        <p:grpSp>
          <p:nvGrpSpPr>
            <p:cNvPr id="10" name="Group 85"/>
            <p:cNvGrpSpPr/>
            <p:nvPr/>
          </p:nvGrpSpPr>
          <p:grpSpPr>
            <a:xfrm>
              <a:off x="5143504" y="3643320"/>
              <a:ext cx="636196" cy="636164"/>
              <a:chOff x="5143504" y="3643320"/>
              <a:chExt cx="636196" cy="636164"/>
            </a:xfrm>
          </p:grpSpPr>
          <p:sp>
            <p:nvSpPr>
              <p:cNvPr id="12" name="Rectangle 27"/>
              <p:cNvSpPr/>
              <p:nvPr/>
            </p:nvSpPr>
            <p:spPr>
              <a:xfrm>
                <a:off x="5143504" y="3643320"/>
                <a:ext cx="636196" cy="636164"/>
              </a:xfrm>
              <a:prstGeom prst="rect">
                <a:avLst/>
              </a:prstGeom>
              <a:solidFill>
                <a:srgbClr val="A92F2F"/>
              </a:solidFill>
              <a:ln>
                <a:solidFill>
                  <a:srgbClr val="A92F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50000"/>
                      <a:lumOff val="50000"/>
                    </a:schemeClr>
                  </a:solidFill>
                  <a:latin typeface="+mn-ea"/>
                </a:endParaRPr>
              </a:p>
            </p:txBody>
          </p:sp>
          <p:sp>
            <p:nvSpPr>
              <p:cNvPr id="13" name="Freeform 107"/>
              <p:cNvSpPr>
                <a:spLocks noEditPoints="1"/>
              </p:cNvSpPr>
              <p:nvPr/>
            </p:nvSpPr>
            <p:spPr bwMode="auto">
              <a:xfrm>
                <a:off x="5286380" y="3786196"/>
                <a:ext cx="365566" cy="314258"/>
              </a:xfrm>
              <a:custGeom>
                <a:avLst/>
                <a:gdLst/>
                <a:ahLst/>
                <a:cxnLst>
                  <a:cxn ang="0">
                    <a:pos x="337" y="165"/>
                  </a:cxn>
                  <a:cxn ang="0">
                    <a:pos x="170" y="0"/>
                  </a:cxn>
                  <a:cxn ang="0">
                    <a:pos x="5" y="165"/>
                  </a:cxn>
                  <a:cxn ang="0">
                    <a:pos x="5" y="165"/>
                  </a:cxn>
                  <a:cxn ang="0">
                    <a:pos x="0" y="172"/>
                  </a:cxn>
                  <a:cxn ang="0">
                    <a:pos x="0" y="181"/>
                  </a:cxn>
                  <a:cxn ang="0">
                    <a:pos x="0" y="189"/>
                  </a:cxn>
                  <a:cxn ang="0">
                    <a:pos x="5" y="196"/>
                  </a:cxn>
                  <a:cxn ang="0">
                    <a:pos x="5" y="196"/>
                  </a:cxn>
                  <a:cxn ang="0">
                    <a:pos x="13" y="201"/>
                  </a:cxn>
                  <a:cxn ang="0">
                    <a:pos x="20" y="201"/>
                  </a:cxn>
                  <a:cxn ang="0">
                    <a:pos x="29" y="201"/>
                  </a:cxn>
                  <a:cxn ang="0">
                    <a:pos x="36" y="196"/>
                  </a:cxn>
                  <a:cxn ang="0">
                    <a:pos x="42" y="189"/>
                  </a:cxn>
                  <a:cxn ang="0">
                    <a:pos x="42" y="294"/>
                  </a:cxn>
                  <a:cxn ang="0">
                    <a:pos x="301" y="294"/>
                  </a:cxn>
                  <a:cxn ang="0">
                    <a:pos x="301" y="189"/>
                  </a:cxn>
                  <a:cxn ang="0">
                    <a:pos x="306" y="196"/>
                  </a:cxn>
                  <a:cxn ang="0">
                    <a:pos x="306" y="196"/>
                  </a:cxn>
                  <a:cxn ang="0">
                    <a:pos x="314" y="201"/>
                  </a:cxn>
                  <a:cxn ang="0">
                    <a:pos x="321" y="201"/>
                  </a:cxn>
                  <a:cxn ang="0">
                    <a:pos x="321" y="201"/>
                  </a:cxn>
                  <a:cxn ang="0">
                    <a:pos x="330" y="201"/>
                  </a:cxn>
                  <a:cxn ang="0">
                    <a:pos x="337" y="196"/>
                  </a:cxn>
                  <a:cxn ang="0">
                    <a:pos x="337" y="196"/>
                  </a:cxn>
                  <a:cxn ang="0">
                    <a:pos x="341" y="189"/>
                  </a:cxn>
                  <a:cxn ang="0">
                    <a:pos x="343" y="181"/>
                  </a:cxn>
                  <a:cxn ang="0">
                    <a:pos x="341" y="172"/>
                  </a:cxn>
                  <a:cxn ang="0">
                    <a:pos x="337" y="165"/>
                  </a:cxn>
                  <a:cxn ang="0">
                    <a:pos x="337" y="165"/>
                  </a:cxn>
                  <a:cxn ang="0">
                    <a:pos x="279" y="272"/>
                  </a:cxn>
                  <a:cxn ang="0">
                    <a:pos x="214" y="272"/>
                  </a:cxn>
                  <a:cxn ang="0">
                    <a:pos x="214" y="187"/>
                  </a:cxn>
                  <a:cxn ang="0">
                    <a:pos x="129" y="187"/>
                  </a:cxn>
                  <a:cxn ang="0">
                    <a:pos x="129" y="272"/>
                  </a:cxn>
                  <a:cxn ang="0">
                    <a:pos x="63" y="272"/>
                  </a:cxn>
                  <a:cxn ang="0">
                    <a:pos x="63" y="169"/>
                  </a:cxn>
                  <a:cxn ang="0">
                    <a:pos x="170" y="60"/>
                  </a:cxn>
                  <a:cxn ang="0">
                    <a:pos x="279" y="169"/>
                  </a:cxn>
                  <a:cxn ang="0">
                    <a:pos x="279" y="272"/>
                  </a:cxn>
                </a:cxnLst>
                <a:rect l="0" t="0" r="r" b="b"/>
                <a:pathLst>
                  <a:path w="343" h="294">
                    <a:moveTo>
                      <a:pt x="337" y="165"/>
                    </a:moveTo>
                    <a:lnTo>
                      <a:pt x="170" y="0"/>
                    </a:lnTo>
                    <a:lnTo>
                      <a:pt x="5" y="165"/>
                    </a:lnTo>
                    <a:lnTo>
                      <a:pt x="5" y="165"/>
                    </a:lnTo>
                    <a:lnTo>
                      <a:pt x="0" y="172"/>
                    </a:lnTo>
                    <a:lnTo>
                      <a:pt x="0" y="181"/>
                    </a:lnTo>
                    <a:lnTo>
                      <a:pt x="0" y="189"/>
                    </a:lnTo>
                    <a:lnTo>
                      <a:pt x="5" y="196"/>
                    </a:lnTo>
                    <a:lnTo>
                      <a:pt x="5" y="196"/>
                    </a:lnTo>
                    <a:lnTo>
                      <a:pt x="13" y="201"/>
                    </a:lnTo>
                    <a:lnTo>
                      <a:pt x="20" y="201"/>
                    </a:lnTo>
                    <a:lnTo>
                      <a:pt x="29" y="201"/>
                    </a:lnTo>
                    <a:lnTo>
                      <a:pt x="36" y="196"/>
                    </a:lnTo>
                    <a:lnTo>
                      <a:pt x="42" y="189"/>
                    </a:lnTo>
                    <a:lnTo>
                      <a:pt x="42" y="294"/>
                    </a:lnTo>
                    <a:lnTo>
                      <a:pt x="301" y="294"/>
                    </a:lnTo>
                    <a:lnTo>
                      <a:pt x="301" y="189"/>
                    </a:lnTo>
                    <a:lnTo>
                      <a:pt x="306" y="196"/>
                    </a:lnTo>
                    <a:lnTo>
                      <a:pt x="306" y="196"/>
                    </a:lnTo>
                    <a:lnTo>
                      <a:pt x="314" y="201"/>
                    </a:lnTo>
                    <a:lnTo>
                      <a:pt x="321" y="201"/>
                    </a:lnTo>
                    <a:lnTo>
                      <a:pt x="321" y="201"/>
                    </a:lnTo>
                    <a:lnTo>
                      <a:pt x="330" y="201"/>
                    </a:lnTo>
                    <a:lnTo>
                      <a:pt x="337" y="196"/>
                    </a:lnTo>
                    <a:lnTo>
                      <a:pt x="337" y="196"/>
                    </a:lnTo>
                    <a:lnTo>
                      <a:pt x="341" y="189"/>
                    </a:lnTo>
                    <a:lnTo>
                      <a:pt x="343" y="181"/>
                    </a:lnTo>
                    <a:lnTo>
                      <a:pt x="341" y="172"/>
                    </a:lnTo>
                    <a:lnTo>
                      <a:pt x="337" y="165"/>
                    </a:lnTo>
                    <a:lnTo>
                      <a:pt x="337" y="165"/>
                    </a:lnTo>
                    <a:close/>
                    <a:moveTo>
                      <a:pt x="279" y="272"/>
                    </a:moveTo>
                    <a:lnTo>
                      <a:pt x="214" y="272"/>
                    </a:lnTo>
                    <a:lnTo>
                      <a:pt x="214" y="187"/>
                    </a:lnTo>
                    <a:lnTo>
                      <a:pt x="129" y="187"/>
                    </a:lnTo>
                    <a:lnTo>
                      <a:pt x="129" y="272"/>
                    </a:lnTo>
                    <a:lnTo>
                      <a:pt x="63" y="272"/>
                    </a:lnTo>
                    <a:lnTo>
                      <a:pt x="63" y="169"/>
                    </a:lnTo>
                    <a:lnTo>
                      <a:pt x="170" y="60"/>
                    </a:lnTo>
                    <a:lnTo>
                      <a:pt x="279" y="169"/>
                    </a:lnTo>
                    <a:lnTo>
                      <a:pt x="279" y="272"/>
                    </a:lnTo>
                    <a:close/>
                  </a:path>
                </a:pathLst>
              </a:custGeom>
              <a:solidFill>
                <a:schemeClr val="bg1"/>
              </a:solidFill>
              <a:ln w="9525">
                <a:noFill/>
                <a:round/>
              </a:ln>
            </p:spPr>
            <p:txBody>
              <a:bodyPr vert="horz" wrap="square" lIns="91440" tIns="45720" rIns="91440" bIns="45720" numCol="1" anchor="t" anchorCtr="0" compatLnSpc="1"/>
              <a:lstStyle/>
              <a:p>
                <a:endParaRPr lang="en-US">
                  <a:solidFill>
                    <a:schemeClr val="tx1">
                      <a:lumMod val="50000"/>
                      <a:lumOff val="50000"/>
                    </a:schemeClr>
                  </a:solidFill>
                  <a:latin typeface="+mn-ea"/>
                </a:endParaRPr>
              </a:p>
            </p:txBody>
          </p:sp>
        </p:grpSp>
      </p:grpSp>
      <p:grpSp>
        <p:nvGrpSpPr>
          <p:cNvPr id="16" name="Group 94"/>
          <p:cNvGrpSpPr/>
          <p:nvPr/>
        </p:nvGrpSpPr>
        <p:grpSpPr>
          <a:xfrm>
            <a:off x="6073341" y="2003133"/>
            <a:ext cx="4857152" cy="996556"/>
            <a:chOff x="5143504" y="1357304"/>
            <a:chExt cx="3643338" cy="747417"/>
          </a:xfrm>
        </p:grpSpPr>
        <p:grpSp>
          <p:nvGrpSpPr>
            <p:cNvPr id="17" name="Group 90"/>
            <p:cNvGrpSpPr/>
            <p:nvPr/>
          </p:nvGrpSpPr>
          <p:grpSpPr>
            <a:xfrm>
              <a:off x="6143636" y="1357304"/>
              <a:ext cx="2643206" cy="747417"/>
              <a:chOff x="6143636" y="1357304"/>
              <a:chExt cx="2643206" cy="747417"/>
            </a:xfrm>
          </p:grpSpPr>
          <p:sp>
            <p:nvSpPr>
              <p:cNvPr id="30" name="Rectangle 35"/>
              <p:cNvSpPr/>
              <p:nvPr/>
            </p:nvSpPr>
            <p:spPr>
              <a:xfrm>
                <a:off x="6143636" y="1643056"/>
                <a:ext cx="2643206" cy="461665"/>
              </a:xfrm>
              <a:prstGeom prst="rect">
                <a:avLst/>
              </a:prstGeom>
            </p:spPr>
            <p:txBody>
              <a:bodyPr wrap="square">
                <a:spAutoFit/>
              </a:bodyPr>
              <a:lstStyle/>
              <a:p>
                <a:r>
                  <a:rPr lang="zh-CN" altLang="en-US" sz="1100" dirty="0">
                    <a:solidFill>
                      <a:schemeClr val="tx1">
                        <a:lumMod val="50000"/>
                        <a:lumOff val="50000"/>
                      </a:schemeClr>
                    </a:solidFill>
                    <a:latin typeface="+mn-ea"/>
                    <a:cs typeface="Open Sans Light" pitchFamily="34" charset="0"/>
                  </a:rPr>
                  <a:t>此处添加详细文本描述，建议与标题相关并符合整体语言风格，语言描述尽量简洁生动。尽量将每页幻灯片的字数控制在</a:t>
                </a:r>
                <a:r>
                  <a:rPr lang="en-US" altLang="zh-CN" sz="1100" dirty="0">
                    <a:solidFill>
                      <a:schemeClr val="tx1">
                        <a:lumMod val="50000"/>
                        <a:lumOff val="50000"/>
                      </a:schemeClr>
                    </a:solidFill>
                    <a:latin typeface="+mn-ea"/>
                    <a:cs typeface="Open Sans Light" pitchFamily="34" charset="0"/>
                  </a:rPr>
                  <a:t>200</a:t>
                </a:r>
                <a:r>
                  <a:rPr lang="zh-CN" altLang="en-US" sz="1100" dirty="0">
                    <a:solidFill>
                      <a:schemeClr val="tx1">
                        <a:lumMod val="50000"/>
                        <a:lumOff val="50000"/>
                      </a:schemeClr>
                    </a:solidFill>
                    <a:latin typeface="+mn-ea"/>
                    <a:cs typeface="Open Sans Light" pitchFamily="34" charset="0"/>
                  </a:rPr>
                  <a:t>字以内据统计每页幻灯片。</a:t>
                </a:r>
                <a:endParaRPr lang="zh-CN" altLang="en-US" sz="1100" dirty="0">
                  <a:solidFill>
                    <a:schemeClr val="tx1">
                      <a:lumMod val="50000"/>
                      <a:lumOff val="50000"/>
                    </a:schemeClr>
                  </a:solidFill>
                  <a:latin typeface="+mn-ea"/>
                  <a:cs typeface="Open Sans Light" pitchFamily="34" charset="0"/>
                </a:endParaRPr>
              </a:p>
            </p:txBody>
          </p:sp>
          <p:sp>
            <p:nvSpPr>
              <p:cNvPr id="31" name="Rectangle 36"/>
              <p:cNvSpPr/>
              <p:nvPr/>
            </p:nvSpPr>
            <p:spPr>
              <a:xfrm>
                <a:off x="6143636" y="1357304"/>
                <a:ext cx="754150" cy="253916"/>
              </a:xfrm>
              <a:prstGeom prst="rect">
                <a:avLst/>
              </a:prstGeom>
            </p:spPr>
            <p:txBody>
              <a:bodyPr wrap="none">
                <a:spAutoFit/>
              </a:bodyPr>
              <a:lstStyle/>
              <a:p>
                <a:pPr algn="r"/>
                <a:r>
                  <a:rPr lang="zh-CN" altLang="en-US" sz="1600" dirty="0">
                    <a:solidFill>
                      <a:schemeClr val="tx1">
                        <a:lumMod val="50000"/>
                        <a:lumOff val="50000"/>
                      </a:schemeClr>
                    </a:solidFill>
                    <a:latin typeface="+mn-ea"/>
                    <a:cs typeface="Open Sans" panose="020B0606030504020204" pitchFamily="34" charset="0"/>
                  </a:rPr>
                  <a:t>加入标题</a:t>
                </a:r>
                <a:endParaRPr lang="en-US" altLang="zh-CN" sz="1600" dirty="0">
                  <a:solidFill>
                    <a:schemeClr val="tx1">
                      <a:lumMod val="50000"/>
                      <a:lumOff val="50000"/>
                    </a:schemeClr>
                  </a:solidFill>
                  <a:latin typeface="+mn-ea"/>
                  <a:cs typeface="Open Sans" panose="020B0606030504020204" pitchFamily="34" charset="0"/>
                </a:endParaRPr>
              </a:p>
            </p:txBody>
          </p:sp>
        </p:grpSp>
        <p:grpSp>
          <p:nvGrpSpPr>
            <p:cNvPr id="18" name="Group 82"/>
            <p:cNvGrpSpPr/>
            <p:nvPr/>
          </p:nvGrpSpPr>
          <p:grpSpPr>
            <a:xfrm>
              <a:off x="5143504" y="1428742"/>
              <a:ext cx="636196" cy="636164"/>
              <a:chOff x="5143504" y="1428742"/>
              <a:chExt cx="636196" cy="636164"/>
            </a:xfrm>
          </p:grpSpPr>
          <p:sp>
            <p:nvSpPr>
              <p:cNvPr id="19" name="Rectangle 16"/>
              <p:cNvSpPr/>
              <p:nvPr/>
            </p:nvSpPr>
            <p:spPr>
              <a:xfrm>
                <a:off x="5143504" y="1428742"/>
                <a:ext cx="636196" cy="636164"/>
              </a:xfrm>
              <a:prstGeom prst="rect">
                <a:avLst/>
              </a:prstGeom>
              <a:solidFill>
                <a:srgbClr val="A92F2F"/>
              </a:solidFill>
              <a:ln>
                <a:solidFill>
                  <a:srgbClr val="A92F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50000"/>
                      <a:lumOff val="50000"/>
                    </a:schemeClr>
                  </a:solidFill>
                  <a:latin typeface="+mn-ea"/>
                </a:endParaRPr>
              </a:p>
            </p:txBody>
          </p:sp>
          <p:grpSp>
            <p:nvGrpSpPr>
              <p:cNvPr id="20" name="Group 68"/>
              <p:cNvGrpSpPr/>
              <p:nvPr/>
            </p:nvGrpSpPr>
            <p:grpSpPr>
              <a:xfrm>
                <a:off x="5301319" y="1581456"/>
                <a:ext cx="337042" cy="337616"/>
                <a:chOff x="6998061" y="3496249"/>
                <a:chExt cx="366051" cy="366676"/>
              </a:xfrm>
              <a:solidFill>
                <a:schemeClr val="bg1"/>
              </a:solidFill>
            </p:grpSpPr>
            <p:sp>
              <p:nvSpPr>
                <p:cNvPr id="21" name="AutoShape 7"/>
                <p:cNvSpPr/>
                <p:nvPr/>
              </p:nvSpPr>
              <p:spPr bwMode="auto">
                <a:xfrm>
                  <a:off x="6998061" y="3496249"/>
                  <a:ext cx="366051" cy="366676"/>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609600"/>
                  <a:endParaRPr lang="en-US" sz="4000">
                    <a:solidFill>
                      <a:schemeClr val="tx1">
                        <a:lumMod val="50000"/>
                        <a:lumOff val="50000"/>
                      </a:schemeClr>
                    </a:solidFill>
                    <a:effectLst>
                      <a:outerShdw blurRad="38100" dist="38100" dir="2700000" algn="tl">
                        <a:srgbClr val="000000"/>
                      </a:outerShdw>
                    </a:effectLst>
                    <a:latin typeface="+mn-ea"/>
                  </a:endParaRPr>
                </a:p>
              </p:txBody>
            </p:sp>
            <p:sp>
              <p:nvSpPr>
                <p:cNvPr id="22" name="AutoShape 8"/>
                <p:cNvSpPr/>
                <p:nvPr/>
              </p:nvSpPr>
              <p:spPr bwMode="auto">
                <a:xfrm>
                  <a:off x="7158247" y="3656437"/>
                  <a:ext cx="45678" cy="45678"/>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609600"/>
                  <a:endParaRPr lang="en-US" sz="4000">
                    <a:solidFill>
                      <a:schemeClr val="tx1">
                        <a:lumMod val="50000"/>
                        <a:lumOff val="50000"/>
                      </a:schemeClr>
                    </a:solidFill>
                    <a:effectLst>
                      <a:outerShdw blurRad="38100" dist="38100" dir="2700000" algn="tl">
                        <a:srgbClr val="000000"/>
                      </a:outerShdw>
                    </a:effectLst>
                    <a:latin typeface="+mn-ea"/>
                  </a:endParaRPr>
                </a:p>
              </p:txBody>
            </p:sp>
            <p:sp>
              <p:nvSpPr>
                <p:cNvPr id="23" name="AutoShape 9"/>
                <p:cNvSpPr/>
                <p:nvPr/>
              </p:nvSpPr>
              <p:spPr bwMode="auto">
                <a:xfrm>
                  <a:off x="7111943" y="3610758"/>
                  <a:ext cx="137660" cy="137660"/>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609600"/>
                  <a:endParaRPr lang="en-US" sz="4000">
                    <a:solidFill>
                      <a:schemeClr val="tx1">
                        <a:lumMod val="50000"/>
                        <a:lumOff val="50000"/>
                      </a:schemeClr>
                    </a:solidFill>
                    <a:effectLst>
                      <a:outerShdw blurRad="38100" dist="38100" dir="2700000" algn="tl">
                        <a:srgbClr val="000000"/>
                      </a:outerShdw>
                    </a:effectLst>
                    <a:latin typeface="+mn-ea"/>
                  </a:endParaRPr>
                </a:p>
              </p:txBody>
            </p:sp>
            <p:sp>
              <p:nvSpPr>
                <p:cNvPr id="24" name="AutoShape 10"/>
                <p:cNvSpPr/>
                <p:nvPr/>
              </p:nvSpPr>
              <p:spPr bwMode="auto">
                <a:xfrm>
                  <a:off x="7203927" y="3702114"/>
                  <a:ext cx="56941" cy="58818"/>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609600"/>
                  <a:endParaRPr lang="en-US" sz="4000">
                    <a:solidFill>
                      <a:schemeClr val="tx1">
                        <a:lumMod val="50000"/>
                        <a:lumOff val="50000"/>
                      </a:schemeClr>
                    </a:solidFill>
                    <a:effectLst>
                      <a:outerShdw blurRad="38100" dist="38100" dir="2700000" algn="tl">
                        <a:srgbClr val="000000"/>
                      </a:outerShdw>
                    </a:effectLst>
                    <a:latin typeface="+mn-ea"/>
                  </a:endParaRPr>
                </a:p>
              </p:txBody>
            </p:sp>
            <p:sp>
              <p:nvSpPr>
                <p:cNvPr id="25" name="AutoShape 11"/>
                <p:cNvSpPr/>
                <p:nvPr/>
              </p:nvSpPr>
              <p:spPr bwMode="auto">
                <a:xfrm>
                  <a:off x="7226451" y="3725267"/>
                  <a:ext cx="81970" cy="83847"/>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609600"/>
                  <a:endParaRPr lang="en-US" sz="4000">
                    <a:solidFill>
                      <a:schemeClr val="tx1">
                        <a:lumMod val="50000"/>
                        <a:lumOff val="50000"/>
                      </a:schemeClr>
                    </a:solidFill>
                    <a:effectLst>
                      <a:outerShdw blurRad="38100" dist="38100" dir="2700000" algn="tl">
                        <a:srgbClr val="000000"/>
                      </a:outerShdw>
                    </a:effectLst>
                    <a:latin typeface="+mn-ea"/>
                  </a:endParaRPr>
                </a:p>
              </p:txBody>
            </p:sp>
            <p:sp>
              <p:nvSpPr>
                <p:cNvPr id="26" name="AutoShape 12"/>
                <p:cNvSpPr/>
                <p:nvPr/>
              </p:nvSpPr>
              <p:spPr bwMode="auto">
                <a:xfrm>
                  <a:off x="7215188" y="3714003"/>
                  <a:ext cx="69456" cy="70707"/>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609600"/>
                  <a:endParaRPr lang="en-US" sz="4000">
                    <a:solidFill>
                      <a:schemeClr val="tx1">
                        <a:lumMod val="50000"/>
                        <a:lumOff val="50000"/>
                      </a:schemeClr>
                    </a:solidFill>
                    <a:effectLst>
                      <a:outerShdw blurRad="38100" dist="38100" dir="2700000" algn="tl">
                        <a:srgbClr val="000000"/>
                      </a:outerShdw>
                    </a:effectLst>
                    <a:latin typeface="+mn-ea"/>
                  </a:endParaRPr>
                </a:p>
              </p:txBody>
            </p:sp>
            <p:sp>
              <p:nvSpPr>
                <p:cNvPr id="27" name="AutoShape 13"/>
                <p:cNvSpPr/>
                <p:nvPr/>
              </p:nvSpPr>
              <p:spPr bwMode="auto">
                <a:xfrm>
                  <a:off x="7100682" y="3599495"/>
                  <a:ext cx="57567" cy="58192"/>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609600"/>
                  <a:endParaRPr lang="en-US" sz="4000">
                    <a:solidFill>
                      <a:schemeClr val="tx1">
                        <a:lumMod val="50000"/>
                        <a:lumOff val="50000"/>
                      </a:schemeClr>
                    </a:solidFill>
                    <a:effectLst>
                      <a:outerShdw blurRad="38100" dist="38100" dir="2700000" algn="tl">
                        <a:srgbClr val="000000"/>
                      </a:outerShdw>
                    </a:effectLst>
                    <a:latin typeface="+mn-ea"/>
                  </a:endParaRPr>
                </a:p>
              </p:txBody>
            </p:sp>
            <p:sp>
              <p:nvSpPr>
                <p:cNvPr id="28" name="AutoShape 14"/>
                <p:cNvSpPr/>
                <p:nvPr/>
              </p:nvSpPr>
              <p:spPr bwMode="auto">
                <a:xfrm>
                  <a:off x="7055002" y="3553816"/>
                  <a:ext cx="81970" cy="83222"/>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609600"/>
                  <a:endParaRPr lang="en-US" sz="4000">
                    <a:solidFill>
                      <a:schemeClr val="tx1">
                        <a:lumMod val="50000"/>
                        <a:lumOff val="50000"/>
                      </a:schemeClr>
                    </a:solidFill>
                    <a:effectLst>
                      <a:outerShdw blurRad="38100" dist="38100" dir="2700000" algn="tl">
                        <a:srgbClr val="000000"/>
                      </a:outerShdw>
                    </a:effectLst>
                    <a:latin typeface="+mn-ea"/>
                  </a:endParaRPr>
                </a:p>
              </p:txBody>
            </p:sp>
            <p:sp>
              <p:nvSpPr>
                <p:cNvPr id="29" name="AutoShape 15"/>
                <p:cNvSpPr/>
                <p:nvPr/>
              </p:nvSpPr>
              <p:spPr bwMode="auto">
                <a:xfrm>
                  <a:off x="7078154" y="3576343"/>
                  <a:ext cx="69456" cy="71333"/>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609600"/>
                  <a:endParaRPr lang="en-US" sz="4000">
                    <a:solidFill>
                      <a:schemeClr val="tx1">
                        <a:lumMod val="50000"/>
                        <a:lumOff val="50000"/>
                      </a:schemeClr>
                    </a:solidFill>
                    <a:effectLst>
                      <a:outerShdw blurRad="38100" dist="38100" dir="2700000" algn="tl">
                        <a:srgbClr val="000000"/>
                      </a:outerShdw>
                    </a:effectLst>
                    <a:latin typeface="+mn-ea"/>
                  </a:endParaRPr>
                </a:p>
              </p:txBody>
            </p:sp>
          </p:grpSp>
        </p:grpSp>
      </p:grpSp>
      <p:grpSp>
        <p:nvGrpSpPr>
          <p:cNvPr id="32" name="Group 96"/>
          <p:cNvGrpSpPr/>
          <p:nvPr/>
        </p:nvGrpSpPr>
        <p:grpSpPr>
          <a:xfrm>
            <a:off x="6073341" y="3431893"/>
            <a:ext cx="4857152" cy="996556"/>
            <a:chOff x="5143504" y="2428874"/>
            <a:chExt cx="3643338" cy="747417"/>
          </a:xfrm>
        </p:grpSpPr>
        <p:grpSp>
          <p:nvGrpSpPr>
            <p:cNvPr id="33" name="Group 91"/>
            <p:cNvGrpSpPr/>
            <p:nvPr/>
          </p:nvGrpSpPr>
          <p:grpSpPr>
            <a:xfrm>
              <a:off x="6143636" y="2428874"/>
              <a:ext cx="2643206" cy="747417"/>
              <a:chOff x="6143636" y="2428874"/>
              <a:chExt cx="2643206" cy="747417"/>
            </a:xfrm>
          </p:grpSpPr>
          <p:sp>
            <p:nvSpPr>
              <p:cNvPr id="39" name="Rectangle 37"/>
              <p:cNvSpPr/>
              <p:nvPr/>
            </p:nvSpPr>
            <p:spPr>
              <a:xfrm>
                <a:off x="6143636" y="2714626"/>
                <a:ext cx="2643206" cy="461665"/>
              </a:xfrm>
              <a:prstGeom prst="rect">
                <a:avLst/>
              </a:prstGeom>
            </p:spPr>
            <p:txBody>
              <a:bodyPr wrap="square">
                <a:spAutoFit/>
              </a:bodyPr>
              <a:lstStyle/>
              <a:p>
                <a:r>
                  <a:rPr lang="zh-CN" altLang="en-US" sz="1100" dirty="0">
                    <a:solidFill>
                      <a:schemeClr val="tx1">
                        <a:lumMod val="50000"/>
                        <a:lumOff val="50000"/>
                      </a:schemeClr>
                    </a:solidFill>
                    <a:latin typeface="+mn-ea"/>
                    <a:cs typeface="Open Sans Light" pitchFamily="34" charset="0"/>
                  </a:rPr>
                  <a:t>此处添加详细文本描述，建议与标题相关并符合整体语言风格，语言描述尽量简洁生动。尽量将每页幻灯片的字数控制在</a:t>
                </a:r>
                <a:r>
                  <a:rPr lang="en-US" altLang="zh-CN" sz="1100" dirty="0">
                    <a:solidFill>
                      <a:schemeClr val="tx1">
                        <a:lumMod val="50000"/>
                        <a:lumOff val="50000"/>
                      </a:schemeClr>
                    </a:solidFill>
                    <a:latin typeface="+mn-ea"/>
                    <a:cs typeface="Open Sans Light" pitchFamily="34" charset="0"/>
                  </a:rPr>
                  <a:t>200</a:t>
                </a:r>
                <a:r>
                  <a:rPr lang="zh-CN" altLang="en-US" sz="1100" dirty="0">
                    <a:solidFill>
                      <a:schemeClr val="tx1">
                        <a:lumMod val="50000"/>
                        <a:lumOff val="50000"/>
                      </a:schemeClr>
                    </a:solidFill>
                    <a:latin typeface="+mn-ea"/>
                    <a:cs typeface="Open Sans Light" pitchFamily="34" charset="0"/>
                  </a:rPr>
                  <a:t>字以内据统计每页幻灯片。</a:t>
                </a:r>
                <a:endParaRPr lang="zh-CN" altLang="en-US" sz="1100" dirty="0">
                  <a:solidFill>
                    <a:schemeClr val="tx1">
                      <a:lumMod val="50000"/>
                      <a:lumOff val="50000"/>
                    </a:schemeClr>
                  </a:solidFill>
                  <a:latin typeface="+mn-ea"/>
                  <a:cs typeface="Open Sans Light" pitchFamily="34" charset="0"/>
                </a:endParaRPr>
              </a:p>
            </p:txBody>
          </p:sp>
          <p:sp>
            <p:nvSpPr>
              <p:cNvPr id="40" name="Rectangle 38"/>
              <p:cNvSpPr/>
              <p:nvPr/>
            </p:nvSpPr>
            <p:spPr>
              <a:xfrm>
                <a:off x="6143636" y="2428874"/>
                <a:ext cx="754150" cy="253916"/>
              </a:xfrm>
              <a:prstGeom prst="rect">
                <a:avLst/>
              </a:prstGeom>
            </p:spPr>
            <p:txBody>
              <a:bodyPr wrap="none">
                <a:spAutoFit/>
              </a:bodyPr>
              <a:lstStyle/>
              <a:p>
                <a:pPr algn="r"/>
                <a:r>
                  <a:rPr lang="zh-CN" altLang="en-US" sz="1600" dirty="0">
                    <a:solidFill>
                      <a:schemeClr val="tx1">
                        <a:lumMod val="50000"/>
                        <a:lumOff val="50000"/>
                      </a:schemeClr>
                    </a:solidFill>
                    <a:latin typeface="+mn-ea"/>
                    <a:cs typeface="Open Sans" panose="020B0606030504020204" pitchFamily="34" charset="0"/>
                  </a:rPr>
                  <a:t>加入标题</a:t>
                </a:r>
                <a:endParaRPr lang="en-US" altLang="zh-CN" sz="1600" dirty="0">
                  <a:solidFill>
                    <a:schemeClr val="tx1">
                      <a:lumMod val="50000"/>
                      <a:lumOff val="50000"/>
                    </a:schemeClr>
                  </a:solidFill>
                  <a:latin typeface="+mn-ea"/>
                  <a:cs typeface="Open Sans" panose="020B0606030504020204" pitchFamily="34" charset="0"/>
                </a:endParaRPr>
              </a:p>
            </p:txBody>
          </p:sp>
        </p:grpSp>
        <p:grpSp>
          <p:nvGrpSpPr>
            <p:cNvPr id="34" name="Group 81"/>
            <p:cNvGrpSpPr/>
            <p:nvPr/>
          </p:nvGrpSpPr>
          <p:grpSpPr>
            <a:xfrm>
              <a:off x="5143504" y="2500312"/>
              <a:ext cx="636196" cy="636164"/>
              <a:chOff x="5143504" y="2500312"/>
              <a:chExt cx="636196" cy="636164"/>
            </a:xfrm>
          </p:grpSpPr>
          <p:sp>
            <p:nvSpPr>
              <p:cNvPr id="35" name="Rectangle 23"/>
              <p:cNvSpPr/>
              <p:nvPr/>
            </p:nvSpPr>
            <p:spPr>
              <a:xfrm>
                <a:off x="5143504" y="2500312"/>
                <a:ext cx="636196" cy="636164"/>
              </a:xfrm>
              <a:prstGeom prst="rect">
                <a:avLst/>
              </a:prstGeom>
              <a:solidFill>
                <a:srgbClr val="A92F2F"/>
              </a:solidFill>
              <a:ln>
                <a:solidFill>
                  <a:srgbClr val="A92F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50000"/>
                      <a:lumOff val="50000"/>
                    </a:schemeClr>
                  </a:solidFill>
                  <a:latin typeface="+mn-ea"/>
                </a:endParaRPr>
              </a:p>
            </p:txBody>
          </p:sp>
          <p:grpSp>
            <p:nvGrpSpPr>
              <p:cNvPr id="36" name="Group 78"/>
              <p:cNvGrpSpPr/>
              <p:nvPr/>
            </p:nvGrpSpPr>
            <p:grpSpPr>
              <a:xfrm>
                <a:off x="5333133" y="2643188"/>
                <a:ext cx="272454" cy="363686"/>
                <a:chOff x="1868971" y="2767277"/>
                <a:chExt cx="274694" cy="366676"/>
              </a:xfrm>
              <a:solidFill>
                <a:schemeClr val="bg1"/>
              </a:solidFill>
            </p:grpSpPr>
            <p:sp>
              <p:nvSpPr>
                <p:cNvPr id="37" name="AutoShape 115"/>
                <p:cNvSpPr/>
                <p:nvPr/>
              </p:nvSpPr>
              <p:spPr bwMode="auto">
                <a:xfrm>
                  <a:off x="1868971" y="2767277"/>
                  <a:ext cx="274694" cy="3666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800" y="12825"/>
                      </a:moveTo>
                      <a:lnTo>
                        <a:pt x="19800" y="13500"/>
                      </a:lnTo>
                      <a:lnTo>
                        <a:pt x="19800" y="14850"/>
                      </a:lnTo>
                      <a:lnTo>
                        <a:pt x="19800" y="15525"/>
                      </a:lnTo>
                      <a:cubicBezTo>
                        <a:pt x="19800" y="18129"/>
                        <a:pt x="16972" y="20249"/>
                        <a:pt x="13499" y="20249"/>
                      </a:cubicBezTo>
                      <a:lnTo>
                        <a:pt x="8099" y="20249"/>
                      </a:lnTo>
                      <a:cubicBezTo>
                        <a:pt x="4627" y="20249"/>
                        <a:pt x="1800" y="18129"/>
                        <a:pt x="1800" y="15525"/>
                      </a:cubicBezTo>
                      <a:lnTo>
                        <a:pt x="1800" y="14850"/>
                      </a:lnTo>
                      <a:lnTo>
                        <a:pt x="1800" y="13500"/>
                      </a:lnTo>
                      <a:lnTo>
                        <a:pt x="1800" y="12825"/>
                      </a:lnTo>
                      <a:lnTo>
                        <a:pt x="1800" y="10800"/>
                      </a:lnTo>
                      <a:cubicBezTo>
                        <a:pt x="1800" y="10427"/>
                        <a:pt x="2203" y="10124"/>
                        <a:pt x="2699" y="10124"/>
                      </a:cubicBezTo>
                      <a:lnTo>
                        <a:pt x="4499" y="10124"/>
                      </a:lnTo>
                      <a:lnTo>
                        <a:pt x="17100" y="10124"/>
                      </a:lnTo>
                      <a:lnTo>
                        <a:pt x="18899" y="10124"/>
                      </a:lnTo>
                      <a:cubicBezTo>
                        <a:pt x="19396" y="10124"/>
                        <a:pt x="19800" y="10427"/>
                        <a:pt x="19800" y="10800"/>
                      </a:cubicBezTo>
                      <a:cubicBezTo>
                        <a:pt x="19800" y="10800"/>
                        <a:pt x="19800" y="12825"/>
                        <a:pt x="19800" y="12825"/>
                      </a:cubicBezTo>
                      <a:close/>
                      <a:moveTo>
                        <a:pt x="14400" y="6075"/>
                      </a:moveTo>
                      <a:lnTo>
                        <a:pt x="14400" y="6076"/>
                      </a:lnTo>
                      <a:lnTo>
                        <a:pt x="14400" y="8774"/>
                      </a:lnTo>
                      <a:lnTo>
                        <a:pt x="7200" y="8774"/>
                      </a:lnTo>
                      <a:lnTo>
                        <a:pt x="7200" y="6076"/>
                      </a:lnTo>
                      <a:lnTo>
                        <a:pt x="7200" y="6075"/>
                      </a:lnTo>
                      <a:cubicBezTo>
                        <a:pt x="7200" y="4583"/>
                        <a:pt x="8811" y="3375"/>
                        <a:pt x="10800" y="3375"/>
                      </a:cubicBezTo>
                      <a:cubicBezTo>
                        <a:pt x="12788" y="3375"/>
                        <a:pt x="14400" y="4583"/>
                        <a:pt x="14400" y="6075"/>
                      </a:cubicBezTo>
                      <a:moveTo>
                        <a:pt x="4499" y="6075"/>
                      </a:moveTo>
                      <a:cubicBezTo>
                        <a:pt x="4499" y="3465"/>
                        <a:pt x="7320" y="1350"/>
                        <a:pt x="10800" y="1350"/>
                      </a:cubicBezTo>
                      <a:cubicBezTo>
                        <a:pt x="14279" y="1350"/>
                        <a:pt x="17100" y="3465"/>
                        <a:pt x="17100" y="6075"/>
                      </a:cubicBezTo>
                      <a:lnTo>
                        <a:pt x="17100" y="8774"/>
                      </a:lnTo>
                      <a:lnTo>
                        <a:pt x="15299" y="8774"/>
                      </a:lnTo>
                      <a:lnTo>
                        <a:pt x="15299" y="6076"/>
                      </a:lnTo>
                      <a:cubicBezTo>
                        <a:pt x="15299" y="4212"/>
                        <a:pt x="13285" y="2701"/>
                        <a:pt x="10800" y="2701"/>
                      </a:cubicBezTo>
                      <a:cubicBezTo>
                        <a:pt x="8314" y="2701"/>
                        <a:pt x="6299" y="4212"/>
                        <a:pt x="6299" y="6076"/>
                      </a:cubicBezTo>
                      <a:lnTo>
                        <a:pt x="6299" y="8774"/>
                      </a:lnTo>
                      <a:lnTo>
                        <a:pt x="4499" y="8774"/>
                      </a:lnTo>
                      <a:cubicBezTo>
                        <a:pt x="4499" y="8774"/>
                        <a:pt x="4499" y="6075"/>
                        <a:pt x="4499" y="6075"/>
                      </a:cubicBezTo>
                      <a:close/>
                      <a:moveTo>
                        <a:pt x="18899" y="8774"/>
                      </a:moveTo>
                      <a:lnTo>
                        <a:pt x="18899" y="6075"/>
                      </a:lnTo>
                      <a:cubicBezTo>
                        <a:pt x="18899" y="2719"/>
                        <a:pt x="15274" y="0"/>
                        <a:pt x="10800" y="0"/>
                      </a:cubicBezTo>
                      <a:cubicBezTo>
                        <a:pt x="6325" y="0"/>
                        <a:pt x="2699" y="2719"/>
                        <a:pt x="2699" y="6075"/>
                      </a:cubicBezTo>
                      <a:lnTo>
                        <a:pt x="2699" y="8774"/>
                      </a:lnTo>
                      <a:cubicBezTo>
                        <a:pt x="1208" y="8774"/>
                        <a:pt x="0" y="9681"/>
                        <a:pt x="0" y="10800"/>
                      </a:cubicBezTo>
                      <a:lnTo>
                        <a:pt x="0" y="12825"/>
                      </a:lnTo>
                      <a:lnTo>
                        <a:pt x="0" y="13500"/>
                      </a:lnTo>
                      <a:lnTo>
                        <a:pt x="0" y="14850"/>
                      </a:lnTo>
                      <a:lnTo>
                        <a:pt x="0" y="15525"/>
                      </a:lnTo>
                      <a:cubicBezTo>
                        <a:pt x="0" y="18880"/>
                        <a:pt x="3625" y="21599"/>
                        <a:pt x="8099" y="21599"/>
                      </a:cubicBezTo>
                      <a:lnTo>
                        <a:pt x="13499" y="21599"/>
                      </a:lnTo>
                      <a:cubicBezTo>
                        <a:pt x="17974" y="21599"/>
                        <a:pt x="21600" y="18880"/>
                        <a:pt x="21600" y="15525"/>
                      </a:cubicBezTo>
                      <a:lnTo>
                        <a:pt x="21600" y="14850"/>
                      </a:lnTo>
                      <a:lnTo>
                        <a:pt x="21600" y="13500"/>
                      </a:lnTo>
                      <a:lnTo>
                        <a:pt x="21600" y="12825"/>
                      </a:lnTo>
                      <a:lnTo>
                        <a:pt x="21600" y="10800"/>
                      </a:lnTo>
                      <a:cubicBezTo>
                        <a:pt x="21600" y="9681"/>
                        <a:pt x="20391" y="8774"/>
                        <a:pt x="18899" y="8774"/>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609600"/>
                  <a:endParaRPr lang="en-US" sz="4000">
                    <a:solidFill>
                      <a:schemeClr val="tx1">
                        <a:lumMod val="50000"/>
                        <a:lumOff val="50000"/>
                      </a:schemeClr>
                    </a:solidFill>
                    <a:effectLst>
                      <a:outerShdw blurRad="38100" dist="38100" dir="2700000" algn="tl">
                        <a:srgbClr val="000000"/>
                      </a:outerShdw>
                    </a:effectLst>
                    <a:latin typeface="+mn-ea"/>
                  </a:endParaRPr>
                </a:p>
              </p:txBody>
            </p:sp>
            <p:sp>
              <p:nvSpPr>
                <p:cNvPr id="38" name="AutoShape 116"/>
                <p:cNvSpPr/>
                <p:nvPr/>
              </p:nvSpPr>
              <p:spPr bwMode="auto">
                <a:xfrm>
                  <a:off x="1983479" y="2985030"/>
                  <a:ext cx="45678" cy="688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8" y="0"/>
                        <a:pt x="0" y="3226"/>
                        <a:pt x="0" y="7201"/>
                      </a:cubicBezTo>
                      <a:cubicBezTo>
                        <a:pt x="0" y="9390"/>
                        <a:pt x="1798" y="13537"/>
                        <a:pt x="3601" y="16821"/>
                      </a:cubicBezTo>
                      <a:cubicBezTo>
                        <a:pt x="5070" y="19493"/>
                        <a:pt x="6916" y="21600"/>
                        <a:pt x="10800" y="21600"/>
                      </a:cubicBezTo>
                      <a:cubicBezTo>
                        <a:pt x="15016" y="21600"/>
                        <a:pt x="16529" y="19514"/>
                        <a:pt x="18003" y="16858"/>
                      </a:cubicBezTo>
                      <a:cubicBezTo>
                        <a:pt x="19828" y="13567"/>
                        <a:pt x="21600" y="9397"/>
                        <a:pt x="21600" y="7201"/>
                      </a:cubicBezTo>
                      <a:cubicBezTo>
                        <a:pt x="21600" y="3226"/>
                        <a:pt x="16761" y="0"/>
                        <a:pt x="10800"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609600"/>
                  <a:endParaRPr lang="en-US" sz="4000">
                    <a:solidFill>
                      <a:schemeClr val="tx1">
                        <a:lumMod val="50000"/>
                        <a:lumOff val="50000"/>
                      </a:schemeClr>
                    </a:solidFill>
                    <a:effectLst>
                      <a:outerShdw blurRad="38100" dist="38100" dir="2700000" algn="tl">
                        <a:srgbClr val="000000"/>
                      </a:outerShdw>
                    </a:effectLst>
                    <a:latin typeface="+mn-ea"/>
                  </a:endParaRPr>
                </a:p>
              </p:txBody>
            </p:sp>
          </p:grpSp>
        </p:grpSp>
      </p:grpSp>
      <p:pic>
        <p:nvPicPr>
          <p:cNvPr id="42"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72749" y="2045310"/>
            <a:ext cx="4515261" cy="3907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slide(fromLeft)">
                                      <p:cBhvr>
                                        <p:cTn id="11" dur="500"/>
                                        <p:tgtEl>
                                          <p:spTgt spid="16"/>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lide(fromLeft)">
                                      <p:cBhvr>
                                        <p:cTn id="15" dur="500"/>
                                        <p:tgtEl>
                                          <p:spTgt spid="32"/>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slide(fromLeft)">
                                      <p:cBhvr>
                                        <p:cTn id="19" dur="500"/>
                                        <p:tgtEl>
                                          <p:spTgt spid="7"/>
                                        </p:tgtEl>
                                      </p:cBhvr>
                                    </p:animEffect>
                                  </p:childTnLst>
                                </p:cTn>
                              </p:par>
                            </p:childTnLst>
                          </p:cTn>
                        </p:par>
                        <p:par>
                          <p:cTn id="20" fill="hold">
                            <p:stCondLst>
                              <p:cond delay="2000"/>
                            </p:stCondLst>
                            <p:childTnLst>
                              <p:par>
                                <p:cTn id="21" presetID="2" presetClass="entr" presetSubtype="4" fill="hold" nodeType="afterEffect">
                                  <p:stCondLst>
                                    <p:cond delay="0"/>
                                  </p:stCondLst>
                                  <p:childTnLst>
                                    <p:set>
                                      <p:cBhvr>
                                        <p:cTn id="22" dur="1" fill="hold">
                                          <p:stCondLst>
                                            <p:cond delay="0"/>
                                          </p:stCondLst>
                                        </p:cTn>
                                        <p:tgtEl>
                                          <p:spTgt spid="42"/>
                                        </p:tgtEl>
                                        <p:attrNameLst>
                                          <p:attrName>style.visibility</p:attrName>
                                        </p:attrNameLst>
                                      </p:cBhvr>
                                      <p:to>
                                        <p:strVal val="visible"/>
                                      </p:to>
                                    </p:set>
                                    <p:anim calcmode="lin" valueType="num">
                                      <p:cBhvr additive="base">
                                        <p:cTn id="23" dur="500" fill="hold"/>
                                        <p:tgtEl>
                                          <p:spTgt spid="42"/>
                                        </p:tgtEl>
                                        <p:attrNameLst>
                                          <p:attrName>ppt_x</p:attrName>
                                        </p:attrNameLst>
                                      </p:cBhvr>
                                      <p:tavLst>
                                        <p:tav tm="0">
                                          <p:val>
                                            <p:strVal val="#ppt_x"/>
                                          </p:val>
                                        </p:tav>
                                        <p:tav tm="100000">
                                          <p:val>
                                            <p:strVal val="#ppt_x"/>
                                          </p:val>
                                        </p:tav>
                                      </p:tavLst>
                                    </p:anim>
                                    <p:anim calcmode="lin" valueType="num">
                                      <p:cBhvr additive="base">
                                        <p:cTn id="24"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0" y="116032"/>
            <a:ext cx="12190413" cy="934348"/>
            <a:chOff x="0" y="116032"/>
            <a:chExt cx="12190413" cy="934348"/>
          </a:xfrm>
        </p:grpSpPr>
        <p:pic>
          <p:nvPicPr>
            <p:cNvPr id="11" name="Picture 4" descr="C:\Users\Administrator\Desktop\素材\Nipic_2174276_20140319144634019323.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flipH="1">
              <a:off x="372916" y="116032"/>
              <a:ext cx="1399379" cy="934348"/>
            </a:xfrm>
            <a:prstGeom prst="rect">
              <a:avLst/>
            </a:prstGeom>
            <a:noFill/>
            <a:extLst>
              <a:ext uri="{909E8E84-426E-40DD-AFC4-6F175D3DCCD1}">
                <a14:hiddenFill xmlns:a14="http://schemas.microsoft.com/office/drawing/2010/main">
                  <a:solidFill>
                    <a:srgbClr val="FFFFFF"/>
                  </a:solidFill>
                </a14:hiddenFill>
              </a:ext>
            </a:extLst>
          </p:spPr>
        </p:pic>
        <p:grpSp>
          <p:nvGrpSpPr>
            <p:cNvPr id="4" name="组合 3"/>
            <p:cNvGrpSpPr/>
            <p:nvPr/>
          </p:nvGrpSpPr>
          <p:grpSpPr>
            <a:xfrm>
              <a:off x="0" y="369419"/>
              <a:ext cx="12190413" cy="668719"/>
              <a:chOff x="0" y="511311"/>
              <a:chExt cx="12190413" cy="668719"/>
            </a:xfrm>
          </p:grpSpPr>
          <p:sp>
            <p:nvSpPr>
              <p:cNvPr id="2" name="矩形 1"/>
              <p:cNvSpPr/>
              <p:nvPr/>
            </p:nvSpPr>
            <p:spPr>
              <a:xfrm flipV="1">
                <a:off x="0" y="1134311"/>
                <a:ext cx="12190413" cy="45719"/>
              </a:xfrm>
              <a:prstGeom prst="rect">
                <a:avLst/>
              </a:prstGeom>
              <a:solidFill>
                <a:srgbClr val="A9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2"/>
              <p:cNvSpPr txBox="1"/>
              <p:nvPr/>
            </p:nvSpPr>
            <p:spPr>
              <a:xfrm>
                <a:off x="1810395" y="511311"/>
                <a:ext cx="3262432" cy="461666"/>
              </a:xfrm>
              <a:prstGeom prst="rect">
                <a:avLst/>
              </a:prstGeom>
              <a:noFill/>
            </p:spPr>
            <p:txBody>
              <a:bodyPr wrap="none" rtlCol="0">
                <a:spAutoFit/>
              </a:bodyPr>
              <a:lstStyle/>
              <a:p>
                <a:r>
                  <a:rPr lang="zh-CN" altLang="en-US" sz="2400" dirty="0">
                    <a:solidFill>
                      <a:srgbClr val="A92F2F"/>
                    </a:solidFill>
                    <a:latin typeface="微软雅黑" panose="020B0503020204020204" charset="-122"/>
                    <a:ea typeface="微软雅黑" panose="020B0503020204020204" charset="-122"/>
                  </a:rPr>
                  <a:t>点击输入相关文字标题</a:t>
                </a:r>
                <a:endParaRPr lang="zh-CN" altLang="en-US" sz="2400" dirty="0">
                  <a:solidFill>
                    <a:srgbClr val="A92F2F"/>
                  </a:solidFill>
                  <a:latin typeface="微软雅黑" panose="020B0503020204020204" charset="-122"/>
                  <a:ea typeface="微软雅黑" panose="020B0503020204020204" charset="-122"/>
                </a:endParaRPr>
              </a:p>
            </p:txBody>
          </p:sp>
        </p:grpSp>
      </p:grpSp>
      <p:grpSp>
        <p:nvGrpSpPr>
          <p:cNvPr id="7" name="组合 6"/>
          <p:cNvGrpSpPr/>
          <p:nvPr/>
        </p:nvGrpSpPr>
        <p:grpSpPr>
          <a:xfrm>
            <a:off x="2013957" y="1707472"/>
            <a:ext cx="8439803" cy="4606131"/>
            <a:chOff x="1123618" y="1010898"/>
            <a:chExt cx="6903416" cy="3767628"/>
          </a:xfrm>
        </p:grpSpPr>
        <p:sp>
          <p:nvSpPr>
            <p:cNvPr id="9" name="Freeform 14"/>
            <p:cNvSpPr/>
            <p:nvPr/>
          </p:nvSpPr>
          <p:spPr bwMode="auto">
            <a:xfrm>
              <a:off x="1183388" y="1010898"/>
              <a:ext cx="1031645" cy="1030970"/>
            </a:xfrm>
            <a:custGeom>
              <a:avLst/>
              <a:gdLst>
                <a:gd name="T0" fmla="*/ 3227 w 3227"/>
                <a:gd name="T1" fmla="*/ 1634 h 3227"/>
                <a:gd name="T2" fmla="*/ 1614 w 3227"/>
                <a:gd name="T3" fmla="*/ 3227 h 3227"/>
                <a:gd name="T4" fmla="*/ 0 w 3227"/>
                <a:gd name="T5" fmla="*/ 1613 h 3227"/>
                <a:gd name="T6" fmla="*/ 1593 w 3227"/>
                <a:gd name="T7" fmla="*/ 0 h 3227"/>
                <a:gd name="T8" fmla="*/ 1593 w 3227"/>
                <a:gd name="T9" fmla="*/ 0 h 3227"/>
                <a:gd name="T10" fmla="*/ 1614 w 3227"/>
                <a:gd name="T11" fmla="*/ 0 h 3227"/>
                <a:gd name="T12" fmla="*/ 3227 w 3227"/>
                <a:gd name="T13" fmla="*/ 0 h 3227"/>
                <a:gd name="T14" fmla="*/ 3227 w 3227"/>
                <a:gd name="T15" fmla="*/ 1613 h 3227"/>
                <a:gd name="T16" fmla="*/ 3227 w 3227"/>
                <a:gd name="T17" fmla="*/ 1634 h 3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27" h="3227">
                  <a:moveTo>
                    <a:pt x="3227" y="1634"/>
                  </a:moveTo>
                  <a:cubicBezTo>
                    <a:pt x="3216" y="2515"/>
                    <a:pt x="2498" y="3227"/>
                    <a:pt x="1614" y="3227"/>
                  </a:cubicBezTo>
                  <a:cubicBezTo>
                    <a:pt x="723" y="3227"/>
                    <a:pt x="0" y="2504"/>
                    <a:pt x="0" y="1613"/>
                  </a:cubicBezTo>
                  <a:cubicBezTo>
                    <a:pt x="0" y="729"/>
                    <a:pt x="712" y="11"/>
                    <a:pt x="1593" y="0"/>
                  </a:cubicBezTo>
                  <a:lnTo>
                    <a:pt x="1593" y="0"/>
                  </a:lnTo>
                  <a:lnTo>
                    <a:pt x="1614" y="0"/>
                  </a:lnTo>
                  <a:lnTo>
                    <a:pt x="3227" y="0"/>
                  </a:lnTo>
                  <a:lnTo>
                    <a:pt x="3227" y="1613"/>
                  </a:lnTo>
                  <a:lnTo>
                    <a:pt x="3227" y="1634"/>
                  </a:lnTo>
                  <a:close/>
                </a:path>
              </a:pathLst>
            </a:custGeom>
            <a:solidFill>
              <a:srgbClr val="A92F2F"/>
            </a:solidFill>
            <a:ln>
              <a:noFill/>
            </a:ln>
          </p:spPr>
          <p:txBody>
            <a:bodyPr vert="horz" wrap="square" lIns="68553" tIns="34277" rIns="68553" bIns="34277" numCol="1" anchor="t" anchorCtr="0" compatLnSpc="1"/>
            <a:lstStyle/>
            <a:p>
              <a:endParaRPr lang="zh-CN" altLang="en-US">
                <a:solidFill>
                  <a:schemeClr val="accent1"/>
                </a:solidFill>
              </a:endParaRPr>
            </a:p>
          </p:txBody>
        </p:sp>
        <p:sp>
          <p:nvSpPr>
            <p:cNvPr id="10" name="TextBox 8"/>
            <p:cNvSpPr txBox="1"/>
            <p:nvPr/>
          </p:nvSpPr>
          <p:spPr>
            <a:xfrm>
              <a:off x="2406267" y="1101562"/>
              <a:ext cx="5620767" cy="528672"/>
            </a:xfrm>
            <a:prstGeom prst="rect">
              <a:avLst/>
            </a:prstGeom>
            <a:noFill/>
          </p:spPr>
          <p:txBody>
            <a:bodyPr wrap="square" rtlCol="0">
              <a:spAutoFit/>
            </a:bodyPr>
            <a:lstStyle/>
            <a:p>
              <a:r>
                <a:rPr lang="zh-CN" altLang="en-US" dirty="0">
                  <a:solidFill>
                    <a:schemeClr val="bg1">
                      <a:lumMod val="50000"/>
                    </a:schemeClr>
                  </a:solidFill>
                  <a:latin typeface="+mn-ea"/>
                </a:rPr>
                <a:t>单击此处添加内容单击此处添加内容单击此处添加内容单击此处添加内容单击此处添加内容单击此处添加内容</a:t>
              </a:r>
              <a:endParaRPr lang="zh-CN" altLang="en-US" dirty="0">
                <a:solidFill>
                  <a:schemeClr val="bg1">
                    <a:lumMod val="50000"/>
                  </a:schemeClr>
                </a:solidFill>
                <a:latin typeface="+mn-ea"/>
              </a:endParaRPr>
            </a:p>
          </p:txBody>
        </p:sp>
        <p:sp>
          <p:nvSpPr>
            <p:cNvPr id="12" name="TextBox 10"/>
            <p:cNvSpPr txBox="1"/>
            <p:nvPr/>
          </p:nvSpPr>
          <p:spPr>
            <a:xfrm>
              <a:off x="1135809" y="1214881"/>
              <a:ext cx="1124626" cy="369204"/>
            </a:xfrm>
            <a:prstGeom prst="rect">
              <a:avLst/>
            </a:prstGeom>
            <a:noFill/>
          </p:spPr>
          <p:txBody>
            <a:bodyPr wrap="square" rtlCol="0">
              <a:spAutoFit/>
            </a:bodyPr>
            <a:lstStyle/>
            <a:p>
              <a:pPr algn="ctr"/>
              <a:r>
                <a:rPr lang="zh-CN" altLang="en-US" sz="1800" b="1" dirty="0">
                  <a:solidFill>
                    <a:schemeClr val="bg1"/>
                  </a:solidFill>
                  <a:latin typeface="+mj-ea"/>
                  <a:ea typeface="+mj-ea"/>
                </a:rPr>
                <a:t>添加标题</a:t>
              </a:r>
              <a:endParaRPr lang="zh-CN" altLang="en-US" sz="1800" b="1" dirty="0">
                <a:solidFill>
                  <a:schemeClr val="bg1"/>
                </a:solidFill>
                <a:latin typeface="+mj-ea"/>
                <a:ea typeface="+mj-ea"/>
              </a:endParaRPr>
            </a:p>
          </p:txBody>
        </p:sp>
        <p:sp>
          <p:nvSpPr>
            <p:cNvPr id="13" name="Freeform 14"/>
            <p:cNvSpPr/>
            <p:nvPr/>
          </p:nvSpPr>
          <p:spPr bwMode="auto">
            <a:xfrm>
              <a:off x="1183388" y="2423769"/>
              <a:ext cx="1031645" cy="1030970"/>
            </a:xfrm>
            <a:custGeom>
              <a:avLst/>
              <a:gdLst>
                <a:gd name="T0" fmla="*/ 3227 w 3227"/>
                <a:gd name="T1" fmla="*/ 1634 h 3227"/>
                <a:gd name="T2" fmla="*/ 1614 w 3227"/>
                <a:gd name="T3" fmla="*/ 3227 h 3227"/>
                <a:gd name="T4" fmla="*/ 0 w 3227"/>
                <a:gd name="T5" fmla="*/ 1613 h 3227"/>
                <a:gd name="T6" fmla="*/ 1593 w 3227"/>
                <a:gd name="T7" fmla="*/ 0 h 3227"/>
                <a:gd name="T8" fmla="*/ 1593 w 3227"/>
                <a:gd name="T9" fmla="*/ 0 h 3227"/>
                <a:gd name="T10" fmla="*/ 1614 w 3227"/>
                <a:gd name="T11" fmla="*/ 0 h 3227"/>
                <a:gd name="T12" fmla="*/ 3227 w 3227"/>
                <a:gd name="T13" fmla="*/ 0 h 3227"/>
                <a:gd name="T14" fmla="*/ 3227 w 3227"/>
                <a:gd name="T15" fmla="*/ 1613 h 3227"/>
                <a:gd name="T16" fmla="*/ 3227 w 3227"/>
                <a:gd name="T17" fmla="*/ 1634 h 3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27" h="3227">
                  <a:moveTo>
                    <a:pt x="3227" y="1634"/>
                  </a:moveTo>
                  <a:cubicBezTo>
                    <a:pt x="3216" y="2515"/>
                    <a:pt x="2498" y="3227"/>
                    <a:pt x="1614" y="3227"/>
                  </a:cubicBezTo>
                  <a:cubicBezTo>
                    <a:pt x="723" y="3227"/>
                    <a:pt x="0" y="2504"/>
                    <a:pt x="0" y="1613"/>
                  </a:cubicBezTo>
                  <a:cubicBezTo>
                    <a:pt x="0" y="729"/>
                    <a:pt x="712" y="11"/>
                    <a:pt x="1593" y="0"/>
                  </a:cubicBezTo>
                  <a:lnTo>
                    <a:pt x="1593" y="0"/>
                  </a:lnTo>
                  <a:lnTo>
                    <a:pt x="1614" y="0"/>
                  </a:lnTo>
                  <a:lnTo>
                    <a:pt x="3227" y="0"/>
                  </a:lnTo>
                  <a:lnTo>
                    <a:pt x="3227" y="1613"/>
                  </a:lnTo>
                  <a:lnTo>
                    <a:pt x="3227" y="1634"/>
                  </a:lnTo>
                  <a:close/>
                </a:path>
              </a:pathLst>
            </a:custGeom>
            <a:solidFill>
              <a:srgbClr val="A92F2F"/>
            </a:solidFill>
            <a:ln>
              <a:noFill/>
            </a:ln>
          </p:spPr>
          <p:txBody>
            <a:bodyPr vert="horz" wrap="square" lIns="68553" tIns="34277" rIns="68553" bIns="34277" numCol="1" anchor="t" anchorCtr="0" compatLnSpc="1"/>
            <a:lstStyle/>
            <a:p>
              <a:endParaRPr lang="zh-CN" altLang="en-US">
                <a:solidFill>
                  <a:schemeClr val="accent1"/>
                </a:solidFill>
              </a:endParaRPr>
            </a:p>
          </p:txBody>
        </p:sp>
        <p:sp>
          <p:nvSpPr>
            <p:cNvPr id="14" name="TextBox 12"/>
            <p:cNvSpPr txBox="1"/>
            <p:nvPr/>
          </p:nvSpPr>
          <p:spPr>
            <a:xfrm>
              <a:off x="2406267" y="2403435"/>
              <a:ext cx="5620767" cy="528672"/>
            </a:xfrm>
            <a:prstGeom prst="rect">
              <a:avLst/>
            </a:prstGeom>
            <a:noFill/>
          </p:spPr>
          <p:txBody>
            <a:bodyPr wrap="square" rtlCol="0">
              <a:spAutoFit/>
            </a:bodyPr>
            <a:lstStyle>
              <a:defPPr>
                <a:defRPr lang="zh-CN"/>
              </a:defPPr>
              <a:lvl1pPr algn="just">
                <a:defRPr sz="2400">
                  <a:solidFill>
                    <a:schemeClr val="accent1"/>
                  </a:solidFill>
                  <a:latin typeface="+mj-ea"/>
                  <a:ea typeface="+mj-ea"/>
                </a:defRPr>
              </a:lvl1pPr>
            </a:lstStyle>
            <a:p>
              <a:r>
                <a:rPr lang="zh-CN" altLang="en-US" sz="1800" dirty="0">
                  <a:solidFill>
                    <a:schemeClr val="bg1">
                      <a:lumMod val="50000"/>
                    </a:schemeClr>
                  </a:solidFill>
                  <a:latin typeface="+mn-ea"/>
                  <a:ea typeface="+mn-ea"/>
                </a:rPr>
                <a:t>单击此处添加内容单击此处添加内容单击此处添加内容单击此处添加内容单击此处添加内容单击此处添加内容</a:t>
              </a:r>
              <a:endParaRPr lang="zh-CN" altLang="en-US" sz="1800" dirty="0">
                <a:solidFill>
                  <a:schemeClr val="bg1">
                    <a:lumMod val="50000"/>
                  </a:schemeClr>
                </a:solidFill>
                <a:latin typeface="+mn-ea"/>
                <a:ea typeface="+mn-ea"/>
              </a:endParaRPr>
            </a:p>
          </p:txBody>
        </p:sp>
        <p:sp>
          <p:nvSpPr>
            <p:cNvPr id="15" name="TextBox 13"/>
            <p:cNvSpPr txBox="1"/>
            <p:nvPr/>
          </p:nvSpPr>
          <p:spPr>
            <a:xfrm>
              <a:off x="1147999" y="2717161"/>
              <a:ext cx="1124626" cy="369204"/>
            </a:xfrm>
            <a:prstGeom prst="rect">
              <a:avLst/>
            </a:prstGeom>
            <a:noFill/>
          </p:spPr>
          <p:txBody>
            <a:bodyPr wrap="square" rtlCol="0">
              <a:spAutoFit/>
            </a:bodyPr>
            <a:lstStyle/>
            <a:p>
              <a:pPr algn="ctr"/>
              <a:r>
                <a:rPr lang="zh-CN" altLang="en-US" sz="1800" b="1" dirty="0">
                  <a:solidFill>
                    <a:schemeClr val="bg1"/>
                  </a:solidFill>
                  <a:latin typeface="+mj-ea"/>
                </a:rPr>
                <a:t>添加标题</a:t>
              </a:r>
              <a:endParaRPr lang="zh-CN" altLang="en-US" sz="1800" b="1" dirty="0">
                <a:solidFill>
                  <a:schemeClr val="bg1"/>
                </a:solidFill>
                <a:latin typeface="+mj-ea"/>
              </a:endParaRPr>
            </a:p>
          </p:txBody>
        </p:sp>
        <p:sp>
          <p:nvSpPr>
            <p:cNvPr id="16" name="Freeform 14"/>
            <p:cNvSpPr/>
            <p:nvPr/>
          </p:nvSpPr>
          <p:spPr bwMode="auto">
            <a:xfrm>
              <a:off x="1183388" y="3747556"/>
              <a:ext cx="1031645" cy="1030970"/>
            </a:xfrm>
            <a:custGeom>
              <a:avLst/>
              <a:gdLst>
                <a:gd name="T0" fmla="*/ 3227 w 3227"/>
                <a:gd name="T1" fmla="*/ 1634 h 3227"/>
                <a:gd name="T2" fmla="*/ 1614 w 3227"/>
                <a:gd name="T3" fmla="*/ 3227 h 3227"/>
                <a:gd name="T4" fmla="*/ 0 w 3227"/>
                <a:gd name="T5" fmla="*/ 1613 h 3227"/>
                <a:gd name="T6" fmla="*/ 1593 w 3227"/>
                <a:gd name="T7" fmla="*/ 0 h 3227"/>
                <a:gd name="T8" fmla="*/ 1593 w 3227"/>
                <a:gd name="T9" fmla="*/ 0 h 3227"/>
                <a:gd name="T10" fmla="*/ 1614 w 3227"/>
                <a:gd name="T11" fmla="*/ 0 h 3227"/>
                <a:gd name="T12" fmla="*/ 3227 w 3227"/>
                <a:gd name="T13" fmla="*/ 0 h 3227"/>
                <a:gd name="T14" fmla="*/ 3227 w 3227"/>
                <a:gd name="T15" fmla="*/ 1613 h 3227"/>
                <a:gd name="T16" fmla="*/ 3227 w 3227"/>
                <a:gd name="T17" fmla="*/ 1634 h 3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27" h="3227">
                  <a:moveTo>
                    <a:pt x="3227" y="1634"/>
                  </a:moveTo>
                  <a:cubicBezTo>
                    <a:pt x="3216" y="2515"/>
                    <a:pt x="2498" y="3227"/>
                    <a:pt x="1614" y="3227"/>
                  </a:cubicBezTo>
                  <a:cubicBezTo>
                    <a:pt x="723" y="3227"/>
                    <a:pt x="0" y="2504"/>
                    <a:pt x="0" y="1613"/>
                  </a:cubicBezTo>
                  <a:cubicBezTo>
                    <a:pt x="0" y="729"/>
                    <a:pt x="712" y="11"/>
                    <a:pt x="1593" y="0"/>
                  </a:cubicBezTo>
                  <a:lnTo>
                    <a:pt x="1593" y="0"/>
                  </a:lnTo>
                  <a:lnTo>
                    <a:pt x="1614" y="0"/>
                  </a:lnTo>
                  <a:lnTo>
                    <a:pt x="3227" y="0"/>
                  </a:lnTo>
                  <a:lnTo>
                    <a:pt x="3227" y="1613"/>
                  </a:lnTo>
                  <a:lnTo>
                    <a:pt x="3227" y="1634"/>
                  </a:lnTo>
                  <a:close/>
                </a:path>
              </a:pathLst>
            </a:custGeom>
            <a:solidFill>
              <a:srgbClr val="A92F2F"/>
            </a:solidFill>
            <a:ln>
              <a:noFill/>
            </a:ln>
          </p:spPr>
          <p:txBody>
            <a:bodyPr vert="horz" wrap="square" lIns="68553" tIns="34277" rIns="68553" bIns="34277" numCol="1" anchor="t" anchorCtr="0" compatLnSpc="1"/>
            <a:lstStyle/>
            <a:p>
              <a:endParaRPr lang="zh-CN" altLang="en-US">
                <a:solidFill>
                  <a:schemeClr val="accent1"/>
                </a:solidFill>
              </a:endParaRPr>
            </a:p>
          </p:txBody>
        </p:sp>
        <p:sp>
          <p:nvSpPr>
            <p:cNvPr id="17" name="TextBox 15"/>
            <p:cNvSpPr txBox="1"/>
            <p:nvPr/>
          </p:nvSpPr>
          <p:spPr>
            <a:xfrm>
              <a:off x="2406267" y="3976663"/>
              <a:ext cx="5620767" cy="528672"/>
            </a:xfrm>
            <a:prstGeom prst="rect">
              <a:avLst/>
            </a:prstGeom>
            <a:noFill/>
          </p:spPr>
          <p:txBody>
            <a:bodyPr wrap="square" rtlCol="0">
              <a:spAutoFit/>
            </a:bodyPr>
            <a:lstStyle/>
            <a:p>
              <a:r>
                <a:rPr lang="zh-CN" altLang="en-US" dirty="0">
                  <a:solidFill>
                    <a:schemeClr val="bg1">
                      <a:lumMod val="50000"/>
                    </a:schemeClr>
                  </a:solidFill>
                  <a:latin typeface="+mn-ea"/>
                </a:rPr>
                <a:t>单击此处添加内容单击此处添加内容单击此处添加内容单击此处添加内容单击此处添加内容单击此处添加内容</a:t>
              </a:r>
              <a:endParaRPr lang="zh-CN" altLang="en-US" dirty="0">
                <a:solidFill>
                  <a:schemeClr val="bg1">
                    <a:lumMod val="50000"/>
                  </a:schemeClr>
                </a:solidFill>
                <a:latin typeface="+mn-ea"/>
              </a:endParaRPr>
            </a:p>
          </p:txBody>
        </p:sp>
        <p:sp>
          <p:nvSpPr>
            <p:cNvPr id="18" name="TextBox 16"/>
            <p:cNvSpPr txBox="1"/>
            <p:nvPr/>
          </p:nvSpPr>
          <p:spPr>
            <a:xfrm>
              <a:off x="1123618" y="4066455"/>
              <a:ext cx="1149006" cy="369204"/>
            </a:xfrm>
            <a:prstGeom prst="rect">
              <a:avLst/>
            </a:prstGeom>
            <a:noFill/>
          </p:spPr>
          <p:txBody>
            <a:bodyPr wrap="square" rtlCol="0">
              <a:spAutoFit/>
            </a:bodyPr>
            <a:lstStyle/>
            <a:p>
              <a:pPr algn="ctr"/>
              <a:r>
                <a:rPr lang="zh-CN" altLang="en-US" sz="1800" b="1" dirty="0">
                  <a:solidFill>
                    <a:schemeClr val="bg1"/>
                  </a:solidFill>
                  <a:latin typeface="+mj-ea"/>
                </a:rPr>
                <a:t>添加标题</a:t>
              </a:r>
              <a:endParaRPr lang="zh-CN" altLang="en-US" sz="1800" b="1" dirty="0">
                <a:solidFill>
                  <a:schemeClr val="bg1"/>
                </a:solidFill>
                <a:latin typeface="+mj-ea"/>
              </a:endParaRPr>
            </a:p>
          </p:txBody>
        </p:sp>
      </p:gr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0" y="116032"/>
            <a:ext cx="12190413" cy="934348"/>
            <a:chOff x="0" y="116032"/>
            <a:chExt cx="12190413" cy="934348"/>
          </a:xfrm>
        </p:grpSpPr>
        <p:pic>
          <p:nvPicPr>
            <p:cNvPr id="11" name="Picture 4" descr="C:\Users\Administrator\Desktop\素材\Nipic_2174276_20140319144634019323.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flipH="1">
              <a:off x="372916" y="116032"/>
              <a:ext cx="1399379" cy="934348"/>
            </a:xfrm>
            <a:prstGeom prst="rect">
              <a:avLst/>
            </a:prstGeom>
            <a:noFill/>
            <a:extLst>
              <a:ext uri="{909E8E84-426E-40DD-AFC4-6F175D3DCCD1}">
                <a14:hiddenFill xmlns:a14="http://schemas.microsoft.com/office/drawing/2010/main">
                  <a:solidFill>
                    <a:srgbClr val="FFFFFF"/>
                  </a:solidFill>
                </a14:hiddenFill>
              </a:ext>
            </a:extLst>
          </p:spPr>
        </p:pic>
        <p:grpSp>
          <p:nvGrpSpPr>
            <p:cNvPr id="4" name="组合 3"/>
            <p:cNvGrpSpPr/>
            <p:nvPr/>
          </p:nvGrpSpPr>
          <p:grpSpPr>
            <a:xfrm>
              <a:off x="0" y="369419"/>
              <a:ext cx="12190413" cy="668719"/>
              <a:chOff x="0" y="511311"/>
              <a:chExt cx="12190413" cy="668719"/>
            </a:xfrm>
          </p:grpSpPr>
          <p:sp>
            <p:nvSpPr>
              <p:cNvPr id="2" name="矩形 1"/>
              <p:cNvSpPr/>
              <p:nvPr/>
            </p:nvSpPr>
            <p:spPr>
              <a:xfrm flipV="1">
                <a:off x="0" y="1134311"/>
                <a:ext cx="12190413" cy="45719"/>
              </a:xfrm>
              <a:prstGeom prst="rect">
                <a:avLst/>
              </a:prstGeom>
              <a:solidFill>
                <a:srgbClr val="A9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2"/>
              <p:cNvSpPr txBox="1"/>
              <p:nvPr/>
            </p:nvSpPr>
            <p:spPr>
              <a:xfrm>
                <a:off x="1810395" y="511311"/>
                <a:ext cx="3262432" cy="461666"/>
              </a:xfrm>
              <a:prstGeom prst="rect">
                <a:avLst/>
              </a:prstGeom>
              <a:noFill/>
            </p:spPr>
            <p:txBody>
              <a:bodyPr wrap="none" rtlCol="0">
                <a:spAutoFit/>
              </a:bodyPr>
              <a:lstStyle/>
              <a:p>
                <a:r>
                  <a:rPr lang="zh-CN" altLang="en-US" sz="2400" dirty="0">
                    <a:solidFill>
                      <a:srgbClr val="A92F2F"/>
                    </a:solidFill>
                    <a:latin typeface="微软雅黑" panose="020B0503020204020204" charset="-122"/>
                    <a:ea typeface="微软雅黑" panose="020B0503020204020204" charset="-122"/>
                  </a:rPr>
                  <a:t>点击输入相关文字标题</a:t>
                </a:r>
                <a:endParaRPr lang="zh-CN" altLang="en-US" sz="2400" dirty="0">
                  <a:solidFill>
                    <a:srgbClr val="A92F2F"/>
                  </a:solidFill>
                  <a:latin typeface="微软雅黑" panose="020B0503020204020204" charset="-122"/>
                  <a:ea typeface="微软雅黑" panose="020B0503020204020204" charset="-122"/>
                </a:endParaRPr>
              </a:p>
            </p:txBody>
          </p:sp>
        </p:grpSp>
      </p:grpSp>
      <p:sp>
        <p:nvSpPr>
          <p:cNvPr id="9" name="品 2"/>
          <p:cNvSpPr>
            <a:spLocks noChangeArrowheads="1"/>
          </p:cNvSpPr>
          <p:nvPr/>
        </p:nvSpPr>
        <p:spPr bwMode="auto">
          <a:xfrm>
            <a:off x="5340115" y="1936658"/>
            <a:ext cx="6356350" cy="2405320"/>
          </a:xfrm>
          <a:prstGeom prst="rect">
            <a:avLst/>
          </a:prstGeom>
          <a:solidFill>
            <a:srgbClr val="A92F2F"/>
          </a:solidFill>
          <a:ln w="12700">
            <a:noFill/>
            <a:beve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chemeClr val="bg1"/>
              </a:solidFill>
              <a:latin typeface="宋体" panose="02010600030101010101" pitchFamily="2" charset="-122"/>
              <a:sym typeface="宋体" panose="02010600030101010101" pitchFamily="2" charset="-122"/>
            </a:endParaRPr>
          </a:p>
        </p:txBody>
      </p:sp>
      <p:sp>
        <p:nvSpPr>
          <p:cNvPr id="10" name="15"/>
          <p:cNvSpPr>
            <a:spLocks noChangeArrowheads="1"/>
          </p:cNvSpPr>
          <p:nvPr>
            <p:custDataLst>
              <p:tags r:id="rId2"/>
            </p:custDataLst>
          </p:nvPr>
        </p:nvSpPr>
        <p:spPr bwMode="auto">
          <a:xfrm>
            <a:off x="5625865" y="2805889"/>
            <a:ext cx="5837238"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50000"/>
              </a:lnSpc>
              <a:spcBef>
                <a:spcPct val="0"/>
              </a:spcBef>
              <a:buFont typeface="Arial" panose="020B0604020202020204" pitchFamily="34" charset="0"/>
              <a:buNone/>
            </a:pPr>
            <a:r>
              <a:rPr lang="zh-CN" altLang="en-US" sz="1400" dirty="0">
                <a:solidFill>
                  <a:schemeClr val="bg1"/>
                </a:solidFill>
                <a:latin typeface="微软雅黑" panose="020B0503020204020204" charset="-122"/>
                <a:ea typeface="微软雅黑" panose="020B0503020204020204" charset="-122"/>
                <a:sym typeface="微软雅黑" panose="020B0503020204020204" charset="-122"/>
              </a:rPr>
              <a:t>这里输入简单的文字概述这里输入简单字概述这里输入简单简单的文字概述这里输入简单的文字概述简单的文字概述这里输入简单的文字概述这里输入简单的文字概述这里输入简单的文字概述这里输入简单的文字概述这里输入这里输入简单的文字概述这里输入简单字概述</a:t>
            </a:r>
            <a:endParaRPr lang="zh-CN" altLang="en-US" sz="1400" dirty="0">
              <a:solidFill>
                <a:schemeClr val="bg1"/>
              </a:solidFill>
              <a:latin typeface="微软雅黑" panose="020B0503020204020204" charset="-122"/>
              <a:ea typeface="微软雅黑" panose="020B0503020204020204" charset="-122"/>
              <a:sym typeface="微软雅黑" panose="020B0503020204020204" charset="-122"/>
            </a:endParaRPr>
          </a:p>
        </p:txBody>
      </p:sp>
      <p:sp>
        <p:nvSpPr>
          <p:cNvPr id="12" name="9"/>
          <p:cNvSpPr>
            <a:spLocks noChangeArrowheads="1"/>
          </p:cNvSpPr>
          <p:nvPr/>
        </p:nvSpPr>
        <p:spPr bwMode="auto">
          <a:xfrm>
            <a:off x="5340115" y="4504094"/>
            <a:ext cx="6356350" cy="1643849"/>
          </a:xfrm>
          <a:prstGeom prst="rect">
            <a:avLst/>
          </a:prstGeom>
          <a:solidFill>
            <a:srgbClr val="A92F2F"/>
          </a:solidFill>
          <a:ln w="12700">
            <a:noFill/>
            <a:beve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13" name="15"/>
          <p:cNvSpPr>
            <a:spLocks noChangeArrowheads="1"/>
          </p:cNvSpPr>
          <p:nvPr>
            <p:custDataLst>
              <p:tags r:id="rId3"/>
            </p:custDataLst>
          </p:nvPr>
        </p:nvSpPr>
        <p:spPr bwMode="auto">
          <a:xfrm>
            <a:off x="5563953" y="5224206"/>
            <a:ext cx="574675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r" eaLnBrk="1" hangingPunct="1">
              <a:lnSpc>
                <a:spcPct val="150000"/>
              </a:lnSpc>
              <a:spcBef>
                <a:spcPct val="0"/>
              </a:spcBef>
              <a:buFont typeface="Arial" panose="020B0604020202020204" pitchFamily="34" charset="0"/>
              <a:buNone/>
            </a:pPr>
            <a:r>
              <a:rPr lang="zh-CN" altLang="en-US" sz="1400" dirty="0">
                <a:solidFill>
                  <a:schemeClr val="bg1"/>
                </a:solidFill>
                <a:latin typeface="微软雅黑" panose="020B0503020204020204" charset="-122"/>
                <a:ea typeface="微软雅黑" panose="020B0503020204020204" charset="-122"/>
                <a:sym typeface="微软雅黑" panose="020B0503020204020204" charset="-122"/>
              </a:rPr>
              <a:t>这里输入简单的文字概述这里输入简单字概述这里输入简单简单的文字概述这里输入简单的文字概述简单的文字概述这里输入简单的文字概述</a:t>
            </a:r>
            <a:endParaRPr lang="zh-CN" altLang="en-US" sz="1400" dirty="0">
              <a:solidFill>
                <a:schemeClr val="bg1"/>
              </a:solidFill>
              <a:latin typeface="微软雅黑" panose="020B0503020204020204" charset="-122"/>
              <a:ea typeface="微软雅黑" panose="020B0503020204020204" charset="-122"/>
              <a:sym typeface="微软雅黑" panose="020B0503020204020204" charset="-122"/>
            </a:endParaRPr>
          </a:p>
        </p:txBody>
      </p:sp>
      <p:sp>
        <p:nvSpPr>
          <p:cNvPr id="14" name="12"/>
          <p:cNvSpPr>
            <a:spLocks noChangeArrowheads="1"/>
          </p:cNvSpPr>
          <p:nvPr>
            <p:custDataLst>
              <p:tags r:id="rId4"/>
            </p:custDataLst>
          </p:nvPr>
        </p:nvSpPr>
        <p:spPr bwMode="auto">
          <a:xfrm>
            <a:off x="5625865" y="2114658"/>
            <a:ext cx="4699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3200" b="1" dirty="0">
                <a:solidFill>
                  <a:schemeClr val="bg1"/>
                </a:solidFill>
                <a:latin typeface="微软雅黑" panose="020B0503020204020204" charset="-122"/>
                <a:ea typeface="微软雅黑" panose="020B0503020204020204" charset="-122"/>
                <a:sym typeface="微软雅黑" panose="020B0503020204020204" charset="-122"/>
              </a:rPr>
              <a:t>这里输入简单的文字概述</a:t>
            </a:r>
            <a:endParaRPr lang="zh-CN" altLang="en-US" sz="3200" b="1" dirty="0">
              <a:solidFill>
                <a:schemeClr val="bg1"/>
              </a:solidFill>
              <a:sym typeface="宋体" panose="02010600030101010101" pitchFamily="2" charset="-122"/>
            </a:endParaRPr>
          </a:p>
        </p:txBody>
      </p:sp>
      <p:sp>
        <p:nvSpPr>
          <p:cNvPr id="15" name="13"/>
          <p:cNvSpPr>
            <a:spLocks noChangeArrowheads="1"/>
          </p:cNvSpPr>
          <p:nvPr>
            <p:custDataLst>
              <p:tags r:id="rId5"/>
            </p:custDataLst>
          </p:nvPr>
        </p:nvSpPr>
        <p:spPr bwMode="auto">
          <a:xfrm>
            <a:off x="5643003" y="4758018"/>
            <a:ext cx="4723846"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2400" b="1" dirty="0">
                <a:solidFill>
                  <a:schemeClr val="bg1"/>
                </a:solidFill>
                <a:latin typeface="微软雅黑" panose="020B0503020204020204" charset="-122"/>
                <a:ea typeface="微软雅黑" panose="020B0503020204020204" charset="-122"/>
                <a:sym typeface="微软雅黑" panose="020B0503020204020204" charset="-122"/>
              </a:rPr>
              <a:t>这里输入简单的文字概述</a:t>
            </a:r>
            <a:endParaRPr lang="zh-CN" altLang="en-US" sz="2400" b="1" dirty="0">
              <a:solidFill>
                <a:schemeClr val="bg1"/>
              </a:solidFill>
              <a:sym typeface="宋体" panose="02010600030101010101" pitchFamily="2" charset="-122"/>
            </a:endParaRPr>
          </a:p>
        </p:txBody>
      </p:sp>
      <p:pic>
        <p:nvPicPr>
          <p:cNvPr id="16" name="Picture 3"/>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474517" y="1939227"/>
            <a:ext cx="4699911" cy="420614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additive="base">
                                        <p:cTn id="16" dur="250" fill="hold"/>
                                        <p:tgtEl>
                                          <p:spTgt spid="13"/>
                                        </p:tgtEl>
                                        <p:attrNameLst>
                                          <p:attrName>ppt_x</p:attrName>
                                        </p:attrNameLst>
                                      </p:cBhvr>
                                      <p:tavLst>
                                        <p:tav tm="0">
                                          <p:val>
                                            <p:strVal val="#ppt_x"/>
                                          </p:val>
                                        </p:tav>
                                        <p:tav tm="100000">
                                          <p:val>
                                            <p:strVal val="#ppt_x"/>
                                          </p:val>
                                        </p:tav>
                                      </p:tavLst>
                                    </p:anim>
                                    <p:anim calcmode="lin" valueType="num">
                                      <p:cBhvr additive="base">
                                        <p:cTn id="17" dur="250" fill="hold"/>
                                        <p:tgtEl>
                                          <p:spTgt spid="13"/>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250" fill="hold"/>
                                        <p:tgtEl>
                                          <p:spTgt spid="14"/>
                                        </p:tgtEl>
                                        <p:attrNameLst>
                                          <p:attrName>ppt_x</p:attrName>
                                        </p:attrNameLst>
                                      </p:cBhvr>
                                      <p:tavLst>
                                        <p:tav tm="0">
                                          <p:val>
                                            <p:strVal val="#ppt_x"/>
                                          </p:val>
                                        </p:tav>
                                        <p:tav tm="100000">
                                          <p:val>
                                            <p:strVal val="#ppt_x"/>
                                          </p:val>
                                        </p:tav>
                                      </p:tavLst>
                                    </p:anim>
                                    <p:anim calcmode="lin" valueType="num">
                                      <p:cBhvr additive="base">
                                        <p:cTn id="22" dur="250" fill="hold"/>
                                        <p:tgtEl>
                                          <p:spTgt spid="14"/>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250" fill="hold"/>
                                        <p:tgtEl>
                                          <p:spTgt spid="15"/>
                                        </p:tgtEl>
                                        <p:attrNameLst>
                                          <p:attrName>ppt_x</p:attrName>
                                        </p:attrNameLst>
                                      </p:cBhvr>
                                      <p:tavLst>
                                        <p:tav tm="0">
                                          <p:val>
                                            <p:strVal val="#ppt_x"/>
                                          </p:val>
                                        </p:tav>
                                        <p:tav tm="100000">
                                          <p:val>
                                            <p:strVal val="#ppt_x"/>
                                          </p:val>
                                        </p:tav>
                                      </p:tavLst>
                                    </p:anim>
                                    <p:anim calcmode="lin" valueType="num">
                                      <p:cBhvr additive="base">
                                        <p:cTn id="27" dur="250" fill="hold"/>
                                        <p:tgtEl>
                                          <p:spTgt spid="15"/>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250" fill="hold"/>
                                        <p:tgtEl>
                                          <p:spTgt spid="9"/>
                                        </p:tgtEl>
                                        <p:attrNameLst>
                                          <p:attrName>ppt_x</p:attrName>
                                        </p:attrNameLst>
                                      </p:cBhvr>
                                      <p:tavLst>
                                        <p:tav tm="0">
                                          <p:val>
                                            <p:strVal val="#ppt_x"/>
                                          </p:val>
                                        </p:tav>
                                        <p:tav tm="100000">
                                          <p:val>
                                            <p:strVal val="#ppt_x"/>
                                          </p:val>
                                        </p:tav>
                                      </p:tavLst>
                                    </p:anim>
                                    <p:anim calcmode="lin" valueType="num">
                                      <p:cBhvr additive="base">
                                        <p:cTn id="32" dur="250" fill="hold"/>
                                        <p:tgtEl>
                                          <p:spTgt spid="9"/>
                                        </p:tgtEl>
                                        <p:attrNameLst>
                                          <p:attrName>ppt_y</p:attrName>
                                        </p:attrNameLst>
                                      </p:cBhvr>
                                      <p:tavLst>
                                        <p:tav tm="0">
                                          <p:val>
                                            <p:strVal val="1+#ppt_h/2"/>
                                          </p:val>
                                        </p:tav>
                                        <p:tav tm="100000">
                                          <p:val>
                                            <p:strVal val="#ppt_y"/>
                                          </p:val>
                                        </p:tav>
                                      </p:tavLst>
                                    </p:anim>
                                  </p:childTnLst>
                                </p:cTn>
                              </p:par>
                            </p:childTnLst>
                          </p:cTn>
                        </p:par>
                        <p:par>
                          <p:cTn id="33" fill="hold">
                            <p:stCondLst>
                              <p:cond delay="30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250" fill="hold"/>
                                        <p:tgtEl>
                                          <p:spTgt spid="12"/>
                                        </p:tgtEl>
                                        <p:attrNameLst>
                                          <p:attrName>ppt_x</p:attrName>
                                        </p:attrNameLst>
                                      </p:cBhvr>
                                      <p:tavLst>
                                        <p:tav tm="0">
                                          <p:val>
                                            <p:strVal val="#ppt_x"/>
                                          </p:val>
                                        </p:tav>
                                        <p:tav tm="100000">
                                          <p:val>
                                            <p:strVal val="#ppt_x"/>
                                          </p:val>
                                        </p:tav>
                                      </p:tavLst>
                                    </p:anim>
                                    <p:anim calcmode="lin" valueType="num">
                                      <p:cBhvr additive="base">
                                        <p:cTn id="37" dur="250" fill="hold"/>
                                        <p:tgtEl>
                                          <p:spTgt spid="12"/>
                                        </p:tgtEl>
                                        <p:attrNameLst>
                                          <p:attrName>ppt_y</p:attrName>
                                        </p:attrNameLst>
                                      </p:cBhvr>
                                      <p:tavLst>
                                        <p:tav tm="0">
                                          <p:val>
                                            <p:strVal val="1+#ppt_h/2"/>
                                          </p:val>
                                        </p:tav>
                                        <p:tav tm="100000">
                                          <p:val>
                                            <p:strVal val="#ppt_y"/>
                                          </p:val>
                                        </p:tav>
                                      </p:tavLst>
                                    </p:anim>
                                  </p:childTnLst>
                                </p:cTn>
                              </p:par>
                              <p:par>
                                <p:cTn id="38" presetID="22" presetClass="entr" presetSubtype="8" fill="hold"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ipe(left)">
                                      <p:cBhvr>
                                        <p:cTn id="4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2" grpId="0" animBg="1"/>
      <p:bldP spid="13" grpId="0"/>
      <p:bldP spid="14" grpId="0"/>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0" y="116032"/>
            <a:ext cx="12190413" cy="934348"/>
            <a:chOff x="0" y="116032"/>
            <a:chExt cx="12190413" cy="934348"/>
          </a:xfrm>
        </p:grpSpPr>
        <p:pic>
          <p:nvPicPr>
            <p:cNvPr id="11" name="Picture 4" descr="C:\Users\Administrator\Desktop\素材\Nipic_2174276_20140319144634019323.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flipH="1">
              <a:off x="372916" y="116032"/>
              <a:ext cx="1399379" cy="934348"/>
            </a:xfrm>
            <a:prstGeom prst="rect">
              <a:avLst/>
            </a:prstGeom>
            <a:noFill/>
            <a:extLst>
              <a:ext uri="{909E8E84-426E-40DD-AFC4-6F175D3DCCD1}">
                <a14:hiddenFill xmlns:a14="http://schemas.microsoft.com/office/drawing/2010/main">
                  <a:solidFill>
                    <a:srgbClr val="FFFFFF"/>
                  </a:solidFill>
                </a14:hiddenFill>
              </a:ext>
            </a:extLst>
          </p:spPr>
        </p:pic>
        <p:grpSp>
          <p:nvGrpSpPr>
            <p:cNvPr id="4" name="组合 3"/>
            <p:cNvGrpSpPr/>
            <p:nvPr/>
          </p:nvGrpSpPr>
          <p:grpSpPr>
            <a:xfrm>
              <a:off x="0" y="369419"/>
              <a:ext cx="12190413" cy="668719"/>
              <a:chOff x="0" y="511311"/>
              <a:chExt cx="12190413" cy="668719"/>
            </a:xfrm>
          </p:grpSpPr>
          <p:sp>
            <p:nvSpPr>
              <p:cNvPr id="2" name="矩形 1"/>
              <p:cNvSpPr/>
              <p:nvPr/>
            </p:nvSpPr>
            <p:spPr>
              <a:xfrm flipV="1">
                <a:off x="0" y="1134311"/>
                <a:ext cx="12190413" cy="45719"/>
              </a:xfrm>
              <a:prstGeom prst="rect">
                <a:avLst/>
              </a:prstGeom>
              <a:solidFill>
                <a:srgbClr val="A9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2"/>
              <p:cNvSpPr txBox="1"/>
              <p:nvPr/>
            </p:nvSpPr>
            <p:spPr>
              <a:xfrm>
                <a:off x="1810395" y="511311"/>
                <a:ext cx="3262432" cy="461666"/>
              </a:xfrm>
              <a:prstGeom prst="rect">
                <a:avLst/>
              </a:prstGeom>
              <a:noFill/>
            </p:spPr>
            <p:txBody>
              <a:bodyPr wrap="none" rtlCol="0">
                <a:spAutoFit/>
              </a:bodyPr>
              <a:lstStyle/>
              <a:p>
                <a:r>
                  <a:rPr lang="zh-CN" altLang="en-US" sz="2400" dirty="0">
                    <a:solidFill>
                      <a:srgbClr val="A92F2F"/>
                    </a:solidFill>
                    <a:latin typeface="微软雅黑" panose="020B0503020204020204" charset="-122"/>
                    <a:ea typeface="微软雅黑" panose="020B0503020204020204" charset="-122"/>
                  </a:rPr>
                  <a:t>点击输入相关文字标题</a:t>
                </a:r>
                <a:endParaRPr lang="zh-CN" altLang="en-US" sz="2400" dirty="0">
                  <a:solidFill>
                    <a:srgbClr val="A92F2F"/>
                  </a:solidFill>
                  <a:latin typeface="微软雅黑" panose="020B0503020204020204" charset="-122"/>
                  <a:ea typeface="微软雅黑" panose="020B0503020204020204" charset="-122"/>
                </a:endParaRPr>
              </a:p>
            </p:txBody>
          </p:sp>
        </p:grpSp>
      </p:grpSp>
      <p:sp>
        <p:nvSpPr>
          <p:cNvPr id="13" name="矩形 12"/>
          <p:cNvSpPr/>
          <p:nvPr/>
        </p:nvSpPr>
        <p:spPr>
          <a:xfrm>
            <a:off x="1057821" y="1997258"/>
            <a:ext cx="4479139" cy="3477875"/>
          </a:xfrm>
          <a:prstGeom prst="rect">
            <a:avLst/>
          </a:prstGeom>
        </p:spPr>
        <p:txBody>
          <a:bodyPr wrap="square">
            <a:spAutoFit/>
          </a:bodyPr>
          <a:lstStyle/>
          <a:p>
            <a:pPr algn="just" fontAlgn="base">
              <a:spcBef>
                <a:spcPct val="0"/>
              </a:spcBef>
              <a:spcAft>
                <a:spcPct val="0"/>
              </a:spcAft>
              <a:buFont typeface="Arial" panose="020B0604020202020204" pitchFamily="34" charset="0"/>
              <a:buNone/>
            </a:pPr>
            <a:r>
              <a:rPr lang="zh-CN" altLang="en-US" sz="2000" dirty="0">
                <a:solidFill>
                  <a:schemeClr val="bg1">
                    <a:lumMod val="50000"/>
                  </a:schemeClr>
                </a:solidFill>
                <a:latin typeface="微软雅黑" panose="020B0503020204020204" charset="-122"/>
                <a:ea typeface="微软雅黑" panose="020B0503020204020204" charset="-122"/>
              </a:rPr>
              <a:t>党委班子存在重发展、轻党建的倾向，认为业务发展才是公司的第一要务，只要确保实现规模效益双优发展，不断赶超进位就可以了，对党建工作缺乏系统深入的研究，党务工作见子打子，大部分时候主要按照上级党组织的要求被动开展工作，没有形成自己的工作机制，特别是在业务压力较大的时候，比如每年年底收官和一季度“开门红”阶段，甚至连月度学习都会被暂时搁置。</a:t>
            </a:r>
            <a:endParaRPr lang="zh-CN" altLang="en-US" sz="2000" dirty="0">
              <a:solidFill>
                <a:schemeClr val="bg1">
                  <a:lumMod val="50000"/>
                </a:schemeClr>
              </a:solidFill>
              <a:latin typeface="微软雅黑" panose="020B0503020204020204" charset="-122"/>
              <a:ea typeface="微软雅黑" panose="020B0503020204020204" charset="-122"/>
            </a:endParaRPr>
          </a:p>
        </p:txBody>
      </p:sp>
      <p:sp>
        <p:nvSpPr>
          <p:cNvPr id="14" name="Freeform 6"/>
          <p:cNvSpPr>
            <a:spLocks noEditPoints="1"/>
          </p:cNvSpPr>
          <p:nvPr/>
        </p:nvSpPr>
        <p:spPr bwMode="auto">
          <a:xfrm>
            <a:off x="5882357" y="1772816"/>
            <a:ext cx="5655709" cy="4410273"/>
          </a:xfrm>
          <a:custGeom>
            <a:avLst/>
            <a:gdLst>
              <a:gd name="T0" fmla="*/ 3008 w 6972"/>
              <a:gd name="T1" fmla="*/ 4612 h 5436"/>
              <a:gd name="T2" fmla="*/ 2524 w 6972"/>
              <a:gd name="T3" fmla="*/ 5002 h 5436"/>
              <a:gd name="T4" fmla="*/ 2042 w 6972"/>
              <a:gd name="T5" fmla="*/ 5436 h 5436"/>
              <a:gd name="T6" fmla="*/ 5030 w 6972"/>
              <a:gd name="T7" fmla="*/ 5247 h 5436"/>
              <a:gd name="T8" fmla="*/ 4469 w 6972"/>
              <a:gd name="T9" fmla="*/ 4612 h 5436"/>
              <a:gd name="T10" fmla="*/ 3740 w 6972"/>
              <a:gd name="T11" fmla="*/ 1502 h 5436"/>
              <a:gd name="T12" fmla="*/ 4709 w 6972"/>
              <a:gd name="T13" fmla="*/ 2482 h 5436"/>
              <a:gd name="T14" fmla="*/ 4593 w 6972"/>
              <a:gd name="T15" fmla="*/ 2672 h 5436"/>
              <a:gd name="T16" fmla="*/ 6972 w 6972"/>
              <a:gd name="T17" fmla="*/ 2482 h 5436"/>
              <a:gd name="T18" fmla="*/ 6847 w 6972"/>
              <a:gd name="T19" fmla="*/ 2482 h 5436"/>
              <a:gd name="T20" fmla="*/ 6189 w 6972"/>
              <a:gd name="T21" fmla="*/ 529 h 5436"/>
              <a:gd name="T22" fmla="*/ 5844 w 6972"/>
              <a:gd name="T23" fmla="*/ 306 h 5436"/>
              <a:gd name="T24" fmla="*/ 5610 w 6972"/>
              <a:gd name="T25" fmla="*/ 362 h 5436"/>
              <a:gd name="T26" fmla="*/ 3684 w 6972"/>
              <a:gd name="T27" fmla="*/ 765 h 5436"/>
              <a:gd name="T28" fmla="*/ 3763 w 6972"/>
              <a:gd name="T29" fmla="*/ 637 h 5436"/>
              <a:gd name="T30" fmla="*/ 3648 w 6972"/>
              <a:gd name="T31" fmla="*/ 411 h 5436"/>
              <a:gd name="T32" fmla="*/ 3851 w 6972"/>
              <a:gd name="T33" fmla="*/ 320 h 5436"/>
              <a:gd name="T34" fmla="*/ 3484 w 6972"/>
              <a:gd name="T35" fmla="*/ 0 h 5436"/>
              <a:gd name="T36" fmla="*/ 3117 w 6972"/>
              <a:gd name="T37" fmla="*/ 320 h 5436"/>
              <a:gd name="T38" fmla="*/ 3328 w 6972"/>
              <a:gd name="T39" fmla="*/ 411 h 5436"/>
              <a:gd name="T40" fmla="*/ 3206 w 6972"/>
              <a:gd name="T41" fmla="*/ 637 h 5436"/>
              <a:gd name="T42" fmla="*/ 3313 w 6972"/>
              <a:gd name="T43" fmla="*/ 637 h 5436"/>
              <a:gd name="T44" fmla="*/ 3293 w 6972"/>
              <a:gd name="T45" fmla="*/ 906 h 5436"/>
              <a:gd name="T46" fmla="*/ 1243 w 6972"/>
              <a:gd name="T47" fmla="*/ 1394 h 5436"/>
              <a:gd name="T48" fmla="*/ 1009 w 6972"/>
              <a:gd name="T49" fmla="*/ 1449 h 5436"/>
              <a:gd name="T50" fmla="*/ 800 w 6972"/>
              <a:gd name="T51" fmla="*/ 1803 h 5436"/>
              <a:gd name="T52" fmla="*/ 116 w 6972"/>
              <a:gd name="T53" fmla="*/ 3564 h 5436"/>
              <a:gd name="T54" fmla="*/ 0 w 6972"/>
              <a:gd name="T55" fmla="*/ 3754 h 5436"/>
              <a:gd name="T56" fmla="*/ 2379 w 6972"/>
              <a:gd name="T57" fmla="*/ 3564 h 5436"/>
              <a:gd name="T58" fmla="*/ 2254 w 6972"/>
              <a:gd name="T59" fmla="*/ 3564 h 5436"/>
              <a:gd name="T60" fmla="*/ 3240 w 6972"/>
              <a:gd name="T61" fmla="*/ 1591 h 5436"/>
              <a:gd name="T62" fmla="*/ 5669 w 6972"/>
              <a:gd name="T63" fmla="*/ 740 h 5436"/>
              <a:gd name="T64" fmla="*/ 6754 w 6972"/>
              <a:gd name="T65" fmla="*/ 2482 h 5436"/>
              <a:gd name="T66" fmla="*/ 4871 w 6972"/>
              <a:gd name="T67" fmla="*/ 2482 h 5436"/>
              <a:gd name="T68" fmla="*/ 5669 w 6972"/>
              <a:gd name="T69" fmla="*/ 740 h 5436"/>
              <a:gd name="T70" fmla="*/ 1097 w 6972"/>
              <a:gd name="T71" fmla="*/ 1780 h 5436"/>
              <a:gd name="T72" fmla="*/ 2161 w 6972"/>
              <a:gd name="T73" fmla="*/ 3564 h 5436"/>
              <a:gd name="T74" fmla="*/ 278 w 6972"/>
              <a:gd name="T75" fmla="*/ 3564 h 5436"/>
              <a:gd name="T76" fmla="*/ 1097 w 6972"/>
              <a:gd name="T77" fmla="*/ 1780 h 5436"/>
              <a:gd name="T78" fmla="*/ 3489 w 6972"/>
              <a:gd name="T79" fmla="*/ 975 h 5436"/>
              <a:gd name="T80" fmla="*/ 3489 w 6972"/>
              <a:gd name="T81" fmla="*/ 1156 h 5436"/>
              <a:gd name="T82" fmla="*/ 3489 w 6972"/>
              <a:gd name="T83" fmla="*/ 975 h 5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972" h="5436">
                <a:moveTo>
                  <a:pt x="3240" y="1591"/>
                </a:moveTo>
                <a:cubicBezTo>
                  <a:pt x="3163" y="2598"/>
                  <a:pt x="3094" y="3606"/>
                  <a:pt x="3008" y="4612"/>
                </a:cubicBezTo>
                <a:lnTo>
                  <a:pt x="2524" y="4612"/>
                </a:lnTo>
                <a:lnTo>
                  <a:pt x="2524" y="5002"/>
                </a:lnTo>
                <a:cubicBezTo>
                  <a:pt x="2347" y="5065"/>
                  <a:pt x="2184" y="5146"/>
                  <a:pt x="2042" y="5247"/>
                </a:cubicBezTo>
                <a:cubicBezTo>
                  <a:pt x="2042" y="5310"/>
                  <a:pt x="2042" y="5373"/>
                  <a:pt x="2042" y="5436"/>
                </a:cubicBezTo>
                <a:cubicBezTo>
                  <a:pt x="3038" y="5436"/>
                  <a:pt x="4034" y="5436"/>
                  <a:pt x="5030" y="5436"/>
                </a:cubicBezTo>
                <a:cubicBezTo>
                  <a:pt x="5030" y="5373"/>
                  <a:pt x="5030" y="5310"/>
                  <a:pt x="5030" y="5247"/>
                </a:cubicBezTo>
                <a:cubicBezTo>
                  <a:pt x="4880" y="5129"/>
                  <a:pt x="4687" y="5036"/>
                  <a:pt x="4469" y="4968"/>
                </a:cubicBezTo>
                <a:lnTo>
                  <a:pt x="4469" y="4612"/>
                </a:lnTo>
                <a:lnTo>
                  <a:pt x="3979" y="4612"/>
                </a:lnTo>
                <a:lnTo>
                  <a:pt x="3740" y="1502"/>
                </a:lnTo>
                <a:cubicBezTo>
                  <a:pt x="4316" y="1275"/>
                  <a:pt x="4951" y="1027"/>
                  <a:pt x="5553" y="786"/>
                </a:cubicBezTo>
                <a:lnTo>
                  <a:pt x="4709" y="2482"/>
                </a:lnTo>
                <a:lnTo>
                  <a:pt x="4593" y="2482"/>
                </a:lnTo>
                <a:cubicBezTo>
                  <a:pt x="4593" y="2545"/>
                  <a:pt x="4593" y="2609"/>
                  <a:pt x="4593" y="2672"/>
                </a:cubicBezTo>
                <a:cubicBezTo>
                  <a:pt x="5235" y="3244"/>
                  <a:pt x="6441" y="3195"/>
                  <a:pt x="6972" y="2672"/>
                </a:cubicBezTo>
                <a:cubicBezTo>
                  <a:pt x="6972" y="2609"/>
                  <a:pt x="6972" y="2545"/>
                  <a:pt x="6972" y="2482"/>
                </a:cubicBezTo>
                <a:lnTo>
                  <a:pt x="6877" y="2482"/>
                </a:lnTo>
                <a:lnTo>
                  <a:pt x="6847" y="2482"/>
                </a:lnTo>
                <a:lnTo>
                  <a:pt x="5906" y="644"/>
                </a:lnTo>
                <a:cubicBezTo>
                  <a:pt x="6002" y="606"/>
                  <a:pt x="6097" y="567"/>
                  <a:pt x="6189" y="529"/>
                </a:cubicBezTo>
                <a:lnTo>
                  <a:pt x="6121" y="241"/>
                </a:lnTo>
                <a:lnTo>
                  <a:pt x="5844" y="306"/>
                </a:lnTo>
                <a:lnTo>
                  <a:pt x="5766" y="471"/>
                </a:lnTo>
                <a:lnTo>
                  <a:pt x="5610" y="362"/>
                </a:lnTo>
                <a:lnTo>
                  <a:pt x="3687" y="813"/>
                </a:lnTo>
                <a:lnTo>
                  <a:pt x="3684" y="765"/>
                </a:lnTo>
                <a:lnTo>
                  <a:pt x="3674" y="637"/>
                </a:lnTo>
                <a:lnTo>
                  <a:pt x="3763" y="637"/>
                </a:lnTo>
                <a:lnTo>
                  <a:pt x="3763" y="411"/>
                </a:lnTo>
                <a:lnTo>
                  <a:pt x="3648" y="411"/>
                </a:lnTo>
                <a:lnTo>
                  <a:pt x="3648" y="320"/>
                </a:lnTo>
                <a:lnTo>
                  <a:pt x="3851" y="320"/>
                </a:lnTo>
                <a:lnTo>
                  <a:pt x="3667" y="160"/>
                </a:lnTo>
                <a:lnTo>
                  <a:pt x="3484" y="0"/>
                </a:lnTo>
                <a:lnTo>
                  <a:pt x="3300" y="160"/>
                </a:lnTo>
                <a:lnTo>
                  <a:pt x="3117" y="320"/>
                </a:lnTo>
                <a:lnTo>
                  <a:pt x="3328" y="320"/>
                </a:lnTo>
                <a:lnTo>
                  <a:pt x="3328" y="411"/>
                </a:lnTo>
                <a:lnTo>
                  <a:pt x="3206" y="411"/>
                </a:lnTo>
                <a:lnTo>
                  <a:pt x="3206" y="637"/>
                </a:lnTo>
                <a:lnTo>
                  <a:pt x="3260" y="637"/>
                </a:lnTo>
                <a:lnTo>
                  <a:pt x="3313" y="637"/>
                </a:lnTo>
                <a:lnTo>
                  <a:pt x="3304" y="754"/>
                </a:lnTo>
                <a:lnTo>
                  <a:pt x="3293" y="906"/>
                </a:lnTo>
                <a:lnTo>
                  <a:pt x="3288" y="907"/>
                </a:lnTo>
                <a:lnTo>
                  <a:pt x="1243" y="1394"/>
                </a:lnTo>
                <a:lnTo>
                  <a:pt x="1153" y="1562"/>
                </a:lnTo>
                <a:lnTo>
                  <a:pt x="1009" y="1449"/>
                </a:lnTo>
                <a:lnTo>
                  <a:pt x="732" y="1515"/>
                </a:lnTo>
                <a:lnTo>
                  <a:pt x="800" y="1803"/>
                </a:lnTo>
                <a:cubicBezTo>
                  <a:pt x="867" y="1798"/>
                  <a:pt x="934" y="1793"/>
                  <a:pt x="1000" y="1788"/>
                </a:cubicBezTo>
                <a:lnTo>
                  <a:pt x="116" y="3564"/>
                </a:lnTo>
                <a:lnTo>
                  <a:pt x="0" y="3564"/>
                </a:lnTo>
                <a:cubicBezTo>
                  <a:pt x="0" y="3627"/>
                  <a:pt x="0" y="3691"/>
                  <a:pt x="0" y="3754"/>
                </a:cubicBezTo>
                <a:cubicBezTo>
                  <a:pt x="642" y="4326"/>
                  <a:pt x="1848" y="4277"/>
                  <a:pt x="2379" y="3754"/>
                </a:cubicBezTo>
                <a:cubicBezTo>
                  <a:pt x="2379" y="3691"/>
                  <a:pt x="2379" y="3627"/>
                  <a:pt x="2379" y="3564"/>
                </a:cubicBezTo>
                <a:lnTo>
                  <a:pt x="2284" y="3564"/>
                </a:lnTo>
                <a:lnTo>
                  <a:pt x="2254" y="3564"/>
                </a:lnTo>
                <a:lnTo>
                  <a:pt x="1331" y="1761"/>
                </a:lnTo>
                <a:cubicBezTo>
                  <a:pt x="1967" y="1707"/>
                  <a:pt x="2604" y="1648"/>
                  <a:pt x="3240" y="1591"/>
                </a:cubicBezTo>
                <a:close/>
                <a:moveTo>
                  <a:pt x="5669" y="740"/>
                </a:moveTo>
                <a:lnTo>
                  <a:pt x="5669" y="740"/>
                </a:lnTo>
                <a:cubicBezTo>
                  <a:pt x="5723" y="718"/>
                  <a:pt x="5776" y="697"/>
                  <a:pt x="5829" y="675"/>
                </a:cubicBezTo>
                <a:lnTo>
                  <a:pt x="6754" y="2482"/>
                </a:lnTo>
                <a:lnTo>
                  <a:pt x="6684" y="2482"/>
                </a:lnTo>
                <a:lnTo>
                  <a:pt x="4871" y="2482"/>
                </a:lnTo>
                <a:lnTo>
                  <a:pt x="4801" y="2482"/>
                </a:lnTo>
                <a:lnTo>
                  <a:pt x="5669" y="740"/>
                </a:lnTo>
                <a:close/>
                <a:moveTo>
                  <a:pt x="1097" y="1780"/>
                </a:moveTo>
                <a:lnTo>
                  <a:pt x="1097" y="1780"/>
                </a:lnTo>
                <a:cubicBezTo>
                  <a:pt x="1145" y="1776"/>
                  <a:pt x="1193" y="1772"/>
                  <a:pt x="1242" y="1768"/>
                </a:cubicBezTo>
                <a:lnTo>
                  <a:pt x="2161" y="3564"/>
                </a:lnTo>
                <a:lnTo>
                  <a:pt x="2091" y="3564"/>
                </a:lnTo>
                <a:lnTo>
                  <a:pt x="278" y="3564"/>
                </a:lnTo>
                <a:lnTo>
                  <a:pt x="208" y="3564"/>
                </a:lnTo>
                <a:lnTo>
                  <a:pt x="1097" y="1780"/>
                </a:lnTo>
                <a:close/>
                <a:moveTo>
                  <a:pt x="3489" y="975"/>
                </a:moveTo>
                <a:lnTo>
                  <a:pt x="3489" y="975"/>
                </a:lnTo>
                <a:cubicBezTo>
                  <a:pt x="3539" y="975"/>
                  <a:pt x="3579" y="1015"/>
                  <a:pt x="3579" y="1066"/>
                </a:cubicBezTo>
                <a:cubicBezTo>
                  <a:pt x="3579" y="1116"/>
                  <a:pt x="3539" y="1156"/>
                  <a:pt x="3489" y="1156"/>
                </a:cubicBezTo>
                <a:cubicBezTo>
                  <a:pt x="3438" y="1156"/>
                  <a:pt x="3398" y="1116"/>
                  <a:pt x="3398" y="1066"/>
                </a:cubicBezTo>
                <a:cubicBezTo>
                  <a:pt x="3398" y="1015"/>
                  <a:pt x="3438" y="975"/>
                  <a:pt x="3489" y="975"/>
                </a:cubicBezTo>
                <a:close/>
              </a:path>
            </a:pathLst>
          </a:custGeom>
          <a:solidFill>
            <a:srgbClr val="A92F2F"/>
          </a:solidFill>
          <a:ln>
            <a:noFill/>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C4261D"/>
              </a:solidFill>
              <a:effectLst/>
              <a:uLnTx/>
              <a:uFillTx/>
              <a:latin typeface="Arial" panose="020B0604020202020204" pitchFamily="34" charset="0"/>
            </a:endParaRPr>
          </a:p>
        </p:txBody>
      </p:sp>
      <p:sp>
        <p:nvSpPr>
          <p:cNvPr id="15" name="矩形 14"/>
          <p:cNvSpPr/>
          <p:nvPr/>
        </p:nvSpPr>
        <p:spPr>
          <a:xfrm>
            <a:off x="6242397" y="4149080"/>
            <a:ext cx="1261884" cy="523220"/>
          </a:xfrm>
          <a:prstGeom prst="rect">
            <a:avLst/>
          </a:prstGeom>
        </p:spPr>
        <p:txBody>
          <a:bodyPr wrap="none">
            <a:spAutoFit/>
          </a:bodyPr>
          <a:lstStyle/>
          <a:p>
            <a:pPr fontAlgn="base">
              <a:spcBef>
                <a:spcPct val="0"/>
              </a:spcBef>
              <a:spcAft>
                <a:spcPct val="0"/>
              </a:spcAft>
              <a:buFont typeface="Arial" panose="020B0604020202020204" pitchFamily="34" charset="0"/>
              <a:buNone/>
            </a:pPr>
            <a:r>
              <a:rPr lang="zh-CN" altLang="en-US" sz="2800" b="1" dirty="0">
                <a:solidFill>
                  <a:schemeClr val="bg1">
                    <a:lumMod val="50000"/>
                  </a:schemeClr>
                </a:solidFill>
                <a:latin typeface="微软雅黑" panose="020B0503020204020204" charset="-122"/>
                <a:ea typeface="微软雅黑" panose="020B0503020204020204" charset="-122"/>
              </a:rPr>
              <a:t>加标题</a:t>
            </a:r>
            <a:endParaRPr lang="zh-CN" altLang="en-US" sz="2800" b="1" dirty="0">
              <a:solidFill>
                <a:schemeClr val="bg1">
                  <a:lumMod val="50000"/>
                </a:schemeClr>
              </a:solidFill>
              <a:latin typeface="微软雅黑" panose="020B0503020204020204" charset="-122"/>
              <a:ea typeface="微软雅黑" panose="020B0503020204020204" charset="-122"/>
            </a:endParaRPr>
          </a:p>
        </p:txBody>
      </p:sp>
      <p:sp>
        <p:nvSpPr>
          <p:cNvPr id="16" name="矩形 15"/>
          <p:cNvSpPr/>
          <p:nvPr/>
        </p:nvSpPr>
        <p:spPr>
          <a:xfrm>
            <a:off x="9986813" y="3212976"/>
            <a:ext cx="1261884" cy="523220"/>
          </a:xfrm>
          <a:prstGeom prst="rect">
            <a:avLst/>
          </a:prstGeom>
        </p:spPr>
        <p:txBody>
          <a:bodyPr wrap="none">
            <a:spAutoFit/>
          </a:bodyPr>
          <a:lstStyle/>
          <a:p>
            <a:pPr fontAlgn="base">
              <a:spcBef>
                <a:spcPct val="0"/>
              </a:spcBef>
              <a:spcAft>
                <a:spcPct val="0"/>
              </a:spcAft>
              <a:buFont typeface="Arial" panose="020B0604020202020204" pitchFamily="34" charset="0"/>
              <a:buNone/>
            </a:pPr>
            <a:r>
              <a:rPr lang="zh-CN" altLang="en-US" sz="2800" b="1">
                <a:solidFill>
                  <a:schemeClr val="bg1">
                    <a:lumMod val="50000"/>
                  </a:schemeClr>
                </a:solidFill>
                <a:latin typeface="微软雅黑" panose="020B0503020204020204" charset="-122"/>
                <a:ea typeface="微软雅黑" panose="020B0503020204020204" charset="-122"/>
              </a:rPr>
              <a:t>加标题</a:t>
            </a:r>
            <a:endParaRPr lang="zh-CN" altLang="en-US" sz="2800" b="1" dirty="0">
              <a:solidFill>
                <a:schemeClr val="bg1">
                  <a:lumMod val="50000"/>
                </a:schemeClr>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47" presetClass="entr" presetSubtype="0"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anim calcmode="lin" valueType="num">
                                      <p:cBhvr>
                                        <p:cTn id="22" dur="500" fill="hold"/>
                                        <p:tgtEl>
                                          <p:spTgt spid="15"/>
                                        </p:tgtEl>
                                        <p:attrNameLst>
                                          <p:attrName>ppt_x</p:attrName>
                                        </p:attrNameLst>
                                      </p:cBhvr>
                                      <p:tavLst>
                                        <p:tav tm="0">
                                          <p:val>
                                            <p:strVal val="#ppt_x"/>
                                          </p:val>
                                        </p:tav>
                                        <p:tav tm="100000">
                                          <p:val>
                                            <p:strVal val="#ppt_x"/>
                                          </p:val>
                                        </p:tav>
                                      </p:tavLst>
                                    </p:anim>
                                    <p:anim calcmode="lin" valueType="num">
                                      <p:cBhvr>
                                        <p:cTn id="23" dur="500" fill="hold"/>
                                        <p:tgtEl>
                                          <p:spTgt spid="15"/>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20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anim calcmode="lin" valueType="num">
                                      <p:cBhvr>
                                        <p:cTn id="27" dur="500" fill="hold"/>
                                        <p:tgtEl>
                                          <p:spTgt spid="16"/>
                                        </p:tgtEl>
                                        <p:attrNameLst>
                                          <p:attrName>ppt_x</p:attrName>
                                        </p:attrNameLst>
                                      </p:cBhvr>
                                      <p:tavLst>
                                        <p:tav tm="0">
                                          <p:val>
                                            <p:strVal val="#ppt_x"/>
                                          </p:val>
                                        </p:tav>
                                        <p:tav tm="100000">
                                          <p:val>
                                            <p:strVal val="#ppt_x"/>
                                          </p:val>
                                        </p:tav>
                                      </p:tavLst>
                                    </p:anim>
                                    <p:anim calcmode="lin" valueType="num">
                                      <p:cBhvr>
                                        <p:cTn id="28" dur="5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animBg="1"/>
      <p:bldP spid="15" grpId="0"/>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图片 3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0413" cy="6857107"/>
          </a:xfrm>
          <a:prstGeom prst="rect">
            <a:avLst/>
          </a:prstGeom>
        </p:spPr>
      </p:pic>
      <p:pic>
        <p:nvPicPr>
          <p:cNvPr id="34" name="图片 3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317615">
            <a:off x="8549131" y="976635"/>
            <a:ext cx="4045476" cy="5708512"/>
          </a:xfrm>
          <a:prstGeom prst="rect">
            <a:avLst/>
          </a:prstGeom>
        </p:spPr>
      </p:pic>
      <p:pic>
        <p:nvPicPr>
          <p:cNvPr id="35" name="图片 3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5644135"/>
            <a:ext cx="12196763" cy="1213865"/>
          </a:xfrm>
          <a:prstGeom prst="rect">
            <a:avLst/>
          </a:prstGeom>
        </p:spPr>
      </p:pic>
      <p:pic>
        <p:nvPicPr>
          <p:cNvPr id="71" name="图片 7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flipV="1">
            <a:off x="-6350" y="0"/>
            <a:ext cx="12196763" cy="1213865"/>
          </a:xfrm>
          <a:prstGeom prst="rect">
            <a:avLst/>
          </a:prstGeom>
        </p:spPr>
      </p:pic>
      <p:sp>
        <p:nvSpPr>
          <p:cNvPr id="72" name="标题 1"/>
          <p:cNvSpPr txBox="1"/>
          <p:nvPr/>
        </p:nvSpPr>
        <p:spPr>
          <a:xfrm>
            <a:off x="-6350" y="2811966"/>
            <a:ext cx="7053942" cy="1193800"/>
          </a:xfrm>
          <a:prstGeom prst="rect">
            <a:avLst/>
          </a:prstGeom>
        </p:spPr>
        <p:txBody>
          <a:bodyPr rtlCol="0"/>
          <a:lstStyle>
            <a:lvl1pPr algn="ctr" defTabSz="1219200" rtl="0" eaLnBrk="1" latinLnBrk="0" hangingPunct="1">
              <a:spcBef>
                <a:spcPct val="0"/>
              </a:spcBef>
              <a:buNone/>
              <a:defRPr sz="5900" kern="1200">
                <a:solidFill>
                  <a:schemeClr val="tx1"/>
                </a:solidFill>
                <a:latin typeface="+mj-lt"/>
                <a:ea typeface="+mj-ea"/>
                <a:cs typeface="+mj-cs"/>
              </a:defRPr>
            </a:lvl1pPr>
          </a:lstStyle>
          <a:p>
            <a:pPr>
              <a:defRPr/>
            </a:pPr>
            <a:r>
              <a:rPr lang="zh-CN" altLang="en-US" sz="5400" b="1" spc="300" dirty="0">
                <a:solidFill>
                  <a:srgbClr val="A92F2F"/>
                </a:solidFill>
                <a:latin typeface="微软雅黑" panose="020B0503020204020204" charset="-122"/>
                <a:ea typeface="微软雅黑" panose="020B0503020204020204" charset="-122"/>
              </a:rPr>
              <a:t>点击加入你标题</a:t>
            </a:r>
            <a:endParaRPr lang="zh-CN" altLang="en-US" sz="5400" b="1" spc="300" dirty="0">
              <a:solidFill>
                <a:srgbClr val="A92F2F"/>
              </a:solidFill>
              <a:latin typeface="微软雅黑" panose="020B0503020204020204" charset="-122"/>
              <a:ea typeface="微软雅黑" panose="020B0503020204020204" charset="-122"/>
            </a:endParaRPr>
          </a:p>
        </p:txBody>
      </p:sp>
      <p:sp>
        <p:nvSpPr>
          <p:cNvPr id="73" name="副标题 2"/>
          <p:cNvSpPr txBox="1"/>
          <p:nvPr/>
        </p:nvSpPr>
        <p:spPr>
          <a:xfrm>
            <a:off x="345621" y="4090157"/>
            <a:ext cx="6350000" cy="519112"/>
          </a:xfrm>
          <a:prstGeom prst="rect">
            <a:avLst/>
          </a:prstGeom>
        </p:spPr>
        <p:txBody>
          <a:bodyPr rtlCol="0"/>
          <a:lstStyle>
            <a:lvl1pPr marL="457200" indent="-457200" algn="l" defTabSz="1219200"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3800" kern="1200">
                <a:solidFill>
                  <a:schemeClr val="tx1"/>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a:lstStyle>
          <a:p>
            <a:pPr algn="ctr">
              <a:defRPr/>
            </a:pPr>
            <a:r>
              <a:rPr lang="zh-CN" altLang="en-US" sz="1800" dirty="0">
                <a:solidFill>
                  <a:srgbClr val="A92F2F"/>
                </a:solidFill>
                <a:latin typeface="微软雅黑" panose="020B0503020204020204" charset="-122"/>
                <a:ea typeface="微软雅黑" panose="020B0503020204020204" charset="-122"/>
              </a:rPr>
              <a:t>简洁大气</a:t>
            </a:r>
            <a:r>
              <a:rPr lang="en-US" altLang="zh-CN" sz="1800" dirty="0">
                <a:solidFill>
                  <a:srgbClr val="A92F2F"/>
                </a:solidFill>
                <a:latin typeface="微软雅黑" panose="020B0503020204020204" charset="-122"/>
                <a:ea typeface="微软雅黑" panose="020B0503020204020204" charset="-122"/>
              </a:rPr>
              <a:t>|</a:t>
            </a:r>
            <a:r>
              <a:rPr lang="zh-CN" altLang="en-US" sz="1800" dirty="0">
                <a:solidFill>
                  <a:srgbClr val="A92F2F"/>
                </a:solidFill>
                <a:latin typeface="微软雅黑" panose="020B0503020204020204" charset="-122"/>
                <a:ea typeface="微软雅黑" panose="020B0503020204020204" charset="-122"/>
              </a:rPr>
              <a:t>易编辑</a:t>
            </a:r>
            <a:r>
              <a:rPr lang="en-US" altLang="zh-CN" sz="1800" dirty="0">
                <a:solidFill>
                  <a:srgbClr val="A92F2F"/>
                </a:solidFill>
                <a:latin typeface="微软雅黑" panose="020B0503020204020204" charset="-122"/>
                <a:ea typeface="微软雅黑" panose="020B0503020204020204" charset="-122"/>
              </a:rPr>
              <a:t>|</a:t>
            </a:r>
            <a:r>
              <a:rPr lang="zh-CN" altLang="en-US" sz="1800" dirty="0">
                <a:solidFill>
                  <a:srgbClr val="A92F2F"/>
                </a:solidFill>
                <a:latin typeface="微软雅黑" panose="020B0503020204020204" charset="-122"/>
                <a:ea typeface="微软雅黑" panose="020B0503020204020204" charset="-122"/>
              </a:rPr>
              <a:t>任意替换内容</a:t>
            </a:r>
            <a:endParaRPr lang="zh-CN" altLang="en-US" sz="1800" dirty="0">
              <a:solidFill>
                <a:srgbClr val="A92F2F"/>
              </a:solidFill>
              <a:latin typeface="微软雅黑" panose="020B0503020204020204" charset="-122"/>
              <a:ea typeface="微软雅黑" panose="020B0503020204020204" charset="-122"/>
            </a:endParaRPr>
          </a:p>
        </p:txBody>
      </p:sp>
      <p:cxnSp>
        <p:nvCxnSpPr>
          <p:cNvPr id="74" name="直接连接符 73"/>
          <p:cNvCxnSpPr/>
          <p:nvPr/>
        </p:nvCxnSpPr>
        <p:spPr>
          <a:xfrm>
            <a:off x="345621" y="3846134"/>
            <a:ext cx="6350000" cy="0"/>
          </a:xfrm>
          <a:prstGeom prst="line">
            <a:avLst/>
          </a:prstGeom>
          <a:ln w="3175">
            <a:solidFill>
              <a:srgbClr val="A92F2F"/>
            </a:solidFill>
          </a:ln>
        </p:spPr>
        <p:style>
          <a:lnRef idx="1">
            <a:schemeClr val="accent1"/>
          </a:lnRef>
          <a:fillRef idx="0">
            <a:schemeClr val="accent1"/>
          </a:fillRef>
          <a:effectRef idx="0">
            <a:schemeClr val="accent1"/>
          </a:effectRef>
          <a:fontRef idx="minor">
            <a:schemeClr val="tx1"/>
          </a:fontRef>
        </p:style>
      </p:cxnSp>
      <p:grpSp>
        <p:nvGrpSpPr>
          <p:cNvPr id="75" name="组合 74"/>
          <p:cNvGrpSpPr/>
          <p:nvPr/>
        </p:nvGrpSpPr>
        <p:grpSpPr>
          <a:xfrm>
            <a:off x="2888736" y="1410173"/>
            <a:ext cx="1255419" cy="1202792"/>
            <a:chOff x="5034786" y="1937792"/>
            <a:chExt cx="1060738" cy="1016272"/>
          </a:xfrm>
          <a:solidFill>
            <a:srgbClr val="A92F2F"/>
          </a:solidFill>
        </p:grpSpPr>
        <p:sp>
          <p:nvSpPr>
            <p:cNvPr id="76" name="文本框 2"/>
            <p:cNvSpPr txBox="1"/>
            <p:nvPr/>
          </p:nvSpPr>
          <p:spPr>
            <a:xfrm>
              <a:off x="5034786" y="1937792"/>
              <a:ext cx="1060738" cy="1016272"/>
            </a:xfrm>
            <a:prstGeom prst="rect">
              <a:avLst/>
            </a:prstGeom>
            <a:grpFill/>
            <a:ln w="19050">
              <a:noFill/>
            </a:ln>
            <a:effectLst/>
          </p:spPr>
          <p:txBody>
            <a:bodyPr wrap="square" rtlCol="0">
              <a:spAutoFit/>
            </a:bodyPr>
            <a:lstStyle/>
            <a:p>
              <a:pPr algn="ctr"/>
              <a:endParaRPr lang="zh-CN" altLang="en-US" sz="6000" dirty="0">
                <a:solidFill>
                  <a:schemeClr val="bg1"/>
                </a:solidFill>
                <a:latin typeface="张海山锐线体简" panose="02000000000000000000" pitchFamily="2" charset="-122"/>
                <a:ea typeface="张海山锐线体简" panose="02000000000000000000" pitchFamily="2" charset="-122"/>
              </a:endParaRPr>
            </a:p>
          </p:txBody>
        </p:sp>
        <p:sp>
          <p:nvSpPr>
            <p:cNvPr id="77" name="_14"/>
            <p:cNvSpPr txBox="1">
              <a:spLocks noChangeArrowheads="1"/>
            </p:cNvSpPr>
            <p:nvPr/>
          </p:nvSpPr>
          <p:spPr bwMode="auto">
            <a:xfrm>
              <a:off x="5066369" y="2173273"/>
              <a:ext cx="1029155" cy="517697"/>
            </a:xfrm>
            <a:prstGeom prst="rect">
              <a:avLst/>
            </a:prstGeom>
            <a:grpFill/>
            <a:ln w="9525">
              <a:noFill/>
              <a:miter lim="800000"/>
            </a:ln>
            <a:effectLst/>
          </p:spPr>
          <p:txBody>
            <a:bodyPr vert="horz" wrap="square" lIns="91440" tIns="45720" rIns="91440" bIns="45720"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9pPr>
            </a:lstStyle>
            <a:p>
              <a:pPr algn="ctr"/>
              <a:r>
                <a:rPr lang="en-US" altLang="zh-CN" sz="4800" b="1" spc="600" dirty="0">
                  <a:solidFill>
                    <a:schemeClr val="bg1"/>
                  </a:solidFill>
                  <a:latin typeface="微软雅黑" panose="020B0503020204020204" charset="-122"/>
                  <a:ea typeface="微软雅黑" panose="020B0503020204020204" charset="-122"/>
                </a:rPr>
                <a:t>03</a:t>
              </a:r>
              <a:endParaRPr lang="zh-CN" altLang="zh-CN" sz="4800" b="1" spc="600" dirty="0">
                <a:solidFill>
                  <a:schemeClr val="bg1"/>
                </a:solidFill>
                <a:latin typeface="微软雅黑" panose="020B0503020204020204" charset="-122"/>
                <a:ea typeface="微软雅黑" panose="020B0503020204020204" charset="-122"/>
              </a:endParaRPr>
            </a:p>
          </p:txBody>
        </p:sp>
      </p:gr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randombar(horizontal)">
                                      <p:cBhvr>
                                        <p:cTn id="7" dur="750"/>
                                        <p:tgtEl>
                                          <p:spTgt spid="33"/>
                                        </p:tgtEl>
                                      </p:cBhvr>
                                    </p:animEffect>
                                  </p:childTnLst>
                                </p:cTn>
                              </p:par>
                              <p:par>
                                <p:cTn id="8" presetID="22" presetClass="entr" presetSubtype="8" fill="hold"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wipe(left)">
                                      <p:cBhvr>
                                        <p:cTn id="10" dur="500"/>
                                        <p:tgtEl>
                                          <p:spTgt spid="35"/>
                                        </p:tgtEl>
                                      </p:cBhvr>
                                    </p:animEffect>
                                  </p:childTnLst>
                                </p:cTn>
                              </p:par>
                              <p:par>
                                <p:cTn id="11" presetID="22" presetClass="entr" presetSubtype="2" fill="hold" nodeType="withEffect">
                                  <p:stCondLst>
                                    <p:cond delay="0"/>
                                  </p:stCondLst>
                                  <p:childTnLst>
                                    <p:set>
                                      <p:cBhvr>
                                        <p:cTn id="12" dur="1" fill="hold">
                                          <p:stCondLst>
                                            <p:cond delay="0"/>
                                          </p:stCondLst>
                                        </p:cTn>
                                        <p:tgtEl>
                                          <p:spTgt spid="71"/>
                                        </p:tgtEl>
                                        <p:attrNameLst>
                                          <p:attrName>style.visibility</p:attrName>
                                        </p:attrNameLst>
                                      </p:cBhvr>
                                      <p:to>
                                        <p:strVal val="visible"/>
                                      </p:to>
                                    </p:set>
                                    <p:animEffect transition="in" filter="wipe(right)">
                                      <p:cBhvr>
                                        <p:cTn id="13" dur="500"/>
                                        <p:tgtEl>
                                          <p:spTgt spid="71"/>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600"/>
                                        <p:tgtEl>
                                          <p:spTgt spid="34"/>
                                        </p:tgtEl>
                                      </p:cBhvr>
                                    </p:animEffect>
                                    <p:anim calcmode="lin" valueType="num">
                                      <p:cBhvr>
                                        <p:cTn id="18" dur="600" fill="hold"/>
                                        <p:tgtEl>
                                          <p:spTgt spid="34"/>
                                        </p:tgtEl>
                                        <p:attrNameLst>
                                          <p:attrName>ppt_x</p:attrName>
                                        </p:attrNameLst>
                                      </p:cBhvr>
                                      <p:tavLst>
                                        <p:tav tm="0">
                                          <p:val>
                                            <p:strVal val="#ppt_x"/>
                                          </p:val>
                                        </p:tav>
                                        <p:tav tm="100000">
                                          <p:val>
                                            <p:strVal val="#ppt_x"/>
                                          </p:val>
                                        </p:tav>
                                      </p:tavLst>
                                    </p:anim>
                                    <p:anim calcmode="lin" valueType="num">
                                      <p:cBhvr>
                                        <p:cTn id="19" dur="600" fill="hold"/>
                                        <p:tgtEl>
                                          <p:spTgt spid="34"/>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72"/>
                                        </p:tgtEl>
                                        <p:attrNameLst>
                                          <p:attrName>style.visibility</p:attrName>
                                        </p:attrNameLst>
                                      </p:cBhvr>
                                      <p:to>
                                        <p:strVal val="visible"/>
                                      </p:to>
                                    </p:set>
                                    <p:animEffect transition="in" filter="fade">
                                      <p:cBhvr>
                                        <p:cTn id="23" dur="500"/>
                                        <p:tgtEl>
                                          <p:spTgt spid="72"/>
                                        </p:tgtEl>
                                      </p:cBhvr>
                                    </p:animEffect>
                                    <p:anim calcmode="lin" valueType="num">
                                      <p:cBhvr>
                                        <p:cTn id="24" dur="500" fill="hold"/>
                                        <p:tgtEl>
                                          <p:spTgt spid="72"/>
                                        </p:tgtEl>
                                        <p:attrNameLst>
                                          <p:attrName>ppt_x</p:attrName>
                                        </p:attrNameLst>
                                      </p:cBhvr>
                                      <p:tavLst>
                                        <p:tav tm="0">
                                          <p:val>
                                            <p:strVal val="#ppt_x"/>
                                          </p:val>
                                        </p:tav>
                                        <p:tav tm="100000">
                                          <p:val>
                                            <p:strVal val="#ppt_x"/>
                                          </p:val>
                                        </p:tav>
                                      </p:tavLst>
                                    </p:anim>
                                    <p:anim calcmode="lin" valueType="num">
                                      <p:cBhvr>
                                        <p:cTn id="25" dur="500" fill="hold"/>
                                        <p:tgtEl>
                                          <p:spTgt spid="72"/>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75"/>
                                        </p:tgtEl>
                                        <p:attrNameLst>
                                          <p:attrName>style.visibility</p:attrName>
                                        </p:attrNameLst>
                                      </p:cBhvr>
                                      <p:to>
                                        <p:strVal val="visible"/>
                                      </p:to>
                                    </p:set>
                                    <p:animEffect transition="in" filter="fade">
                                      <p:cBhvr>
                                        <p:cTn id="28" dur="1000"/>
                                        <p:tgtEl>
                                          <p:spTgt spid="75"/>
                                        </p:tgtEl>
                                      </p:cBhvr>
                                    </p:animEffect>
                                    <p:anim calcmode="lin" valueType="num">
                                      <p:cBhvr>
                                        <p:cTn id="29" dur="1000" fill="hold"/>
                                        <p:tgtEl>
                                          <p:spTgt spid="75"/>
                                        </p:tgtEl>
                                        <p:attrNameLst>
                                          <p:attrName>ppt_x</p:attrName>
                                        </p:attrNameLst>
                                      </p:cBhvr>
                                      <p:tavLst>
                                        <p:tav tm="0">
                                          <p:val>
                                            <p:strVal val="#ppt_x"/>
                                          </p:val>
                                        </p:tav>
                                        <p:tav tm="100000">
                                          <p:val>
                                            <p:strVal val="#ppt_x"/>
                                          </p:val>
                                        </p:tav>
                                      </p:tavLst>
                                    </p:anim>
                                    <p:anim calcmode="lin" valueType="num">
                                      <p:cBhvr>
                                        <p:cTn id="30" dur="1000" fill="hold"/>
                                        <p:tgtEl>
                                          <p:spTgt spid="75"/>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74"/>
                                        </p:tgtEl>
                                        <p:attrNameLst>
                                          <p:attrName>style.visibility</p:attrName>
                                        </p:attrNameLst>
                                      </p:cBhvr>
                                      <p:to>
                                        <p:strVal val="visible"/>
                                      </p:to>
                                    </p:set>
                                    <p:animEffect transition="in" filter="fade">
                                      <p:cBhvr>
                                        <p:cTn id="34" dur="500"/>
                                        <p:tgtEl>
                                          <p:spTgt spid="74"/>
                                        </p:tgtEl>
                                      </p:cBhvr>
                                    </p:animEffect>
                                    <p:anim calcmode="lin" valueType="num">
                                      <p:cBhvr>
                                        <p:cTn id="35" dur="500" fill="hold"/>
                                        <p:tgtEl>
                                          <p:spTgt spid="74"/>
                                        </p:tgtEl>
                                        <p:attrNameLst>
                                          <p:attrName>ppt_x</p:attrName>
                                        </p:attrNameLst>
                                      </p:cBhvr>
                                      <p:tavLst>
                                        <p:tav tm="0">
                                          <p:val>
                                            <p:strVal val="#ppt_x"/>
                                          </p:val>
                                        </p:tav>
                                        <p:tav tm="100000">
                                          <p:val>
                                            <p:strVal val="#ppt_x"/>
                                          </p:val>
                                        </p:tav>
                                      </p:tavLst>
                                    </p:anim>
                                    <p:anim calcmode="lin" valueType="num">
                                      <p:cBhvr>
                                        <p:cTn id="36" dur="500" fill="hold"/>
                                        <p:tgtEl>
                                          <p:spTgt spid="74"/>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73"/>
                                        </p:tgtEl>
                                        <p:attrNameLst>
                                          <p:attrName>style.visibility</p:attrName>
                                        </p:attrNameLst>
                                      </p:cBhvr>
                                      <p:to>
                                        <p:strVal val="visible"/>
                                      </p:to>
                                    </p:set>
                                    <p:animEffect transition="in" filter="fade">
                                      <p:cBhvr>
                                        <p:cTn id="40" dur="500"/>
                                        <p:tgtEl>
                                          <p:spTgt spid="73"/>
                                        </p:tgtEl>
                                      </p:cBhvr>
                                    </p:animEffect>
                                    <p:anim calcmode="lin" valueType="num">
                                      <p:cBhvr>
                                        <p:cTn id="41" dur="500" fill="hold"/>
                                        <p:tgtEl>
                                          <p:spTgt spid="73"/>
                                        </p:tgtEl>
                                        <p:attrNameLst>
                                          <p:attrName>ppt_x</p:attrName>
                                        </p:attrNameLst>
                                      </p:cBhvr>
                                      <p:tavLst>
                                        <p:tav tm="0">
                                          <p:val>
                                            <p:strVal val="#ppt_x"/>
                                          </p:val>
                                        </p:tav>
                                        <p:tav tm="100000">
                                          <p:val>
                                            <p:strVal val="#ppt_x"/>
                                          </p:val>
                                        </p:tav>
                                      </p:tavLst>
                                    </p:anim>
                                    <p:anim calcmode="lin" valueType="num">
                                      <p:cBhvr>
                                        <p:cTn id="42" dur="50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P spid="7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0" y="116032"/>
            <a:ext cx="12190413" cy="934348"/>
            <a:chOff x="0" y="116032"/>
            <a:chExt cx="12190413" cy="934348"/>
          </a:xfrm>
        </p:grpSpPr>
        <p:pic>
          <p:nvPicPr>
            <p:cNvPr id="11" name="Picture 4" descr="C:\Users\Administrator\Desktop\素材\Nipic_2174276_20140319144634019323.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flipH="1">
              <a:off x="372916" y="116032"/>
              <a:ext cx="1399379" cy="934348"/>
            </a:xfrm>
            <a:prstGeom prst="rect">
              <a:avLst/>
            </a:prstGeom>
            <a:noFill/>
            <a:extLst>
              <a:ext uri="{909E8E84-426E-40DD-AFC4-6F175D3DCCD1}">
                <a14:hiddenFill xmlns:a14="http://schemas.microsoft.com/office/drawing/2010/main">
                  <a:solidFill>
                    <a:srgbClr val="FFFFFF"/>
                  </a:solidFill>
                </a14:hiddenFill>
              </a:ext>
            </a:extLst>
          </p:spPr>
        </p:pic>
        <p:grpSp>
          <p:nvGrpSpPr>
            <p:cNvPr id="4" name="组合 3"/>
            <p:cNvGrpSpPr/>
            <p:nvPr/>
          </p:nvGrpSpPr>
          <p:grpSpPr>
            <a:xfrm>
              <a:off x="0" y="369419"/>
              <a:ext cx="12190413" cy="668719"/>
              <a:chOff x="0" y="511311"/>
              <a:chExt cx="12190413" cy="668719"/>
            </a:xfrm>
          </p:grpSpPr>
          <p:sp>
            <p:nvSpPr>
              <p:cNvPr id="2" name="矩形 1"/>
              <p:cNvSpPr/>
              <p:nvPr/>
            </p:nvSpPr>
            <p:spPr>
              <a:xfrm flipV="1">
                <a:off x="0" y="1134311"/>
                <a:ext cx="12190413" cy="45719"/>
              </a:xfrm>
              <a:prstGeom prst="rect">
                <a:avLst/>
              </a:prstGeom>
              <a:solidFill>
                <a:srgbClr val="A9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2"/>
              <p:cNvSpPr txBox="1"/>
              <p:nvPr/>
            </p:nvSpPr>
            <p:spPr>
              <a:xfrm>
                <a:off x="1810395" y="511311"/>
                <a:ext cx="3262432" cy="461666"/>
              </a:xfrm>
              <a:prstGeom prst="rect">
                <a:avLst/>
              </a:prstGeom>
              <a:noFill/>
            </p:spPr>
            <p:txBody>
              <a:bodyPr wrap="none" rtlCol="0">
                <a:spAutoFit/>
              </a:bodyPr>
              <a:lstStyle/>
              <a:p>
                <a:r>
                  <a:rPr lang="zh-CN" altLang="en-US" sz="2400" dirty="0">
                    <a:solidFill>
                      <a:srgbClr val="A92F2F"/>
                    </a:solidFill>
                    <a:latin typeface="微软雅黑" panose="020B0503020204020204" charset="-122"/>
                    <a:ea typeface="微软雅黑" panose="020B0503020204020204" charset="-122"/>
                  </a:rPr>
                  <a:t>点击输入相关文字标题</a:t>
                </a:r>
                <a:endParaRPr lang="zh-CN" altLang="en-US" sz="2400" dirty="0">
                  <a:solidFill>
                    <a:srgbClr val="A92F2F"/>
                  </a:solidFill>
                  <a:latin typeface="微软雅黑" panose="020B0503020204020204" charset="-122"/>
                  <a:ea typeface="微软雅黑" panose="020B0503020204020204" charset="-122"/>
                </a:endParaRPr>
              </a:p>
            </p:txBody>
          </p:sp>
        </p:grpSp>
      </p:grpSp>
      <p:sp>
        <p:nvSpPr>
          <p:cNvPr id="13" name="矩形 12"/>
          <p:cNvSpPr/>
          <p:nvPr/>
        </p:nvSpPr>
        <p:spPr bwMode="auto">
          <a:xfrm>
            <a:off x="1205577" y="1735257"/>
            <a:ext cx="3888432" cy="4464496"/>
          </a:xfrm>
          <a:prstGeom prst="rect">
            <a:avLst/>
          </a:prstGeom>
          <a:solidFill>
            <a:srgbClr val="A92F2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A92F2F"/>
              </a:solidFill>
              <a:effectLst/>
              <a:uLnTx/>
              <a:uFillTx/>
              <a:latin typeface="Arial" panose="020B0604020202020204" pitchFamily="34" charset="0"/>
            </a:endParaRPr>
          </a:p>
        </p:txBody>
      </p:sp>
      <p:sp>
        <p:nvSpPr>
          <p:cNvPr id="14" name="矩形 13"/>
          <p:cNvSpPr/>
          <p:nvPr/>
        </p:nvSpPr>
        <p:spPr>
          <a:xfrm>
            <a:off x="1421601" y="1976539"/>
            <a:ext cx="3436081" cy="3477875"/>
          </a:xfrm>
          <a:prstGeom prst="rect">
            <a:avLst/>
          </a:prstGeom>
          <a:noFill/>
        </p:spPr>
        <p:txBody>
          <a:bodyPr wrap="square" rtlCol="0">
            <a:spAutoFit/>
          </a:bodyPr>
          <a:lstStyle/>
          <a:p>
            <a:pPr algn="just" fontAlgn="base">
              <a:spcBef>
                <a:spcPct val="0"/>
              </a:spcBef>
              <a:spcAft>
                <a:spcPct val="0"/>
              </a:spcAft>
              <a:buFont typeface="Arial" panose="020B0604020202020204" pitchFamily="34" charset="0"/>
              <a:buNone/>
            </a:pPr>
            <a:r>
              <a:rPr lang="zh-CN" altLang="en-US" sz="2000" dirty="0">
                <a:solidFill>
                  <a:srgbClr val="F8F8F8"/>
                </a:solidFill>
                <a:latin typeface="微软雅黑" panose="020B0503020204020204" charset="-122"/>
                <a:ea typeface="微软雅黑" panose="020B0503020204020204" charset="-122"/>
              </a:rPr>
              <a:t>严格执行</a:t>
            </a:r>
            <a:r>
              <a:rPr lang="en-US" altLang="zh-CN" sz="2000" dirty="0">
                <a:solidFill>
                  <a:srgbClr val="F8F8F8"/>
                </a:solidFill>
                <a:latin typeface="微软雅黑" panose="020B0503020204020204" charset="-122"/>
                <a:ea typeface="微软雅黑" panose="020B0503020204020204" charset="-122"/>
              </a:rPr>
              <a:t>《</a:t>
            </a:r>
            <a:r>
              <a:rPr lang="zh-CN" altLang="en-US" sz="2000" dirty="0">
                <a:solidFill>
                  <a:srgbClr val="F8F8F8"/>
                </a:solidFill>
                <a:latin typeface="微软雅黑" panose="020B0503020204020204" charset="-122"/>
                <a:ea typeface="微软雅黑" panose="020B0503020204020204" charset="-122"/>
              </a:rPr>
              <a:t>廉政准则</a:t>
            </a:r>
            <a:r>
              <a:rPr lang="en-US" altLang="zh-CN" sz="2000" dirty="0">
                <a:solidFill>
                  <a:srgbClr val="F8F8F8"/>
                </a:solidFill>
                <a:latin typeface="微软雅黑" panose="020B0503020204020204" charset="-122"/>
                <a:ea typeface="微软雅黑" panose="020B0503020204020204" charset="-122"/>
              </a:rPr>
              <a:t>》</a:t>
            </a:r>
            <a:r>
              <a:rPr lang="zh-CN" altLang="en-US" sz="2000" dirty="0">
                <a:solidFill>
                  <a:srgbClr val="F8F8F8"/>
                </a:solidFill>
                <a:latin typeface="微软雅黑" panose="020B0503020204020204" charset="-122"/>
                <a:ea typeface="微软雅黑" panose="020B0503020204020204" charset="-122"/>
              </a:rPr>
              <a:t>及领导干部个人有关事项报告的规定，认真开展自查自纠；坚持定期召开班子会议，全局重大活动、重大事件、重点项目实施、干部任免及调配等集体决策，都做到充分听取班子成员的意见和建议；加强对一把手权力的制约和监督。纪检部门对全过程进行监督。</a:t>
            </a:r>
            <a:endParaRPr lang="zh-CN" altLang="en-US" sz="2000" dirty="0">
              <a:solidFill>
                <a:srgbClr val="F8F8F8"/>
              </a:solidFill>
              <a:latin typeface="微软雅黑" panose="020B0503020204020204" charset="-122"/>
              <a:ea typeface="微软雅黑" panose="020B0503020204020204" charset="-122"/>
            </a:endParaRPr>
          </a:p>
        </p:txBody>
      </p:sp>
      <p:pic>
        <p:nvPicPr>
          <p:cNvPr id="15"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404788" y="1732872"/>
            <a:ext cx="5831930" cy="446688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down)">
                                      <p:cBhvr>
                                        <p:cTn id="11" dur="500"/>
                                        <p:tgtEl>
                                          <p:spTgt spid="15"/>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wipe(left)">
                                      <p:cBhvr>
                                        <p:cTn id="14" dur="500"/>
                                        <p:tgtEl>
                                          <p:spTgt spid="13"/>
                                        </p:tgtEl>
                                      </p:cBhvr>
                                    </p:animEffect>
                                  </p:childTnLst>
                                </p:cTn>
                              </p:par>
                            </p:childTnLst>
                          </p:cTn>
                        </p:par>
                        <p:par>
                          <p:cTn id="15" fill="hold">
                            <p:stCondLst>
                              <p:cond delay="1000"/>
                            </p:stCondLst>
                            <p:childTnLst>
                              <p:par>
                                <p:cTn id="16" presetID="31" presetClass="entr" presetSubtype="0" fill="hold" grpId="0" nodeType="after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 calcmode="lin" valueType="num">
                                      <p:cBhvr>
                                        <p:cTn id="20" dur="500" fill="hold"/>
                                        <p:tgtEl>
                                          <p:spTgt spid="14"/>
                                        </p:tgtEl>
                                        <p:attrNameLst>
                                          <p:attrName>style.rotation</p:attrName>
                                        </p:attrNameLst>
                                      </p:cBhvr>
                                      <p:tavLst>
                                        <p:tav tm="0">
                                          <p:val>
                                            <p:fltVal val="90"/>
                                          </p:val>
                                        </p:tav>
                                        <p:tav tm="100000">
                                          <p:val>
                                            <p:fltVal val="0"/>
                                          </p:val>
                                        </p:tav>
                                      </p:tavLst>
                                    </p:anim>
                                    <p:animEffect transition="in" filter="fade">
                                      <p:cBhvr>
                                        <p:cTn id="2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0" y="116032"/>
            <a:ext cx="12190413" cy="934348"/>
            <a:chOff x="0" y="116032"/>
            <a:chExt cx="12190413" cy="934348"/>
          </a:xfrm>
        </p:grpSpPr>
        <p:pic>
          <p:nvPicPr>
            <p:cNvPr id="11" name="Picture 4" descr="C:\Users\Administrator\Desktop\素材\Nipic_2174276_20140319144634019323.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flipH="1">
              <a:off x="372916" y="116032"/>
              <a:ext cx="1399379" cy="934348"/>
            </a:xfrm>
            <a:prstGeom prst="rect">
              <a:avLst/>
            </a:prstGeom>
            <a:noFill/>
            <a:extLst>
              <a:ext uri="{909E8E84-426E-40DD-AFC4-6F175D3DCCD1}">
                <a14:hiddenFill xmlns:a14="http://schemas.microsoft.com/office/drawing/2010/main">
                  <a:solidFill>
                    <a:srgbClr val="FFFFFF"/>
                  </a:solidFill>
                </a14:hiddenFill>
              </a:ext>
            </a:extLst>
          </p:spPr>
        </p:pic>
        <p:grpSp>
          <p:nvGrpSpPr>
            <p:cNvPr id="4" name="组合 3"/>
            <p:cNvGrpSpPr/>
            <p:nvPr/>
          </p:nvGrpSpPr>
          <p:grpSpPr>
            <a:xfrm>
              <a:off x="0" y="369419"/>
              <a:ext cx="12190413" cy="668719"/>
              <a:chOff x="0" y="511311"/>
              <a:chExt cx="12190413" cy="668719"/>
            </a:xfrm>
          </p:grpSpPr>
          <p:sp>
            <p:nvSpPr>
              <p:cNvPr id="2" name="矩形 1"/>
              <p:cNvSpPr/>
              <p:nvPr/>
            </p:nvSpPr>
            <p:spPr>
              <a:xfrm flipV="1">
                <a:off x="0" y="1134311"/>
                <a:ext cx="12190413" cy="45719"/>
              </a:xfrm>
              <a:prstGeom prst="rect">
                <a:avLst/>
              </a:prstGeom>
              <a:solidFill>
                <a:srgbClr val="A9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2"/>
              <p:cNvSpPr txBox="1"/>
              <p:nvPr/>
            </p:nvSpPr>
            <p:spPr>
              <a:xfrm>
                <a:off x="1810395" y="511311"/>
                <a:ext cx="3262432" cy="461666"/>
              </a:xfrm>
              <a:prstGeom prst="rect">
                <a:avLst/>
              </a:prstGeom>
              <a:noFill/>
            </p:spPr>
            <p:txBody>
              <a:bodyPr wrap="none" rtlCol="0">
                <a:spAutoFit/>
              </a:bodyPr>
              <a:lstStyle/>
              <a:p>
                <a:r>
                  <a:rPr lang="zh-CN" altLang="en-US" sz="2400" dirty="0">
                    <a:solidFill>
                      <a:srgbClr val="A92F2F"/>
                    </a:solidFill>
                    <a:latin typeface="微软雅黑" panose="020B0503020204020204" charset="-122"/>
                    <a:ea typeface="微软雅黑" panose="020B0503020204020204" charset="-122"/>
                  </a:rPr>
                  <a:t>点击输入相关文字标题</a:t>
                </a:r>
                <a:endParaRPr lang="zh-CN" altLang="en-US" sz="2400" dirty="0">
                  <a:solidFill>
                    <a:srgbClr val="A92F2F"/>
                  </a:solidFill>
                  <a:latin typeface="微软雅黑" panose="020B0503020204020204" charset="-122"/>
                  <a:ea typeface="微软雅黑" panose="020B0503020204020204" charset="-122"/>
                </a:endParaRPr>
              </a:p>
            </p:txBody>
          </p:sp>
        </p:grpSp>
      </p:grpSp>
      <p:grpSp>
        <p:nvGrpSpPr>
          <p:cNvPr id="29" name="组合 28"/>
          <p:cNvGrpSpPr/>
          <p:nvPr/>
        </p:nvGrpSpPr>
        <p:grpSpPr>
          <a:xfrm>
            <a:off x="1758168" y="2107554"/>
            <a:ext cx="9018642" cy="4336874"/>
            <a:chOff x="2835020" y="2598067"/>
            <a:chExt cx="6402360" cy="3078761"/>
          </a:xfrm>
        </p:grpSpPr>
        <p:sp>
          <p:nvSpPr>
            <p:cNvPr id="30" name="TextBox 33"/>
            <p:cNvSpPr txBox="1"/>
            <p:nvPr/>
          </p:nvSpPr>
          <p:spPr>
            <a:xfrm>
              <a:off x="3267058" y="5021353"/>
              <a:ext cx="5616000" cy="655475"/>
            </a:xfrm>
            <a:prstGeom prst="rect">
              <a:avLst/>
            </a:prstGeom>
            <a:noFill/>
            <a:ln>
              <a:noFill/>
            </a:ln>
          </p:spPr>
          <p:txBody>
            <a:bodyPr>
              <a:spAutoFit/>
            </a:bodyPr>
            <a:lstStyle>
              <a:defPPr>
                <a:defRPr lang="zh-CN"/>
              </a:defPPr>
              <a:lvl1pPr lvl="0">
                <a:lnSpc>
                  <a:spcPct val="150000"/>
                </a:lnSpc>
                <a:defRPr sz="1000">
                  <a:solidFill>
                    <a:prstClr val="black"/>
                  </a:solidFill>
                  <a:latin typeface="Arial" panose="020B0604020202020204"/>
                  <a:ea typeface="微软雅黑" panose="020B0503020204020204" charset="-122"/>
                  <a:cs typeface="+mn-ea"/>
                </a:defRPr>
              </a:lvl1pPr>
              <a:lvl2pPr marL="742950" indent="-285750" eaLnBrk="0" hangingPunct="0">
                <a:defRPr>
                  <a:latin typeface="Arial" panose="020B0604020202020204" pitchFamily="34" charset="0"/>
                  <a:ea typeface="宋体" panose="02010600030101010101" pitchFamily="2" charset="-122"/>
                </a:defRPr>
              </a:lvl2pPr>
              <a:lvl3pPr marL="1143000" indent="-228600" eaLnBrk="0" hangingPunct="0">
                <a:defRPr>
                  <a:latin typeface="Arial" panose="020B0604020202020204" pitchFamily="34" charset="0"/>
                  <a:ea typeface="宋体" panose="02010600030101010101" pitchFamily="2" charset="-122"/>
                </a:defRPr>
              </a:lvl3pPr>
              <a:lvl4pPr marL="1600200" indent="-228600" eaLnBrk="0" hangingPunct="0">
                <a:defRPr>
                  <a:latin typeface="Arial" panose="020B0604020202020204" pitchFamily="34" charset="0"/>
                  <a:ea typeface="宋体" panose="02010600030101010101" pitchFamily="2" charset="-122"/>
                </a:defRPr>
              </a:lvl4pPr>
              <a:lvl5pPr marL="2057400" indent="-228600" eaLnBrk="0" hangingPunct="0">
                <a:defRPr>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latin typeface="Arial" panose="020B0604020202020204" pitchFamily="34" charset="0"/>
                  <a:ea typeface="宋体" panose="02010600030101010101" pitchFamily="2" charset="-122"/>
                </a:defRPr>
              </a:lvl9pPr>
            </a:lstStyle>
            <a:p>
              <a:pPr algn="ctr"/>
              <a:r>
                <a:rPr lang="zh-CN" altLang="en-US" sz="1200" dirty="0">
                  <a:solidFill>
                    <a:schemeClr val="bg1">
                      <a:lumMod val="50000"/>
                    </a:schemeClr>
                  </a:solidFill>
                </a:rPr>
                <a:t>您的内容打在这里，或者通过复制您的文本后，在此框中选择粘贴，并选择只保留文字。</a:t>
              </a:r>
              <a:r>
                <a:rPr lang="zh-CN" altLang="en-US" sz="1200" dirty="0">
                  <a:solidFill>
                    <a:schemeClr val="bg1">
                      <a:lumMod val="50000"/>
                    </a:schemeClr>
                  </a:solidFill>
                  <a:sym typeface="+mn-lt"/>
                </a:rPr>
                <a:t>您的内容打在这里，或者通过复制您的文本后，在此框中选择粘贴，并选择只保留文字。</a:t>
              </a:r>
              <a:endParaRPr lang="en-US" altLang="zh-CN" sz="1200" dirty="0">
                <a:solidFill>
                  <a:schemeClr val="bg1">
                    <a:lumMod val="50000"/>
                  </a:schemeClr>
                </a:solidFill>
                <a:sym typeface="+mn-lt"/>
              </a:endParaRPr>
            </a:p>
            <a:p>
              <a:pPr algn="ctr"/>
              <a:endParaRPr lang="zh-CN" altLang="en-US" sz="1200" dirty="0">
                <a:solidFill>
                  <a:schemeClr val="bg1">
                    <a:lumMod val="50000"/>
                  </a:schemeClr>
                </a:solidFill>
              </a:endParaRPr>
            </a:p>
          </p:txBody>
        </p:sp>
        <p:sp>
          <p:nvSpPr>
            <p:cNvPr id="31" name="五角星 18"/>
            <p:cNvSpPr/>
            <p:nvPr/>
          </p:nvSpPr>
          <p:spPr>
            <a:xfrm rot="2134838">
              <a:off x="2835020" y="2604417"/>
              <a:ext cx="1855575" cy="1883670"/>
            </a:xfrm>
            <a:custGeom>
              <a:avLst/>
              <a:gdLst/>
              <a:ahLst/>
              <a:cxnLst/>
              <a:rect l="l" t="t" r="r" b="b"/>
              <a:pathLst>
                <a:path w="2146515" h="2179015">
                  <a:moveTo>
                    <a:pt x="471122" y="237422"/>
                  </a:moveTo>
                  <a:lnTo>
                    <a:pt x="747200" y="241233"/>
                  </a:lnTo>
                  <a:lnTo>
                    <a:pt x="1073258" y="0"/>
                  </a:lnTo>
                  <a:lnTo>
                    <a:pt x="1393697" y="237076"/>
                  </a:lnTo>
                  <a:lnTo>
                    <a:pt x="1750864" y="225501"/>
                  </a:lnTo>
                  <a:lnTo>
                    <a:pt x="1842069" y="552087"/>
                  </a:lnTo>
                  <a:lnTo>
                    <a:pt x="2146515" y="756238"/>
                  </a:lnTo>
                  <a:lnTo>
                    <a:pt x="2015413" y="1118523"/>
                  </a:lnTo>
                  <a:lnTo>
                    <a:pt x="2117270" y="1425471"/>
                  </a:lnTo>
                  <a:lnTo>
                    <a:pt x="1851783" y="1606493"/>
                  </a:lnTo>
                  <a:lnTo>
                    <a:pt x="1736567" y="1979858"/>
                  </a:lnTo>
                  <a:lnTo>
                    <a:pt x="1341430" y="1970902"/>
                  </a:lnTo>
                  <a:lnTo>
                    <a:pt x="1063978" y="2179015"/>
                  </a:lnTo>
                  <a:lnTo>
                    <a:pt x="790207" y="1971239"/>
                  </a:lnTo>
                  <a:lnTo>
                    <a:pt x="409948" y="1979858"/>
                  </a:lnTo>
                  <a:lnTo>
                    <a:pt x="298033" y="1617190"/>
                  </a:lnTo>
                  <a:lnTo>
                    <a:pt x="46603" y="1444761"/>
                  </a:lnTo>
                  <a:lnTo>
                    <a:pt x="150057" y="1170905"/>
                  </a:lnTo>
                  <a:lnTo>
                    <a:pt x="0" y="756238"/>
                  </a:lnTo>
                  <a:lnTo>
                    <a:pt x="386524" y="497047"/>
                  </a:lnTo>
                  <a:close/>
                </a:path>
              </a:pathLst>
            </a:custGeom>
            <a:solidFill>
              <a:srgbClr val="A92F2F"/>
            </a:solidFill>
            <a:ln>
              <a:solidFill>
                <a:srgbClr val="A92F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latin typeface="微软雅黑" panose="020B0503020204020204" charset="-122"/>
                <a:ea typeface="微软雅黑" panose="020B0503020204020204" charset="-122"/>
              </a:endParaRPr>
            </a:p>
          </p:txBody>
        </p:sp>
        <p:grpSp>
          <p:nvGrpSpPr>
            <p:cNvPr id="32" name="淘宝店chenying0907出品 7"/>
            <p:cNvGrpSpPr/>
            <p:nvPr/>
          </p:nvGrpSpPr>
          <p:grpSpPr>
            <a:xfrm>
              <a:off x="3560137" y="3084834"/>
              <a:ext cx="421994" cy="424052"/>
              <a:chOff x="1912141" y="1824035"/>
              <a:chExt cx="488159" cy="490540"/>
            </a:xfrm>
            <a:solidFill>
              <a:srgbClr val="FFFFFF"/>
            </a:solidFill>
          </p:grpSpPr>
          <p:sp>
            <p:nvSpPr>
              <p:cNvPr id="44" name="饼形 26"/>
              <p:cNvSpPr/>
              <p:nvPr/>
            </p:nvSpPr>
            <p:spPr>
              <a:xfrm>
                <a:off x="1912141" y="1847847"/>
                <a:ext cx="466728" cy="466728"/>
              </a:xfrm>
              <a:prstGeom prst="pie">
                <a:avLst>
                  <a:gd name="adj1" fmla="val 2668795"/>
                  <a:gd name="adj2" fmla="val 1620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latin typeface="微软雅黑" panose="020B0503020204020204" charset="-122"/>
                  <a:ea typeface="微软雅黑" panose="020B0503020204020204" charset="-122"/>
                </a:endParaRPr>
              </a:p>
            </p:txBody>
          </p:sp>
          <p:sp>
            <p:nvSpPr>
              <p:cNvPr id="45" name="饼形 27"/>
              <p:cNvSpPr/>
              <p:nvPr/>
            </p:nvSpPr>
            <p:spPr>
              <a:xfrm>
                <a:off x="1933572" y="1824035"/>
                <a:ext cx="466728" cy="466728"/>
              </a:xfrm>
              <a:prstGeom prst="pie">
                <a:avLst>
                  <a:gd name="adj1" fmla="val 16168367"/>
                  <a:gd name="adj2" fmla="val 2159998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latin typeface="微软雅黑" panose="020B0503020204020204" charset="-122"/>
                  <a:ea typeface="微软雅黑" panose="020B0503020204020204" charset="-122"/>
                </a:endParaRPr>
              </a:p>
            </p:txBody>
          </p:sp>
        </p:grpSp>
        <p:sp>
          <p:nvSpPr>
            <p:cNvPr id="33" name="TextBox 39"/>
            <p:cNvSpPr txBox="1"/>
            <p:nvPr/>
          </p:nvSpPr>
          <p:spPr>
            <a:xfrm>
              <a:off x="3155995" y="3564624"/>
              <a:ext cx="1226863" cy="415134"/>
            </a:xfrm>
            <a:prstGeom prst="rect">
              <a:avLst/>
            </a:prstGeom>
            <a:noFill/>
          </p:spPr>
          <p:txBody>
            <a:bodyPr wrap="square" rtlCol="0">
              <a:spAutoFit/>
            </a:bodyPr>
            <a:lstStyle/>
            <a:p>
              <a:pPr algn="ctr"/>
              <a:r>
                <a:rPr lang="zh-CN" altLang="en-US" sz="1600" b="1" dirty="0">
                  <a:solidFill>
                    <a:schemeClr val="bg1"/>
                  </a:solidFill>
                  <a:latin typeface="微软雅黑" panose="020B0503020204020204" charset="-122"/>
                  <a:ea typeface="微软雅黑" panose="020B0503020204020204" charset="-122"/>
                </a:rPr>
                <a:t>标题</a:t>
              </a:r>
              <a:endParaRPr lang="en-US" altLang="zh-CN" sz="1600" b="1" dirty="0">
                <a:solidFill>
                  <a:schemeClr val="bg1"/>
                </a:solidFill>
                <a:latin typeface="微软雅黑" panose="020B0503020204020204" charset="-122"/>
                <a:ea typeface="微软雅黑" panose="020B0503020204020204" charset="-122"/>
              </a:endParaRPr>
            </a:p>
            <a:p>
              <a:pPr algn="ctr"/>
              <a:r>
                <a:rPr lang="zh-CN" altLang="en-US" sz="1600" b="1" dirty="0">
                  <a:solidFill>
                    <a:schemeClr val="bg1"/>
                  </a:solidFill>
                  <a:latin typeface="微软雅黑" panose="020B0503020204020204" charset="-122"/>
                  <a:ea typeface="微软雅黑" panose="020B0503020204020204" charset="-122"/>
                </a:rPr>
                <a:t>输入内容</a:t>
              </a:r>
              <a:endParaRPr lang="zh-CN" altLang="en-US" sz="1600" b="1" dirty="0">
                <a:solidFill>
                  <a:schemeClr val="bg1"/>
                </a:solidFill>
                <a:latin typeface="微软雅黑" panose="020B0503020204020204" charset="-122"/>
                <a:ea typeface="微软雅黑" panose="020B0503020204020204" charset="-122"/>
              </a:endParaRPr>
            </a:p>
          </p:txBody>
        </p:sp>
        <p:sp>
          <p:nvSpPr>
            <p:cNvPr id="34" name="五角星 18"/>
            <p:cNvSpPr/>
            <p:nvPr/>
          </p:nvSpPr>
          <p:spPr>
            <a:xfrm rot="2134838">
              <a:off x="5034644" y="2598067"/>
              <a:ext cx="1855575" cy="1883670"/>
            </a:xfrm>
            <a:custGeom>
              <a:avLst/>
              <a:gdLst/>
              <a:ahLst/>
              <a:cxnLst/>
              <a:rect l="l" t="t" r="r" b="b"/>
              <a:pathLst>
                <a:path w="2146515" h="2179015">
                  <a:moveTo>
                    <a:pt x="471122" y="237422"/>
                  </a:moveTo>
                  <a:lnTo>
                    <a:pt x="747200" y="241233"/>
                  </a:lnTo>
                  <a:lnTo>
                    <a:pt x="1073258" y="0"/>
                  </a:lnTo>
                  <a:lnTo>
                    <a:pt x="1393697" y="237076"/>
                  </a:lnTo>
                  <a:lnTo>
                    <a:pt x="1750864" y="225501"/>
                  </a:lnTo>
                  <a:lnTo>
                    <a:pt x="1842069" y="552087"/>
                  </a:lnTo>
                  <a:lnTo>
                    <a:pt x="2146515" y="756238"/>
                  </a:lnTo>
                  <a:lnTo>
                    <a:pt x="2015413" y="1118523"/>
                  </a:lnTo>
                  <a:lnTo>
                    <a:pt x="2117270" y="1425471"/>
                  </a:lnTo>
                  <a:lnTo>
                    <a:pt x="1851783" y="1606493"/>
                  </a:lnTo>
                  <a:lnTo>
                    <a:pt x="1736567" y="1979858"/>
                  </a:lnTo>
                  <a:lnTo>
                    <a:pt x="1341430" y="1970902"/>
                  </a:lnTo>
                  <a:lnTo>
                    <a:pt x="1063978" y="2179015"/>
                  </a:lnTo>
                  <a:lnTo>
                    <a:pt x="790207" y="1971239"/>
                  </a:lnTo>
                  <a:lnTo>
                    <a:pt x="409948" y="1979858"/>
                  </a:lnTo>
                  <a:lnTo>
                    <a:pt x="298033" y="1617190"/>
                  </a:lnTo>
                  <a:lnTo>
                    <a:pt x="46603" y="1444761"/>
                  </a:lnTo>
                  <a:lnTo>
                    <a:pt x="150057" y="1170905"/>
                  </a:lnTo>
                  <a:lnTo>
                    <a:pt x="0" y="756238"/>
                  </a:lnTo>
                  <a:lnTo>
                    <a:pt x="386524" y="497047"/>
                  </a:lnTo>
                  <a:close/>
                </a:path>
              </a:pathLst>
            </a:custGeom>
            <a:solidFill>
              <a:srgbClr val="A92F2F"/>
            </a:solidFill>
            <a:ln>
              <a:solidFill>
                <a:srgbClr val="A92F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latin typeface="微软雅黑" panose="020B0503020204020204" charset="-122"/>
                <a:ea typeface="微软雅黑" panose="020B0503020204020204" charset="-122"/>
              </a:endParaRPr>
            </a:p>
          </p:txBody>
        </p:sp>
        <p:sp>
          <p:nvSpPr>
            <p:cNvPr id="35" name="TextBox 41"/>
            <p:cNvSpPr txBox="1"/>
            <p:nvPr/>
          </p:nvSpPr>
          <p:spPr>
            <a:xfrm>
              <a:off x="5397477" y="3563166"/>
              <a:ext cx="1120505" cy="415134"/>
            </a:xfrm>
            <a:prstGeom prst="rect">
              <a:avLst/>
            </a:prstGeom>
            <a:noFill/>
          </p:spPr>
          <p:txBody>
            <a:bodyPr wrap="square" rtlCol="0">
              <a:spAutoFit/>
            </a:bodyPr>
            <a:lstStyle/>
            <a:p>
              <a:pPr algn="ctr"/>
              <a:r>
                <a:rPr lang="zh-CN" altLang="en-US" sz="1600" b="1" dirty="0">
                  <a:solidFill>
                    <a:schemeClr val="bg1"/>
                  </a:solidFill>
                  <a:latin typeface="微软雅黑" panose="020B0503020204020204" charset="-122"/>
                  <a:ea typeface="微软雅黑" panose="020B0503020204020204" charset="-122"/>
                </a:rPr>
                <a:t>标题</a:t>
              </a:r>
              <a:endParaRPr lang="en-US" altLang="zh-CN" sz="1600" b="1" dirty="0">
                <a:solidFill>
                  <a:schemeClr val="bg1"/>
                </a:solidFill>
                <a:latin typeface="微软雅黑" panose="020B0503020204020204" charset="-122"/>
                <a:ea typeface="微软雅黑" panose="020B0503020204020204" charset="-122"/>
              </a:endParaRPr>
            </a:p>
            <a:p>
              <a:pPr algn="ctr"/>
              <a:r>
                <a:rPr lang="zh-CN" altLang="en-US" sz="1600" b="1" dirty="0">
                  <a:solidFill>
                    <a:schemeClr val="bg1"/>
                  </a:solidFill>
                  <a:latin typeface="微软雅黑" panose="020B0503020204020204" charset="-122"/>
                  <a:ea typeface="微软雅黑" panose="020B0503020204020204" charset="-122"/>
                </a:rPr>
                <a:t>输入内容</a:t>
              </a:r>
              <a:endParaRPr lang="zh-CN" altLang="en-US" sz="1600" b="1" dirty="0">
                <a:solidFill>
                  <a:schemeClr val="bg1"/>
                </a:solidFill>
                <a:latin typeface="微软雅黑" panose="020B0503020204020204" charset="-122"/>
                <a:ea typeface="微软雅黑" panose="020B0503020204020204" charset="-122"/>
              </a:endParaRPr>
            </a:p>
          </p:txBody>
        </p:sp>
        <p:grpSp>
          <p:nvGrpSpPr>
            <p:cNvPr id="36" name="淘宝店chenying0907出品 14"/>
            <p:cNvGrpSpPr/>
            <p:nvPr/>
          </p:nvGrpSpPr>
          <p:grpSpPr>
            <a:xfrm>
              <a:off x="5677458" y="3085501"/>
              <a:ext cx="577030" cy="405139"/>
              <a:chOff x="2409665" y="939861"/>
              <a:chExt cx="5638961" cy="3959164"/>
            </a:xfrm>
            <a:solidFill>
              <a:schemeClr val="bg2">
                <a:lumMod val="50000"/>
              </a:schemeClr>
            </a:solidFill>
          </p:grpSpPr>
          <p:sp>
            <p:nvSpPr>
              <p:cNvPr id="41" name="流程图: 联系 2"/>
              <p:cNvSpPr/>
              <p:nvPr/>
            </p:nvSpPr>
            <p:spPr>
              <a:xfrm>
                <a:off x="3884040" y="1024462"/>
                <a:ext cx="2680685" cy="3874563"/>
              </a:xfrm>
              <a:custGeom>
                <a:avLst/>
                <a:gdLst/>
                <a:ahLst/>
                <a:cxnLst/>
                <a:rect l="l" t="t" r="r" b="b"/>
                <a:pathLst>
                  <a:path w="2680685" h="3874563">
                    <a:moveTo>
                      <a:pt x="1049911" y="1326547"/>
                    </a:moveTo>
                    <a:lnTo>
                      <a:pt x="1130886" y="1416545"/>
                    </a:lnTo>
                    <a:lnTo>
                      <a:pt x="1130989" y="1416517"/>
                    </a:lnTo>
                    <a:lnTo>
                      <a:pt x="1312935" y="1622593"/>
                    </a:lnTo>
                    <a:lnTo>
                      <a:pt x="1164126" y="2754124"/>
                    </a:lnTo>
                    <a:lnTo>
                      <a:pt x="1330469" y="3179256"/>
                    </a:lnTo>
                    <a:cubicBezTo>
                      <a:pt x="1393318" y="3185424"/>
                      <a:pt x="1456167" y="2747966"/>
                      <a:pt x="1519023" y="2754127"/>
                    </a:cubicBezTo>
                    <a:lnTo>
                      <a:pt x="1368996" y="1613275"/>
                    </a:lnTo>
                    <a:lnTo>
                      <a:pt x="1547978" y="1410556"/>
                    </a:lnTo>
                    <a:lnTo>
                      <a:pt x="1549687" y="1411027"/>
                    </a:lnTo>
                    <a:lnTo>
                      <a:pt x="1625697" y="1326547"/>
                    </a:lnTo>
                    <a:lnTo>
                      <a:pt x="1740228" y="1463512"/>
                    </a:lnTo>
                    <a:lnTo>
                      <a:pt x="2163777" y="1580180"/>
                    </a:lnTo>
                    <a:lnTo>
                      <a:pt x="2163105" y="1571541"/>
                    </a:lnTo>
                    <a:lnTo>
                      <a:pt x="2369061" y="1628276"/>
                    </a:lnTo>
                    <a:lnTo>
                      <a:pt x="2376321" y="1626429"/>
                    </a:lnTo>
                    <a:lnTo>
                      <a:pt x="2619825" y="2583371"/>
                    </a:lnTo>
                    <a:lnTo>
                      <a:pt x="2622880" y="2582594"/>
                    </a:lnTo>
                    <a:lnTo>
                      <a:pt x="2678814" y="2802409"/>
                    </a:lnTo>
                    <a:lnTo>
                      <a:pt x="2680685" y="2803247"/>
                    </a:lnTo>
                    <a:lnTo>
                      <a:pt x="2208786" y="3856531"/>
                    </a:lnTo>
                    <a:lnTo>
                      <a:pt x="2208786" y="3871389"/>
                    </a:lnTo>
                    <a:lnTo>
                      <a:pt x="2049180" y="3871389"/>
                    </a:lnTo>
                    <a:lnTo>
                      <a:pt x="2049443" y="3874563"/>
                    </a:lnTo>
                    <a:lnTo>
                      <a:pt x="648500" y="3874563"/>
                    </a:lnTo>
                    <a:lnTo>
                      <a:pt x="648762" y="3871389"/>
                    </a:lnTo>
                    <a:lnTo>
                      <a:pt x="456186" y="3871389"/>
                    </a:lnTo>
                    <a:lnTo>
                      <a:pt x="456186" y="3867966"/>
                    </a:lnTo>
                    <a:lnTo>
                      <a:pt x="0" y="2849753"/>
                    </a:lnTo>
                    <a:lnTo>
                      <a:pt x="1070" y="2845549"/>
                    </a:lnTo>
                    <a:lnTo>
                      <a:pt x="3080" y="2844648"/>
                    </a:lnTo>
                    <a:lnTo>
                      <a:pt x="1407" y="2844222"/>
                    </a:lnTo>
                    <a:lnTo>
                      <a:pt x="309256" y="1634409"/>
                    </a:lnTo>
                    <a:lnTo>
                      <a:pt x="492252" y="1583998"/>
                    </a:lnTo>
                    <a:lnTo>
                      <a:pt x="491584" y="1592643"/>
                    </a:lnTo>
                    <a:lnTo>
                      <a:pt x="927899" y="1472458"/>
                    </a:lnTo>
                    <a:close/>
                    <a:moveTo>
                      <a:pt x="1330482" y="0"/>
                    </a:moveTo>
                    <a:cubicBezTo>
                      <a:pt x="1677575" y="0"/>
                      <a:pt x="1958952" y="281376"/>
                      <a:pt x="1958952" y="628469"/>
                    </a:cubicBezTo>
                    <a:cubicBezTo>
                      <a:pt x="1958952" y="975562"/>
                      <a:pt x="1677575" y="1256939"/>
                      <a:pt x="1330482" y="1256939"/>
                    </a:cubicBezTo>
                    <a:cubicBezTo>
                      <a:pt x="983390" y="1256939"/>
                      <a:pt x="702013" y="975562"/>
                      <a:pt x="702013" y="628469"/>
                    </a:cubicBezTo>
                    <a:cubicBezTo>
                      <a:pt x="702013" y="281376"/>
                      <a:pt x="983390" y="0"/>
                      <a:pt x="133048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latin typeface="微软雅黑" panose="020B0503020204020204" charset="-122"/>
                  <a:ea typeface="微软雅黑" panose="020B0503020204020204" charset="-122"/>
                </a:endParaRPr>
              </a:p>
            </p:txBody>
          </p:sp>
          <p:sp>
            <p:nvSpPr>
              <p:cNvPr id="42" name="流程图: 联系 2"/>
              <p:cNvSpPr/>
              <p:nvPr/>
            </p:nvSpPr>
            <p:spPr>
              <a:xfrm>
                <a:off x="2409665" y="939861"/>
                <a:ext cx="1914686" cy="2767416"/>
              </a:xfrm>
              <a:custGeom>
                <a:avLst/>
                <a:gdLst/>
                <a:ahLst/>
                <a:cxnLst/>
                <a:rect l="l" t="t" r="r" b="b"/>
                <a:pathLst>
                  <a:path w="2680685" h="3874563">
                    <a:moveTo>
                      <a:pt x="1049911" y="1326547"/>
                    </a:moveTo>
                    <a:lnTo>
                      <a:pt x="1130886" y="1416545"/>
                    </a:lnTo>
                    <a:lnTo>
                      <a:pt x="1130989" y="1416517"/>
                    </a:lnTo>
                    <a:lnTo>
                      <a:pt x="1312935" y="1622593"/>
                    </a:lnTo>
                    <a:lnTo>
                      <a:pt x="1164126" y="2754124"/>
                    </a:lnTo>
                    <a:lnTo>
                      <a:pt x="1330469" y="3179256"/>
                    </a:lnTo>
                    <a:cubicBezTo>
                      <a:pt x="1393318" y="3185424"/>
                      <a:pt x="1456167" y="2747966"/>
                      <a:pt x="1519023" y="2754127"/>
                    </a:cubicBezTo>
                    <a:lnTo>
                      <a:pt x="1368996" y="1613275"/>
                    </a:lnTo>
                    <a:lnTo>
                      <a:pt x="1547978" y="1410556"/>
                    </a:lnTo>
                    <a:lnTo>
                      <a:pt x="1549687" y="1411027"/>
                    </a:lnTo>
                    <a:lnTo>
                      <a:pt x="1625697" y="1326547"/>
                    </a:lnTo>
                    <a:lnTo>
                      <a:pt x="1740228" y="1463512"/>
                    </a:lnTo>
                    <a:lnTo>
                      <a:pt x="2163777" y="1580180"/>
                    </a:lnTo>
                    <a:lnTo>
                      <a:pt x="2163105" y="1571541"/>
                    </a:lnTo>
                    <a:lnTo>
                      <a:pt x="2369061" y="1628276"/>
                    </a:lnTo>
                    <a:lnTo>
                      <a:pt x="2376321" y="1626429"/>
                    </a:lnTo>
                    <a:lnTo>
                      <a:pt x="2619825" y="2583371"/>
                    </a:lnTo>
                    <a:lnTo>
                      <a:pt x="2622880" y="2582594"/>
                    </a:lnTo>
                    <a:lnTo>
                      <a:pt x="2678814" y="2802409"/>
                    </a:lnTo>
                    <a:lnTo>
                      <a:pt x="2680685" y="2803247"/>
                    </a:lnTo>
                    <a:lnTo>
                      <a:pt x="2208786" y="3856531"/>
                    </a:lnTo>
                    <a:lnTo>
                      <a:pt x="2208786" y="3871389"/>
                    </a:lnTo>
                    <a:lnTo>
                      <a:pt x="2049180" y="3871389"/>
                    </a:lnTo>
                    <a:lnTo>
                      <a:pt x="2049443" y="3874563"/>
                    </a:lnTo>
                    <a:lnTo>
                      <a:pt x="648500" y="3874563"/>
                    </a:lnTo>
                    <a:lnTo>
                      <a:pt x="648762" y="3871389"/>
                    </a:lnTo>
                    <a:lnTo>
                      <a:pt x="456186" y="3871389"/>
                    </a:lnTo>
                    <a:lnTo>
                      <a:pt x="456186" y="3867966"/>
                    </a:lnTo>
                    <a:lnTo>
                      <a:pt x="0" y="2849753"/>
                    </a:lnTo>
                    <a:lnTo>
                      <a:pt x="1070" y="2845549"/>
                    </a:lnTo>
                    <a:lnTo>
                      <a:pt x="3080" y="2844648"/>
                    </a:lnTo>
                    <a:lnTo>
                      <a:pt x="1407" y="2844222"/>
                    </a:lnTo>
                    <a:lnTo>
                      <a:pt x="309256" y="1634409"/>
                    </a:lnTo>
                    <a:lnTo>
                      <a:pt x="492252" y="1583998"/>
                    </a:lnTo>
                    <a:lnTo>
                      <a:pt x="491584" y="1592643"/>
                    </a:lnTo>
                    <a:lnTo>
                      <a:pt x="927899" y="1472458"/>
                    </a:lnTo>
                    <a:close/>
                    <a:moveTo>
                      <a:pt x="1330482" y="0"/>
                    </a:moveTo>
                    <a:cubicBezTo>
                      <a:pt x="1677575" y="0"/>
                      <a:pt x="1958952" y="281376"/>
                      <a:pt x="1958952" y="628469"/>
                    </a:cubicBezTo>
                    <a:cubicBezTo>
                      <a:pt x="1958952" y="975562"/>
                      <a:pt x="1677575" y="1256939"/>
                      <a:pt x="1330482" y="1256939"/>
                    </a:cubicBezTo>
                    <a:cubicBezTo>
                      <a:pt x="983390" y="1256939"/>
                      <a:pt x="702013" y="975562"/>
                      <a:pt x="702013" y="628469"/>
                    </a:cubicBezTo>
                    <a:cubicBezTo>
                      <a:pt x="702013" y="281376"/>
                      <a:pt x="983390" y="0"/>
                      <a:pt x="133048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latin typeface="微软雅黑" panose="020B0503020204020204" charset="-122"/>
                  <a:ea typeface="微软雅黑" panose="020B0503020204020204" charset="-122"/>
                </a:endParaRPr>
              </a:p>
            </p:txBody>
          </p:sp>
          <p:sp>
            <p:nvSpPr>
              <p:cNvPr id="43" name="流程图: 联系 2"/>
              <p:cNvSpPr/>
              <p:nvPr/>
            </p:nvSpPr>
            <p:spPr>
              <a:xfrm>
                <a:off x="6133940" y="939861"/>
                <a:ext cx="1914686" cy="2767416"/>
              </a:xfrm>
              <a:custGeom>
                <a:avLst/>
                <a:gdLst/>
                <a:ahLst/>
                <a:cxnLst/>
                <a:rect l="l" t="t" r="r" b="b"/>
                <a:pathLst>
                  <a:path w="2680685" h="3874563">
                    <a:moveTo>
                      <a:pt x="1049911" y="1326547"/>
                    </a:moveTo>
                    <a:lnTo>
                      <a:pt x="1130886" y="1416545"/>
                    </a:lnTo>
                    <a:lnTo>
                      <a:pt x="1130989" y="1416517"/>
                    </a:lnTo>
                    <a:lnTo>
                      <a:pt x="1312935" y="1622593"/>
                    </a:lnTo>
                    <a:lnTo>
                      <a:pt x="1164126" y="2754124"/>
                    </a:lnTo>
                    <a:lnTo>
                      <a:pt x="1330469" y="3179256"/>
                    </a:lnTo>
                    <a:cubicBezTo>
                      <a:pt x="1393318" y="3185424"/>
                      <a:pt x="1456167" y="2747966"/>
                      <a:pt x="1519023" y="2754127"/>
                    </a:cubicBezTo>
                    <a:lnTo>
                      <a:pt x="1368996" y="1613275"/>
                    </a:lnTo>
                    <a:lnTo>
                      <a:pt x="1547978" y="1410556"/>
                    </a:lnTo>
                    <a:lnTo>
                      <a:pt x="1549687" y="1411027"/>
                    </a:lnTo>
                    <a:lnTo>
                      <a:pt x="1625697" y="1326547"/>
                    </a:lnTo>
                    <a:lnTo>
                      <a:pt x="1740228" y="1463512"/>
                    </a:lnTo>
                    <a:lnTo>
                      <a:pt x="2163777" y="1580180"/>
                    </a:lnTo>
                    <a:lnTo>
                      <a:pt x="2163105" y="1571541"/>
                    </a:lnTo>
                    <a:lnTo>
                      <a:pt x="2369061" y="1628276"/>
                    </a:lnTo>
                    <a:lnTo>
                      <a:pt x="2376321" y="1626429"/>
                    </a:lnTo>
                    <a:lnTo>
                      <a:pt x="2619825" y="2583371"/>
                    </a:lnTo>
                    <a:lnTo>
                      <a:pt x="2622880" y="2582594"/>
                    </a:lnTo>
                    <a:lnTo>
                      <a:pt x="2678814" y="2802409"/>
                    </a:lnTo>
                    <a:lnTo>
                      <a:pt x="2680685" y="2803247"/>
                    </a:lnTo>
                    <a:lnTo>
                      <a:pt x="2208786" y="3856531"/>
                    </a:lnTo>
                    <a:lnTo>
                      <a:pt x="2208786" y="3871389"/>
                    </a:lnTo>
                    <a:lnTo>
                      <a:pt x="2049180" y="3871389"/>
                    </a:lnTo>
                    <a:lnTo>
                      <a:pt x="2049443" y="3874563"/>
                    </a:lnTo>
                    <a:lnTo>
                      <a:pt x="648500" y="3874563"/>
                    </a:lnTo>
                    <a:lnTo>
                      <a:pt x="648762" y="3871389"/>
                    </a:lnTo>
                    <a:lnTo>
                      <a:pt x="456186" y="3871389"/>
                    </a:lnTo>
                    <a:lnTo>
                      <a:pt x="456186" y="3867966"/>
                    </a:lnTo>
                    <a:lnTo>
                      <a:pt x="0" y="2849753"/>
                    </a:lnTo>
                    <a:lnTo>
                      <a:pt x="1070" y="2845549"/>
                    </a:lnTo>
                    <a:lnTo>
                      <a:pt x="3080" y="2844648"/>
                    </a:lnTo>
                    <a:lnTo>
                      <a:pt x="1407" y="2844222"/>
                    </a:lnTo>
                    <a:lnTo>
                      <a:pt x="309256" y="1634409"/>
                    </a:lnTo>
                    <a:lnTo>
                      <a:pt x="492252" y="1583998"/>
                    </a:lnTo>
                    <a:lnTo>
                      <a:pt x="491584" y="1592643"/>
                    </a:lnTo>
                    <a:lnTo>
                      <a:pt x="927899" y="1472458"/>
                    </a:lnTo>
                    <a:close/>
                    <a:moveTo>
                      <a:pt x="1330482" y="0"/>
                    </a:moveTo>
                    <a:cubicBezTo>
                      <a:pt x="1677575" y="0"/>
                      <a:pt x="1958952" y="281376"/>
                      <a:pt x="1958952" y="628469"/>
                    </a:cubicBezTo>
                    <a:cubicBezTo>
                      <a:pt x="1958952" y="975562"/>
                      <a:pt x="1677575" y="1256939"/>
                      <a:pt x="1330482" y="1256939"/>
                    </a:cubicBezTo>
                    <a:cubicBezTo>
                      <a:pt x="983390" y="1256939"/>
                      <a:pt x="702013" y="975562"/>
                      <a:pt x="702013" y="628469"/>
                    </a:cubicBezTo>
                    <a:cubicBezTo>
                      <a:pt x="702013" y="281376"/>
                      <a:pt x="983390" y="0"/>
                      <a:pt x="133048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latin typeface="微软雅黑" panose="020B0503020204020204" charset="-122"/>
                  <a:ea typeface="微软雅黑" panose="020B0503020204020204" charset="-122"/>
                </a:endParaRPr>
              </a:p>
            </p:txBody>
          </p:sp>
        </p:grpSp>
        <p:sp>
          <p:nvSpPr>
            <p:cNvPr id="37" name="五角星 18"/>
            <p:cNvSpPr/>
            <p:nvPr/>
          </p:nvSpPr>
          <p:spPr>
            <a:xfrm rot="2134838">
              <a:off x="7381805" y="2598067"/>
              <a:ext cx="1855575" cy="1883670"/>
            </a:xfrm>
            <a:custGeom>
              <a:avLst/>
              <a:gdLst/>
              <a:ahLst/>
              <a:cxnLst/>
              <a:rect l="l" t="t" r="r" b="b"/>
              <a:pathLst>
                <a:path w="2146515" h="2179015">
                  <a:moveTo>
                    <a:pt x="471122" y="237422"/>
                  </a:moveTo>
                  <a:lnTo>
                    <a:pt x="747200" y="241233"/>
                  </a:lnTo>
                  <a:lnTo>
                    <a:pt x="1073258" y="0"/>
                  </a:lnTo>
                  <a:lnTo>
                    <a:pt x="1393697" y="237076"/>
                  </a:lnTo>
                  <a:lnTo>
                    <a:pt x="1750864" y="225501"/>
                  </a:lnTo>
                  <a:lnTo>
                    <a:pt x="1842069" y="552087"/>
                  </a:lnTo>
                  <a:lnTo>
                    <a:pt x="2146515" y="756238"/>
                  </a:lnTo>
                  <a:lnTo>
                    <a:pt x="2015413" y="1118523"/>
                  </a:lnTo>
                  <a:lnTo>
                    <a:pt x="2117270" y="1425471"/>
                  </a:lnTo>
                  <a:lnTo>
                    <a:pt x="1851783" y="1606493"/>
                  </a:lnTo>
                  <a:lnTo>
                    <a:pt x="1736567" y="1979858"/>
                  </a:lnTo>
                  <a:lnTo>
                    <a:pt x="1341430" y="1970902"/>
                  </a:lnTo>
                  <a:lnTo>
                    <a:pt x="1063978" y="2179015"/>
                  </a:lnTo>
                  <a:lnTo>
                    <a:pt x="790207" y="1971239"/>
                  </a:lnTo>
                  <a:lnTo>
                    <a:pt x="409948" y="1979858"/>
                  </a:lnTo>
                  <a:lnTo>
                    <a:pt x="298033" y="1617190"/>
                  </a:lnTo>
                  <a:lnTo>
                    <a:pt x="46603" y="1444761"/>
                  </a:lnTo>
                  <a:lnTo>
                    <a:pt x="150057" y="1170905"/>
                  </a:lnTo>
                  <a:lnTo>
                    <a:pt x="0" y="756238"/>
                  </a:lnTo>
                  <a:lnTo>
                    <a:pt x="386524" y="497047"/>
                  </a:lnTo>
                  <a:close/>
                </a:path>
              </a:pathLst>
            </a:custGeom>
            <a:solidFill>
              <a:srgbClr val="A92F2F"/>
            </a:solidFill>
            <a:ln>
              <a:solidFill>
                <a:srgbClr val="A92F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latin typeface="微软雅黑" panose="020B0503020204020204" charset="-122"/>
                <a:ea typeface="微软雅黑" panose="020B0503020204020204" charset="-122"/>
              </a:endParaRPr>
            </a:p>
          </p:txBody>
        </p:sp>
        <p:sp>
          <p:nvSpPr>
            <p:cNvPr id="38" name="TextBox 43"/>
            <p:cNvSpPr txBox="1"/>
            <p:nvPr/>
          </p:nvSpPr>
          <p:spPr>
            <a:xfrm>
              <a:off x="7731564" y="3563166"/>
              <a:ext cx="1226863" cy="415134"/>
            </a:xfrm>
            <a:prstGeom prst="rect">
              <a:avLst/>
            </a:prstGeom>
            <a:noFill/>
          </p:spPr>
          <p:txBody>
            <a:bodyPr wrap="square" rtlCol="0">
              <a:spAutoFit/>
            </a:bodyPr>
            <a:lstStyle/>
            <a:p>
              <a:pPr algn="ctr"/>
              <a:r>
                <a:rPr lang="zh-CN" altLang="en-US" sz="1600" b="1" dirty="0">
                  <a:solidFill>
                    <a:schemeClr val="bg1"/>
                  </a:solidFill>
                  <a:latin typeface="微软雅黑" panose="020B0503020204020204" charset="-122"/>
                  <a:ea typeface="微软雅黑" panose="020B0503020204020204" charset="-122"/>
                </a:rPr>
                <a:t>标题</a:t>
              </a:r>
              <a:endParaRPr lang="en-US" altLang="zh-CN" sz="1600" b="1" dirty="0">
                <a:solidFill>
                  <a:schemeClr val="bg1"/>
                </a:solidFill>
                <a:latin typeface="微软雅黑" panose="020B0503020204020204" charset="-122"/>
                <a:ea typeface="微软雅黑" panose="020B0503020204020204" charset="-122"/>
              </a:endParaRPr>
            </a:p>
            <a:p>
              <a:pPr algn="ctr"/>
              <a:r>
                <a:rPr lang="zh-CN" altLang="en-US" sz="1600" b="1" dirty="0">
                  <a:solidFill>
                    <a:schemeClr val="bg1"/>
                  </a:solidFill>
                  <a:latin typeface="微软雅黑" panose="020B0503020204020204" charset="-122"/>
                  <a:ea typeface="微软雅黑" panose="020B0503020204020204" charset="-122"/>
                </a:rPr>
                <a:t>输入内容</a:t>
              </a:r>
              <a:endParaRPr lang="zh-CN" altLang="en-US" sz="1600" b="1" dirty="0">
                <a:solidFill>
                  <a:schemeClr val="bg1"/>
                </a:solidFill>
                <a:latin typeface="微软雅黑" panose="020B0503020204020204" charset="-122"/>
                <a:ea typeface="微软雅黑" panose="020B0503020204020204" charset="-122"/>
              </a:endParaRPr>
            </a:p>
          </p:txBody>
        </p:sp>
        <p:sp>
          <p:nvSpPr>
            <p:cNvPr id="39" name="25"/>
            <p:cNvSpPr/>
            <p:nvPr/>
          </p:nvSpPr>
          <p:spPr>
            <a:xfrm>
              <a:off x="8138244" y="3063389"/>
              <a:ext cx="443513" cy="448797"/>
            </a:xfrm>
            <a:custGeom>
              <a:avLst/>
              <a:gdLst/>
              <a:ahLst/>
              <a:cxnLst/>
              <a:rect l="l" t="t" r="r" b="b"/>
              <a:pathLst>
                <a:path w="4210679" h="4260850">
                  <a:moveTo>
                    <a:pt x="83635" y="0"/>
                  </a:moveTo>
                  <a:lnTo>
                    <a:pt x="832931" y="0"/>
                  </a:lnTo>
                  <a:cubicBezTo>
                    <a:pt x="878523" y="0"/>
                    <a:pt x="915483" y="36960"/>
                    <a:pt x="915483" y="82552"/>
                  </a:cubicBezTo>
                  <a:lnTo>
                    <a:pt x="915483" y="412748"/>
                  </a:lnTo>
                  <a:cubicBezTo>
                    <a:pt x="915483" y="443274"/>
                    <a:pt x="898914" y="469930"/>
                    <a:pt x="873607" y="483053"/>
                  </a:cubicBezTo>
                  <a:lnTo>
                    <a:pt x="4210679" y="483053"/>
                  </a:lnTo>
                  <a:lnTo>
                    <a:pt x="4210679" y="1893780"/>
                  </a:lnTo>
                  <a:lnTo>
                    <a:pt x="1406022" y="2781301"/>
                  </a:lnTo>
                  <a:lnTo>
                    <a:pt x="4210679" y="2781301"/>
                  </a:lnTo>
                  <a:lnTo>
                    <a:pt x="4210679" y="3305175"/>
                  </a:lnTo>
                  <a:lnTo>
                    <a:pt x="3591246" y="3305175"/>
                  </a:lnTo>
                  <a:cubicBezTo>
                    <a:pt x="3812567" y="3348853"/>
                    <a:pt x="3979359" y="3544073"/>
                    <a:pt x="3979359" y="3778250"/>
                  </a:cubicBezTo>
                  <a:cubicBezTo>
                    <a:pt x="3979359" y="4044783"/>
                    <a:pt x="3763292" y="4260850"/>
                    <a:pt x="3496759" y="4260850"/>
                  </a:cubicBezTo>
                  <a:cubicBezTo>
                    <a:pt x="3230226" y="4260850"/>
                    <a:pt x="3014159" y="4044783"/>
                    <a:pt x="3014159" y="3778250"/>
                  </a:cubicBezTo>
                  <a:cubicBezTo>
                    <a:pt x="3014159" y="3544073"/>
                    <a:pt x="3180952" y="3348853"/>
                    <a:pt x="3402273" y="3305175"/>
                  </a:cubicBezTo>
                  <a:lnTo>
                    <a:pt x="1267146" y="3305175"/>
                  </a:lnTo>
                  <a:cubicBezTo>
                    <a:pt x="1488467" y="3348853"/>
                    <a:pt x="1655259" y="3544073"/>
                    <a:pt x="1655259" y="3778250"/>
                  </a:cubicBezTo>
                  <a:cubicBezTo>
                    <a:pt x="1655259" y="4044783"/>
                    <a:pt x="1439192" y="4260850"/>
                    <a:pt x="1172659" y="4260850"/>
                  </a:cubicBezTo>
                  <a:cubicBezTo>
                    <a:pt x="906126" y="4260850"/>
                    <a:pt x="690059" y="4044783"/>
                    <a:pt x="690059" y="3778250"/>
                  </a:cubicBezTo>
                  <a:cubicBezTo>
                    <a:pt x="690059" y="3544073"/>
                    <a:pt x="856851" y="3348853"/>
                    <a:pt x="1078173" y="3305175"/>
                  </a:cubicBezTo>
                  <a:lnTo>
                    <a:pt x="972633" y="3305175"/>
                  </a:lnTo>
                  <a:cubicBezTo>
                    <a:pt x="944058" y="3143250"/>
                    <a:pt x="972634" y="3276600"/>
                    <a:pt x="963109" y="2781300"/>
                  </a:cubicBezTo>
                  <a:cubicBezTo>
                    <a:pt x="451270" y="464482"/>
                    <a:pt x="618551" y="1241439"/>
                    <a:pt x="451247" y="494159"/>
                  </a:cubicBezTo>
                  <a:lnTo>
                    <a:pt x="36010" y="492918"/>
                  </a:lnTo>
                  <a:cubicBezTo>
                    <a:pt x="-9582" y="492918"/>
                    <a:pt x="1083" y="489297"/>
                    <a:pt x="1083" y="443705"/>
                  </a:cubicBezTo>
                  <a:lnTo>
                    <a:pt x="1083" y="82552"/>
                  </a:lnTo>
                  <a:cubicBezTo>
                    <a:pt x="1083" y="36960"/>
                    <a:pt x="38043" y="0"/>
                    <a:pt x="8363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latin typeface="微软雅黑" panose="020B0503020204020204" charset="-122"/>
                <a:ea typeface="微软雅黑" panose="020B0503020204020204" charset="-122"/>
              </a:endParaRPr>
            </a:p>
          </p:txBody>
        </p:sp>
        <p:sp>
          <p:nvSpPr>
            <p:cNvPr id="40" name="TextBox 24"/>
            <p:cNvSpPr txBox="1"/>
            <p:nvPr/>
          </p:nvSpPr>
          <p:spPr>
            <a:xfrm>
              <a:off x="5316947" y="4748797"/>
              <a:ext cx="1433874" cy="320239"/>
            </a:xfrm>
            <a:prstGeom prst="rect">
              <a:avLst/>
            </a:prstGeom>
            <a:noFill/>
          </p:spPr>
          <p:txBody>
            <a:bodyPr wrap="none" lIns="80979" tIns="40490" rIns="80979" bIns="40490" rtlCol="0">
              <a:spAutoFit/>
            </a:bodyPr>
            <a:lstStyle>
              <a:defPPr>
                <a:defRPr lang="zh-CN"/>
              </a:defPPr>
              <a:lvl1pPr>
                <a:defRPr sz="1600" b="1">
                  <a:solidFill>
                    <a:schemeClr val="tx1">
                      <a:lumMod val="85000"/>
                      <a:lumOff val="15000"/>
                    </a:schemeClr>
                  </a:solidFill>
                  <a:cs typeface="+mn-ea"/>
                </a:defRPr>
              </a:lvl1pPr>
            </a:lstStyle>
            <a:p>
              <a:r>
                <a:rPr lang="zh-CN" altLang="en-US" sz="2400" dirty="0">
                  <a:solidFill>
                    <a:schemeClr val="bg1">
                      <a:lumMod val="50000"/>
                    </a:schemeClr>
                  </a:solidFill>
                </a:rPr>
                <a:t>标题文字内容</a:t>
              </a:r>
              <a:endParaRPr lang="zh-CN" altLang="en-US" sz="2400" dirty="0">
                <a:solidFill>
                  <a:schemeClr val="bg1">
                    <a:lumMod val="50000"/>
                  </a:schemeClr>
                </a:solidFill>
              </a:endParaRPr>
            </a:p>
          </p:txBody>
        </p:sp>
      </p:gr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0" y="116032"/>
            <a:ext cx="12190413" cy="934348"/>
            <a:chOff x="0" y="116032"/>
            <a:chExt cx="12190413" cy="934348"/>
          </a:xfrm>
        </p:grpSpPr>
        <p:pic>
          <p:nvPicPr>
            <p:cNvPr id="11" name="Picture 4" descr="C:\Users\Administrator\Desktop\素材\Nipic_2174276_20140319144634019323.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flipH="1">
              <a:off x="372916" y="116032"/>
              <a:ext cx="1399379" cy="934348"/>
            </a:xfrm>
            <a:prstGeom prst="rect">
              <a:avLst/>
            </a:prstGeom>
            <a:noFill/>
            <a:extLst>
              <a:ext uri="{909E8E84-426E-40DD-AFC4-6F175D3DCCD1}">
                <a14:hiddenFill xmlns:a14="http://schemas.microsoft.com/office/drawing/2010/main">
                  <a:solidFill>
                    <a:srgbClr val="FFFFFF"/>
                  </a:solidFill>
                </a14:hiddenFill>
              </a:ext>
            </a:extLst>
          </p:spPr>
        </p:pic>
        <p:grpSp>
          <p:nvGrpSpPr>
            <p:cNvPr id="4" name="组合 3"/>
            <p:cNvGrpSpPr/>
            <p:nvPr/>
          </p:nvGrpSpPr>
          <p:grpSpPr>
            <a:xfrm>
              <a:off x="0" y="369419"/>
              <a:ext cx="12190413" cy="668719"/>
              <a:chOff x="0" y="511311"/>
              <a:chExt cx="12190413" cy="668719"/>
            </a:xfrm>
          </p:grpSpPr>
          <p:sp>
            <p:nvSpPr>
              <p:cNvPr id="2" name="矩形 1"/>
              <p:cNvSpPr/>
              <p:nvPr/>
            </p:nvSpPr>
            <p:spPr>
              <a:xfrm flipV="1">
                <a:off x="0" y="1134311"/>
                <a:ext cx="12190413" cy="45719"/>
              </a:xfrm>
              <a:prstGeom prst="rect">
                <a:avLst/>
              </a:prstGeom>
              <a:solidFill>
                <a:srgbClr val="A9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2"/>
              <p:cNvSpPr txBox="1"/>
              <p:nvPr/>
            </p:nvSpPr>
            <p:spPr>
              <a:xfrm>
                <a:off x="1810395" y="511311"/>
                <a:ext cx="3262432" cy="461666"/>
              </a:xfrm>
              <a:prstGeom prst="rect">
                <a:avLst/>
              </a:prstGeom>
              <a:noFill/>
            </p:spPr>
            <p:txBody>
              <a:bodyPr wrap="none" rtlCol="0">
                <a:spAutoFit/>
              </a:bodyPr>
              <a:lstStyle/>
              <a:p>
                <a:r>
                  <a:rPr lang="zh-CN" altLang="en-US" sz="2400" dirty="0">
                    <a:solidFill>
                      <a:srgbClr val="A92F2F"/>
                    </a:solidFill>
                    <a:latin typeface="微软雅黑" panose="020B0503020204020204" charset="-122"/>
                    <a:ea typeface="微软雅黑" panose="020B0503020204020204" charset="-122"/>
                  </a:rPr>
                  <a:t>点击输入相关文字标题</a:t>
                </a:r>
                <a:endParaRPr lang="zh-CN" altLang="en-US" sz="2400" dirty="0">
                  <a:solidFill>
                    <a:srgbClr val="A92F2F"/>
                  </a:solidFill>
                  <a:latin typeface="微软雅黑" panose="020B0503020204020204" charset="-122"/>
                  <a:ea typeface="微软雅黑" panose="020B0503020204020204" charset="-122"/>
                </a:endParaRPr>
              </a:p>
            </p:txBody>
          </p:sp>
        </p:grpSp>
      </p:grpSp>
      <p:sp>
        <p:nvSpPr>
          <p:cNvPr id="7" name="AutoShape 117"/>
          <p:cNvSpPr/>
          <p:nvPr/>
        </p:nvSpPr>
        <p:spPr bwMode="auto">
          <a:xfrm>
            <a:off x="1304875" y="3393858"/>
            <a:ext cx="433415" cy="325364"/>
          </a:xfrm>
          <a:custGeom>
            <a:avLst/>
            <a:gdLst>
              <a:gd name="T0" fmla="+- 0 10799 1"/>
              <a:gd name="T1" fmla="*/ T0 w 21596"/>
              <a:gd name="T2" fmla="*/ 10800 h 21600"/>
              <a:gd name="T3" fmla="+- 0 10799 1"/>
              <a:gd name="T4" fmla="*/ T3 w 21596"/>
              <a:gd name="T5" fmla="*/ 10800 h 21600"/>
              <a:gd name="T6" fmla="+- 0 10799 1"/>
              <a:gd name="T7" fmla="*/ T6 w 21596"/>
              <a:gd name="T8" fmla="*/ 10800 h 21600"/>
              <a:gd name="T9" fmla="+- 0 10799 1"/>
              <a:gd name="T10" fmla="*/ T9 w 21596"/>
              <a:gd name="T11" fmla="*/ 10800 h 21600"/>
            </a:gdLst>
            <a:ahLst/>
            <a:cxnLst>
              <a:cxn ang="0">
                <a:pos x="T1" y="T2"/>
              </a:cxn>
              <a:cxn ang="0">
                <a:pos x="T4" y="T5"/>
              </a:cxn>
              <a:cxn ang="0">
                <a:pos x="T7" y="T8"/>
              </a:cxn>
              <a:cxn ang="0">
                <a:pos x="T10" y="T11"/>
              </a:cxn>
            </a:cxnLst>
            <a:rect l="0" t="0" r="r" b="b"/>
            <a:pathLst>
              <a:path w="21596" h="21600">
                <a:moveTo>
                  <a:pt x="4511" y="2151"/>
                </a:moveTo>
                <a:lnTo>
                  <a:pt x="6064" y="3877"/>
                </a:lnTo>
                <a:lnTo>
                  <a:pt x="4246" y="6302"/>
                </a:lnTo>
                <a:lnTo>
                  <a:pt x="1353" y="6302"/>
                </a:lnTo>
                <a:cubicBezTo>
                  <a:pt x="1353" y="6302"/>
                  <a:pt x="4511" y="2151"/>
                  <a:pt x="4511" y="2151"/>
                </a:cubicBezTo>
                <a:close/>
                <a:moveTo>
                  <a:pt x="17348" y="6302"/>
                </a:moveTo>
                <a:lnTo>
                  <a:pt x="15531" y="3877"/>
                </a:lnTo>
                <a:lnTo>
                  <a:pt x="17082" y="2153"/>
                </a:lnTo>
                <a:lnTo>
                  <a:pt x="20191" y="6302"/>
                </a:lnTo>
                <a:cubicBezTo>
                  <a:pt x="20191" y="6302"/>
                  <a:pt x="17348" y="6302"/>
                  <a:pt x="17348" y="6302"/>
                </a:cubicBezTo>
                <a:close/>
                <a:moveTo>
                  <a:pt x="17264" y="7202"/>
                </a:moveTo>
                <a:lnTo>
                  <a:pt x="19663" y="7202"/>
                </a:lnTo>
                <a:lnTo>
                  <a:pt x="13021" y="16638"/>
                </a:lnTo>
                <a:cubicBezTo>
                  <a:pt x="13021" y="16638"/>
                  <a:pt x="17264" y="7202"/>
                  <a:pt x="17264" y="7202"/>
                </a:cubicBezTo>
                <a:close/>
                <a:moveTo>
                  <a:pt x="8574" y="16637"/>
                </a:moveTo>
                <a:lnTo>
                  <a:pt x="1933" y="7202"/>
                </a:lnTo>
                <a:lnTo>
                  <a:pt x="4330" y="7202"/>
                </a:lnTo>
                <a:cubicBezTo>
                  <a:pt x="4330" y="7202"/>
                  <a:pt x="8574" y="16637"/>
                  <a:pt x="8574" y="16637"/>
                </a:cubicBezTo>
                <a:close/>
                <a:moveTo>
                  <a:pt x="8429" y="7202"/>
                </a:moveTo>
                <a:lnTo>
                  <a:pt x="10084" y="18249"/>
                </a:lnTo>
                <a:lnTo>
                  <a:pt x="5117" y="7202"/>
                </a:lnTo>
                <a:cubicBezTo>
                  <a:pt x="5117" y="7202"/>
                  <a:pt x="8429" y="7202"/>
                  <a:pt x="8429" y="7202"/>
                </a:cubicBezTo>
                <a:close/>
                <a:moveTo>
                  <a:pt x="6584" y="4456"/>
                </a:moveTo>
                <a:lnTo>
                  <a:pt x="8246" y="6302"/>
                </a:lnTo>
                <a:lnTo>
                  <a:pt x="5200" y="6302"/>
                </a:lnTo>
                <a:cubicBezTo>
                  <a:pt x="5200" y="6302"/>
                  <a:pt x="6584" y="4456"/>
                  <a:pt x="6584" y="4456"/>
                </a:cubicBezTo>
                <a:close/>
                <a:moveTo>
                  <a:pt x="6543" y="3238"/>
                </a:moveTo>
                <a:lnTo>
                  <a:pt x="5250" y="1800"/>
                </a:lnTo>
                <a:lnTo>
                  <a:pt x="7621" y="1800"/>
                </a:lnTo>
                <a:cubicBezTo>
                  <a:pt x="7621" y="1800"/>
                  <a:pt x="6543" y="3238"/>
                  <a:pt x="6543" y="3238"/>
                </a:cubicBezTo>
                <a:close/>
                <a:moveTo>
                  <a:pt x="10797" y="3466"/>
                </a:moveTo>
                <a:lnTo>
                  <a:pt x="9299" y="1800"/>
                </a:lnTo>
                <a:lnTo>
                  <a:pt x="12296" y="1800"/>
                </a:lnTo>
                <a:cubicBezTo>
                  <a:pt x="12296" y="1800"/>
                  <a:pt x="10797" y="3466"/>
                  <a:pt x="10797" y="3466"/>
                </a:cubicBezTo>
                <a:close/>
                <a:moveTo>
                  <a:pt x="13974" y="1800"/>
                </a:moveTo>
                <a:lnTo>
                  <a:pt x="16345" y="1800"/>
                </a:lnTo>
                <a:lnTo>
                  <a:pt x="15052" y="3238"/>
                </a:lnTo>
                <a:cubicBezTo>
                  <a:pt x="15052" y="3238"/>
                  <a:pt x="13974" y="1800"/>
                  <a:pt x="13974" y="1800"/>
                </a:cubicBezTo>
                <a:close/>
                <a:moveTo>
                  <a:pt x="13349" y="6302"/>
                </a:moveTo>
                <a:lnTo>
                  <a:pt x="15011" y="4456"/>
                </a:lnTo>
                <a:lnTo>
                  <a:pt x="16394" y="6302"/>
                </a:lnTo>
                <a:cubicBezTo>
                  <a:pt x="16394" y="6302"/>
                  <a:pt x="13349" y="6302"/>
                  <a:pt x="13349" y="6302"/>
                </a:cubicBezTo>
                <a:close/>
                <a:moveTo>
                  <a:pt x="13166" y="7202"/>
                </a:moveTo>
                <a:lnTo>
                  <a:pt x="16478" y="7202"/>
                </a:lnTo>
                <a:lnTo>
                  <a:pt x="11511" y="18249"/>
                </a:lnTo>
                <a:cubicBezTo>
                  <a:pt x="11511" y="18249"/>
                  <a:pt x="13166" y="7202"/>
                  <a:pt x="13166" y="7202"/>
                </a:cubicBezTo>
                <a:close/>
                <a:moveTo>
                  <a:pt x="12478" y="7202"/>
                </a:moveTo>
                <a:lnTo>
                  <a:pt x="10797" y="18414"/>
                </a:lnTo>
                <a:lnTo>
                  <a:pt x="9117" y="7202"/>
                </a:lnTo>
                <a:cubicBezTo>
                  <a:pt x="9117" y="7202"/>
                  <a:pt x="12478" y="7202"/>
                  <a:pt x="12478" y="7202"/>
                </a:cubicBezTo>
                <a:close/>
                <a:moveTo>
                  <a:pt x="8773" y="5716"/>
                </a:moveTo>
                <a:lnTo>
                  <a:pt x="7064" y="3817"/>
                </a:lnTo>
                <a:lnTo>
                  <a:pt x="8426" y="2000"/>
                </a:lnTo>
                <a:lnTo>
                  <a:pt x="10270" y="4051"/>
                </a:lnTo>
                <a:cubicBezTo>
                  <a:pt x="10270" y="4051"/>
                  <a:pt x="8773" y="5716"/>
                  <a:pt x="8773" y="5716"/>
                </a:cubicBezTo>
                <a:close/>
                <a:moveTo>
                  <a:pt x="11325" y="4051"/>
                </a:moveTo>
                <a:lnTo>
                  <a:pt x="13169" y="2000"/>
                </a:lnTo>
                <a:lnTo>
                  <a:pt x="14531" y="3817"/>
                </a:lnTo>
                <a:lnTo>
                  <a:pt x="12822" y="5716"/>
                </a:lnTo>
                <a:cubicBezTo>
                  <a:pt x="12822" y="5716"/>
                  <a:pt x="11325" y="4051"/>
                  <a:pt x="11325" y="4051"/>
                </a:cubicBezTo>
                <a:close/>
                <a:moveTo>
                  <a:pt x="12296" y="6302"/>
                </a:moveTo>
                <a:lnTo>
                  <a:pt x="9299" y="6302"/>
                </a:lnTo>
                <a:lnTo>
                  <a:pt x="10797" y="4638"/>
                </a:lnTo>
                <a:cubicBezTo>
                  <a:pt x="10797" y="4638"/>
                  <a:pt x="12296" y="6302"/>
                  <a:pt x="12296" y="6302"/>
                </a:cubicBezTo>
                <a:close/>
                <a:moveTo>
                  <a:pt x="21200" y="5102"/>
                </a:moveTo>
                <a:lnTo>
                  <a:pt x="17771" y="527"/>
                </a:lnTo>
                <a:cubicBezTo>
                  <a:pt x="17518" y="189"/>
                  <a:pt x="17176" y="0"/>
                  <a:pt x="16817" y="0"/>
                </a:cubicBezTo>
                <a:lnTo>
                  <a:pt x="4779" y="0"/>
                </a:lnTo>
                <a:cubicBezTo>
                  <a:pt x="4420" y="0"/>
                  <a:pt x="4077" y="189"/>
                  <a:pt x="3824" y="527"/>
                </a:cubicBezTo>
                <a:lnTo>
                  <a:pt x="395" y="5102"/>
                </a:lnTo>
                <a:cubicBezTo>
                  <a:pt x="131" y="5455"/>
                  <a:pt x="-1" y="5921"/>
                  <a:pt x="-1" y="6387"/>
                </a:cubicBezTo>
                <a:cubicBezTo>
                  <a:pt x="1" y="6810"/>
                  <a:pt x="114" y="7233"/>
                  <a:pt x="341" y="7573"/>
                </a:cubicBezTo>
                <a:lnTo>
                  <a:pt x="9788" y="20995"/>
                </a:lnTo>
                <a:cubicBezTo>
                  <a:pt x="10045" y="21379"/>
                  <a:pt x="10412" y="21599"/>
                  <a:pt x="10797" y="21599"/>
                </a:cubicBezTo>
                <a:cubicBezTo>
                  <a:pt x="11183" y="21599"/>
                  <a:pt x="11550" y="21379"/>
                  <a:pt x="11807" y="20995"/>
                </a:cubicBezTo>
                <a:lnTo>
                  <a:pt x="21255" y="7573"/>
                </a:lnTo>
                <a:cubicBezTo>
                  <a:pt x="21485" y="7226"/>
                  <a:pt x="21598" y="6791"/>
                  <a:pt x="21595" y="6359"/>
                </a:cubicBezTo>
                <a:cubicBezTo>
                  <a:pt x="21593" y="5902"/>
                  <a:pt x="21459" y="5449"/>
                  <a:pt x="21200" y="5102"/>
                </a:cubicBezTo>
              </a:path>
            </a:pathLst>
          </a:custGeom>
          <a:solidFill>
            <a:srgbClr val="A92F2F"/>
          </a:solidFill>
          <a:ln>
            <a:solidFill>
              <a:srgbClr val="A92F2F"/>
            </a:solidFill>
          </a:ln>
          <a:effectLst/>
        </p:spPr>
        <p:txBody>
          <a:bodyPr lIns="19050" tIns="19050" rIns="19050" bIns="19050" anchor="ctr"/>
          <a:lstStyle/>
          <a:p>
            <a:pPr algn="ctr" defTabSz="171450" fontAlgn="base" hangingPunct="0">
              <a:spcBef>
                <a:spcPct val="0"/>
              </a:spcBef>
              <a:spcAft>
                <a:spcPct val="0"/>
              </a:spcAft>
            </a:pPr>
            <a:endParaRPr lang="en-US" sz="1100">
              <a:solidFill>
                <a:schemeClr val="bg1">
                  <a:lumMod val="65000"/>
                </a:schemeClr>
              </a:solidFill>
              <a:effectLst>
                <a:outerShdw blurRad="38100" dist="38100" dir="2700000" algn="tl">
                  <a:srgbClr val="000000"/>
                </a:outerShdw>
              </a:effectLst>
              <a:latin typeface="Gill Sans" charset="0"/>
              <a:sym typeface="Gill Sans" charset="0"/>
            </a:endParaRPr>
          </a:p>
        </p:txBody>
      </p:sp>
      <p:grpSp>
        <p:nvGrpSpPr>
          <p:cNvPr id="9" name="Group 15"/>
          <p:cNvGrpSpPr/>
          <p:nvPr/>
        </p:nvGrpSpPr>
        <p:grpSpPr>
          <a:xfrm>
            <a:off x="1304875" y="4406959"/>
            <a:ext cx="433415" cy="433572"/>
            <a:chOff x="4439444" y="2582069"/>
            <a:chExt cx="464344" cy="464344"/>
          </a:xfrm>
          <a:solidFill>
            <a:srgbClr val="A92F2F"/>
          </a:solidFill>
        </p:grpSpPr>
        <p:sp>
          <p:nvSpPr>
            <p:cNvPr id="10" name="AutoShape 123"/>
            <p:cNvSpPr/>
            <p:nvPr/>
          </p:nvSpPr>
          <p:spPr bwMode="auto">
            <a:xfrm>
              <a:off x="4439444" y="2582069"/>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grpFill/>
            <a:ln w="12700" cap="flat" cmpd="sng">
              <a:solidFill>
                <a:srgbClr val="A92F2F"/>
              </a:solid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chemeClr val="bg1">
                    <a:lumMod val="65000"/>
                  </a:schemeClr>
                </a:solidFill>
                <a:effectLst>
                  <a:outerShdw blurRad="38100" dist="38100" dir="2700000" algn="tl">
                    <a:srgbClr val="000000"/>
                  </a:outerShdw>
                </a:effectLst>
                <a:latin typeface="Gill Sans" charset="0"/>
                <a:sym typeface="Gill Sans" charset="0"/>
              </a:endParaRPr>
            </a:p>
          </p:txBody>
        </p:sp>
        <p:sp>
          <p:nvSpPr>
            <p:cNvPr id="12" name="AutoShape 124"/>
            <p:cNvSpPr/>
            <p:nvPr/>
          </p:nvSpPr>
          <p:spPr bwMode="auto">
            <a:xfrm>
              <a:off x="4570413" y="2712244"/>
              <a:ext cx="203200" cy="203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grpFill/>
            <a:ln w="12700" cap="flat" cmpd="sng">
              <a:solidFill>
                <a:srgbClr val="A92F2F"/>
              </a:solid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chemeClr val="bg1">
                    <a:lumMod val="65000"/>
                  </a:schemeClr>
                </a:solidFill>
                <a:effectLst>
                  <a:outerShdw blurRad="38100" dist="38100" dir="2700000" algn="tl">
                    <a:srgbClr val="000000"/>
                  </a:outerShdw>
                </a:effectLst>
                <a:latin typeface="Gill Sans" charset="0"/>
                <a:sym typeface="Gill Sans" charset="0"/>
              </a:endParaRPr>
            </a:p>
          </p:txBody>
        </p:sp>
        <p:sp>
          <p:nvSpPr>
            <p:cNvPr id="13" name="AutoShape 125"/>
            <p:cNvSpPr/>
            <p:nvPr/>
          </p:nvSpPr>
          <p:spPr bwMode="auto">
            <a:xfrm>
              <a:off x="4613275" y="2755900"/>
              <a:ext cx="116682" cy="1166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grpFill/>
            <a:ln w="12700" cap="flat" cmpd="sng">
              <a:solidFill>
                <a:srgbClr val="A92F2F"/>
              </a:solid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chemeClr val="bg1">
                    <a:lumMod val="65000"/>
                  </a:schemeClr>
                </a:solidFill>
                <a:effectLst>
                  <a:outerShdw blurRad="38100" dist="38100" dir="2700000" algn="tl">
                    <a:srgbClr val="000000"/>
                  </a:outerShdw>
                </a:effectLst>
                <a:latin typeface="Gill Sans" charset="0"/>
                <a:sym typeface="Gill Sans" charset="0"/>
              </a:endParaRPr>
            </a:p>
          </p:txBody>
        </p:sp>
      </p:grpSp>
      <p:sp>
        <p:nvSpPr>
          <p:cNvPr id="14" name="AutoShape 139"/>
          <p:cNvSpPr/>
          <p:nvPr/>
        </p:nvSpPr>
        <p:spPr bwMode="auto">
          <a:xfrm>
            <a:off x="1304876" y="2338662"/>
            <a:ext cx="433415" cy="420231"/>
          </a:xfrm>
          <a:custGeom>
            <a:avLst/>
            <a:gdLst>
              <a:gd name="T0" fmla="+- 0 10800 104"/>
              <a:gd name="T1" fmla="*/ T0 w 21392"/>
              <a:gd name="T2" fmla="*/ 10800 h 21600"/>
              <a:gd name="T3" fmla="+- 0 10800 104"/>
              <a:gd name="T4" fmla="*/ T3 w 21392"/>
              <a:gd name="T5" fmla="*/ 10800 h 21600"/>
              <a:gd name="T6" fmla="+- 0 10800 104"/>
              <a:gd name="T7" fmla="*/ T6 w 21392"/>
              <a:gd name="T8" fmla="*/ 10800 h 21600"/>
              <a:gd name="T9" fmla="+- 0 10800 104"/>
              <a:gd name="T10" fmla="*/ T9 w 21392"/>
              <a:gd name="T11" fmla="*/ 10800 h 21600"/>
            </a:gdLst>
            <a:ahLst/>
            <a:cxnLst>
              <a:cxn ang="0">
                <a:pos x="T1" y="T2"/>
              </a:cxn>
              <a:cxn ang="0">
                <a:pos x="T4" y="T5"/>
              </a:cxn>
              <a:cxn ang="0">
                <a:pos x="T7" y="T8"/>
              </a:cxn>
              <a:cxn ang="0">
                <a:pos x="T10" y="T11"/>
              </a:cxn>
            </a:cxnLst>
            <a:rect l="0" t="0" r="r" b="b"/>
            <a:pathLst>
              <a:path w="21392" h="21600">
                <a:moveTo>
                  <a:pt x="15768" y="12794"/>
                </a:moveTo>
                <a:cubicBezTo>
                  <a:pt x="15426" y="13150"/>
                  <a:pt x="15271" y="13651"/>
                  <a:pt x="15350" y="14142"/>
                </a:cubicBezTo>
                <a:lnTo>
                  <a:pt x="16296" y="20031"/>
                </a:lnTo>
                <a:lnTo>
                  <a:pt x="11443" y="17309"/>
                </a:lnTo>
                <a:cubicBezTo>
                  <a:pt x="11210" y="17178"/>
                  <a:pt x="10953" y="17112"/>
                  <a:pt x="10696" y="17112"/>
                </a:cubicBezTo>
                <a:cubicBezTo>
                  <a:pt x="10439" y="17112"/>
                  <a:pt x="10182" y="17178"/>
                  <a:pt x="9949" y="17309"/>
                </a:cubicBezTo>
                <a:lnTo>
                  <a:pt x="5095" y="20031"/>
                </a:lnTo>
                <a:lnTo>
                  <a:pt x="6042" y="14142"/>
                </a:lnTo>
                <a:cubicBezTo>
                  <a:pt x="6121" y="13651"/>
                  <a:pt x="5966" y="13150"/>
                  <a:pt x="5624" y="12794"/>
                </a:cubicBezTo>
                <a:lnTo>
                  <a:pt x="1545" y="8550"/>
                </a:lnTo>
                <a:lnTo>
                  <a:pt x="7111" y="7685"/>
                </a:lnTo>
                <a:cubicBezTo>
                  <a:pt x="7619" y="7607"/>
                  <a:pt x="8057" y="7275"/>
                  <a:pt x="8276" y="6802"/>
                </a:cubicBezTo>
                <a:lnTo>
                  <a:pt x="10696" y="1568"/>
                </a:lnTo>
                <a:lnTo>
                  <a:pt x="13116" y="6802"/>
                </a:lnTo>
                <a:cubicBezTo>
                  <a:pt x="13334" y="7275"/>
                  <a:pt x="13772" y="7607"/>
                  <a:pt x="14280" y="7685"/>
                </a:cubicBezTo>
                <a:lnTo>
                  <a:pt x="19847" y="8550"/>
                </a:lnTo>
                <a:cubicBezTo>
                  <a:pt x="19847" y="8550"/>
                  <a:pt x="15768" y="12794"/>
                  <a:pt x="15768" y="12794"/>
                </a:cubicBezTo>
                <a:close/>
                <a:moveTo>
                  <a:pt x="21312" y="8051"/>
                </a:moveTo>
                <a:cubicBezTo>
                  <a:pt x="21127" y="7495"/>
                  <a:pt x="20652" y="7088"/>
                  <a:pt x="20080" y="6999"/>
                </a:cubicBezTo>
                <a:lnTo>
                  <a:pt x="14514" y="6136"/>
                </a:lnTo>
                <a:lnTo>
                  <a:pt x="12094" y="901"/>
                </a:lnTo>
                <a:cubicBezTo>
                  <a:pt x="11840" y="351"/>
                  <a:pt x="11295" y="0"/>
                  <a:pt x="10696" y="0"/>
                </a:cubicBezTo>
                <a:cubicBezTo>
                  <a:pt x="10097" y="0"/>
                  <a:pt x="9552" y="351"/>
                  <a:pt x="9297" y="901"/>
                </a:cubicBezTo>
                <a:lnTo>
                  <a:pt x="6878" y="6136"/>
                </a:lnTo>
                <a:lnTo>
                  <a:pt x="1311" y="6999"/>
                </a:lnTo>
                <a:cubicBezTo>
                  <a:pt x="739" y="7088"/>
                  <a:pt x="264" y="7495"/>
                  <a:pt x="80" y="8051"/>
                </a:cubicBezTo>
                <a:cubicBezTo>
                  <a:pt x="-104" y="8609"/>
                  <a:pt x="35" y="9224"/>
                  <a:pt x="439" y="9644"/>
                </a:cubicBezTo>
                <a:lnTo>
                  <a:pt x="4518" y="13889"/>
                </a:lnTo>
                <a:lnTo>
                  <a:pt x="3572" y="19777"/>
                </a:lnTo>
                <a:cubicBezTo>
                  <a:pt x="3476" y="20370"/>
                  <a:pt x="3722" y="20966"/>
                  <a:pt x="4206" y="21313"/>
                </a:cubicBezTo>
                <a:cubicBezTo>
                  <a:pt x="4471" y="21503"/>
                  <a:pt x="4783" y="21600"/>
                  <a:pt x="5095" y="21600"/>
                </a:cubicBezTo>
                <a:cubicBezTo>
                  <a:pt x="5352" y="21600"/>
                  <a:pt x="5609" y="21534"/>
                  <a:pt x="5843" y="21404"/>
                </a:cubicBezTo>
                <a:lnTo>
                  <a:pt x="10696" y="18681"/>
                </a:lnTo>
                <a:lnTo>
                  <a:pt x="15549" y="21404"/>
                </a:lnTo>
                <a:cubicBezTo>
                  <a:pt x="15782" y="21534"/>
                  <a:pt x="16040" y="21600"/>
                  <a:pt x="16296" y="21600"/>
                </a:cubicBezTo>
                <a:cubicBezTo>
                  <a:pt x="16608" y="21600"/>
                  <a:pt x="16920" y="21503"/>
                  <a:pt x="17186" y="21313"/>
                </a:cubicBezTo>
                <a:cubicBezTo>
                  <a:pt x="17669" y="20966"/>
                  <a:pt x="17915" y="20370"/>
                  <a:pt x="17820" y="19777"/>
                </a:cubicBezTo>
                <a:lnTo>
                  <a:pt x="16873" y="13889"/>
                </a:lnTo>
                <a:lnTo>
                  <a:pt x="20953" y="9644"/>
                </a:lnTo>
                <a:cubicBezTo>
                  <a:pt x="21357" y="9224"/>
                  <a:pt x="21496" y="8609"/>
                  <a:pt x="21312" y="8051"/>
                </a:cubicBezTo>
              </a:path>
            </a:pathLst>
          </a:custGeom>
          <a:solidFill>
            <a:srgbClr val="A92F2F"/>
          </a:solidFill>
          <a:ln>
            <a:solidFill>
              <a:srgbClr val="A92F2F"/>
            </a:solidFill>
          </a:ln>
          <a:effectLst/>
        </p:spPr>
        <p:txBody>
          <a:bodyPr lIns="19050" tIns="19050" rIns="19050" bIns="19050" anchor="ctr"/>
          <a:lstStyle/>
          <a:p>
            <a:pPr algn="ctr" defTabSz="171450" fontAlgn="base" hangingPunct="0">
              <a:spcBef>
                <a:spcPct val="0"/>
              </a:spcBef>
              <a:spcAft>
                <a:spcPct val="0"/>
              </a:spcAft>
            </a:pPr>
            <a:endParaRPr lang="en-US" sz="1100">
              <a:solidFill>
                <a:schemeClr val="bg1">
                  <a:lumMod val="65000"/>
                </a:schemeClr>
              </a:solidFill>
              <a:effectLst>
                <a:outerShdw blurRad="38100" dist="38100" dir="2700000" algn="tl">
                  <a:srgbClr val="000000"/>
                </a:outerShdw>
              </a:effectLst>
              <a:latin typeface="Gill Sans" charset="0"/>
              <a:sym typeface="Gill Sans" charset="0"/>
            </a:endParaRPr>
          </a:p>
        </p:txBody>
      </p:sp>
      <p:sp>
        <p:nvSpPr>
          <p:cNvPr id="15" name="TextBox 21"/>
          <p:cNvSpPr txBox="1"/>
          <p:nvPr/>
        </p:nvSpPr>
        <p:spPr>
          <a:xfrm>
            <a:off x="1908901" y="2121189"/>
            <a:ext cx="1761960" cy="569519"/>
          </a:xfrm>
          <a:prstGeom prst="rect">
            <a:avLst/>
          </a:prstGeom>
          <a:noFill/>
        </p:spPr>
        <p:txBody>
          <a:bodyPr wrap="square" lIns="91436" tIns="45718" rIns="91436" bIns="45718" rtlCol="0">
            <a:spAutoFit/>
          </a:bodyPr>
          <a:lstStyle/>
          <a:p>
            <a:r>
              <a:rPr lang="zh-CN" altLang="en-US" sz="1600" b="1" dirty="0">
                <a:solidFill>
                  <a:schemeClr val="bg1">
                    <a:lumMod val="65000"/>
                  </a:schemeClr>
                </a:solidFill>
                <a:latin typeface="微软雅黑" panose="020B0503020204020204" charset="-122"/>
                <a:ea typeface="微软雅黑" panose="020B0503020204020204" charset="-122"/>
              </a:rPr>
              <a:t>点击添加文本</a:t>
            </a:r>
            <a:endParaRPr lang="zh-CN" altLang="en-US" sz="1600" b="1" dirty="0">
              <a:solidFill>
                <a:schemeClr val="bg1">
                  <a:lumMod val="65000"/>
                </a:schemeClr>
              </a:solidFill>
              <a:latin typeface="微软雅黑" panose="020B0503020204020204" charset="-122"/>
              <a:ea typeface="微软雅黑" panose="020B0503020204020204" charset="-122"/>
            </a:endParaRPr>
          </a:p>
          <a:p>
            <a:endParaRPr lang="en-GB" sz="1500" b="1" dirty="0">
              <a:solidFill>
                <a:schemeClr val="bg1">
                  <a:lumMod val="65000"/>
                </a:schemeClr>
              </a:solidFill>
            </a:endParaRPr>
          </a:p>
        </p:txBody>
      </p:sp>
      <p:sp>
        <p:nvSpPr>
          <p:cNvPr id="16" name="Rectangle 24"/>
          <p:cNvSpPr/>
          <p:nvPr/>
        </p:nvSpPr>
        <p:spPr>
          <a:xfrm>
            <a:off x="1908901" y="2405450"/>
            <a:ext cx="3617185" cy="584910"/>
          </a:xfrm>
          <a:prstGeom prst="rect">
            <a:avLst/>
          </a:prstGeom>
        </p:spPr>
        <p:txBody>
          <a:bodyPr wrap="square" lIns="91436" tIns="45718" rIns="91436" bIns="45718">
            <a:spAutoFit/>
          </a:bodyPr>
          <a:lstStyle/>
          <a:p>
            <a:r>
              <a:rPr lang="zh-CN" altLang="en-US" sz="1600" dirty="0">
                <a:solidFill>
                  <a:schemeClr val="bg1">
                    <a:lumMod val="65000"/>
                  </a:schemeClr>
                </a:solidFill>
                <a:latin typeface="微软雅黑" panose="020B0503020204020204" charset="-122"/>
                <a:ea typeface="微软雅黑" panose="020B0503020204020204" charset="-122"/>
              </a:rPr>
              <a:t>点击输入简要文本内容，文字内容需概况精炼的说明专业设计</a:t>
            </a:r>
            <a:r>
              <a:rPr lang="en-US" altLang="zh-CN" sz="1600" dirty="0">
                <a:solidFill>
                  <a:schemeClr val="bg1">
                    <a:lumMod val="65000"/>
                  </a:schemeClr>
                </a:solidFill>
                <a:latin typeface="微软雅黑" panose="020B0503020204020204" charset="-122"/>
                <a:ea typeface="微软雅黑" panose="020B0503020204020204" charset="-122"/>
              </a:rPr>
              <a:t>……</a:t>
            </a:r>
            <a:endParaRPr lang="en-US" altLang="zh-CN" sz="1600" dirty="0">
              <a:solidFill>
                <a:schemeClr val="bg1">
                  <a:lumMod val="65000"/>
                </a:schemeClr>
              </a:solidFill>
              <a:latin typeface="微软雅黑" panose="020B0503020204020204" charset="-122"/>
              <a:ea typeface="微软雅黑" panose="020B0503020204020204" charset="-122"/>
            </a:endParaRPr>
          </a:p>
        </p:txBody>
      </p:sp>
      <p:sp>
        <p:nvSpPr>
          <p:cNvPr id="17" name="TextBox 23"/>
          <p:cNvSpPr txBox="1"/>
          <p:nvPr/>
        </p:nvSpPr>
        <p:spPr>
          <a:xfrm>
            <a:off x="1908901" y="3121078"/>
            <a:ext cx="1761960" cy="569519"/>
          </a:xfrm>
          <a:prstGeom prst="rect">
            <a:avLst/>
          </a:prstGeom>
          <a:noFill/>
        </p:spPr>
        <p:txBody>
          <a:bodyPr wrap="square" lIns="91436" tIns="45718" rIns="91436" bIns="45718" rtlCol="0">
            <a:spAutoFit/>
          </a:bodyPr>
          <a:lstStyle/>
          <a:p>
            <a:r>
              <a:rPr lang="zh-CN" altLang="en-US" sz="1600" b="1" dirty="0">
                <a:solidFill>
                  <a:schemeClr val="bg1">
                    <a:lumMod val="65000"/>
                  </a:schemeClr>
                </a:solidFill>
                <a:latin typeface="微软雅黑" panose="020B0503020204020204" charset="-122"/>
                <a:ea typeface="微软雅黑" panose="020B0503020204020204" charset="-122"/>
              </a:rPr>
              <a:t>点击添加文本</a:t>
            </a:r>
            <a:endParaRPr lang="zh-CN" altLang="en-US" sz="1600" b="1" dirty="0">
              <a:solidFill>
                <a:schemeClr val="bg1">
                  <a:lumMod val="65000"/>
                </a:schemeClr>
              </a:solidFill>
              <a:latin typeface="微软雅黑" panose="020B0503020204020204" charset="-122"/>
              <a:ea typeface="微软雅黑" panose="020B0503020204020204" charset="-122"/>
            </a:endParaRPr>
          </a:p>
          <a:p>
            <a:endParaRPr lang="en-GB" sz="1500" b="1" dirty="0">
              <a:solidFill>
                <a:schemeClr val="bg1">
                  <a:lumMod val="65000"/>
                </a:schemeClr>
              </a:solidFill>
            </a:endParaRPr>
          </a:p>
        </p:txBody>
      </p:sp>
      <p:sp>
        <p:nvSpPr>
          <p:cNvPr id="18" name="Rectangle 24"/>
          <p:cNvSpPr/>
          <p:nvPr/>
        </p:nvSpPr>
        <p:spPr>
          <a:xfrm>
            <a:off x="1908901" y="3367229"/>
            <a:ext cx="3617185" cy="584910"/>
          </a:xfrm>
          <a:prstGeom prst="rect">
            <a:avLst/>
          </a:prstGeom>
        </p:spPr>
        <p:txBody>
          <a:bodyPr wrap="square" lIns="91436" tIns="45718" rIns="91436" bIns="45718">
            <a:spAutoFit/>
          </a:bodyPr>
          <a:lstStyle/>
          <a:p>
            <a:r>
              <a:rPr lang="zh-CN" altLang="en-US" sz="1600" dirty="0">
                <a:solidFill>
                  <a:schemeClr val="bg1">
                    <a:lumMod val="65000"/>
                  </a:schemeClr>
                </a:solidFill>
                <a:latin typeface="微软雅黑" panose="020B0503020204020204" charset="-122"/>
                <a:ea typeface="微软雅黑" panose="020B0503020204020204" charset="-122"/>
              </a:rPr>
              <a:t>点击输入简要文本内容，文字内容需概况精炼的说明专业设计</a:t>
            </a:r>
            <a:r>
              <a:rPr lang="en-US" altLang="zh-CN" sz="1600" dirty="0">
                <a:solidFill>
                  <a:schemeClr val="bg1">
                    <a:lumMod val="65000"/>
                  </a:schemeClr>
                </a:solidFill>
                <a:latin typeface="微软雅黑" panose="020B0503020204020204" charset="-122"/>
                <a:ea typeface="微软雅黑" panose="020B0503020204020204" charset="-122"/>
              </a:rPr>
              <a:t>……</a:t>
            </a:r>
            <a:endParaRPr lang="en-US" altLang="zh-CN" sz="1600" dirty="0">
              <a:solidFill>
                <a:schemeClr val="bg1">
                  <a:lumMod val="65000"/>
                </a:schemeClr>
              </a:solidFill>
              <a:latin typeface="微软雅黑" panose="020B0503020204020204" charset="-122"/>
              <a:ea typeface="微软雅黑" panose="020B0503020204020204" charset="-122"/>
            </a:endParaRPr>
          </a:p>
        </p:txBody>
      </p:sp>
      <p:sp>
        <p:nvSpPr>
          <p:cNvPr id="19" name="TextBox 25"/>
          <p:cNvSpPr txBox="1"/>
          <p:nvPr/>
        </p:nvSpPr>
        <p:spPr>
          <a:xfrm>
            <a:off x="1908901" y="4159751"/>
            <a:ext cx="1761960" cy="569519"/>
          </a:xfrm>
          <a:prstGeom prst="rect">
            <a:avLst/>
          </a:prstGeom>
          <a:noFill/>
        </p:spPr>
        <p:txBody>
          <a:bodyPr wrap="square" lIns="91436" tIns="45718" rIns="91436" bIns="45718" rtlCol="0">
            <a:spAutoFit/>
          </a:bodyPr>
          <a:lstStyle/>
          <a:p>
            <a:r>
              <a:rPr lang="zh-CN" altLang="en-US" sz="1600" b="1" dirty="0">
                <a:solidFill>
                  <a:schemeClr val="bg1">
                    <a:lumMod val="65000"/>
                  </a:schemeClr>
                </a:solidFill>
                <a:latin typeface="微软雅黑" panose="020B0503020204020204" charset="-122"/>
                <a:ea typeface="微软雅黑" panose="020B0503020204020204" charset="-122"/>
              </a:rPr>
              <a:t>点击添加文本</a:t>
            </a:r>
            <a:endParaRPr lang="zh-CN" altLang="en-US" sz="1600" b="1" dirty="0">
              <a:solidFill>
                <a:schemeClr val="bg1">
                  <a:lumMod val="65000"/>
                </a:schemeClr>
              </a:solidFill>
              <a:latin typeface="微软雅黑" panose="020B0503020204020204" charset="-122"/>
              <a:ea typeface="微软雅黑" panose="020B0503020204020204" charset="-122"/>
            </a:endParaRPr>
          </a:p>
          <a:p>
            <a:endParaRPr lang="en-GB" sz="1500" b="1" dirty="0">
              <a:solidFill>
                <a:schemeClr val="bg1">
                  <a:lumMod val="65000"/>
                </a:schemeClr>
              </a:solidFill>
            </a:endParaRPr>
          </a:p>
        </p:txBody>
      </p:sp>
      <p:sp>
        <p:nvSpPr>
          <p:cNvPr id="20" name="Rectangle 24"/>
          <p:cNvSpPr/>
          <p:nvPr/>
        </p:nvSpPr>
        <p:spPr>
          <a:xfrm>
            <a:off x="1908901" y="4444010"/>
            <a:ext cx="3617185" cy="584910"/>
          </a:xfrm>
          <a:prstGeom prst="rect">
            <a:avLst/>
          </a:prstGeom>
        </p:spPr>
        <p:txBody>
          <a:bodyPr wrap="square" lIns="91436" tIns="45718" rIns="91436" bIns="45718">
            <a:spAutoFit/>
          </a:bodyPr>
          <a:lstStyle/>
          <a:p>
            <a:r>
              <a:rPr lang="zh-CN" altLang="en-US" sz="1600" dirty="0">
                <a:solidFill>
                  <a:schemeClr val="bg1">
                    <a:lumMod val="65000"/>
                  </a:schemeClr>
                </a:solidFill>
                <a:latin typeface="微软雅黑" panose="020B0503020204020204" charset="-122"/>
                <a:ea typeface="微软雅黑" panose="020B0503020204020204" charset="-122"/>
              </a:rPr>
              <a:t>点击输入简要文本内容，文字内容需概况精炼的说明专业设计</a:t>
            </a:r>
            <a:r>
              <a:rPr lang="en-US" altLang="zh-CN" sz="1600" dirty="0">
                <a:solidFill>
                  <a:schemeClr val="bg1">
                    <a:lumMod val="65000"/>
                  </a:schemeClr>
                </a:solidFill>
                <a:latin typeface="微软雅黑" panose="020B0503020204020204" charset="-122"/>
                <a:ea typeface="微软雅黑" panose="020B0503020204020204" charset="-122"/>
              </a:rPr>
              <a:t>……</a:t>
            </a:r>
            <a:endParaRPr lang="en-US" altLang="zh-CN" sz="1600" dirty="0">
              <a:solidFill>
                <a:schemeClr val="bg1">
                  <a:lumMod val="65000"/>
                </a:schemeClr>
              </a:solidFill>
              <a:latin typeface="微软雅黑" panose="020B0503020204020204" charset="-122"/>
              <a:ea typeface="微软雅黑" panose="020B0503020204020204" charset="-122"/>
            </a:endParaRPr>
          </a:p>
        </p:txBody>
      </p:sp>
      <p:sp>
        <p:nvSpPr>
          <p:cNvPr id="22" name="AutoShape 117"/>
          <p:cNvSpPr/>
          <p:nvPr/>
        </p:nvSpPr>
        <p:spPr bwMode="auto">
          <a:xfrm>
            <a:off x="1304875" y="5447931"/>
            <a:ext cx="433415" cy="325364"/>
          </a:xfrm>
          <a:custGeom>
            <a:avLst/>
            <a:gdLst>
              <a:gd name="T0" fmla="+- 0 10799 1"/>
              <a:gd name="T1" fmla="*/ T0 w 21596"/>
              <a:gd name="T2" fmla="*/ 10800 h 21600"/>
              <a:gd name="T3" fmla="+- 0 10799 1"/>
              <a:gd name="T4" fmla="*/ T3 w 21596"/>
              <a:gd name="T5" fmla="*/ 10800 h 21600"/>
              <a:gd name="T6" fmla="+- 0 10799 1"/>
              <a:gd name="T7" fmla="*/ T6 w 21596"/>
              <a:gd name="T8" fmla="*/ 10800 h 21600"/>
              <a:gd name="T9" fmla="+- 0 10799 1"/>
              <a:gd name="T10" fmla="*/ T9 w 21596"/>
              <a:gd name="T11" fmla="*/ 10800 h 21600"/>
            </a:gdLst>
            <a:ahLst/>
            <a:cxnLst>
              <a:cxn ang="0">
                <a:pos x="T1" y="T2"/>
              </a:cxn>
              <a:cxn ang="0">
                <a:pos x="T4" y="T5"/>
              </a:cxn>
              <a:cxn ang="0">
                <a:pos x="T7" y="T8"/>
              </a:cxn>
              <a:cxn ang="0">
                <a:pos x="T10" y="T11"/>
              </a:cxn>
            </a:cxnLst>
            <a:rect l="0" t="0" r="r" b="b"/>
            <a:pathLst>
              <a:path w="21596" h="21600">
                <a:moveTo>
                  <a:pt x="4511" y="2151"/>
                </a:moveTo>
                <a:lnTo>
                  <a:pt x="6064" y="3877"/>
                </a:lnTo>
                <a:lnTo>
                  <a:pt x="4246" y="6302"/>
                </a:lnTo>
                <a:lnTo>
                  <a:pt x="1353" y="6302"/>
                </a:lnTo>
                <a:cubicBezTo>
                  <a:pt x="1353" y="6302"/>
                  <a:pt x="4511" y="2151"/>
                  <a:pt x="4511" y="2151"/>
                </a:cubicBezTo>
                <a:close/>
                <a:moveTo>
                  <a:pt x="17348" y="6302"/>
                </a:moveTo>
                <a:lnTo>
                  <a:pt x="15531" y="3877"/>
                </a:lnTo>
                <a:lnTo>
                  <a:pt x="17082" y="2153"/>
                </a:lnTo>
                <a:lnTo>
                  <a:pt x="20191" y="6302"/>
                </a:lnTo>
                <a:cubicBezTo>
                  <a:pt x="20191" y="6302"/>
                  <a:pt x="17348" y="6302"/>
                  <a:pt x="17348" y="6302"/>
                </a:cubicBezTo>
                <a:close/>
                <a:moveTo>
                  <a:pt x="17264" y="7202"/>
                </a:moveTo>
                <a:lnTo>
                  <a:pt x="19663" y="7202"/>
                </a:lnTo>
                <a:lnTo>
                  <a:pt x="13021" y="16638"/>
                </a:lnTo>
                <a:cubicBezTo>
                  <a:pt x="13021" y="16638"/>
                  <a:pt x="17264" y="7202"/>
                  <a:pt x="17264" y="7202"/>
                </a:cubicBezTo>
                <a:close/>
                <a:moveTo>
                  <a:pt x="8574" y="16637"/>
                </a:moveTo>
                <a:lnTo>
                  <a:pt x="1933" y="7202"/>
                </a:lnTo>
                <a:lnTo>
                  <a:pt x="4330" y="7202"/>
                </a:lnTo>
                <a:cubicBezTo>
                  <a:pt x="4330" y="7202"/>
                  <a:pt x="8574" y="16637"/>
                  <a:pt x="8574" y="16637"/>
                </a:cubicBezTo>
                <a:close/>
                <a:moveTo>
                  <a:pt x="8429" y="7202"/>
                </a:moveTo>
                <a:lnTo>
                  <a:pt x="10084" y="18249"/>
                </a:lnTo>
                <a:lnTo>
                  <a:pt x="5117" y="7202"/>
                </a:lnTo>
                <a:cubicBezTo>
                  <a:pt x="5117" y="7202"/>
                  <a:pt x="8429" y="7202"/>
                  <a:pt x="8429" y="7202"/>
                </a:cubicBezTo>
                <a:close/>
                <a:moveTo>
                  <a:pt x="6584" y="4456"/>
                </a:moveTo>
                <a:lnTo>
                  <a:pt x="8246" y="6302"/>
                </a:lnTo>
                <a:lnTo>
                  <a:pt x="5200" y="6302"/>
                </a:lnTo>
                <a:cubicBezTo>
                  <a:pt x="5200" y="6302"/>
                  <a:pt x="6584" y="4456"/>
                  <a:pt x="6584" y="4456"/>
                </a:cubicBezTo>
                <a:close/>
                <a:moveTo>
                  <a:pt x="6543" y="3238"/>
                </a:moveTo>
                <a:lnTo>
                  <a:pt x="5250" y="1800"/>
                </a:lnTo>
                <a:lnTo>
                  <a:pt x="7621" y="1800"/>
                </a:lnTo>
                <a:cubicBezTo>
                  <a:pt x="7621" y="1800"/>
                  <a:pt x="6543" y="3238"/>
                  <a:pt x="6543" y="3238"/>
                </a:cubicBezTo>
                <a:close/>
                <a:moveTo>
                  <a:pt x="10797" y="3466"/>
                </a:moveTo>
                <a:lnTo>
                  <a:pt x="9299" y="1800"/>
                </a:lnTo>
                <a:lnTo>
                  <a:pt x="12296" y="1800"/>
                </a:lnTo>
                <a:cubicBezTo>
                  <a:pt x="12296" y="1800"/>
                  <a:pt x="10797" y="3466"/>
                  <a:pt x="10797" y="3466"/>
                </a:cubicBezTo>
                <a:close/>
                <a:moveTo>
                  <a:pt x="13974" y="1800"/>
                </a:moveTo>
                <a:lnTo>
                  <a:pt x="16345" y="1800"/>
                </a:lnTo>
                <a:lnTo>
                  <a:pt x="15052" y="3238"/>
                </a:lnTo>
                <a:cubicBezTo>
                  <a:pt x="15052" y="3238"/>
                  <a:pt x="13974" y="1800"/>
                  <a:pt x="13974" y="1800"/>
                </a:cubicBezTo>
                <a:close/>
                <a:moveTo>
                  <a:pt x="13349" y="6302"/>
                </a:moveTo>
                <a:lnTo>
                  <a:pt x="15011" y="4456"/>
                </a:lnTo>
                <a:lnTo>
                  <a:pt x="16394" y="6302"/>
                </a:lnTo>
                <a:cubicBezTo>
                  <a:pt x="16394" y="6302"/>
                  <a:pt x="13349" y="6302"/>
                  <a:pt x="13349" y="6302"/>
                </a:cubicBezTo>
                <a:close/>
                <a:moveTo>
                  <a:pt x="13166" y="7202"/>
                </a:moveTo>
                <a:lnTo>
                  <a:pt x="16478" y="7202"/>
                </a:lnTo>
                <a:lnTo>
                  <a:pt x="11511" y="18249"/>
                </a:lnTo>
                <a:cubicBezTo>
                  <a:pt x="11511" y="18249"/>
                  <a:pt x="13166" y="7202"/>
                  <a:pt x="13166" y="7202"/>
                </a:cubicBezTo>
                <a:close/>
                <a:moveTo>
                  <a:pt x="12478" y="7202"/>
                </a:moveTo>
                <a:lnTo>
                  <a:pt x="10797" y="18414"/>
                </a:lnTo>
                <a:lnTo>
                  <a:pt x="9117" y="7202"/>
                </a:lnTo>
                <a:cubicBezTo>
                  <a:pt x="9117" y="7202"/>
                  <a:pt x="12478" y="7202"/>
                  <a:pt x="12478" y="7202"/>
                </a:cubicBezTo>
                <a:close/>
                <a:moveTo>
                  <a:pt x="8773" y="5716"/>
                </a:moveTo>
                <a:lnTo>
                  <a:pt x="7064" y="3817"/>
                </a:lnTo>
                <a:lnTo>
                  <a:pt x="8426" y="2000"/>
                </a:lnTo>
                <a:lnTo>
                  <a:pt x="10270" y="4051"/>
                </a:lnTo>
                <a:cubicBezTo>
                  <a:pt x="10270" y="4051"/>
                  <a:pt x="8773" y="5716"/>
                  <a:pt x="8773" y="5716"/>
                </a:cubicBezTo>
                <a:close/>
                <a:moveTo>
                  <a:pt x="11325" y="4051"/>
                </a:moveTo>
                <a:lnTo>
                  <a:pt x="13169" y="2000"/>
                </a:lnTo>
                <a:lnTo>
                  <a:pt x="14531" y="3817"/>
                </a:lnTo>
                <a:lnTo>
                  <a:pt x="12822" y="5716"/>
                </a:lnTo>
                <a:cubicBezTo>
                  <a:pt x="12822" y="5716"/>
                  <a:pt x="11325" y="4051"/>
                  <a:pt x="11325" y="4051"/>
                </a:cubicBezTo>
                <a:close/>
                <a:moveTo>
                  <a:pt x="12296" y="6302"/>
                </a:moveTo>
                <a:lnTo>
                  <a:pt x="9299" y="6302"/>
                </a:lnTo>
                <a:lnTo>
                  <a:pt x="10797" y="4638"/>
                </a:lnTo>
                <a:cubicBezTo>
                  <a:pt x="10797" y="4638"/>
                  <a:pt x="12296" y="6302"/>
                  <a:pt x="12296" y="6302"/>
                </a:cubicBezTo>
                <a:close/>
                <a:moveTo>
                  <a:pt x="21200" y="5102"/>
                </a:moveTo>
                <a:lnTo>
                  <a:pt x="17771" y="527"/>
                </a:lnTo>
                <a:cubicBezTo>
                  <a:pt x="17518" y="189"/>
                  <a:pt x="17176" y="0"/>
                  <a:pt x="16817" y="0"/>
                </a:cubicBezTo>
                <a:lnTo>
                  <a:pt x="4779" y="0"/>
                </a:lnTo>
                <a:cubicBezTo>
                  <a:pt x="4420" y="0"/>
                  <a:pt x="4077" y="189"/>
                  <a:pt x="3824" y="527"/>
                </a:cubicBezTo>
                <a:lnTo>
                  <a:pt x="395" y="5102"/>
                </a:lnTo>
                <a:cubicBezTo>
                  <a:pt x="131" y="5455"/>
                  <a:pt x="-1" y="5921"/>
                  <a:pt x="-1" y="6387"/>
                </a:cubicBezTo>
                <a:cubicBezTo>
                  <a:pt x="1" y="6810"/>
                  <a:pt x="114" y="7233"/>
                  <a:pt x="341" y="7573"/>
                </a:cubicBezTo>
                <a:lnTo>
                  <a:pt x="9788" y="20995"/>
                </a:lnTo>
                <a:cubicBezTo>
                  <a:pt x="10045" y="21379"/>
                  <a:pt x="10412" y="21599"/>
                  <a:pt x="10797" y="21599"/>
                </a:cubicBezTo>
                <a:cubicBezTo>
                  <a:pt x="11183" y="21599"/>
                  <a:pt x="11550" y="21379"/>
                  <a:pt x="11807" y="20995"/>
                </a:cubicBezTo>
                <a:lnTo>
                  <a:pt x="21255" y="7573"/>
                </a:lnTo>
                <a:cubicBezTo>
                  <a:pt x="21485" y="7226"/>
                  <a:pt x="21598" y="6791"/>
                  <a:pt x="21595" y="6359"/>
                </a:cubicBezTo>
                <a:cubicBezTo>
                  <a:pt x="21593" y="5902"/>
                  <a:pt x="21459" y="5449"/>
                  <a:pt x="21200" y="5102"/>
                </a:cubicBezTo>
              </a:path>
            </a:pathLst>
          </a:custGeom>
          <a:solidFill>
            <a:srgbClr val="A92F2F"/>
          </a:solidFill>
          <a:ln>
            <a:solidFill>
              <a:srgbClr val="A92F2F"/>
            </a:solidFill>
          </a:ln>
          <a:effectLst/>
        </p:spPr>
        <p:txBody>
          <a:bodyPr lIns="19050" tIns="19050" rIns="19050" bIns="19050" anchor="ctr"/>
          <a:lstStyle/>
          <a:p>
            <a:pPr algn="ctr" defTabSz="171450" fontAlgn="base" hangingPunct="0">
              <a:spcBef>
                <a:spcPct val="0"/>
              </a:spcBef>
              <a:spcAft>
                <a:spcPct val="0"/>
              </a:spcAft>
            </a:pPr>
            <a:endParaRPr lang="en-US" sz="1100">
              <a:solidFill>
                <a:schemeClr val="bg1">
                  <a:lumMod val="65000"/>
                </a:schemeClr>
              </a:solidFill>
              <a:effectLst>
                <a:outerShdw blurRad="38100" dist="38100" dir="2700000" algn="tl">
                  <a:srgbClr val="000000"/>
                </a:outerShdw>
              </a:effectLst>
              <a:latin typeface="Gill Sans" charset="0"/>
              <a:sym typeface="Gill Sans" charset="0"/>
            </a:endParaRPr>
          </a:p>
        </p:txBody>
      </p:sp>
      <p:sp>
        <p:nvSpPr>
          <p:cNvPr id="23" name="TextBox 23"/>
          <p:cNvSpPr txBox="1"/>
          <p:nvPr/>
        </p:nvSpPr>
        <p:spPr>
          <a:xfrm>
            <a:off x="1908901" y="5175151"/>
            <a:ext cx="1761960" cy="569519"/>
          </a:xfrm>
          <a:prstGeom prst="rect">
            <a:avLst/>
          </a:prstGeom>
          <a:noFill/>
        </p:spPr>
        <p:txBody>
          <a:bodyPr wrap="square" lIns="91436" tIns="45718" rIns="91436" bIns="45718" rtlCol="0">
            <a:spAutoFit/>
          </a:bodyPr>
          <a:lstStyle/>
          <a:p>
            <a:r>
              <a:rPr lang="zh-CN" altLang="en-US" sz="1600" b="1" dirty="0">
                <a:solidFill>
                  <a:schemeClr val="bg1">
                    <a:lumMod val="65000"/>
                  </a:schemeClr>
                </a:solidFill>
                <a:latin typeface="微软雅黑" panose="020B0503020204020204" charset="-122"/>
                <a:ea typeface="微软雅黑" panose="020B0503020204020204" charset="-122"/>
              </a:rPr>
              <a:t>点击添加文本</a:t>
            </a:r>
            <a:endParaRPr lang="zh-CN" altLang="en-US" sz="1600" b="1" dirty="0">
              <a:solidFill>
                <a:schemeClr val="bg1">
                  <a:lumMod val="65000"/>
                </a:schemeClr>
              </a:solidFill>
              <a:latin typeface="微软雅黑" panose="020B0503020204020204" charset="-122"/>
              <a:ea typeface="微软雅黑" panose="020B0503020204020204" charset="-122"/>
            </a:endParaRPr>
          </a:p>
          <a:p>
            <a:endParaRPr lang="en-GB" sz="1500" b="1" dirty="0">
              <a:solidFill>
                <a:schemeClr val="bg1">
                  <a:lumMod val="65000"/>
                </a:schemeClr>
              </a:solidFill>
            </a:endParaRPr>
          </a:p>
        </p:txBody>
      </p:sp>
      <p:sp>
        <p:nvSpPr>
          <p:cNvPr id="24" name="Rectangle 24"/>
          <p:cNvSpPr/>
          <p:nvPr/>
        </p:nvSpPr>
        <p:spPr>
          <a:xfrm>
            <a:off x="1908901" y="5421302"/>
            <a:ext cx="3617185" cy="584910"/>
          </a:xfrm>
          <a:prstGeom prst="rect">
            <a:avLst/>
          </a:prstGeom>
        </p:spPr>
        <p:txBody>
          <a:bodyPr wrap="square" lIns="91436" tIns="45718" rIns="91436" bIns="45718">
            <a:spAutoFit/>
          </a:bodyPr>
          <a:lstStyle/>
          <a:p>
            <a:r>
              <a:rPr lang="zh-CN" altLang="en-US" sz="1600" dirty="0">
                <a:solidFill>
                  <a:schemeClr val="bg1">
                    <a:lumMod val="65000"/>
                  </a:schemeClr>
                </a:solidFill>
                <a:latin typeface="微软雅黑" panose="020B0503020204020204" charset="-122"/>
                <a:ea typeface="微软雅黑" panose="020B0503020204020204" charset="-122"/>
              </a:rPr>
              <a:t>点击输入简要文本内容，文字内容需概况精炼的说明专业设计</a:t>
            </a:r>
            <a:r>
              <a:rPr lang="en-US" altLang="zh-CN" sz="1600" dirty="0">
                <a:solidFill>
                  <a:schemeClr val="bg1">
                    <a:lumMod val="65000"/>
                  </a:schemeClr>
                </a:solidFill>
                <a:latin typeface="微软雅黑" panose="020B0503020204020204" charset="-122"/>
                <a:ea typeface="微软雅黑" panose="020B0503020204020204" charset="-122"/>
              </a:rPr>
              <a:t>……</a:t>
            </a:r>
            <a:endParaRPr lang="en-US" altLang="zh-CN" sz="1600" dirty="0">
              <a:solidFill>
                <a:schemeClr val="bg1">
                  <a:lumMod val="65000"/>
                </a:schemeClr>
              </a:solidFill>
              <a:latin typeface="微软雅黑" panose="020B0503020204020204" charset="-122"/>
              <a:ea typeface="微软雅黑" panose="020B0503020204020204" charset="-122"/>
            </a:endParaRPr>
          </a:p>
        </p:txBody>
      </p:sp>
      <p:sp>
        <p:nvSpPr>
          <p:cNvPr id="25" name="矩形 24"/>
          <p:cNvSpPr/>
          <p:nvPr/>
        </p:nvSpPr>
        <p:spPr bwMode="auto">
          <a:xfrm>
            <a:off x="5887196" y="2286315"/>
            <a:ext cx="5283266" cy="3746872"/>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left)">
                                      <p:cBhvr>
                                        <p:cTn id="14" dur="500"/>
                                        <p:tgtEl>
                                          <p:spTgt spid="16"/>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left)">
                                      <p:cBhvr>
                                        <p:cTn id="20" dur="500"/>
                                        <p:tgtEl>
                                          <p:spTgt spid="18"/>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500"/>
                                        <p:tgtEl>
                                          <p:spTgt spid="19"/>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wipe(left)">
                                      <p:cBhvr>
                                        <p:cTn id="26" dur="500"/>
                                        <p:tgtEl>
                                          <p:spTgt spid="20"/>
                                        </p:tgtEl>
                                      </p:cBhvr>
                                    </p:animEffect>
                                  </p:childTnLst>
                                </p:cTn>
                              </p:par>
                              <p:par>
                                <p:cTn id="27" presetID="42" presetClass="entr" presetSubtype="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1000"/>
                                        <p:tgtEl>
                                          <p:spTgt spid="9"/>
                                        </p:tgtEl>
                                      </p:cBhvr>
                                    </p:animEffect>
                                    <p:anim calcmode="lin" valueType="num">
                                      <p:cBhvr>
                                        <p:cTn id="35" dur="1000" fill="hold"/>
                                        <p:tgtEl>
                                          <p:spTgt spid="9"/>
                                        </p:tgtEl>
                                        <p:attrNameLst>
                                          <p:attrName>ppt_x</p:attrName>
                                        </p:attrNameLst>
                                      </p:cBhvr>
                                      <p:tavLst>
                                        <p:tav tm="0">
                                          <p:val>
                                            <p:strVal val="#ppt_x"/>
                                          </p:val>
                                        </p:tav>
                                        <p:tav tm="100000">
                                          <p:val>
                                            <p:strVal val="#ppt_x"/>
                                          </p:val>
                                        </p:tav>
                                      </p:tavLst>
                                    </p:anim>
                                    <p:anim calcmode="lin" valueType="num">
                                      <p:cBhvr>
                                        <p:cTn id="36" dur="1000" fill="hold"/>
                                        <p:tgtEl>
                                          <p:spTgt spid="9"/>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1000"/>
                                        <p:tgtEl>
                                          <p:spTgt spid="14"/>
                                        </p:tgtEl>
                                      </p:cBhvr>
                                    </p:animEffect>
                                    <p:anim calcmode="lin" valueType="num">
                                      <p:cBhvr>
                                        <p:cTn id="40" dur="1000" fill="hold"/>
                                        <p:tgtEl>
                                          <p:spTgt spid="14"/>
                                        </p:tgtEl>
                                        <p:attrNameLst>
                                          <p:attrName>ppt_x</p:attrName>
                                        </p:attrNameLst>
                                      </p:cBhvr>
                                      <p:tavLst>
                                        <p:tav tm="0">
                                          <p:val>
                                            <p:strVal val="#ppt_x"/>
                                          </p:val>
                                        </p:tav>
                                        <p:tav tm="100000">
                                          <p:val>
                                            <p:strVal val="#ppt_x"/>
                                          </p:val>
                                        </p:tav>
                                      </p:tavLst>
                                    </p:anim>
                                    <p:anim calcmode="lin" valueType="num">
                                      <p:cBhvr>
                                        <p:cTn id="41" dur="1000" fill="hold"/>
                                        <p:tgtEl>
                                          <p:spTgt spid="14"/>
                                        </p:tgtEl>
                                        <p:attrNameLst>
                                          <p:attrName>ppt_y</p:attrName>
                                        </p:attrNameLst>
                                      </p:cBhvr>
                                      <p:tavLst>
                                        <p:tav tm="0">
                                          <p:val>
                                            <p:strVal val="#ppt_y+.1"/>
                                          </p:val>
                                        </p:tav>
                                        <p:tav tm="100000">
                                          <p:val>
                                            <p:strVal val="#ppt_y"/>
                                          </p:val>
                                        </p:tav>
                                      </p:tavLst>
                                    </p:anim>
                                  </p:childTnLst>
                                </p:cTn>
                              </p:par>
                              <p:par>
                                <p:cTn id="42" presetID="22" presetClass="entr" presetSubtype="8" fill="hold" grpId="0" nodeType="with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wipe(left)">
                                      <p:cBhvr>
                                        <p:cTn id="44" dur="500"/>
                                        <p:tgtEl>
                                          <p:spTgt spid="23"/>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wipe(left)">
                                      <p:cBhvr>
                                        <p:cTn id="47" dur="500"/>
                                        <p:tgtEl>
                                          <p:spTgt spid="24"/>
                                        </p:tgtEl>
                                      </p:cBhvr>
                                    </p:animEffect>
                                  </p:childTnLst>
                                </p:cTn>
                              </p:par>
                              <p:par>
                                <p:cTn id="48" presetID="42" presetClass="entr" presetSubtype="0" fill="hold" grpId="0" nodeType="with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fade">
                                      <p:cBhvr>
                                        <p:cTn id="50" dur="1000"/>
                                        <p:tgtEl>
                                          <p:spTgt spid="22"/>
                                        </p:tgtEl>
                                      </p:cBhvr>
                                    </p:animEffect>
                                    <p:anim calcmode="lin" valueType="num">
                                      <p:cBhvr>
                                        <p:cTn id="51" dur="1000" fill="hold"/>
                                        <p:tgtEl>
                                          <p:spTgt spid="22"/>
                                        </p:tgtEl>
                                        <p:attrNameLst>
                                          <p:attrName>ppt_x</p:attrName>
                                        </p:attrNameLst>
                                      </p:cBhvr>
                                      <p:tavLst>
                                        <p:tav tm="0">
                                          <p:val>
                                            <p:strVal val="#ppt_x"/>
                                          </p:val>
                                        </p:tav>
                                        <p:tav tm="100000">
                                          <p:val>
                                            <p:strVal val="#ppt_x"/>
                                          </p:val>
                                        </p:tav>
                                      </p:tavLst>
                                    </p:anim>
                                    <p:anim calcmode="lin" valueType="num">
                                      <p:cBhvr>
                                        <p:cTn id="52" dur="1000" fill="hold"/>
                                        <p:tgtEl>
                                          <p:spTgt spid="22"/>
                                        </p:tgtEl>
                                        <p:attrNameLst>
                                          <p:attrName>ppt_y</p:attrName>
                                        </p:attrNameLst>
                                      </p:cBhvr>
                                      <p:tavLst>
                                        <p:tav tm="0">
                                          <p:val>
                                            <p:strVal val="#ppt_y+.1"/>
                                          </p:val>
                                        </p:tav>
                                        <p:tav tm="100000">
                                          <p:val>
                                            <p:strVal val="#ppt_y"/>
                                          </p:val>
                                        </p:tav>
                                      </p:tavLst>
                                    </p:anim>
                                  </p:childTnLst>
                                </p:cTn>
                              </p:par>
                              <p:par>
                                <p:cTn id="53" presetID="14" presetClass="entr" presetSubtype="10"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randombar(horizontal)">
                                      <p:cBhvr>
                                        <p:cTn id="5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 grpId="0" animBg="1"/>
      <p:bldP spid="15" grpId="0"/>
      <p:bldP spid="16" grpId="0"/>
      <p:bldP spid="17" grpId="0"/>
      <p:bldP spid="18" grpId="0"/>
      <p:bldP spid="19" grpId="0"/>
      <p:bldP spid="20" grpId="0"/>
      <p:bldP spid="22" grpId="0" animBg="1"/>
      <p:bldP spid="23" grpId="0"/>
      <p:bldP spid="24" grpId="0"/>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0" y="116032"/>
            <a:ext cx="12190413" cy="934348"/>
            <a:chOff x="0" y="116032"/>
            <a:chExt cx="12190413" cy="934348"/>
          </a:xfrm>
        </p:grpSpPr>
        <p:pic>
          <p:nvPicPr>
            <p:cNvPr id="11" name="Picture 4" descr="C:\Users\Administrator\Desktop\素材\Nipic_2174276_20140319144634019323.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flipH="1">
              <a:off x="372916" y="116032"/>
              <a:ext cx="1399379" cy="934348"/>
            </a:xfrm>
            <a:prstGeom prst="rect">
              <a:avLst/>
            </a:prstGeom>
            <a:noFill/>
            <a:extLst>
              <a:ext uri="{909E8E84-426E-40DD-AFC4-6F175D3DCCD1}">
                <a14:hiddenFill xmlns:a14="http://schemas.microsoft.com/office/drawing/2010/main">
                  <a:solidFill>
                    <a:srgbClr val="FFFFFF"/>
                  </a:solidFill>
                </a14:hiddenFill>
              </a:ext>
            </a:extLst>
          </p:spPr>
        </p:pic>
        <p:grpSp>
          <p:nvGrpSpPr>
            <p:cNvPr id="4" name="组合 3"/>
            <p:cNvGrpSpPr/>
            <p:nvPr/>
          </p:nvGrpSpPr>
          <p:grpSpPr>
            <a:xfrm>
              <a:off x="0" y="369419"/>
              <a:ext cx="12190413" cy="668719"/>
              <a:chOff x="0" y="511311"/>
              <a:chExt cx="12190413" cy="668719"/>
            </a:xfrm>
          </p:grpSpPr>
          <p:sp>
            <p:nvSpPr>
              <p:cNvPr id="2" name="矩形 1"/>
              <p:cNvSpPr/>
              <p:nvPr/>
            </p:nvSpPr>
            <p:spPr>
              <a:xfrm flipV="1">
                <a:off x="0" y="1134311"/>
                <a:ext cx="12190413" cy="45719"/>
              </a:xfrm>
              <a:prstGeom prst="rect">
                <a:avLst/>
              </a:prstGeom>
              <a:solidFill>
                <a:srgbClr val="A9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2"/>
              <p:cNvSpPr txBox="1"/>
              <p:nvPr/>
            </p:nvSpPr>
            <p:spPr>
              <a:xfrm>
                <a:off x="1810395" y="511311"/>
                <a:ext cx="3262432" cy="461666"/>
              </a:xfrm>
              <a:prstGeom prst="rect">
                <a:avLst/>
              </a:prstGeom>
              <a:noFill/>
            </p:spPr>
            <p:txBody>
              <a:bodyPr wrap="none" rtlCol="0">
                <a:spAutoFit/>
              </a:bodyPr>
              <a:lstStyle/>
              <a:p>
                <a:r>
                  <a:rPr lang="zh-CN" altLang="en-US" sz="2400" dirty="0">
                    <a:solidFill>
                      <a:srgbClr val="A92F2F"/>
                    </a:solidFill>
                    <a:latin typeface="微软雅黑" panose="020B0503020204020204" charset="-122"/>
                    <a:ea typeface="微软雅黑" panose="020B0503020204020204" charset="-122"/>
                  </a:rPr>
                  <a:t>点击输入相关文字标题</a:t>
                </a:r>
                <a:endParaRPr lang="zh-CN" altLang="en-US" sz="2400" dirty="0">
                  <a:solidFill>
                    <a:srgbClr val="A92F2F"/>
                  </a:solidFill>
                  <a:latin typeface="微软雅黑" panose="020B0503020204020204" charset="-122"/>
                  <a:ea typeface="微软雅黑" panose="020B0503020204020204" charset="-122"/>
                </a:endParaRPr>
              </a:p>
            </p:txBody>
          </p:sp>
        </p:grpSp>
      </p:grpSp>
      <p:grpSp>
        <p:nvGrpSpPr>
          <p:cNvPr id="7" name="组合 6"/>
          <p:cNvGrpSpPr/>
          <p:nvPr/>
        </p:nvGrpSpPr>
        <p:grpSpPr>
          <a:xfrm>
            <a:off x="3142215" y="1204594"/>
            <a:ext cx="332938" cy="5354541"/>
            <a:chOff x="2563371" y="1931386"/>
            <a:chExt cx="262016" cy="4213920"/>
          </a:xfrm>
        </p:grpSpPr>
        <p:cxnSp>
          <p:nvCxnSpPr>
            <p:cNvPr id="9" name="直接连接符 8"/>
            <p:cNvCxnSpPr/>
            <p:nvPr/>
          </p:nvCxnSpPr>
          <p:spPr>
            <a:xfrm>
              <a:off x="2697640" y="1931386"/>
              <a:ext cx="0" cy="4213920"/>
            </a:xfrm>
            <a:prstGeom prst="line">
              <a:avLst/>
            </a:prstGeom>
            <a:ln w="12700">
              <a:solidFill>
                <a:srgbClr val="A92F2F"/>
              </a:solidFill>
            </a:ln>
          </p:spPr>
          <p:style>
            <a:lnRef idx="1">
              <a:schemeClr val="accent1"/>
            </a:lnRef>
            <a:fillRef idx="0">
              <a:schemeClr val="accent1"/>
            </a:fillRef>
            <a:effectRef idx="0">
              <a:schemeClr val="accent1"/>
            </a:effectRef>
            <a:fontRef idx="minor">
              <a:schemeClr val="tx1"/>
            </a:fontRef>
          </p:style>
        </p:cxnSp>
        <p:sp>
          <p:nvSpPr>
            <p:cNvPr id="10" name="椭圆 9"/>
            <p:cNvSpPr/>
            <p:nvPr/>
          </p:nvSpPr>
          <p:spPr>
            <a:xfrm>
              <a:off x="2569893" y="2710083"/>
              <a:ext cx="255494" cy="255494"/>
            </a:xfrm>
            <a:prstGeom prst="ellipse">
              <a:avLst/>
            </a:prstGeom>
            <a:solidFill>
              <a:srgbClr val="A92F2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3200" dirty="0">
                <a:latin typeface="微软雅黑" panose="020B0503020204020204" charset="-122"/>
                <a:ea typeface="微软雅黑" panose="020B0503020204020204" charset="-122"/>
              </a:endParaRPr>
            </a:p>
          </p:txBody>
        </p:sp>
        <p:sp>
          <p:nvSpPr>
            <p:cNvPr id="12" name="椭圆 11"/>
            <p:cNvSpPr/>
            <p:nvPr/>
          </p:nvSpPr>
          <p:spPr>
            <a:xfrm>
              <a:off x="2569893" y="4040841"/>
              <a:ext cx="255494" cy="255494"/>
            </a:xfrm>
            <a:prstGeom prst="ellipse">
              <a:avLst/>
            </a:prstGeom>
            <a:solidFill>
              <a:srgbClr val="A92F2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3200" dirty="0">
                <a:latin typeface="微软雅黑" panose="020B0503020204020204" charset="-122"/>
                <a:ea typeface="微软雅黑" panose="020B0503020204020204" charset="-122"/>
              </a:endParaRPr>
            </a:p>
          </p:txBody>
        </p:sp>
        <p:sp>
          <p:nvSpPr>
            <p:cNvPr id="13" name="椭圆 12"/>
            <p:cNvSpPr/>
            <p:nvPr/>
          </p:nvSpPr>
          <p:spPr>
            <a:xfrm>
              <a:off x="2563371" y="5405867"/>
              <a:ext cx="255494" cy="255494"/>
            </a:xfrm>
            <a:prstGeom prst="ellipse">
              <a:avLst/>
            </a:prstGeom>
            <a:solidFill>
              <a:srgbClr val="A92F2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3200" dirty="0">
                <a:latin typeface="微软雅黑" panose="020B0503020204020204" charset="-122"/>
                <a:ea typeface="微软雅黑" panose="020B0503020204020204" charset="-122"/>
              </a:endParaRPr>
            </a:p>
          </p:txBody>
        </p:sp>
      </p:grpSp>
      <p:sp>
        <p:nvSpPr>
          <p:cNvPr id="14" name="泪滴形 13"/>
          <p:cNvSpPr/>
          <p:nvPr/>
        </p:nvSpPr>
        <p:spPr>
          <a:xfrm rot="2700000">
            <a:off x="1300956" y="1615917"/>
            <a:ext cx="1454564" cy="1454564"/>
          </a:xfrm>
          <a:prstGeom prst="teardrop">
            <a:avLst/>
          </a:prstGeom>
          <a:solidFill>
            <a:srgbClr val="A92F2F"/>
          </a:solidFill>
          <a:ln>
            <a:solidFill>
              <a:srgbClr val="A92F2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2800" dirty="0">
                <a:solidFill>
                  <a:schemeClr val="bg1"/>
                </a:solidFill>
                <a:latin typeface="微软雅黑" panose="020B0503020204020204" charset="-122"/>
                <a:ea typeface="微软雅黑" panose="020B0503020204020204" charset="-122"/>
              </a:rPr>
              <a:t>标题</a:t>
            </a:r>
            <a:endParaRPr lang="zh-CN" altLang="en-US" sz="2800" dirty="0">
              <a:solidFill>
                <a:schemeClr val="bg1"/>
              </a:solidFill>
              <a:latin typeface="微软雅黑" panose="020B0503020204020204" charset="-122"/>
              <a:ea typeface="微软雅黑" panose="020B0503020204020204" charset="-122"/>
            </a:endParaRPr>
          </a:p>
        </p:txBody>
      </p:sp>
      <p:sp>
        <p:nvSpPr>
          <p:cNvPr id="15" name="泪滴形 14"/>
          <p:cNvSpPr/>
          <p:nvPr/>
        </p:nvSpPr>
        <p:spPr>
          <a:xfrm rot="2700000">
            <a:off x="1271929" y="5043765"/>
            <a:ext cx="1454564" cy="1454564"/>
          </a:xfrm>
          <a:prstGeom prst="teardrop">
            <a:avLst/>
          </a:prstGeom>
          <a:solidFill>
            <a:srgbClr val="A92F2F"/>
          </a:solidFill>
          <a:ln>
            <a:solidFill>
              <a:srgbClr val="A92F2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2800" dirty="0">
                <a:solidFill>
                  <a:schemeClr val="bg1"/>
                </a:solidFill>
                <a:latin typeface="微软雅黑" panose="020B0503020204020204" charset="-122"/>
                <a:ea typeface="微软雅黑" panose="020B0503020204020204" charset="-122"/>
              </a:rPr>
              <a:t>标题</a:t>
            </a:r>
            <a:endParaRPr lang="zh-CN" altLang="en-US" sz="2800" dirty="0">
              <a:solidFill>
                <a:schemeClr val="bg1"/>
              </a:solidFill>
              <a:latin typeface="微软雅黑" panose="020B0503020204020204" charset="-122"/>
              <a:ea typeface="微软雅黑" panose="020B0503020204020204" charset="-122"/>
            </a:endParaRPr>
          </a:p>
        </p:txBody>
      </p:sp>
      <p:sp>
        <p:nvSpPr>
          <p:cNvPr id="16" name="泪滴形 15"/>
          <p:cNvSpPr/>
          <p:nvPr/>
        </p:nvSpPr>
        <p:spPr>
          <a:xfrm rot="2700000">
            <a:off x="1286442" y="3320019"/>
            <a:ext cx="1454564" cy="1454564"/>
          </a:xfrm>
          <a:prstGeom prst="teardrop">
            <a:avLst/>
          </a:prstGeom>
          <a:solidFill>
            <a:srgbClr val="A92F2F"/>
          </a:solidFill>
          <a:ln>
            <a:solidFill>
              <a:srgbClr val="A92F2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2800" dirty="0">
                <a:solidFill>
                  <a:schemeClr val="bg1"/>
                </a:solidFill>
                <a:latin typeface="微软雅黑" panose="020B0503020204020204" charset="-122"/>
                <a:ea typeface="微软雅黑" panose="020B0503020204020204" charset="-122"/>
              </a:rPr>
              <a:t>标题</a:t>
            </a:r>
            <a:endParaRPr lang="zh-CN" altLang="en-US" sz="2800" dirty="0">
              <a:solidFill>
                <a:schemeClr val="bg1"/>
              </a:solidFill>
              <a:latin typeface="微软雅黑" panose="020B0503020204020204" charset="-122"/>
              <a:ea typeface="微软雅黑" panose="020B0503020204020204" charset="-122"/>
            </a:endParaRPr>
          </a:p>
        </p:txBody>
      </p:sp>
      <p:sp>
        <p:nvSpPr>
          <p:cNvPr id="17" name="矩形 16"/>
          <p:cNvSpPr/>
          <p:nvPr/>
        </p:nvSpPr>
        <p:spPr>
          <a:xfrm>
            <a:off x="3641888" y="2015491"/>
            <a:ext cx="7969541" cy="830997"/>
          </a:xfrm>
          <a:prstGeom prst="rect">
            <a:avLst/>
          </a:prstGeom>
        </p:spPr>
        <p:txBody>
          <a:bodyPr wrap="square">
            <a:spAutoFit/>
          </a:bodyPr>
          <a:lstStyle/>
          <a:p>
            <a:r>
              <a:rPr lang="zh-CN" altLang="en-US" sz="1600" dirty="0">
                <a:solidFill>
                  <a:schemeClr val="bg1">
                    <a:lumMod val="50000"/>
                  </a:schemeClr>
                </a:solidFill>
                <a:latin typeface="微软雅黑" panose="020B0503020204020204" charset="-122"/>
                <a:ea typeface="微软雅黑" panose="020B0503020204020204" charset="-122"/>
                <a:sym typeface="微软雅黑" panose="020B0503020204020204" charset="-122"/>
              </a:rPr>
              <a:t>单击添加文本单击添加文本单击添加文本单击添加文本单击添加文本单击添加文本单击添加文本单击添加文本单击添加文本单击添加文本单击添加文本单击添加文本单击添加文本单击添加文本</a:t>
            </a:r>
            <a:endParaRPr lang="zh-CN" altLang="en-US" sz="1600" dirty="0">
              <a:solidFill>
                <a:schemeClr val="bg1">
                  <a:lumMod val="50000"/>
                </a:schemeClr>
              </a:solidFill>
              <a:latin typeface="微软雅黑" panose="020B0503020204020204" charset="-122"/>
              <a:ea typeface="微软雅黑" panose="020B0503020204020204" charset="-122"/>
              <a:sym typeface="微软雅黑" panose="020B0503020204020204" charset="-122"/>
            </a:endParaRPr>
          </a:p>
        </p:txBody>
      </p:sp>
      <p:sp>
        <p:nvSpPr>
          <p:cNvPr id="18" name="矩形 17"/>
          <p:cNvSpPr/>
          <p:nvPr/>
        </p:nvSpPr>
        <p:spPr>
          <a:xfrm>
            <a:off x="3641888" y="3697891"/>
            <a:ext cx="7969541" cy="830997"/>
          </a:xfrm>
          <a:prstGeom prst="rect">
            <a:avLst/>
          </a:prstGeom>
        </p:spPr>
        <p:txBody>
          <a:bodyPr wrap="square">
            <a:spAutoFit/>
          </a:bodyPr>
          <a:lstStyle/>
          <a:p>
            <a:r>
              <a:rPr lang="zh-CN" altLang="en-US" sz="1600" dirty="0">
                <a:solidFill>
                  <a:schemeClr val="bg1">
                    <a:lumMod val="50000"/>
                  </a:schemeClr>
                </a:solidFill>
                <a:latin typeface="微软雅黑" panose="020B0503020204020204" charset="-122"/>
                <a:ea typeface="微软雅黑" panose="020B0503020204020204" charset="-122"/>
                <a:sym typeface="微软雅黑" panose="020B0503020204020204" charset="-122"/>
              </a:rPr>
              <a:t>单击添加文本单击添加文本单击添加文本单击添加文本单击添加文本单击添加文本单击添加文本单击添加文本单击添加文本单击添加文本单击添加文本单击添加文本单击添加文本单击添加文本</a:t>
            </a:r>
            <a:endParaRPr lang="zh-CN" altLang="en-US" sz="1600" dirty="0">
              <a:solidFill>
                <a:schemeClr val="bg1">
                  <a:lumMod val="50000"/>
                </a:schemeClr>
              </a:solidFill>
              <a:latin typeface="微软雅黑" panose="020B0503020204020204" charset="-122"/>
              <a:ea typeface="微软雅黑" panose="020B0503020204020204" charset="-122"/>
              <a:sym typeface="微软雅黑" panose="020B0503020204020204" charset="-122"/>
            </a:endParaRPr>
          </a:p>
        </p:txBody>
      </p:sp>
      <p:sp>
        <p:nvSpPr>
          <p:cNvPr id="19" name="矩形 18"/>
          <p:cNvSpPr/>
          <p:nvPr/>
        </p:nvSpPr>
        <p:spPr>
          <a:xfrm>
            <a:off x="3641888" y="5423258"/>
            <a:ext cx="7969541" cy="830997"/>
          </a:xfrm>
          <a:prstGeom prst="rect">
            <a:avLst/>
          </a:prstGeom>
        </p:spPr>
        <p:txBody>
          <a:bodyPr wrap="square">
            <a:spAutoFit/>
          </a:bodyPr>
          <a:lstStyle/>
          <a:p>
            <a:r>
              <a:rPr lang="zh-CN" altLang="en-US" sz="1600" dirty="0">
                <a:solidFill>
                  <a:schemeClr val="bg1">
                    <a:lumMod val="50000"/>
                  </a:schemeClr>
                </a:solidFill>
                <a:latin typeface="微软雅黑" panose="020B0503020204020204" charset="-122"/>
                <a:ea typeface="微软雅黑" panose="020B0503020204020204" charset="-122"/>
                <a:sym typeface="微软雅黑" panose="020B0503020204020204" charset="-122"/>
              </a:rPr>
              <a:t>单击添加文本单击添加文本单击添加文本单击添加文本单击添加文本单击添加文本单击添加文本单击添加文本单击添加文本单击添加文本单击添加文本单击添加文本单击添加文本单击添加文本</a:t>
            </a:r>
            <a:endParaRPr lang="zh-CN" altLang="en-US" sz="1600" dirty="0">
              <a:solidFill>
                <a:schemeClr val="bg1">
                  <a:lumMod val="50000"/>
                </a:schemeClr>
              </a:solidFill>
              <a:latin typeface="微软雅黑" panose="020B0503020204020204" charset="-122"/>
              <a:ea typeface="微软雅黑" panose="020B0503020204020204" charset="-122"/>
              <a:sym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0-#ppt_w/2"/>
                                          </p:val>
                                        </p:tav>
                                        <p:tav tm="100000">
                                          <p:val>
                                            <p:strVal val="#ppt_x"/>
                                          </p:val>
                                        </p:tav>
                                      </p:tavLst>
                                    </p:anim>
                                    <p:anim calcmode="lin" valueType="num">
                                      <p:cBhvr additive="base">
                                        <p:cTn id="16" dur="500" fill="hold"/>
                                        <p:tgtEl>
                                          <p:spTgt spid="14"/>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0-#ppt_w/2"/>
                                          </p:val>
                                        </p:tav>
                                        <p:tav tm="100000">
                                          <p:val>
                                            <p:strVal val="#ppt_x"/>
                                          </p:val>
                                        </p:tav>
                                      </p:tavLst>
                                    </p:anim>
                                    <p:anim calcmode="lin" valueType="num">
                                      <p:cBhvr additive="base">
                                        <p:cTn id="21" dur="500" fill="hold"/>
                                        <p:tgtEl>
                                          <p:spTgt spid="16"/>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0-#ppt_w/2"/>
                                          </p:val>
                                        </p:tav>
                                        <p:tav tm="100000">
                                          <p:val>
                                            <p:strVal val="#ppt_x"/>
                                          </p:val>
                                        </p:tav>
                                      </p:tavLst>
                                    </p:anim>
                                    <p:anim calcmode="lin" valueType="num">
                                      <p:cBhvr additive="base">
                                        <p:cTn id="26" dur="500" fill="hold"/>
                                        <p:tgtEl>
                                          <p:spTgt spid="15"/>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 presetClass="entr" presetSubtype="2" fill="hold" grpId="0" nodeType="afterEffect">
                                  <p:stCondLst>
                                    <p:cond delay="0"/>
                                  </p:stCondLst>
                                  <p:childTnLst>
                                    <p:set>
                                      <p:cBhvr>
                                        <p:cTn id="29" dur="1" fill="hold">
                                          <p:stCondLst>
                                            <p:cond delay="0"/>
                                          </p:stCondLst>
                                        </p:cTn>
                                        <p:tgtEl>
                                          <p:spTgt spid="17"/>
                                        </p:tgtEl>
                                        <p:attrNameLst>
                                          <p:attrName>style.visibility</p:attrName>
                                        </p:attrNameLst>
                                      </p:cBhvr>
                                      <p:to>
                                        <p:strVal val="visible"/>
                                      </p:to>
                                    </p:set>
                                    <p:anim calcmode="lin" valueType="num">
                                      <p:cBhvr additive="base">
                                        <p:cTn id="30" dur="500" fill="hold"/>
                                        <p:tgtEl>
                                          <p:spTgt spid="17"/>
                                        </p:tgtEl>
                                        <p:attrNameLst>
                                          <p:attrName>ppt_x</p:attrName>
                                        </p:attrNameLst>
                                      </p:cBhvr>
                                      <p:tavLst>
                                        <p:tav tm="0">
                                          <p:val>
                                            <p:strVal val="1+#ppt_w/2"/>
                                          </p:val>
                                        </p:tav>
                                        <p:tav tm="100000">
                                          <p:val>
                                            <p:strVal val="#ppt_x"/>
                                          </p:val>
                                        </p:tav>
                                      </p:tavLst>
                                    </p:anim>
                                    <p:anim calcmode="lin" valueType="num">
                                      <p:cBhvr additive="base">
                                        <p:cTn id="31" dur="500" fill="hold"/>
                                        <p:tgtEl>
                                          <p:spTgt spid="17"/>
                                        </p:tgtEl>
                                        <p:attrNameLst>
                                          <p:attrName>ppt_y</p:attrName>
                                        </p:attrNameLst>
                                      </p:cBhvr>
                                      <p:tavLst>
                                        <p:tav tm="0">
                                          <p:val>
                                            <p:strVal val="#ppt_y"/>
                                          </p:val>
                                        </p:tav>
                                        <p:tav tm="100000">
                                          <p:val>
                                            <p:strVal val="#ppt_y"/>
                                          </p:val>
                                        </p:tav>
                                      </p:tavLst>
                                    </p:anim>
                                  </p:childTnLst>
                                </p:cTn>
                              </p:par>
                            </p:childTnLst>
                          </p:cTn>
                        </p:par>
                        <p:par>
                          <p:cTn id="32" fill="hold">
                            <p:stCondLst>
                              <p:cond delay="3000"/>
                            </p:stCondLst>
                            <p:childTnLst>
                              <p:par>
                                <p:cTn id="33" presetID="2" presetClass="entr" presetSubtype="2"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fill="hold"/>
                                        <p:tgtEl>
                                          <p:spTgt spid="18"/>
                                        </p:tgtEl>
                                        <p:attrNameLst>
                                          <p:attrName>ppt_x</p:attrName>
                                        </p:attrNameLst>
                                      </p:cBhvr>
                                      <p:tavLst>
                                        <p:tav tm="0">
                                          <p:val>
                                            <p:strVal val="1+#ppt_w/2"/>
                                          </p:val>
                                        </p:tav>
                                        <p:tav tm="100000">
                                          <p:val>
                                            <p:strVal val="#ppt_x"/>
                                          </p:val>
                                        </p:tav>
                                      </p:tavLst>
                                    </p:anim>
                                    <p:anim calcmode="lin" valueType="num">
                                      <p:cBhvr additive="base">
                                        <p:cTn id="36" dur="500" fill="hold"/>
                                        <p:tgtEl>
                                          <p:spTgt spid="18"/>
                                        </p:tgtEl>
                                        <p:attrNameLst>
                                          <p:attrName>ppt_y</p:attrName>
                                        </p:attrNameLst>
                                      </p:cBhvr>
                                      <p:tavLst>
                                        <p:tav tm="0">
                                          <p:val>
                                            <p:strVal val="#ppt_y"/>
                                          </p:val>
                                        </p:tav>
                                        <p:tav tm="100000">
                                          <p:val>
                                            <p:strVal val="#ppt_y"/>
                                          </p:val>
                                        </p:tav>
                                      </p:tavLst>
                                    </p:anim>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additive="base">
                                        <p:cTn id="40" dur="500" fill="hold"/>
                                        <p:tgtEl>
                                          <p:spTgt spid="19"/>
                                        </p:tgtEl>
                                        <p:attrNameLst>
                                          <p:attrName>ppt_x</p:attrName>
                                        </p:attrNameLst>
                                      </p:cBhvr>
                                      <p:tavLst>
                                        <p:tav tm="0">
                                          <p:val>
                                            <p:strVal val="1+#ppt_w/2"/>
                                          </p:val>
                                        </p:tav>
                                        <p:tav tm="100000">
                                          <p:val>
                                            <p:strVal val="#ppt_x"/>
                                          </p:val>
                                        </p:tav>
                                      </p:tavLst>
                                    </p:anim>
                                    <p:anim calcmode="lin" valueType="num">
                                      <p:cBhvr additive="base">
                                        <p:cTn id="41"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p:bldP spid="18"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0" y="116032"/>
            <a:ext cx="12190413" cy="934348"/>
            <a:chOff x="0" y="116032"/>
            <a:chExt cx="12190413" cy="934348"/>
          </a:xfrm>
        </p:grpSpPr>
        <p:pic>
          <p:nvPicPr>
            <p:cNvPr id="11" name="Picture 4" descr="C:\Users\Administrator\Desktop\素材\Nipic_2174276_20140319144634019323.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flipH="1">
              <a:off x="372916" y="116032"/>
              <a:ext cx="1399379" cy="934348"/>
            </a:xfrm>
            <a:prstGeom prst="rect">
              <a:avLst/>
            </a:prstGeom>
            <a:noFill/>
            <a:extLst>
              <a:ext uri="{909E8E84-426E-40DD-AFC4-6F175D3DCCD1}">
                <a14:hiddenFill xmlns:a14="http://schemas.microsoft.com/office/drawing/2010/main">
                  <a:solidFill>
                    <a:srgbClr val="FFFFFF"/>
                  </a:solidFill>
                </a14:hiddenFill>
              </a:ext>
            </a:extLst>
          </p:spPr>
        </p:pic>
        <p:grpSp>
          <p:nvGrpSpPr>
            <p:cNvPr id="4" name="组合 3"/>
            <p:cNvGrpSpPr/>
            <p:nvPr/>
          </p:nvGrpSpPr>
          <p:grpSpPr>
            <a:xfrm>
              <a:off x="0" y="369419"/>
              <a:ext cx="12190413" cy="668719"/>
              <a:chOff x="0" y="511311"/>
              <a:chExt cx="12190413" cy="668719"/>
            </a:xfrm>
          </p:grpSpPr>
          <p:sp>
            <p:nvSpPr>
              <p:cNvPr id="2" name="矩形 1"/>
              <p:cNvSpPr/>
              <p:nvPr/>
            </p:nvSpPr>
            <p:spPr>
              <a:xfrm flipV="1">
                <a:off x="0" y="1134311"/>
                <a:ext cx="12190413" cy="45719"/>
              </a:xfrm>
              <a:prstGeom prst="rect">
                <a:avLst/>
              </a:prstGeom>
              <a:solidFill>
                <a:srgbClr val="A9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2"/>
              <p:cNvSpPr txBox="1"/>
              <p:nvPr/>
            </p:nvSpPr>
            <p:spPr>
              <a:xfrm>
                <a:off x="1810395" y="511311"/>
                <a:ext cx="3262432" cy="461666"/>
              </a:xfrm>
              <a:prstGeom prst="rect">
                <a:avLst/>
              </a:prstGeom>
              <a:noFill/>
            </p:spPr>
            <p:txBody>
              <a:bodyPr wrap="none" rtlCol="0">
                <a:spAutoFit/>
              </a:bodyPr>
              <a:lstStyle/>
              <a:p>
                <a:r>
                  <a:rPr lang="zh-CN" altLang="en-US" sz="2400" dirty="0">
                    <a:solidFill>
                      <a:srgbClr val="A92F2F"/>
                    </a:solidFill>
                    <a:latin typeface="微软雅黑" panose="020B0503020204020204" charset="-122"/>
                    <a:ea typeface="微软雅黑" panose="020B0503020204020204" charset="-122"/>
                  </a:rPr>
                  <a:t>点击输入相关文字标题</a:t>
                </a:r>
                <a:endParaRPr lang="zh-CN" altLang="en-US" sz="2400" dirty="0">
                  <a:solidFill>
                    <a:srgbClr val="A92F2F"/>
                  </a:solidFill>
                  <a:latin typeface="微软雅黑" panose="020B0503020204020204" charset="-122"/>
                  <a:ea typeface="微软雅黑" panose="020B0503020204020204" charset="-122"/>
                </a:endParaRPr>
              </a:p>
            </p:txBody>
          </p:sp>
        </p:grpSp>
      </p:grpSp>
      <p:grpSp>
        <p:nvGrpSpPr>
          <p:cNvPr id="29" name="组合 28"/>
          <p:cNvGrpSpPr/>
          <p:nvPr/>
        </p:nvGrpSpPr>
        <p:grpSpPr>
          <a:xfrm>
            <a:off x="5407888" y="2475290"/>
            <a:ext cx="719907" cy="720167"/>
            <a:chOff x="3635896" y="1427745"/>
            <a:chExt cx="540000" cy="540000"/>
          </a:xfrm>
          <a:solidFill>
            <a:srgbClr val="A92F2F"/>
          </a:solidFill>
        </p:grpSpPr>
        <p:sp>
          <p:nvSpPr>
            <p:cNvPr id="30" name="矩形 29"/>
            <p:cNvSpPr/>
            <p:nvPr/>
          </p:nvSpPr>
          <p:spPr>
            <a:xfrm>
              <a:off x="3635896" y="1427745"/>
              <a:ext cx="540000" cy="540000"/>
            </a:xfrm>
            <a:prstGeom prst="rect">
              <a:avLst/>
            </a:prstGeom>
            <a:grpFill/>
            <a:ln w="12700" cap="flat" cmpd="sng" algn="ctr">
              <a:noFill/>
              <a:prstDash val="solid"/>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dirty="0">
                <a:ln>
                  <a:noFill/>
                </a:ln>
                <a:solidFill>
                  <a:srgbClr val="FFFFFF"/>
                </a:solidFill>
                <a:effectLst/>
                <a:uLnTx/>
                <a:uFillTx/>
                <a:latin typeface="Impact" panose="020B0806030902050204" pitchFamily="34" charset="0"/>
                <a:ea typeface="微软雅黑" panose="020B0503020204020204" charset="-122"/>
                <a:cs typeface="+mn-cs"/>
              </a:endParaRPr>
            </a:p>
          </p:txBody>
        </p:sp>
        <p:sp>
          <p:nvSpPr>
            <p:cNvPr id="31" name="TextBox 45"/>
            <p:cNvSpPr txBox="1"/>
            <p:nvPr/>
          </p:nvSpPr>
          <p:spPr>
            <a:xfrm>
              <a:off x="3635896" y="1513122"/>
              <a:ext cx="540000" cy="369247"/>
            </a:xfrm>
            <a:prstGeom prst="rect">
              <a:avLst/>
            </a:prstGeom>
            <a:grpFill/>
            <a:ln>
              <a:noFill/>
            </a:ln>
          </p:spPr>
          <p:txBody>
            <a:bodyPr wrap="square" rtlCol="0" anchor="ctr" anchorCtr="0">
              <a:spAutoFit/>
            </a:bodyPr>
            <a:lstStyle/>
            <a:p>
              <a:pPr marL="0" marR="0" lvl="0" indent="0" algn="ctr" defTabSz="1219200" eaLnBrk="1" fontAlgn="auto" latinLnBrk="0" hangingPunct="1">
                <a:lnSpc>
                  <a:spcPct val="100000"/>
                </a:lnSpc>
                <a:spcBef>
                  <a:spcPts val="0"/>
                </a:spcBef>
                <a:spcAft>
                  <a:spcPts val="0"/>
                </a:spcAft>
                <a:buClrTx/>
                <a:buSzTx/>
                <a:buFontTx/>
                <a:buNone/>
                <a:defRPr/>
              </a:pPr>
              <a:r>
                <a:rPr kumimoji="0" lang="en-US" altLang="zh-CN" sz="2600" b="0" i="0" u="none" strike="noStrike" kern="0" cap="none" spc="0" normalizeH="0" baseline="0" noProof="0" dirty="0">
                  <a:ln>
                    <a:noFill/>
                  </a:ln>
                  <a:solidFill>
                    <a:srgbClr val="FFFFFF"/>
                  </a:solidFill>
                  <a:effectLst/>
                  <a:uLnTx/>
                  <a:uFillTx/>
                  <a:latin typeface="Impact" panose="020B0806030902050204" pitchFamily="34" charset="0"/>
                  <a:ea typeface="微软雅黑" panose="020B0503020204020204" charset="-122"/>
                </a:rPr>
                <a:t>01</a:t>
              </a:r>
              <a:endParaRPr kumimoji="0" lang="zh-CN" altLang="en-US" sz="2600" b="0" i="0" u="none" strike="noStrike" kern="0" cap="none" spc="0" normalizeH="0" baseline="0" noProof="0" dirty="0">
                <a:ln>
                  <a:noFill/>
                </a:ln>
                <a:solidFill>
                  <a:srgbClr val="FFFFFF"/>
                </a:solidFill>
                <a:effectLst/>
                <a:uLnTx/>
                <a:uFillTx/>
                <a:latin typeface="Impact" panose="020B0806030902050204" pitchFamily="34" charset="0"/>
                <a:ea typeface="微软雅黑" panose="020B0503020204020204" charset="-122"/>
              </a:endParaRPr>
            </a:p>
          </p:txBody>
        </p:sp>
      </p:grpSp>
      <p:sp>
        <p:nvSpPr>
          <p:cNvPr id="32" name="矩形 31"/>
          <p:cNvSpPr/>
          <p:nvPr/>
        </p:nvSpPr>
        <p:spPr>
          <a:xfrm>
            <a:off x="6258405" y="2475290"/>
            <a:ext cx="5485363" cy="720167"/>
          </a:xfrm>
          <a:prstGeom prst="rect">
            <a:avLst/>
          </a:prstGeom>
          <a:noFill/>
          <a:ln w="19050" cap="flat" cmpd="sng" algn="ctr">
            <a:solidFill>
              <a:srgbClr val="A92F2F"/>
            </a:solidFill>
            <a:prstDash val="solid"/>
          </a:ln>
          <a:effectLst/>
        </p:spPr>
        <p:txBody>
          <a:bodyPr lIns="121891" tIns="60945" rIns="121891" bIns="60945" rtlCol="0" anchor="ctr"/>
          <a:lstStyle/>
          <a:p>
            <a:pPr marL="0" marR="0" lvl="0" indent="0" defTabSz="121920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dirty="0">
                <a:ln>
                  <a:noFill/>
                </a:ln>
                <a:solidFill>
                  <a:schemeClr val="bg1">
                    <a:lumMod val="50000"/>
                  </a:schemeClr>
                </a:solidFill>
                <a:effectLst/>
                <a:uLnTx/>
                <a:uFillTx/>
                <a:latin typeface="Impact" panose="020B0806030902050204" pitchFamily="34" charset="0"/>
                <a:ea typeface="微软雅黑" panose="020B0503020204020204" charset="-122"/>
                <a:cs typeface="+mn-cs"/>
              </a:rPr>
              <a:t>深入学习贯彻习近平总书记系列重要讲话精神</a:t>
            </a:r>
            <a:endParaRPr kumimoji="0" lang="zh-CN" altLang="en-US" sz="1800" b="1" i="0" u="none" strike="noStrike" kern="0" cap="none" spc="0" normalizeH="0" baseline="0" noProof="0" dirty="0">
              <a:ln>
                <a:noFill/>
              </a:ln>
              <a:solidFill>
                <a:schemeClr val="bg1">
                  <a:lumMod val="50000"/>
                </a:schemeClr>
              </a:solidFill>
              <a:effectLst/>
              <a:uLnTx/>
              <a:uFillTx/>
              <a:latin typeface="Impact" panose="020B0806030902050204" pitchFamily="34" charset="0"/>
              <a:ea typeface="微软雅黑" panose="020B0503020204020204" charset="-122"/>
              <a:cs typeface="+mn-cs"/>
            </a:endParaRPr>
          </a:p>
        </p:txBody>
      </p:sp>
      <p:grpSp>
        <p:nvGrpSpPr>
          <p:cNvPr id="33" name="组合 32"/>
          <p:cNvGrpSpPr/>
          <p:nvPr/>
        </p:nvGrpSpPr>
        <p:grpSpPr>
          <a:xfrm>
            <a:off x="5407888" y="3288861"/>
            <a:ext cx="719907" cy="720167"/>
            <a:chOff x="3635896" y="2037782"/>
            <a:chExt cx="540000" cy="540000"/>
          </a:xfrm>
          <a:solidFill>
            <a:srgbClr val="A92F2F"/>
          </a:solidFill>
        </p:grpSpPr>
        <p:sp>
          <p:nvSpPr>
            <p:cNvPr id="34" name="矩形 33"/>
            <p:cNvSpPr/>
            <p:nvPr/>
          </p:nvSpPr>
          <p:spPr>
            <a:xfrm>
              <a:off x="3635896" y="2037782"/>
              <a:ext cx="540000" cy="540000"/>
            </a:xfrm>
            <a:prstGeom prst="rect">
              <a:avLst/>
            </a:prstGeom>
            <a:grpFill/>
            <a:ln w="12700" cap="flat" cmpd="sng" algn="ctr">
              <a:noFill/>
              <a:prstDash val="solid"/>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dirty="0">
                <a:ln>
                  <a:noFill/>
                </a:ln>
                <a:solidFill>
                  <a:srgbClr val="FFFFFF"/>
                </a:solidFill>
                <a:effectLst/>
                <a:uLnTx/>
                <a:uFillTx/>
                <a:latin typeface="Impact" panose="020B0806030902050204" pitchFamily="34" charset="0"/>
                <a:ea typeface="微软雅黑" panose="020B0503020204020204" charset="-122"/>
                <a:cs typeface="+mn-cs"/>
              </a:endParaRPr>
            </a:p>
          </p:txBody>
        </p:sp>
        <p:sp>
          <p:nvSpPr>
            <p:cNvPr id="35" name="TextBox 45"/>
            <p:cNvSpPr txBox="1"/>
            <p:nvPr/>
          </p:nvSpPr>
          <p:spPr>
            <a:xfrm>
              <a:off x="3635896" y="2123159"/>
              <a:ext cx="540000" cy="369247"/>
            </a:xfrm>
            <a:prstGeom prst="rect">
              <a:avLst/>
            </a:prstGeom>
            <a:grpFill/>
            <a:ln>
              <a:noFill/>
            </a:ln>
          </p:spPr>
          <p:txBody>
            <a:bodyPr wrap="square" rtlCol="0" anchor="ctr" anchorCtr="0">
              <a:spAutoFit/>
            </a:bodyPr>
            <a:lstStyle/>
            <a:p>
              <a:pPr marL="0" marR="0" lvl="0" indent="0" algn="ctr" defTabSz="1219200" eaLnBrk="1" fontAlgn="auto" latinLnBrk="0" hangingPunct="1">
                <a:lnSpc>
                  <a:spcPct val="100000"/>
                </a:lnSpc>
                <a:spcBef>
                  <a:spcPts val="0"/>
                </a:spcBef>
                <a:spcAft>
                  <a:spcPts val="0"/>
                </a:spcAft>
                <a:buClrTx/>
                <a:buSzTx/>
                <a:buFontTx/>
                <a:buNone/>
                <a:defRPr/>
              </a:pPr>
              <a:r>
                <a:rPr kumimoji="0" lang="en-US" altLang="zh-CN" sz="2600" b="0" i="0" u="none" strike="noStrike" kern="0" cap="none" spc="0" normalizeH="0" baseline="0" noProof="0" dirty="0">
                  <a:ln>
                    <a:noFill/>
                  </a:ln>
                  <a:solidFill>
                    <a:srgbClr val="FFFFFF"/>
                  </a:solidFill>
                  <a:effectLst/>
                  <a:uLnTx/>
                  <a:uFillTx/>
                  <a:latin typeface="Impact" panose="020B0806030902050204" pitchFamily="34" charset="0"/>
                  <a:ea typeface="微软雅黑" panose="020B0503020204020204" charset="-122"/>
                </a:rPr>
                <a:t>02</a:t>
              </a:r>
              <a:endParaRPr kumimoji="0" lang="zh-CN" altLang="en-US" sz="2600" b="0" i="0" u="none" strike="noStrike" kern="0" cap="none" spc="0" normalizeH="0" baseline="0" noProof="0" dirty="0">
                <a:ln>
                  <a:noFill/>
                </a:ln>
                <a:solidFill>
                  <a:srgbClr val="FFFFFF"/>
                </a:solidFill>
                <a:effectLst/>
                <a:uLnTx/>
                <a:uFillTx/>
                <a:latin typeface="Impact" panose="020B0806030902050204" pitchFamily="34" charset="0"/>
                <a:ea typeface="微软雅黑" panose="020B0503020204020204" charset="-122"/>
              </a:endParaRPr>
            </a:p>
          </p:txBody>
        </p:sp>
      </p:grpSp>
      <p:sp>
        <p:nvSpPr>
          <p:cNvPr id="36" name="矩形 35"/>
          <p:cNvSpPr/>
          <p:nvPr/>
        </p:nvSpPr>
        <p:spPr>
          <a:xfrm>
            <a:off x="6258408" y="3288861"/>
            <a:ext cx="5485359" cy="720167"/>
          </a:xfrm>
          <a:prstGeom prst="rect">
            <a:avLst/>
          </a:prstGeom>
          <a:noFill/>
          <a:ln w="19050" cap="flat" cmpd="sng" algn="ctr">
            <a:solidFill>
              <a:srgbClr val="A92F2F"/>
            </a:solidFill>
            <a:prstDash val="solid"/>
          </a:ln>
          <a:effectLst/>
        </p:spPr>
        <p:txBody>
          <a:bodyPr lIns="121891" tIns="60945" rIns="121891" bIns="60945" rtlCol="0" anchor="ctr"/>
          <a:lstStyle/>
          <a:p>
            <a:pPr marL="0" marR="0" lvl="0" indent="0" defTabSz="121920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dirty="0">
                <a:ln>
                  <a:noFill/>
                </a:ln>
                <a:solidFill>
                  <a:schemeClr val="bg1">
                    <a:lumMod val="50000"/>
                  </a:schemeClr>
                </a:solidFill>
                <a:effectLst/>
                <a:uLnTx/>
                <a:uFillTx/>
                <a:latin typeface="Impact" panose="020B0806030902050204" pitchFamily="34" charset="0"/>
                <a:ea typeface="微软雅黑" panose="020B0503020204020204" charset="-122"/>
                <a:cs typeface="+mn-cs"/>
              </a:rPr>
              <a:t>推动全面从严治党向基层延伸</a:t>
            </a:r>
            <a:endParaRPr kumimoji="0" lang="zh-CN" altLang="en-US" sz="1800" b="1" i="0" u="none" strike="noStrike" kern="0" cap="none" spc="0" normalizeH="0" baseline="0" noProof="0" dirty="0">
              <a:ln>
                <a:noFill/>
              </a:ln>
              <a:solidFill>
                <a:schemeClr val="bg1">
                  <a:lumMod val="50000"/>
                </a:schemeClr>
              </a:solidFill>
              <a:effectLst/>
              <a:uLnTx/>
              <a:uFillTx/>
              <a:latin typeface="Impact" panose="020B0806030902050204" pitchFamily="34" charset="0"/>
              <a:ea typeface="微软雅黑" panose="020B0503020204020204" charset="-122"/>
              <a:cs typeface="+mn-cs"/>
            </a:endParaRPr>
          </a:p>
        </p:txBody>
      </p:sp>
      <p:grpSp>
        <p:nvGrpSpPr>
          <p:cNvPr id="37" name="组合 36"/>
          <p:cNvGrpSpPr/>
          <p:nvPr/>
        </p:nvGrpSpPr>
        <p:grpSpPr>
          <a:xfrm>
            <a:off x="5407888" y="4102432"/>
            <a:ext cx="719907" cy="720167"/>
            <a:chOff x="3635896" y="2647819"/>
            <a:chExt cx="540000" cy="540000"/>
          </a:xfrm>
          <a:solidFill>
            <a:srgbClr val="A92F2F"/>
          </a:solidFill>
        </p:grpSpPr>
        <p:sp>
          <p:nvSpPr>
            <p:cNvPr id="38" name="矩形 37"/>
            <p:cNvSpPr/>
            <p:nvPr/>
          </p:nvSpPr>
          <p:spPr>
            <a:xfrm>
              <a:off x="3635896" y="2647819"/>
              <a:ext cx="540000" cy="540000"/>
            </a:xfrm>
            <a:prstGeom prst="rect">
              <a:avLst/>
            </a:prstGeom>
            <a:grpFill/>
            <a:ln w="12700" cap="flat" cmpd="sng" algn="ctr">
              <a:noFill/>
              <a:prstDash val="solid"/>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dirty="0">
                <a:ln>
                  <a:noFill/>
                </a:ln>
                <a:solidFill>
                  <a:srgbClr val="FFFFFF"/>
                </a:solidFill>
                <a:effectLst/>
                <a:uLnTx/>
                <a:uFillTx/>
                <a:latin typeface="Impact" panose="020B0806030902050204" pitchFamily="34" charset="0"/>
                <a:ea typeface="微软雅黑" panose="020B0503020204020204" charset="-122"/>
                <a:cs typeface="+mn-cs"/>
              </a:endParaRPr>
            </a:p>
          </p:txBody>
        </p:sp>
        <p:sp>
          <p:nvSpPr>
            <p:cNvPr id="39" name="TextBox 45"/>
            <p:cNvSpPr txBox="1"/>
            <p:nvPr/>
          </p:nvSpPr>
          <p:spPr>
            <a:xfrm>
              <a:off x="3635896" y="2733196"/>
              <a:ext cx="540000" cy="369247"/>
            </a:xfrm>
            <a:prstGeom prst="rect">
              <a:avLst/>
            </a:prstGeom>
            <a:grpFill/>
            <a:ln>
              <a:noFill/>
            </a:ln>
          </p:spPr>
          <p:txBody>
            <a:bodyPr wrap="square" rtlCol="0" anchor="ctr" anchorCtr="0">
              <a:spAutoFit/>
            </a:bodyPr>
            <a:lstStyle/>
            <a:p>
              <a:pPr marL="0" marR="0" lvl="0" indent="0" algn="ctr" defTabSz="1219200" eaLnBrk="1" fontAlgn="auto" latinLnBrk="0" hangingPunct="1">
                <a:lnSpc>
                  <a:spcPct val="100000"/>
                </a:lnSpc>
                <a:spcBef>
                  <a:spcPts val="0"/>
                </a:spcBef>
                <a:spcAft>
                  <a:spcPts val="0"/>
                </a:spcAft>
                <a:buClrTx/>
                <a:buSzTx/>
                <a:buFontTx/>
                <a:buNone/>
                <a:defRPr/>
              </a:pPr>
              <a:r>
                <a:rPr kumimoji="0" lang="en-US" altLang="zh-CN" sz="2600" b="0" i="0" u="none" strike="noStrike" kern="0" cap="none" spc="0" normalizeH="0" baseline="0" noProof="0" dirty="0">
                  <a:ln>
                    <a:noFill/>
                  </a:ln>
                  <a:solidFill>
                    <a:srgbClr val="FFFFFF"/>
                  </a:solidFill>
                  <a:effectLst/>
                  <a:uLnTx/>
                  <a:uFillTx/>
                  <a:latin typeface="Impact" panose="020B0806030902050204" pitchFamily="34" charset="0"/>
                  <a:ea typeface="微软雅黑" panose="020B0503020204020204" charset="-122"/>
                </a:rPr>
                <a:t>03</a:t>
              </a:r>
              <a:endParaRPr kumimoji="0" lang="zh-CN" altLang="en-US" sz="2600" b="0" i="0" u="none" strike="noStrike" kern="0" cap="none" spc="0" normalizeH="0" baseline="0" noProof="0" dirty="0">
                <a:ln>
                  <a:noFill/>
                </a:ln>
                <a:solidFill>
                  <a:srgbClr val="FFFFFF"/>
                </a:solidFill>
                <a:effectLst/>
                <a:uLnTx/>
                <a:uFillTx/>
                <a:latin typeface="Impact" panose="020B0806030902050204" pitchFamily="34" charset="0"/>
                <a:ea typeface="微软雅黑" panose="020B0503020204020204" charset="-122"/>
              </a:endParaRPr>
            </a:p>
          </p:txBody>
        </p:sp>
      </p:grpSp>
      <p:sp>
        <p:nvSpPr>
          <p:cNvPr id="40" name="矩形 39"/>
          <p:cNvSpPr/>
          <p:nvPr/>
        </p:nvSpPr>
        <p:spPr>
          <a:xfrm>
            <a:off x="6258408" y="4102432"/>
            <a:ext cx="5485359" cy="720167"/>
          </a:xfrm>
          <a:prstGeom prst="rect">
            <a:avLst/>
          </a:prstGeom>
          <a:noFill/>
          <a:ln w="19050" cap="flat" cmpd="sng" algn="ctr">
            <a:solidFill>
              <a:srgbClr val="A92F2F"/>
            </a:solidFill>
            <a:prstDash val="solid"/>
          </a:ln>
          <a:effectLst/>
        </p:spPr>
        <p:txBody>
          <a:bodyPr lIns="121891" tIns="60945" rIns="121891" bIns="60945" rtlCol="0" anchor="ctr"/>
          <a:lstStyle/>
          <a:p>
            <a:pPr marL="0" marR="0" lvl="0" indent="0" defTabSz="121920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dirty="0">
                <a:ln>
                  <a:noFill/>
                </a:ln>
                <a:solidFill>
                  <a:schemeClr val="bg1">
                    <a:lumMod val="50000"/>
                  </a:schemeClr>
                </a:solidFill>
                <a:effectLst/>
                <a:uLnTx/>
                <a:uFillTx/>
                <a:latin typeface="Impact" panose="020B0806030902050204" pitchFamily="34" charset="0"/>
                <a:ea typeface="微软雅黑" panose="020B0503020204020204" charset="-122"/>
                <a:cs typeface="+mn-cs"/>
              </a:rPr>
              <a:t>巩固拓展党的群众路线教育实践活动和“三严三实”专题教育成果</a:t>
            </a:r>
            <a:endParaRPr kumimoji="0" lang="zh-CN" altLang="en-US" sz="1800" b="1" i="0" u="none" strike="noStrike" kern="0" cap="none" spc="0" normalizeH="0" baseline="0" noProof="0" dirty="0">
              <a:ln>
                <a:noFill/>
              </a:ln>
              <a:solidFill>
                <a:schemeClr val="bg1">
                  <a:lumMod val="50000"/>
                </a:schemeClr>
              </a:solidFill>
              <a:effectLst/>
              <a:uLnTx/>
              <a:uFillTx/>
              <a:latin typeface="Impact" panose="020B0806030902050204" pitchFamily="34" charset="0"/>
              <a:ea typeface="微软雅黑" panose="020B0503020204020204" charset="-122"/>
              <a:cs typeface="+mn-cs"/>
            </a:endParaRPr>
          </a:p>
        </p:txBody>
      </p:sp>
      <p:grpSp>
        <p:nvGrpSpPr>
          <p:cNvPr id="41" name="组合 40"/>
          <p:cNvGrpSpPr/>
          <p:nvPr/>
        </p:nvGrpSpPr>
        <p:grpSpPr>
          <a:xfrm>
            <a:off x="5407888" y="4916003"/>
            <a:ext cx="719907" cy="720167"/>
            <a:chOff x="3635896" y="3257856"/>
            <a:chExt cx="540000" cy="540000"/>
          </a:xfrm>
          <a:solidFill>
            <a:srgbClr val="A92F2F"/>
          </a:solidFill>
        </p:grpSpPr>
        <p:sp>
          <p:nvSpPr>
            <p:cNvPr id="42" name="矩形 41"/>
            <p:cNvSpPr/>
            <p:nvPr/>
          </p:nvSpPr>
          <p:spPr>
            <a:xfrm>
              <a:off x="3635896" y="3257856"/>
              <a:ext cx="540000" cy="540000"/>
            </a:xfrm>
            <a:prstGeom prst="rect">
              <a:avLst/>
            </a:prstGeom>
            <a:grpFill/>
            <a:ln w="12700" cap="flat" cmpd="sng" algn="ctr">
              <a:noFill/>
              <a:prstDash val="solid"/>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dirty="0">
                <a:ln>
                  <a:noFill/>
                </a:ln>
                <a:solidFill>
                  <a:srgbClr val="FFFFFF"/>
                </a:solidFill>
                <a:effectLst/>
                <a:uLnTx/>
                <a:uFillTx/>
                <a:latin typeface="Impact" panose="020B0806030902050204" pitchFamily="34" charset="0"/>
                <a:ea typeface="微软雅黑" panose="020B0503020204020204" charset="-122"/>
                <a:cs typeface="+mn-cs"/>
              </a:endParaRPr>
            </a:p>
          </p:txBody>
        </p:sp>
        <p:sp>
          <p:nvSpPr>
            <p:cNvPr id="43" name="TextBox 45"/>
            <p:cNvSpPr txBox="1"/>
            <p:nvPr/>
          </p:nvSpPr>
          <p:spPr>
            <a:xfrm>
              <a:off x="3635896" y="3343233"/>
              <a:ext cx="540000" cy="369247"/>
            </a:xfrm>
            <a:prstGeom prst="rect">
              <a:avLst/>
            </a:prstGeom>
            <a:grpFill/>
            <a:ln>
              <a:noFill/>
            </a:ln>
          </p:spPr>
          <p:txBody>
            <a:bodyPr wrap="square" rtlCol="0" anchor="ctr" anchorCtr="0">
              <a:spAutoFit/>
            </a:bodyPr>
            <a:lstStyle/>
            <a:p>
              <a:pPr marL="0" marR="0" lvl="0" indent="0" algn="ctr" defTabSz="1219200" eaLnBrk="1" fontAlgn="auto" latinLnBrk="0" hangingPunct="1">
                <a:lnSpc>
                  <a:spcPct val="100000"/>
                </a:lnSpc>
                <a:spcBef>
                  <a:spcPts val="0"/>
                </a:spcBef>
                <a:spcAft>
                  <a:spcPts val="0"/>
                </a:spcAft>
                <a:buClrTx/>
                <a:buSzTx/>
                <a:buFontTx/>
                <a:buNone/>
                <a:defRPr/>
              </a:pPr>
              <a:r>
                <a:rPr kumimoji="0" lang="en-US" altLang="zh-CN" sz="2600" b="0" i="0" u="none" strike="noStrike" kern="0" cap="none" spc="0" normalizeH="0" baseline="0" noProof="0" dirty="0">
                  <a:ln>
                    <a:noFill/>
                  </a:ln>
                  <a:solidFill>
                    <a:srgbClr val="FFFFFF"/>
                  </a:solidFill>
                  <a:effectLst/>
                  <a:uLnTx/>
                  <a:uFillTx/>
                  <a:latin typeface="Impact" panose="020B0806030902050204" pitchFamily="34" charset="0"/>
                  <a:ea typeface="微软雅黑" panose="020B0503020204020204" charset="-122"/>
                </a:rPr>
                <a:t>04</a:t>
              </a:r>
              <a:endParaRPr kumimoji="0" lang="zh-CN" altLang="en-US" sz="2600" b="0" i="0" u="none" strike="noStrike" kern="0" cap="none" spc="0" normalizeH="0" baseline="0" noProof="0" dirty="0">
                <a:ln>
                  <a:noFill/>
                </a:ln>
                <a:solidFill>
                  <a:srgbClr val="FFFFFF"/>
                </a:solidFill>
                <a:effectLst/>
                <a:uLnTx/>
                <a:uFillTx/>
                <a:latin typeface="Impact" panose="020B0806030902050204" pitchFamily="34" charset="0"/>
                <a:ea typeface="微软雅黑" panose="020B0503020204020204" charset="-122"/>
              </a:endParaRPr>
            </a:p>
          </p:txBody>
        </p:sp>
      </p:grpSp>
      <p:sp>
        <p:nvSpPr>
          <p:cNvPr id="44" name="矩形 43"/>
          <p:cNvSpPr/>
          <p:nvPr/>
        </p:nvSpPr>
        <p:spPr>
          <a:xfrm>
            <a:off x="6258408" y="4916003"/>
            <a:ext cx="5485359" cy="720167"/>
          </a:xfrm>
          <a:prstGeom prst="rect">
            <a:avLst/>
          </a:prstGeom>
          <a:noFill/>
          <a:ln w="19050" cap="flat" cmpd="sng" algn="ctr">
            <a:solidFill>
              <a:srgbClr val="A92F2F"/>
            </a:solidFill>
            <a:prstDash val="solid"/>
          </a:ln>
          <a:effectLst/>
        </p:spPr>
        <p:txBody>
          <a:bodyPr lIns="121891" tIns="60945" rIns="121891" bIns="60945" rtlCol="0" anchor="ctr"/>
          <a:lstStyle/>
          <a:p>
            <a:pPr marL="0" marR="0" lvl="0" indent="0" defTabSz="121920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dirty="0">
                <a:ln>
                  <a:noFill/>
                </a:ln>
                <a:solidFill>
                  <a:schemeClr val="bg1">
                    <a:lumMod val="50000"/>
                  </a:schemeClr>
                </a:solidFill>
                <a:effectLst/>
                <a:uLnTx/>
                <a:uFillTx/>
                <a:latin typeface="Impact" panose="020B0806030902050204" pitchFamily="34" charset="0"/>
                <a:ea typeface="微软雅黑" panose="020B0503020204020204" charset="-122"/>
                <a:cs typeface="+mn-cs"/>
              </a:rPr>
              <a:t>进一步解决党员队伍在思想、组织、作风、纪律等方面存在的问题</a:t>
            </a:r>
            <a:endParaRPr kumimoji="0" lang="zh-CN" altLang="en-US" sz="1800" b="1" i="0" u="none" strike="noStrike" kern="0" cap="none" spc="0" normalizeH="0" baseline="0" noProof="0" dirty="0">
              <a:ln>
                <a:noFill/>
              </a:ln>
              <a:solidFill>
                <a:schemeClr val="bg1">
                  <a:lumMod val="50000"/>
                </a:schemeClr>
              </a:solidFill>
              <a:effectLst/>
              <a:uLnTx/>
              <a:uFillTx/>
              <a:latin typeface="Impact" panose="020B0806030902050204" pitchFamily="34" charset="0"/>
              <a:ea typeface="微软雅黑" panose="020B0503020204020204" charset="-122"/>
              <a:cs typeface="+mn-cs"/>
            </a:endParaRPr>
          </a:p>
        </p:txBody>
      </p:sp>
      <p:pic>
        <p:nvPicPr>
          <p:cNvPr id="50"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25670" y="2475290"/>
            <a:ext cx="4851157" cy="3160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1500" fill="hold"/>
                                        <p:tgtEl>
                                          <p:spTgt spid="29"/>
                                        </p:tgtEl>
                                        <p:attrNameLst>
                                          <p:attrName>ppt_w</p:attrName>
                                        </p:attrNameLst>
                                      </p:cBhvr>
                                      <p:tavLst>
                                        <p:tav tm="0">
                                          <p:val>
                                            <p:fltVal val="0"/>
                                          </p:val>
                                        </p:tav>
                                        <p:tav tm="100000">
                                          <p:val>
                                            <p:strVal val="#ppt_w"/>
                                          </p:val>
                                        </p:tav>
                                      </p:tavLst>
                                    </p:anim>
                                    <p:anim calcmode="lin" valueType="num">
                                      <p:cBhvr>
                                        <p:cTn id="12" dur="1500" fill="hold"/>
                                        <p:tgtEl>
                                          <p:spTgt spid="29"/>
                                        </p:tgtEl>
                                        <p:attrNameLst>
                                          <p:attrName>ppt_h</p:attrName>
                                        </p:attrNameLst>
                                      </p:cBhvr>
                                      <p:tavLst>
                                        <p:tav tm="0">
                                          <p:val>
                                            <p:fltVal val="0"/>
                                          </p:val>
                                        </p:tav>
                                        <p:tav tm="100000">
                                          <p:val>
                                            <p:strVal val="#ppt_h"/>
                                          </p:val>
                                        </p:tav>
                                      </p:tavLst>
                                    </p:anim>
                                    <p:anim calcmode="lin" valueType="num">
                                      <p:cBhvr>
                                        <p:cTn id="13" dur="1500" fill="hold"/>
                                        <p:tgtEl>
                                          <p:spTgt spid="29"/>
                                        </p:tgtEl>
                                        <p:attrNameLst>
                                          <p:attrName>style.rotation</p:attrName>
                                        </p:attrNameLst>
                                      </p:cBhvr>
                                      <p:tavLst>
                                        <p:tav tm="0">
                                          <p:val>
                                            <p:fltVal val="90"/>
                                          </p:val>
                                        </p:tav>
                                        <p:tav tm="100000">
                                          <p:val>
                                            <p:fltVal val="0"/>
                                          </p:val>
                                        </p:tav>
                                      </p:tavLst>
                                    </p:anim>
                                    <p:animEffect transition="in" filter="fade">
                                      <p:cBhvr>
                                        <p:cTn id="14" dur="1500"/>
                                        <p:tgtEl>
                                          <p:spTgt spid="29"/>
                                        </p:tgtEl>
                                      </p:cBhvr>
                                    </p:animEffect>
                                  </p:childTnLst>
                                </p:cTn>
                              </p:par>
                            </p:childTnLst>
                          </p:cTn>
                        </p:par>
                        <p:par>
                          <p:cTn id="15" fill="hold">
                            <p:stCondLst>
                              <p:cond delay="2000"/>
                            </p:stCondLst>
                            <p:childTnLst>
                              <p:par>
                                <p:cTn id="16" presetID="22" presetClass="entr" presetSubtype="8" fill="hold" grpId="0" nodeType="after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wipe(left)">
                                      <p:cBhvr>
                                        <p:cTn id="18" dur="1250"/>
                                        <p:tgtEl>
                                          <p:spTgt spid="32"/>
                                        </p:tgtEl>
                                      </p:cBhvr>
                                    </p:animEffect>
                                  </p:childTnLst>
                                </p:cTn>
                              </p:par>
                            </p:childTnLst>
                          </p:cTn>
                        </p:par>
                        <p:par>
                          <p:cTn id="19" fill="hold">
                            <p:stCondLst>
                              <p:cond delay="3500"/>
                            </p:stCondLst>
                            <p:childTnLst>
                              <p:par>
                                <p:cTn id="20" presetID="31" presetClass="entr" presetSubtype="0" fill="hold" nodeType="after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p:cTn id="22" dur="1500" fill="hold"/>
                                        <p:tgtEl>
                                          <p:spTgt spid="33"/>
                                        </p:tgtEl>
                                        <p:attrNameLst>
                                          <p:attrName>ppt_w</p:attrName>
                                        </p:attrNameLst>
                                      </p:cBhvr>
                                      <p:tavLst>
                                        <p:tav tm="0">
                                          <p:val>
                                            <p:fltVal val="0"/>
                                          </p:val>
                                        </p:tav>
                                        <p:tav tm="100000">
                                          <p:val>
                                            <p:strVal val="#ppt_w"/>
                                          </p:val>
                                        </p:tav>
                                      </p:tavLst>
                                    </p:anim>
                                    <p:anim calcmode="lin" valueType="num">
                                      <p:cBhvr>
                                        <p:cTn id="23" dur="1500" fill="hold"/>
                                        <p:tgtEl>
                                          <p:spTgt spid="33"/>
                                        </p:tgtEl>
                                        <p:attrNameLst>
                                          <p:attrName>ppt_h</p:attrName>
                                        </p:attrNameLst>
                                      </p:cBhvr>
                                      <p:tavLst>
                                        <p:tav tm="0">
                                          <p:val>
                                            <p:fltVal val="0"/>
                                          </p:val>
                                        </p:tav>
                                        <p:tav tm="100000">
                                          <p:val>
                                            <p:strVal val="#ppt_h"/>
                                          </p:val>
                                        </p:tav>
                                      </p:tavLst>
                                    </p:anim>
                                    <p:anim calcmode="lin" valueType="num">
                                      <p:cBhvr>
                                        <p:cTn id="24" dur="1500" fill="hold"/>
                                        <p:tgtEl>
                                          <p:spTgt spid="33"/>
                                        </p:tgtEl>
                                        <p:attrNameLst>
                                          <p:attrName>style.rotation</p:attrName>
                                        </p:attrNameLst>
                                      </p:cBhvr>
                                      <p:tavLst>
                                        <p:tav tm="0">
                                          <p:val>
                                            <p:fltVal val="90"/>
                                          </p:val>
                                        </p:tav>
                                        <p:tav tm="100000">
                                          <p:val>
                                            <p:fltVal val="0"/>
                                          </p:val>
                                        </p:tav>
                                      </p:tavLst>
                                    </p:anim>
                                    <p:animEffect transition="in" filter="fade">
                                      <p:cBhvr>
                                        <p:cTn id="25" dur="1500"/>
                                        <p:tgtEl>
                                          <p:spTgt spid="33"/>
                                        </p:tgtEl>
                                      </p:cBhvr>
                                    </p:animEffect>
                                  </p:childTnLst>
                                </p:cTn>
                              </p:par>
                            </p:childTnLst>
                          </p:cTn>
                        </p:par>
                        <p:par>
                          <p:cTn id="26" fill="hold">
                            <p:stCondLst>
                              <p:cond delay="50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250"/>
                                        <p:tgtEl>
                                          <p:spTgt spid="36"/>
                                        </p:tgtEl>
                                      </p:cBhvr>
                                    </p:animEffect>
                                    <p:anim calcmode="lin" valueType="num">
                                      <p:cBhvr>
                                        <p:cTn id="30" dur="1250" fill="hold"/>
                                        <p:tgtEl>
                                          <p:spTgt spid="36"/>
                                        </p:tgtEl>
                                        <p:attrNameLst>
                                          <p:attrName>ppt_x</p:attrName>
                                        </p:attrNameLst>
                                      </p:cBhvr>
                                      <p:tavLst>
                                        <p:tav tm="0">
                                          <p:val>
                                            <p:strVal val="#ppt_x"/>
                                          </p:val>
                                        </p:tav>
                                        <p:tav tm="100000">
                                          <p:val>
                                            <p:strVal val="#ppt_x"/>
                                          </p:val>
                                        </p:tav>
                                      </p:tavLst>
                                    </p:anim>
                                    <p:anim calcmode="lin" valueType="num">
                                      <p:cBhvr>
                                        <p:cTn id="31" dur="125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6500"/>
                            </p:stCondLst>
                            <p:childTnLst>
                              <p:par>
                                <p:cTn id="33" presetID="31" presetClass="entr" presetSubtype="0" fill="hold" nodeType="afterEffect">
                                  <p:stCondLst>
                                    <p:cond delay="0"/>
                                  </p:stCondLst>
                                  <p:childTnLst>
                                    <p:set>
                                      <p:cBhvr>
                                        <p:cTn id="34" dur="1" fill="hold">
                                          <p:stCondLst>
                                            <p:cond delay="0"/>
                                          </p:stCondLst>
                                        </p:cTn>
                                        <p:tgtEl>
                                          <p:spTgt spid="37"/>
                                        </p:tgtEl>
                                        <p:attrNameLst>
                                          <p:attrName>style.visibility</p:attrName>
                                        </p:attrNameLst>
                                      </p:cBhvr>
                                      <p:to>
                                        <p:strVal val="visible"/>
                                      </p:to>
                                    </p:set>
                                    <p:anim calcmode="lin" valueType="num">
                                      <p:cBhvr>
                                        <p:cTn id="35" dur="1500" fill="hold"/>
                                        <p:tgtEl>
                                          <p:spTgt spid="37"/>
                                        </p:tgtEl>
                                        <p:attrNameLst>
                                          <p:attrName>ppt_w</p:attrName>
                                        </p:attrNameLst>
                                      </p:cBhvr>
                                      <p:tavLst>
                                        <p:tav tm="0">
                                          <p:val>
                                            <p:fltVal val="0"/>
                                          </p:val>
                                        </p:tav>
                                        <p:tav tm="100000">
                                          <p:val>
                                            <p:strVal val="#ppt_w"/>
                                          </p:val>
                                        </p:tav>
                                      </p:tavLst>
                                    </p:anim>
                                    <p:anim calcmode="lin" valueType="num">
                                      <p:cBhvr>
                                        <p:cTn id="36" dur="1500" fill="hold"/>
                                        <p:tgtEl>
                                          <p:spTgt spid="37"/>
                                        </p:tgtEl>
                                        <p:attrNameLst>
                                          <p:attrName>ppt_h</p:attrName>
                                        </p:attrNameLst>
                                      </p:cBhvr>
                                      <p:tavLst>
                                        <p:tav tm="0">
                                          <p:val>
                                            <p:fltVal val="0"/>
                                          </p:val>
                                        </p:tav>
                                        <p:tav tm="100000">
                                          <p:val>
                                            <p:strVal val="#ppt_h"/>
                                          </p:val>
                                        </p:tav>
                                      </p:tavLst>
                                    </p:anim>
                                    <p:anim calcmode="lin" valueType="num">
                                      <p:cBhvr>
                                        <p:cTn id="37" dur="1500" fill="hold"/>
                                        <p:tgtEl>
                                          <p:spTgt spid="37"/>
                                        </p:tgtEl>
                                        <p:attrNameLst>
                                          <p:attrName>style.rotation</p:attrName>
                                        </p:attrNameLst>
                                      </p:cBhvr>
                                      <p:tavLst>
                                        <p:tav tm="0">
                                          <p:val>
                                            <p:fltVal val="90"/>
                                          </p:val>
                                        </p:tav>
                                        <p:tav tm="100000">
                                          <p:val>
                                            <p:fltVal val="0"/>
                                          </p:val>
                                        </p:tav>
                                      </p:tavLst>
                                    </p:anim>
                                    <p:animEffect transition="in" filter="fade">
                                      <p:cBhvr>
                                        <p:cTn id="38" dur="1500"/>
                                        <p:tgtEl>
                                          <p:spTgt spid="37"/>
                                        </p:tgtEl>
                                      </p:cBhvr>
                                    </p:animEffect>
                                  </p:childTnLst>
                                </p:cTn>
                              </p:par>
                            </p:childTnLst>
                          </p:cTn>
                        </p:par>
                        <p:par>
                          <p:cTn id="39" fill="hold">
                            <p:stCondLst>
                              <p:cond delay="8000"/>
                            </p:stCondLst>
                            <p:childTnLst>
                              <p:par>
                                <p:cTn id="40" presetID="16" presetClass="entr" presetSubtype="21"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barn(inVertical)">
                                      <p:cBhvr>
                                        <p:cTn id="42" dur="1250"/>
                                        <p:tgtEl>
                                          <p:spTgt spid="40"/>
                                        </p:tgtEl>
                                      </p:cBhvr>
                                    </p:animEffect>
                                  </p:childTnLst>
                                </p:cTn>
                              </p:par>
                            </p:childTnLst>
                          </p:cTn>
                        </p:par>
                        <p:par>
                          <p:cTn id="43" fill="hold">
                            <p:stCondLst>
                              <p:cond delay="9500"/>
                            </p:stCondLst>
                            <p:childTnLst>
                              <p:par>
                                <p:cTn id="44" presetID="31" presetClass="entr" presetSubtype="0" fill="hold" nodeType="afterEffect">
                                  <p:stCondLst>
                                    <p:cond delay="0"/>
                                  </p:stCondLst>
                                  <p:childTnLst>
                                    <p:set>
                                      <p:cBhvr>
                                        <p:cTn id="45" dur="1" fill="hold">
                                          <p:stCondLst>
                                            <p:cond delay="0"/>
                                          </p:stCondLst>
                                        </p:cTn>
                                        <p:tgtEl>
                                          <p:spTgt spid="41"/>
                                        </p:tgtEl>
                                        <p:attrNameLst>
                                          <p:attrName>style.visibility</p:attrName>
                                        </p:attrNameLst>
                                      </p:cBhvr>
                                      <p:to>
                                        <p:strVal val="visible"/>
                                      </p:to>
                                    </p:set>
                                    <p:anim calcmode="lin" valueType="num">
                                      <p:cBhvr>
                                        <p:cTn id="46" dur="1500" fill="hold"/>
                                        <p:tgtEl>
                                          <p:spTgt spid="41"/>
                                        </p:tgtEl>
                                        <p:attrNameLst>
                                          <p:attrName>ppt_w</p:attrName>
                                        </p:attrNameLst>
                                      </p:cBhvr>
                                      <p:tavLst>
                                        <p:tav tm="0">
                                          <p:val>
                                            <p:fltVal val="0"/>
                                          </p:val>
                                        </p:tav>
                                        <p:tav tm="100000">
                                          <p:val>
                                            <p:strVal val="#ppt_w"/>
                                          </p:val>
                                        </p:tav>
                                      </p:tavLst>
                                    </p:anim>
                                    <p:anim calcmode="lin" valueType="num">
                                      <p:cBhvr>
                                        <p:cTn id="47" dur="1500" fill="hold"/>
                                        <p:tgtEl>
                                          <p:spTgt spid="41"/>
                                        </p:tgtEl>
                                        <p:attrNameLst>
                                          <p:attrName>ppt_h</p:attrName>
                                        </p:attrNameLst>
                                      </p:cBhvr>
                                      <p:tavLst>
                                        <p:tav tm="0">
                                          <p:val>
                                            <p:fltVal val="0"/>
                                          </p:val>
                                        </p:tav>
                                        <p:tav tm="100000">
                                          <p:val>
                                            <p:strVal val="#ppt_h"/>
                                          </p:val>
                                        </p:tav>
                                      </p:tavLst>
                                    </p:anim>
                                    <p:anim calcmode="lin" valueType="num">
                                      <p:cBhvr>
                                        <p:cTn id="48" dur="1500" fill="hold"/>
                                        <p:tgtEl>
                                          <p:spTgt spid="41"/>
                                        </p:tgtEl>
                                        <p:attrNameLst>
                                          <p:attrName>style.rotation</p:attrName>
                                        </p:attrNameLst>
                                      </p:cBhvr>
                                      <p:tavLst>
                                        <p:tav tm="0">
                                          <p:val>
                                            <p:fltVal val="90"/>
                                          </p:val>
                                        </p:tav>
                                        <p:tav tm="100000">
                                          <p:val>
                                            <p:fltVal val="0"/>
                                          </p:val>
                                        </p:tav>
                                      </p:tavLst>
                                    </p:anim>
                                    <p:animEffect transition="in" filter="fade">
                                      <p:cBhvr>
                                        <p:cTn id="49" dur="1500"/>
                                        <p:tgtEl>
                                          <p:spTgt spid="41"/>
                                        </p:tgtEl>
                                      </p:cBhvr>
                                    </p:animEffect>
                                  </p:childTnLst>
                                </p:cTn>
                              </p:par>
                            </p:childTnLst>
                          </p:cTn>
                        </p:par>
                        <p:par>
                          <p:cTn id="50" fill="hold">
                            <p:stCondLst>
                              <p:cond delay="11000"/>
                            </p:stCondLst>
                            <p:childTnLst>
                              <p:par>
                                <p:cTn id="51" presetID="22" presetClass="entr" presetSubtype="8" fill="hold" grpId="0" nodeType="after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wipe(left)">
                                      <p:cBhvr>
                                        <p:cTn id="53" dur="750"/>
                                        <p:tgtEl>
                                          <p:spTgt spid="44"/>
                                        </p:tgtEl>
                                      </p:cBhvr>
                                    </p:animEffect>
                                  </p:childTnLst>
                                </p:cTn>
                              </p:par>
                            </p:childTnLst>
                          </p:cTn>
                        </p:par>
                        <p:par>
                          <p:cTn id="54" fill="hold">
                            <p:stCondLst>
                              <p:cond delay="12000"/>
                            </p:stCondLst>
                            <p:childTnLst>
                              <p:par>
                                <p:cTn id="55" presetID="14" presetClass="entr" presetSubtype="10" fill="hold"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randombar(horizontal)">
                                      <p:cBhvr>
                                        <p:cTn id="57"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6" grpId="0" animBg="1"/>
      <p:bldP spid="40" grpId="0" animBg="1"/>
      <p:bldP spid="4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 name="图片 60"/>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0413" cy="6857107"/>
          </a:xfrm>
          <a:prstGeom prst="rect">
            <a:avLst/>
          </a:prstGeom>
        </p:spPr>
      </p:pic>
      <p:pic>
        <p:nvPicPr>
          <p:cNvPr id="60" name="图片 5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317615">
            <a:off x="8549131" y="976635"/>
            <a:ext cx="4045476" cy="5708512"/>
          </a:xfrm>
          <a:prstGeom prst="rect">
            <a:avLst/>
          </a:prstGeom>
        </p:spPr>
      </p:pic>
      <p:pic>
        <p:nvPicPr>
          <p:cNvPr id="37" name="图片 3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5644135"/>
            <a:ext cx="12196763" cy="1213865"/>
          </a:xfrm>
          <a:prstGeom prst="rect">
            <a:avLst/>
          </a:prstGeom>
        </p:spPr>
      </p:pic>
      <p:sp>
        <p:nvSpPr>
          <p:cNvPr id="38" name="矩形 37"/>
          <p:cNvSpPr/>
          <p:nvPr/>
        </p:nvSpPr>
        <p:spPr>
          <a:xfrm flipH="1">
            <a:off x="6071630" y="1314061"/>
            <a:ext cx="1863264" cy="1602108"/>
          </a:xfrm>
          <a:prstGeom prst="rect">
            <a:avLst/>
          </a:prstGeom>
          <a:solidFill>
            <a:srgbClr val="A9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39" name="文本框 283"/>
          <p:cNvSpPr txBox="1"/>
          <p:nvPr/>
        </p:nvSpPr>
        <p:spPr>
          <a:xfrm>
            <a:off x="6173690" y="1661709"/>
            <a:ext cx="1659144" cy="830997"/>
          </a:xfrm>
          <a:prstGeom prst="rect">
            <a:avLst/>
          </a:prstGeom>
          <a:noFill/>
        </p:spPr>
        <p:txBody>
          <a:bodyPr wrap="square" rtlCol="0">
            <a:spAutoFit/>
          </a:bodyPr>
          <a:lstStyle/>
          <a:p>
            <a:pPr algn="ctr"/>
            <a:r>
              <a:rPr lang="zh-CN" altLang="en-US" sz="4800" b="1" dirty="0">
                <a:solidFill>
                  <a:schemeClr val="bg1"/>
                </a:solidFill>
                <a:latin typeface="微软雅黑" panose="020B0503020204020204" charset="-122"/>
                <a:ea typeface="微软雅黑" panose="020B0503020204020204" charset="-122"/>
              </a:rPr>
              <a:t>目录</a:t>
            </a:r>
            <a:endParaRPr lang="en-US" altLang="zh-CN" sz="4800" dirty="0">
              <a:solidFill>
                <a:schemeClr val="bg1"/>
              </a:solidFill>
              <a:latin typeface="微软雅黑" panose="020B0503020204020204" charset="-122"/>
              <a:ea typeface="微软雅黑" panose="020B0503020204020204" charset="-122"/>
            </a:endParaRPr>
          </a:p>
        </p:txBody>
      </p:sp>
      <p:sp>
        <p:nvSpPr>
          <p:cNvPr id="40" name="TextBox 76"/>
          <p:cNvSpPr txBox="1"/>
          <p:nvPr/>
        </p:nvSpPr>
        <p:spPr>
          <a:xfrm>
            <a:off x="1473064" y="1359272"/>
            <a:ext cx="5032690" cy="461665"/>
          </a:xfrm>
          <a:prstGeom prst="rect">
            <a:avLst/>
          </a:prstGeom>
          <a:noFill/>
        </p:spPr>
        <p:txBody>
          <a:bodyPr wrap="square" rtlCol="0">
            <a:spAutoFit/>
          </a:bodyPr>
          <a:lstStyle/>
          <a:p>
            <a:r>
              <a:rPr lang="zh-CN" altLang="en-US" sz="2400" b="1" dirty="0">
                <a:solidFill>
                  <a:schemeClr val="bg1">
                    <a:lumMod val="50000"/>
                  </a:schemeClr>
                </a:solidFill>
                <a:latin typeface="微软雅黑" panose="020B0503020204020204" charset="-122"/>
                <a:ea typeface="微软雅黑" panose="020B0503020204020204" charset="-122"/>
              </a:rPr>
              <a:t>加入你的标题：</a:t>
            </a:r>
            <a:r>
              <a:rPr lang="zh-CN" altLang="en-US" dirty="0">
                <a:solidFill>
                  <a:schemeClr val="bg1">
                    <a:lumMod val="50000"/>
                  </a:schemeClr>
                </a:solidFill>
                <a:latin typeface="微软雅黑" panose="020B0503020204020204" charset="-122"/>
                <a:ea typeface="微软雅黑" panose="020B0503020204020204" charset="-122"/>
              </a:rPr>
              <a:t>此处添加说明文字</a:t>
            </a:r>
            <a:endParaRPr lang="zh-CN" altLang="en-US" dirty="0">
              <a:solidFill>
                <a:schemeClr val="bg1">
                  <a:lumMod val="50000"/>
                </a:schemeClr>
              </a:solidFill>
              <a:latin typeface="微软雅黑" panose="020B0503020204020204" charset="-122"/>
              <a:ea typeface="微软雅黑" panose="020B0503020204020204" charset="-122"/>
            </a:endParaRPr>
          </a:p>
        </p:txBody>
      </p:sp>
      <p:sp>
        <p:nvSpPr>
          <p:cNvPr id="41" name="TextBox 77"/>
          <p:cNvSpPr txBox="1"/>
          <p:nvPr/>
        </p:nvSpPr>
        <p:spPr>
          <a:xfrm>
            <a:off x="1473064" y="2412038"/>
            <a:ext cx="5032690" cy="461665"/>
          </a:xfrm>
          <a:prstGeom prst="rect">
            <a:avLst/>
          </a:prstGeom>
          <a:noFill/>
        </p:spPr>
        <p:txBody>
          <a:bodyPr wrap="square" rtlCol="0">
            <a:spAutoFit/>
          </a:bodyPr>
          <a:lstStyle/>
          <a:p>
            <a:pPr lvl="0"/>
            <a:r>
              <a:rPr lang="zh-CN" altLang="en-US" sz="2400" b="1" dirty="0">
                <a:solidFill>
                  <a:schemeClr val="bg1">
                    <a:lumMod val="50000"/>
                  </a:schemeClr>
                </a:solidFill>
                <a:latin typeface="微软雅黑" panose="020B0503020204020204" charset="-122"/>
                <a:ea typeface="微软雅黑" panose="020B0503020204020204" charset="-122"/>
              </a:rPr>
              <a:t>加入你的标题：</a:t>
            </a:r>
            <a:r>
              <a:rPr lang="zh-CN" altLang="en-US" dirty="0">
                <a:solidFill>
                  <a:schemeClr val="bg1">
                    <a:lumMod val="50000"/>
                  </a:schemeClr>
                </a:solidFill>
                <a:latin typeface="微软雅黑" panose="020B0503020204020204" charset="-122"/>
                <a:ea typeface="微软雅黑" panose="020B0503020204020204" charset="-122"/>
              </a:rPr>
              <a:t>此处添加说明文字</a:t>
            </a:r>
            <a:endParaRPr lang="zh-CN" altLang="en-US" dirty="0">
              <a:solidFill>
                <a:schemeClr val="bg1">
                  <a:lumMod val="50000"/>
                </a:schemeClr>
              </a:solidFill>
              <a:latin typeface="微软雅黑" panose="020B0503020204020204" charset="-122"/>
              <a:ea typeface="微软雅黑" panose="020B0503020204020204" charset="-122"/>
            </a:endParaRPr>
          </a:p>
        </p:txBody>
      </p:sp>
      <p:sp>
        <p:nvSpPr>
          <p:cNvPr id="42" name="TextBox 78"/>
          <p:cNvSpPr txBox="1"/>
          <p:nvPr/>
        </p:nvSpPr>
        <p:spPr>
          <a:xfrm>
            <a:off x="1475046" y="3427698"/>
            <a:ext cx="5032690" cy="461665"/>
          </a:xfrm>
          <a:prstGeom prst="rect">
            <a:avLst/>
          </a:prstGeom>
          <a:noFill/>
        </p:spPr>
        <p:txBody>
          <a:bodyPr wrap="square" rtlCol="0">
            <a:spAutoFit/>
          </a:bodyPr>
          <a:lstStyle/>
          <a:p>
            <a:pPr lvl="0"/>
            <a:r>
              <a:rPr lang="zh-CN" altLang="en-US" sz="2400" b="1" dirty="0">
                <a:solidFill>
                  <a:schemeClr val="bg1">
                    <a:lumMod val="50000"/>
                  </a:schemeClr>
                </a:solidFill>
                <a:latin typeface="微软雅黑" panose="020B0503020204020204" charset="-122"/>
                <a:ea typeface="微软雅黑" panose="020B0503020204020204" charset="-122"/>
              </a:rPr>
              <a:t>加入你的标题：</a:t>
            </a:r>
            <a:r>
              <a:rPr lang="zh-CN" altLang="en-US" dirty="0">
                <a:solidFill>
                  <a:schemeClr val="bg1">
                    <a:lumMod val="50000"/>
                  </a:schemeClr>
                </a:solidFill>
                <a:latin typeface="微软雅黑" panose="020B0503020204020204" charset="-122"/>
                <a:ea typeface="微软雅黑" panose="020B0503020204020204" charset="-122"/>
              </a:rPr>
              <a:t>此处添加说明文字</a:t>
            </a:r>
            <a:endParaRPr lang="zh-CN" altLang="en-US" dirty="0">
              <a:solidFill>
                <a:schemeClr val="bg1">
                  <a:lumMod val="50000"/>
                </a:schemeClr>
              </a:solidFill>
              <a:latin typeface="微软雅黑" panose="020B0503020204020204" charset="-122"/>
              <a:ea typeface="微软雅黑" panose="020B0503020204020204" charset="-122"/>
            </a:endParaRPr>
          </a:p>
        </p:txBody>
      </p:sp>
      <p:sp>
        <p:nvSpPr>
          <p:cNvPr id="43" name="TextBox 79"/>
          <p:cNvSpPr txBox="1"/>
          <p:nvPr/>
        </p:nvSpPr>
        <p:spPr>
          <a:xfrm>
            <a:off x="1475046" y="4524006"/>
            <a:ext cx="5032690" cy="461665"/>
          </a:xfrm>
          <a:prstGeom prst="rect">
            <a:avLst/>
          </a:prstGeom>
          <a:noFill/>
        </p:spPr>
        <p:txBody>
          <a:bodyPr wrap="square" rtlCol="0">
            <a:spAutoFit/>
          </a:bodyPr>
          <a:lstStyle/>
          <a:p>
            <a:pPr lvl="0"/>
            <a:r>
              <a:rPr lang="zh-CN" altLang="en-US" sz="2400" b="1" dirty="0">
                <a:solidFill>
                  <a:schemeClr val="bg1">
                    <a:lumMod val="50000"/>
                  </a:schemeClr>
                </a:solidFill>
                <a:latin typeface="微软雅黑" panose="020B0503020204020204" charset="-122"/>
                <a:ea typeface="微软雅黑" panose="020B0503020204020204" charset="-122"/>
              </a:rPr>
              <a:t>加入你的标题：</a:t>
            </a:r>
            <a:r>
              <a:rPr lang="zh-CN" altLang="en-US" dirty="0">
                <a:solidFill>
                  <a:schemeClr val="bg1">
                    <a:lumMod val="50000"/>
                  </a:schemeClr>
                </a:solidFill>
                <a:latin typeface="微软雅黑" panose="020B0503020204020204" charset="-122"/>
                <a:ea typeface="微软雅黑" panose="020B0503020204020204" charset="-122"/>
              </a:rPr>
              <a:t>此处添加说明文字</a:t>
            </a:r>
            <a:endParaRPr lang="zh-CN" altLang="en-US" dirty="0">
              <a:solidFill>
                <a:schemeClr val="bg1">
                  <a:lumMod val="50000"/>
                </a:schemeClr>
              </a:solidFill>
              <a:latin typeface="微软雅黑" panose="020B0503020204020204" charset="-122"/>
              <a:ea typeface="微软雅黑" panose="020B0503020204020204" charset="-122"/>
            </a:endParaRPr>
          </a:p>
        </p:txBody>
      </p:sp>
      <p:grpSp>
        <p:nvGrpSpPr>
          <p:cNvPr id="44" name="组合 43"/>
          <p:cNvGrpSpPr/>
          <p:nvPr/>
        </p:nvGrpSpPr>
        <p:grpSpPr>
          <a:xfrm>
            <a:off x="694108" y="1304344"/>
            <a:ext cx="624684" cy="600549"/>
            <a:chOff x="2215144" y="982844"/>
            <a:chExt cx="1120898" cy="842780"/>
          </a:xfrm>
          <a:solidFill>
            <a:srgbClr val="A92F2F"/>
          </a:solidFill>
        </p:grpSpPr>
        <p:sp>
          <p:nvSpPr>
            <p:cNvPr id="45" name="平行四边形 44"/>
            <p:cNvSpPr/>
            <p:nvPr/>
          </p:nvSpPr>
          <p:spPr>
            <a:xfrm>
              <a:off x="2215144" y="982844"/>
              <a:ext cx="1120898" cy="842780"/>
            </a:xfrm>
            <a:prstGeom prst="parallelogram">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Impact" panose="020B0806030902050204" pitchFamily="34" charset="0"/>
              </a:endParaRPr>
            </a:p>
          </p:txBody>
        </p:sp>
        <p:sp>
          <p:nvSpPr>
            <p:cNvPr id="46" name="文本框 9"/>
            <p:cNvSpPr txBox="1"/>
            <p:nvPr/>
          </p:nvSpPr>
          <p:spPr>
            <a:xfrm>
              <a:off x="2245058" y="1046848"/>
              <a:ext cx="1066799" cy="734260"/>
            </a:xfrm>
            <a:prstGeom prst="rect">
              <a:avLst/>
            </a:prstGeom>
            <a:grpFill/>
          </p:spPr>
          <p:txBody>
            <a:bodyPr wrap="square" rtlCol="0">
              <a:spAutoFit/>
            </a:bodyPr>
            <a:lstStyle/>
            <a:p>
              <a:pPr algn="ctr"/>
              <a:r>
                <a:rPr lang="en-US" altLang="zh-CN" sz="2800" dirty="0">
                  <a:solidFill>
                    <a:schemeClr val="bg1"/>
                  </a:solidFill>
                  <a:latin typeface="Impact" panose="020B0806030902050204" pitchFamily="34" charset="0"/>
                </a:rPr>
                <a:t>01</a:t>
              </a:r>
              <a:endParaRPr lang="zh-CN" altLang="en-US" sz="2800" dirty="0">
                <a:solidFill>
                  <a:schemeClr val="bg1"/>
                </a:solidFill>
                <a:latin typeface="Impact" panose="020B0806030902050204" pitchFamily="34" charset="0"/>
              </a:endParaRPr>
            </a:p>
          </p:txBody>
        </p:sp>
      </p:grpSp>
      <p:grpSp>
        <p:nvGrpSpPr>
          <p:cNvPr id="47" name="组合 46"/>
          <p:cNvGrpSpPr/>
          <p:nvPr/>
        </p:nvGrpSpPr>
        <p:grpSpPr>
          <a:xfrm>
            <a:off x="694108" y="3358256"/>
            <a:ext cx="624684" cy="600549"/>
            <a:chOff x="2215144" y="982844"/>
            <a:chExt cx="1120898" cy="842780"/>
          </a:xfrm>
          <a:solidFill>
            <a:srgbClr val="A92F2F"/>
          </a:solidFill>
        </p:grpSpPr>
        <p:sp>
          <p:nvSpPr>
            <p:cNvPr id="48" name="平行四边形 47"/>
            <p:cNvSpPr/>
            <p:nvPr/>
          </p:nvSpPr>
          <p:spPr>
            <a:xfrm>
              <a:off x="2215144" y="982844"/>
              <a:ext cx="1120898" cy="842780"/>
            </a:xfrm>
            <a:prstGeom prst="parallelogram">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Impact" panose="020B0806030902050204" pitchFamily="34" charset="0"/>
              </a:endParaRPr>
            </a:p>
          </p:txBody>
        </p:sp>
        <p:sp>
          <p:nvSpPr>
            <p:cNvPr id="49" name="文本框 9"/>
            <p:cNvSpPr txBox="1"/>
            <p:nvPr/>
          </p:nvSpPr>
          <p:spPr>
            <a:xfrm>
              <a:off x="2245058" y="1046848"/>
              <a:ext cx="1066799" cy="734260"/>
            </a:xfrm>
            <a:prstGeom prst="rect">
              <a:avLst/>
            </a:prstGeom>
            <a:grpFill/>
          </p:spPr>
          <p:txBody>
            <a:bodyPr wrap="square" rtlCol="0">
              <a:spAutoFit/>
            </a:bodyPr>
            <a:lstStyle/>
            <a:p>
              <a:pPr algn="ctr"/>
              <a:r>
                <a:rPr lang="en-US" altLang="zh-CN" sz="2800" dirty="0">
                  <a:solidFill>
                    <a:schemeClr val="bg1"/>
                  </a:solidFill>
                  <a:latin typeface="Impact" panose="020B0806030902050204" pitchFamily="34" charset="0"/>
                </a:rPr>
                <a:t>03</a:t>
              </a:r>
              <a:endParaRPr lang="zh-CN" altLang="en-US" sz="2800" dirty="0">
                <a:solidFill>
                  <a:schemeClr val="bg1"/>
                </a:solidFill>
                <a:latin typeface="Impact" panose="020B0806030902050204" pitchFamily="34" charset="0"/>
              </a:endParaRPr>
            </a:p>
          </p:txBody>
        </p:sp>
      </p:grpSp>
      <p:grpSp>
        <p:nvGrpSpPr>
          <p:cNvPr id="50" name="组合 49"/>
          <p:cNvGrpSpPr/>
          <p:nvPr/>
        </p:nvGrpSpPr>
        <p:grpSpPr>
          <a:xfrm>
            <a:off x="710779" y="2342596"/>
            <a:ext cx="624684" cy="600549"/>
            <a:chOff x="2215144" y="982844"/>
            <a:chExt cx="1120898" cy="842780"/>
          </a:xfrm>
          <a:solidFill>
            <a:srgbClr val="A92F2F"/>
          </a:solidFill>
        </p:grpSpPr>
        <p:sp>
          <p:nvSpPr>
            <p:cNvPr id="51" name="平行四边形 50"/>
            <p:cNvSpPr/>
            <p:nvPr/>
          </p:nvSpPr>
          <p:spPr>
            <a:xfrm>
              <a:off x="2215144" y="982844"/>
              <a:ext cx="1120898" cy="842780"/>
            </a:xfrm>
            <a:prstGeom prst="parallelogram">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Impact" panose="020B0806030902050204" pitchFamily="34" charset="0"/>
              </a:endParaRPr>
            </a:p>
          </p:txBody>
        </p:sp>
        <p:sp>
          <p:nvSpPr>
            <p:cNvPr id="52" name="文本框 9"/>
            <p:cNvSpPr txBox="1"/>
            <p:nvPr/>
          </p:nvSpPr>
          <p:spPr>
            <a:xfrm>
              <a:off x="2245058" y="1046848"/>
              <a:ext cx="1066799" cy="734260"/>
            </a:xfrm>
            <a:prstGeom prst="rect">
              <a:avLst/>
            </a:prstGeom>
            <a:grpFill/>
          </p:spPr>
          <p:txBody>
            <a:bodyPr wrap="square" rtlCol="0">
              <a:spAutoFit/>
            </a:bodyPr>
            <a:lstStyle/>
            <a:p>
              <a:pPr algn="ctr"/>
              <a:r>
                <a:rPr lang="en-US" altLang="zh-CN" sz="2800" dirty="0">
                  <a:solidFill>
                    <a:schemeClr val="bg1"/>
                  </a:solidFill>
                  <a:latin typeface="Impact" panose="020B0806030902050204" pitchFamily="34" charset="0"/>
                </a:rPr>
                <a:t>02</a:t>
              </a:r>
              <a:endParaRPr lang="zh-CN" altLang="en-US" sz="2800" dirty="0">
                <a:solidFill>
                  <a:schemeClr val="bg1"/>
                </a:solidFill>
                <a:latin typeface="Impact" panose="020B0806030902050204" pitchFamily="34" charset="0"/>
              </a:endParaRPr>
            </a:p>
          </p:txBody>
        </p:sp>
      </p:grpSp>
      <p:grpSp>
        <p:nvGrpSpPr>
          <p:cNvPr id="53" name="组合 52"/>
          <p:cNvGrpSpPr/>
          <p:nvPr/>
        </p:nvGrpSpPr>
        <p:grpSpPr>
          <a:xfrm>
            <a:off x="710779" y="4454564"/>
            <a:ext cx="624684" cy="600549"/>
            <a:chOff x="2215144" y="982844"/>
            <a:chExt cx="1120898" cy="842780"/>
          </a:xfrm>
          <a:solidFill>
            <a:srgbClr val="A92F2F"/>
          </a:solidFill>
        </p:grpSpPr>
        <p:sp>
          <p:nvSpPr>
            <p:cNvPr id="54" name="平行四边形 53"/>
            <p:cNvSpPr/>
            <p:nvPr/>
          </p:nvSpPr>
          <p:spPr>
            <a:xfrm>
              <a:off x="2215144" y="982844"/>
              <a:ext cx="1120898" cy="842780"/>
            </a:xfrm>
            <a:prstGeom prst="parallelogram">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Impact" panose="020B0806030902050204" pitchFamily="34" charset="0"/>
              </a:endParaRPr>
            </a:p>
          </p:txBody>
        </p:sp>
        <p:sp>
          <p:nvSpPr>
            <p:cNvPr id="55" name="文本框 9"/>
            <p:cNvSpPr txBox="1"/>
            <p:nvPr/>
          </p:nvSpPr>
          <p:spPr>
            <a:xfrm>
              <a:off x="2245058" y="1046848"/>
              <a:ext cx="1066799" cy="734260"/>
            </a:xfrm>
            <a:prstGeom prst="rect">
              <a:avLst/>
            </a:prstGeom>
            <a:grpFill/>
          </p:spPr>
          <p:txBody>
            <a:bodyPr wrap="square" rtlCol="0">
              <a:spAutoFit/>
            </a:bodyPr>
            <a:lstStyle/>
            <a:p>
              <a:pPr algn="ctr"/>
              <a:r>
                <a:rPr lang="en-US" altLang="zh-CN" sz="2800" dirty="0">
                  <a:solidFill>
                    <a:schemeClr val="bg1"/>
                  </a:solidFill>
                  <a:latin typeface="Impact" panose="020B0806030902050204" pitchFamily="34" charset="0"/>
                </a:rPr>
                <a:t>04</a:t>
              </a:r>
              <a:endParaRPr lang="zh-CN" altLang="en-US" sz="2800" dirty="0">
                <a:solidFill>
                  <a:schemeClr val="bg1"/>
                </a:solidFill>
                <a:latin typeface="Impact" panose="020B0806030902050204" pitchFamily="34" charset="0"/>
              </a:endParaRPr>
            </a:p>
          </p:txBody>
        </p:sp>
      </p:grpSp>
      <p:pic>
        <p:nvPicPr>
          <p:cNvPr id="58" name="图片 5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flipV="1">
            <a:off x="-6350" y="0"/>
            <a:ext cx="12196763" cy="121386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randombar(horizontal)">
                                      <p:cBhvr>
                                        <p:cTn id="7" dur="1000"/>
                                        <p:tgtEl>
                                          <p:spTgt spid="61"/>
                                        </p:tgtEl>
                                      </p:cBhvr>
                                    </p:animEffect>
                                  </p:childTnLst>
                                </p:cTn>
                              </p:par>
                              <p:par>
                                <p:cTn id="8" presetID="22" presetClass="entr" presetSubtype="2" fill="hold"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right)">
                                      <p:cBhvr>
                                        <p:cTn id="10" dur="500"/>
                                        <p:tgtEl>
                                          <p:spTgt spid="58"/>
                                        </p:tgtEl>
                                      </p:cBhvr>
                                    </p:animEffect>
                                  </p:childTnLst>
                                </p:cTn>
                              </p:par>
                              <p:par>
                                <p:cTn id="11" presetID="22" presetClass="entr" presetSubtype="8" fill="hold" nodeType="with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wipe(left)">
                                      <p:cBhvr>
                                        <p:cTn id="13" dur="500"/>
                                        <p:tgtEl>
                                          <p:spTgt spid="37"/>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wipe(up)">
                                      <p:cBhvr>
                                        <p:cTn id="16" dur="500"/>
                                        <p:tgtEl>
                                          <p:spTgt spid="38"/>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fade">
                                      <p:cBhvr>
                                        <p:cTn id="19" dur="1000"/>
                                        <p:tgtEl>
                                          <p:spTgt spid="39"/>
                                        </p:tgtEl>
                                      </p:cBhvr>
                                    </p:animEffect>
                                    <p:anim calcmode="lin" valueType="num">
                                      <p:cBhvr>
                                        <p:cTn id="20" dur="1000" fill="hold"/>
                                        <p:tgtEl>
                                          <p:spTgt spid="39"/>
                                        </p:tgtEl>
                                        <p:attrNameLst>
                                          <p:attrName>ppt_x</p:attrName>
                                        </p:attrNameLst>
                                      </p:cBhvr>
                                      <p:tavLst>
                                        <p:tav tm="0">
                                          <p:val>
                                            <p:strVal val="#ppt_x"/>
                                          </p:val>
                                        </p:tav>
                                        <p:tav tm="100000">
                                          <p:val>
                                            <p:strVal val="#ppt_x"/>
                                          </p:val>
                                        </p:tav>
                                      </p:tavLst>
                                    </p:anim>
                                    <p:anim calcmode="lin" valueType="num">
                                      <p:cBhvr>
                                        <p:cTn id="21" dur="1000" fill="hold"/>
                                        <p:tgtEl>
                                          <p:spTgt spid="39"/>
                                        </p:tgtEl>
                                        <p:attrNameLst>
                                          <p:attrName>ppt_y</p:attrName>
                                        </p:attrNameLst>
                                      </p:cBhvr>
                                      <p:tavLst>
                                        <p:tav tm="0">
                                          <p:val>
                                            <p:strVal val="#ppt_y+.1"/>
                                          </p:val>
                                        </p:tav>
                                        <p:tav tm="100000">
                                          <p:val>
                                            <p:strVal val="#ppt_y"/>
                                          </p:val>
                                        </p:tav>
                                      </p:tavLst>
                                    </p:anim>
                                  </p:childTnLst>
                                </p:cTn>
                              </p:par>
                            </p:childTnLst>
                          </p:cTn>
                        </p:par>
                        <p:par>
                          <p:cTn id="22" fill="hold">
                            <p:stCondLst>
                              <p:cond delay="1000"/>
                            </p:stCondLst>
                            <p:childTnLst>
                              <p:par>
                                <p:cTn id="23" presetID="2" presetClass="entr" presetSubtype="8" fill="hold" nodeType="after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additive="base">
                                        <p:cTn id="25" dur="500" fill="hold"/>
                                        <p:tgtEl>
                                          <p:spTgt spid="44"/>
                                        </p:tgtEl>
                                        <p:attrNameLst>
                                          <p:attrName>ppt_x</p:attrName>
                                        </p:attrNameLst>
                                      </p:cBhvr>
                                      <p:tavLst>
                                        <p:tav tm="0">
                                          <p:val>
                                            <p:strVal val="0-#ppt_w/2"/>
                                          </p:val>
                                        </p:tav>
                                        <p:tav tm="100000">
                                          <p:val>
                                            <p:strVal val="#ppt_x"/>
                                          </p:val>
                                        </p:tav>
                                      </p:tavLst>
                                    </p:anim>
                                    <p:anim calcmode="lin" valueType="num">
                                      <p:cBhvr additive="base">
                                        <p:cTn id="26" dur="500" fill="hold"/>
                                        <p:tgtEl>
                                          <p:spTgt spid="44"/>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47"/>
                                        </p:tgtEl>
                                        <p:attrNameLst>
                                          <p:attrName>style.visibility</p:attrName>
                                        </p:attrNameLst>
                                      </p:cBhvr>
                                      <p:to>
                                        <p:strVal val="visible"/>
                                      </p:to>
                                    </p:set>
                                    <p:anim calcmode="lin" valueType="num">
                                      <p:cBhvr additive="base">
                                        <p:cTn id="29" dur="500" fill="hold"/>
                                        <p:tgtEl>
                                          <p:spTgt spid="47"/>
                                        </p:tgtEl>
                                        <p:attrNameLst>
                                          <p:attrName>ppt_x</p:attrName>
                                        </p:attrNameLst>
                                      </p:cBhvr>
                                      <p:tavLst>
                                        <p:tav tm="0">
                                          <p:val>
                                            <p:strVal val="0-#ppt_w/2"/>
                                          </p:val>
                                        </p:tav>
                                        <p:tav tm="100000">
                                          <p:val>
                                            <p:strVal val="#ppt_x"/>
                                          </p:val>
                                        </p:tav>
                                      </p:tavLst>
                                    </p:anim>
                                    <p:anim calcmode="lin" valueType="num">
                                      <p:cBhvr additive="base">
                                        <p:cTn id="30" dur="500" fill="hold"/>
                                        <p:tgtEl>
                                          <p:spTgt spid="47"/>
                                        </p:tgtEl>
                                        <p:attrNameLst>
                                          <p:attrName>ppt_y</p:attrName>
                                        </p:attrNameLst>
                                      </p:cBhvr>
                                      <p:tavLst>
                                        <p:tav tm="0">
                                          <p:val>
                                            <p:strVal val="#ppt_y"/>
                                          </p:val>
                                        </p:tav>
                                        <p:tav tm="100000">
                                          <p:val>
                                            <p:strVal val="#ppt_y"/>
                                          </p:val>
                                        </p:tav>
                                      </p:tavLst>
                                    </p:anim>
                                  </p:childTnLst>
                                </p:cTn>
                              </p:par>
                              <p:par>
                                <p:cTn id="31" presetID="2" presetClass="entr" presetSubtype="8" fill="hold" nodeType="with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additive="base">
                                        <p:cTn id="33" dur="500" fill="hold"/>
                                        <p:tgtEl>
                                          <p:spTgt spid="50"/>
                                        </p:tgtEl>
                                        <p:attrNameLst>
                                          <p:attrName>ppt_x</p:attrName>
                                        </p:attrNameLst>
                                      </p:cBhvr>
                                      <p:tavLst>
                                        <p:tav tm="0">
                                          <p:val>
                                            <p:strVal val="0-#ppt_w/2"/>
                                          </p:val>
                                        </p:tav>
                                        <p:tav tm="100000">
                                          <p:val>
                                            <p:strVal val="#ppt_x"/>
                                          </p:val>
                                        </p:tav>
                                      </p:tavLst>
                                    </p:anim>
                                    <p:anim calcmode="lin" valueType="num">
                                      <p:cBhvr additive="base">
                                        <p:cTn id="34" dur="500" fill="hold"/>
                                        <p:tgtEl>
                                          <p:spTgt spid="50"/>
                                        </p:tgtEl>
                                        <p:attrNameLst>
                                          <p:attrName>ppt_y</p:attrName>
                                        </p:attrNameLst>
                                      </p:cBhvr>
                                      <p:tavLst>
                                        <p:tav tm="0">
                                          <p:val>
                                            <p:strVal val="#ppt_y"/>
                                          </p:val>
                                        </p:tav>
                                        <p:tav tm="100000">
                                          <p:val>
                                            <p:strVal val="#ppt_y"/>
                                          </p:val>
                                        </p:tav>
                                      </p:tavLst>
                                    </p:anim>
                                  </p:childTnLst>
                                </p:cTn>
                              </p:par>
                              <p:par>
                                <p:cTn id="35" presetID="2" presetClass="entr" presetSubtype="8" fill="hold" nodeType="with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500" fill="hold"/>
                                        <p:tgtEl>
                                          <p:spTgt spid="53"/>
                                        </p:tgtEl>
                                        <p:attrNameLst>
                                          <p:attrName>ppt_x</p:attrName>
                                        </p:attrNameLst>
                                      </p:cBhvr>
                                      <p:tavLst>
                                        <p:tav tm="0">
                                          <p:val>
                                            <p:strVal val="0-#ppt_w/2"/>
                                          </p:val>
                                        </p:tav>
                                        <p:tav tm="100000">
                                          <p:val>
                                            <p:strVal val="#ppt_x"/>
                                          </p:val>
                                        </p:tav>
                                      </p:tavLst>
                                    </p:anim>
                                    <p:anim calcmode="lin" valueType="num">
                                      <p:cBhvr additive="base">
                                        <p:cTn id="38" dur="500" fill="hold"/>
                                        <p:tgtEl>
                                          <p:spTgt spid="53"/>
                                        </p:tgtEl>
                                        <p:attrNameLst>
                                          <p:attrName>ppt_y</p:attrName>
                                        </p:attrNameLst>
                                      </p:cBhvr>
                                      <p:tavLst>
                                        <p:tav tm="0">
                                          <p:val>
                                            <p:strVal val="#ppt_y"/>
                                          </p:val>
                                        </p:tav>
                                        <p:tav tm="100000">
                                          <p:val>
                                            <p:strVal val="#ppt_y"/>
                                          </p:val>
                                        </p:tav>
                                      </p:tavLst>
                                    </p:anim>
                                  </p:childTnLst>
                                </p:cTn>
                              </p:par>
                            </p:childTnLst>
                          </p:cTn>
                        </p:par>
                        <p:par>
                          <p:cTn id="39" fill="hold">
                            <p:stCondLst>
                              <p:cond delay="1500"/>
                            </p:stCondLst>
                            <p:childTnLst>
                              <p:par>
                                <p:cTn id="40" presetID="10" presetClass="entr" presetSubtype="0"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fade">
                                      <p:cBhvr>
                                        <p:cTn id="42" dur="1000"/>
                                        <p:tgtEl>
                                          <p:spTgt spid="40"/>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childTnLst>
                                </p:cTn>
                              </p:par>
                              <p:par>
                                <p:cTn id="46" presetID="26" presetClass="emph" presetSubtype="0" fill="hold" grpId="1" nodeType="withEffect">
                                  <p:stCondLst>
                                    <p:cond delay="0"/>
                                  </p:stCondLst>
                                  <p:childTnLst>
                                    <p:animEffect transition="out" filter="fade">
                                      <p:cBhvr>
                                        <p:cTn id="47" dur="750" tmFilter="0, 0; .2, .5; .8, .5; 1, 0"/>
                                        <p:tgtEl>
                                          <p:spTgt spid="40"/>
                                        </p:tgtEl>
                                      </p:cBhvr>
                                    </p:animEffect>
                                    <p:animScale>
                                      <p:cBhvr>
                                        <p:cTn id="48" dur="375" autoRev="1" fill="hold"/>
                                        <p:tgtEl>
                                          <p:spTgt spid="40"/>
                                        </p:tgtEl>
                                      </p:cBhvr>
                                      <p:by x="105000" y="105000"/>
                                    </p:animScale>
                                  </p:childTnLst>
                                </p:cTn>
                              </p:par>
                              <p:par>
                                <p:cTn id="49" presetID="26" presetClass="emph" presetSubtype="0" fill="hold" grpId="1" nodeType="withEffect">
                                  <p:stCondLst>
                                    <p:cond delay="0"/>
                                  </p:stCondLst>
                                  <p:childTnLst>
                                    <p:animEffect transition="out" filter="fade">
                                      <p:cBhvr>
                                        <p:cTn id="50" dur="750" tmFilter="0, 0; .2, .5; .8, .5; 1, 0"/>
                                        <p:tgtEl>
                                          <p:spTgt spid="41"/>
                                        </p:tgtEl>
                                      </p:cBhvr>
                                    </p:animEffect>
                                    <p:animScale>
                                      <p:cBhvr>
                                        <p:cTn id="51" dur="375" autoRev="1" fill="hold"/>
                                        <p:tgtEl>
                                          <p:spTgt spid="41"/>
                                        </p:tgtEl>
                                      </p:cBhvr>
                                      <p:by x="105000" y="105000"/>
                                    </p:animScale>
                                  </p:childTnLst>
                                </p:cTn>
                              </p:par>
                              <p:par>
                                <p:cTn id="52" presetID="10" presetClass="entr" presetSubtype="0" fill="hold" grpId="0" nodeType="with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fade">
                                      <p:cBhvr>
                                        <p:cTn id="57" dur="1000"/>
                                        <p:tgtEl>
                                          <p:spTgt spid="43"/>
                                        </p:tgtEl>
                                      </p:cBhvr>
                                    </p:animEffect>
                                  </p:childTnLst>
                                </p:cTn>
                              </p:par>
                              <p:par>
                                <p:cTn id="58" presetID="26" presetClass="emph" presetSubtype="0" fill="hold" grpId="1" nodeType="withEffect">
                                  <p:stCondLst>
                                    <p:cond delay="0"/>
                                  </p:stCondLst>
                                  <p:childTnLst>
                                    <p:animEffect transition="out" filter="fade">
                                      <p:cBhvr>
                                        <p:cTn id="59" dur="750" tmFilter="0, 0; .2, .5; .8, .5; 1, 0"/>
                                        <p:tgtEl>
                                          <p:spTgt spid="42"/>
                                        </p:tgtEl>
                                      </p:cBhvr>
                                    </p:animEffect>
                                    <p:animScale>
                                      <p:cBhvr>
                                        <p:cTn id="60" dur="375" autoRev="1" fill="hold"/>
                                        <p:tgtEl>
                                          <p:spTgt spid="42"/>
                                        </p:tgtEl>
                                      </p:cBhvr>
                                      <p:by x="105000" y="105000"/>
                                    </p:animScale>
                                  </p:childTnLst>
                                </p:cTn>
                              </p:par>
                              <p:par>
                                <p:cTn id="61" presetID="26" presetClass="emph" presetSubtype="0" fill="hold" grpId="1" nodeType="withEffect">
                                  <p:stCondLst>
                                    <p:cond delay="0"/>
                                  </p:stCondLst>
                                  <p:childTnLst>
                                    <p:animEffect transition="out" filter="fade">
                                      <p:cBhvr>
                                        <p:cTn id="62" dur="750" tmFilter="0, 0; .2, .5; .8, .5; 1, 0"/>
                                        <p:tgtEl>
                                          <p:spTgt spid="43"/>
                                        </p:tgtEl>
                                      </p:cBhvr>
                                    </p:animEffect>
                                    <p:animScale>
                                      <p:cBhvr>
                                        <p:cTn id="63" dur="375" autoRev="1" fill="hold"/>
                                        <p:tgtEl>
                                          <p:spTgt spid="43"/>
                                        </p:tgtEl>
                                      </p:cBhvr>
                                      <p:by x="105000" y="105000"/>
                                    </p:animScale>
                                  </p:childTnLst>
                                </p:cTn>
                              </p:par>
                            </p:childTnLst>
                          </p:cTn>
                        </p:par>
                        <p:par>
                          <p:cTn id="64" fill="hold">
                            <p:stCondLst>
                              <p:cond delay="2500"/>
                            </p:stCondLst>
                            <p:childTnLst>
                              <p:par>
                                <p:cTn id="65" presetID="42" presetClass="entr" presetSubtype="0" fill="hold" nodeType="afterEffect">
                                  <p:stCondLst>
                                    <p:cond delay="0"/>
                                  </p:stCondLst>
                                  <p:childTnLst>
                                    <p:set>
                                      <p:cBhvr>
                                        <p:cTn id="66" dur="1" fill="hold">
                                          <p:stCondLst>
                                            <p:cond delay="0"/>
                                          </p:stCondLst>
                                        </p:cTn>
                                        <p:tgtEl>
                                          <p:spTgt spid="60"/>
                                        </p:tgtEl>
                                        <p:attrNameLst>
                                          <p:attrName>style.visibility</p:attrName>
                                        </p:attrNameLst>
                                      </p:cBhvr>
                                      <p:to>
                                        <p:strVal val="visible"/>
                                      </p:to>
                                    </p:set>
                                    <p:animEffect transition="in" filter="fade">
                                      <p:cBhvr>
                                        <p:cTn id="67" dur="600"/>
                                        <p:tgtEl>
                                          <p:spTgt spid="60"/>
                                        </p:tgtEl>
                                      </p:cBhvr>
                                    </p:animEffect>
                                    <p:anim calcmode="lin" valueType="num">
                                      <p:cBhvr>
                                        <p:cTn id="68" dur="600" fill="hold"/>
                                        <p:tgtEl>
                                          <p:spTgt spid="60"/>
                                        </p:tgtEl>
                                        <p:attrNameLst>
                                          <p:attrName>ppt_x</p:attrName>
                                        </p:attrNameLst>
                                      </p:cBhvr>
                                      <p:tavLst>
                                        <p:tav tm="0">
                                          <p:val>
                                            <p:strVal val="#ppt_x"/>
                                          </p:val>
                                        </p:tav>
                                        <p:tav tm="100000">
                                          <p:val>
                                            <p:strVal val="#ppt_x"/>
                                          </p:val>
                                        </p:tav>
                                      </p:tavLst>
                                    </p:anim>
                                    <p:anim calcmode="lin" valueType="num">
                                      <p:cBhvr>
                                        <p:cTn id="69" dur="6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p:bldP spid="40" grpId="0"/>
      <p:bldP spid="40" grpId="1"/>
      <p:bldP spid="41" grpId="0"/>
      <p:bldP spid="41" grpId="1"/>
      <p:bldP spid="42" grpId="0"/>
      <p:bldP spid="42" grpId="1"/>
      <p:bldP spid="43" grpId="0"/>
      <p:bldP spid="43"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图片 3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0413" cy="6857107"/>
          </a:xfrm>
          <a:prstGeom prst="rect">
            <a:avLst/>
          </a:prstGeom>
        </p:spPr>
      </p:pic>
      <p:pic>
        <p:nvPicPr>
          <p:cNvPr id="34" name="图片 3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317615">
            <a:off x="8549131" y="976635"/>
            <a:ext cx="4045476" cy="5708512"/>
          </a:xfrm>
          <a:prstGeom prst="rect">
            <a:avLst/>
          </a:prstGeom>
        </p:spPr>
      </p:pic>
      <p:pic>
        <p:nvPicPr>
          <p:cNvPr id="35" name="图片 3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5644135"/>
            <a:ext cx="12196763" cy="1213865"/>
          </a:xfrm>
          <a:prstGeom prst="rect">
            <a:avLst/>
          </a:prstGeom>
        </p:spPr>
      </p:pic>
      <p:pic>
        <p:nvPicPr>
          <p:cNvPr id="71" name="图片 7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flipV="1">
            <a:off x="-6350" y="0"/>
            <a:ext cx="12196763" cy="1213865"/>
          </a:xfrm>
          <a:prstGeom prst="rect">
            <a:avLst/>
          </a:prstGeom>
        </p:spPr>
      </p:pic>
      <p:sp>
        <p:nvSpPr>
          <p:cNvPr id="72" name="标题 1"/>
          <p:cNvSpPr txBox="1"/>
          <p:nvPr/>
        </p:nvSpPr>
        <p:spPr>
          <a:xfrm>
            <a:off x="-6350" y="2811966"/>
            <a:ext cx="7053942" cy="1193800"/>
          </a:xfrm>
          <a:prstGeom prst="rect">
            <a:avLst/>
          </a:prstGeom>
        </p:spPr>
        <p:txBody>
          <a:bodyPr rtlCol="0"/>
          <a:lstStyle>
            <a:lvl1pPr algn="ctr" defTabSz="1219200" rtl="0" eaLnBrk="1" latinLnBrk="0" hangingPunct="1">
              <a:spcBef>
                <a:spcPct val="0"/>
              </a:spcBef>
              <a:buNone/>
              <a:defRPr sz="5900" kern="1200">
                <a:solidFill>
                  <a:schemeClr val="tx1"/>
                </a:solidFill>
                <a:latin typeface="+mj-lt"/>
                <a:ea typeface="+mj-ea"/>
                <a:cs typeface="+mj-cs"/>
              </a:defRPr>
            </a:lvl1pPr>
          </a:lstStyle>
          <a:p>
            <a:pPr>
              <a:defRPr/>
            </a:pPr>
            <a:r>
              <a:rPr lang="zh-CN" altLang="en-US" sz="5400" b="1" spc="300" dirty="0">
                <a:solidFill>
                  <a:srgbClr val="A92F2F"/>
                </a:solidFill>
                <a:latin typeface="微软雅黑" panose="020B0503020204020204" charset="-122"/>
                <a:ea typeface="微软雅黑" panose="020B0503020204020204" charset="-122"/>
              </a:rPr>
              <a:t>点击加入你标题</a:t>
            </a:r>
            <a:endParaRPr lang="zh-CN" altLang="en-US" sz="5400" b="1" spc="300" dirty="0">
              <a:solidFill>
                <a:srgbClr val="A92F2F"/>
              </a:solidFill>
              <a:latin typeface="微软雅黑" panose="020B0503020204020204" charset="-122"/>
              <a:ea typeface="微软雅黑" panose="020B0503020204020204" charset="-122"/>
            </a:endParaRPr>
          </a:p>
        </p:txBody>
      </p:sp>
      <p:sp>
        <p:nvSpPr>
          <p:cNvPr id="73" name="副标题 2"/>
          <p:cNvSpPr txBox="1"/>
          <p:nvPr/>
        </p:nvSpPr>
        <p:spPr>
          <a:xfrm>
            <a:off x="345621" y="4090157"/>
            <a:ext cx="6350000" cy="519112"/>
          </a:xfrm>
          <a:prstGeom prst="rect">
            <a:avLst/>
          </a:prstGeom>
        </p:spPr>
        <p:txBody>
          <a:bodyPr rtlCol="0"/>
          <a:lstStyle>
            <a:lvl1pPr marL="457200" indent="-457200" algn="l" defTabSz="1219200"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3800" kern="1200">
                <a:solidFill>
                  <a:schemeClr val="tx1"/>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a:lstStyle>
          <a:p>
            <a:pPr algn="ctr">
              <a:defRPr/>
            </a:pPr>
            <a:r>
              <a:rPr lang="zh-CN" altLang="en-US" sz="1800" dirty="0">
                <a:solidFill>
                  <a:srgbClr val="A92F2F"/>
                </a:solidFill>
                <a:latin typeface="微软雅黑" panose="020B0503020204020204" charset="-122"/>
                <a:ea typeface="微软雅黑" panose="020B0503020204020204" charset="-122"/>
              </a:rPr>
              <a:t>简洁大气</a:t>
            </a:r>
            <a:r>
              <a:rPr lang="en-US" altLang="zh-CN" sz="1800" dirty="0">
                <a:solidFill>
                  <a:srgbClr val="A92F2F"/>
                </a:solidFill>
                <a:latin typeface="微软雅黑" panose="020B0503020204020204" charset="-122"/>
                <a:ea typeface="微软雅黑" panose="020B0503020204020204" charset="-122"/>
              </a:rPr>
              <a:t>|</a:t>
            </a:r>
            <a:r>
              <a:rPr lang="zh-CN" altLang="en-US" sz="1800" dirty="0">
                <a:solidFill>
                  <a:srgbClr val="A92F2F"/>
                </a:solidFill>
                <a:latin typeface="微软雅黑" panose="020B0503020204020204" charset="-122"/>
                <a:ea typeface="微软雅黑" panose="020B0503020204020204" charset="-122"/>
              </a:rPr>
              <a:t>易编辑</a:t>
            </a:r>
            <a:r>
              <a:rPr lang="en-US" altLang="zh-CN" sz="1800" dirty="0">
                <a:solidFill>
                  <a:srgbClr val="A92F2F"/>
                </a:solidFill>
                <a:latin typeface="微软雅黑" panose="020B0503020204020204" charset="-122"/>
                <a:ea typeface="微软雅黑" panose="020B0503020204020204" charset="-122"/>
              </a:rPr>
              <a:t>|</a:t>
            </a:r>
            <a:r>
              <a:rPr lang="zh-CN" altLang="en-US" sz="1800" dirty="0">
                <a:solidFill>
                  <a:srgbClr val="A92F2F"/>
                </a:solidFill>
                <a:latin typeface="微软雅黑" panose="020B0503020204020204" charset="-122"/>
                <a:ea typeface="微软雅黑" panose="020B0503020204020204" charset="-122"/>
              </a:rPr>
              <a:t>任意替换内容</a:t>
            </a:r>
            <a:endParaRPr lang="zh-CN" altLang="en-US" sz="1800" dirty="0">
              <a:solidFill>
                <a:srgbClr val="A92F2F"/>
              </a:solidFill>
              <a:latin typeface="微软雅黑" panose="020B0503020204020204" charset="-122"/>
              <a:ea typeface="微软雅黑" panose="020B0503020204020204" charset="-122"/>
            </a:endParaRPr>
          </a:p>
        </p:txBody>
      </p:sp>
      <p:cxnSp>
        <p:nvCxnSpPr>
          <p:cNvPr id="74" name="直接连接符 73"/>
          <p:cNvCxnSpPr/>
          <p:nvPr/>
        </p:nvCxnSpPr>
        <p:spPr>
          <a:xfrm>
            <a:off x="345621" y="3846134"/>
            <a:ext cx="6350000" cy="0"/>
          </a:xfrm>
          <a:prstGeom prst="line">
            <a:avLst/>
          </a:prstGeom>
          <a:ln w="3175">
            <a:solidFill>
              <a:srgbClr val="A92F2F"/>
            </a:solidFill>
          </a:ln>
        </p:spPr>
        <p:style>
          <a:lnRef idx="1">
            <a:schemeClr val="accent1"/>
          </a:lnRef>
          <a:fillRef idx="0">
            <a:schemeClr val="accent1"/>
          </a:fillRef>
          <a:effectRef idx="0">
            <a:schemeClr val="accent1"/>
          </a:effectRef>
          <a:fontRef idx="minor">
            <a:schemeClr val="tx1"/>
          </a:fontRef>
        </p:style>
      </p:cxnSp>
      <p:grpSp>
        <p:nvGrpSpPr>
          <p:cNvPr id="75" name="组合 74"/>
          <p:cNvGrpSpPr/>
          <p:nvPr/>
        </p:nvGrpSpPr>
        <p:grpSpPr>
          <a:xfrm>
            <a:off x="2888736" y="1410173"/>
            <a:ext cx="1255419" cy="1202792"/>
            <a:chOff x="5034786" y="1937792"/>
            <a:chExt cx="1060738" cy="1016272"/>
          </a:xfrm>
          <a:solidFill>
            <a:srgbClr val="A92F2F"/>
          </a:solidFill>
        </p:grpSpPr>
        <p:sp>
          <p:nvSpPr>
            <p:cNvPr id="76" name="文本框 2"/>
            <p:cNvSpPr txBox="1"/>
            <p:nvPr/>
          </p:nvSpPr>
          <p:spPr>
            <a:xfrm>
              <a:off x="5034786" y="1937792"/>
              <a:ext cx="1060738" cy="1016272"/>
            </a:xfrm>
            <a:prstGeom prst="rect">
              <a:avLst/>
            </a:prstGeom>
            <a:grpFill/>
            <a:ln w="19050">
              <a:noFill/>
            </a:ln>
            <a:effectLst/>
          </p:spPr>
          <p:txBody>
            <a:bodyPr wrap="square" rtlCol="0">
              <a:spAutoFit/>
            </a:bodyPr>
            <a:lstStyle/>
            <a:p>
              <a:pPr algn="ctr"/>
              <a:endParaRPr lang="zh-CN" altLang="en-US" sz="6000" dirty="0">
                <a:solidFill>
                  <a:schemeClr val="bg1"/>
                </a:solidFill>
                <a:latin typeface="张海山锐线体简" panose="02000000000000000000" pitchFamily="2" charset="-122"/>
                <a:ea typeface="张海山锐线体简" panose="02000000000000000000" pitchFamily="2" charset="-122"/>
              </a:endParaRPr>
            </a:p>
          </p:txBody>
        </p:sp>
        <p:sp>
          <p:nvSpPr>
            <p:cNvPr id="77" name="_14"/>
            <p:cNvSpPr txBox="1">
              <a:spLocks noChangeArrowheads="1"/>
            </p:cNvSpPr>
            <p:nvPr/>
          </p:nvSpPr>
          <p:spPr bwMode="auto">
            <a:xfrm>
              <a:off x="5066369" y="2173273"/>
              <a:ext cx="1029155" cy="517697"/>
            </a:xfrm>
            <a:prstGeom prst="rect">
              <a:avLst/>
            </a:prstGeom>
            <a:grpFill/>
            <a:ln w="9525">
              <a:noFill/>
              <a:miter lim="800000"/>
            </a:ln>
            <a:effectLst/>
          </p:spPr>
          <p:txBody>
            <a:bodyPr vert="horz" wrap="square" lIns="91440" tIns="45720" rIns="91440" bIns="45720"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9pPr>
            </a:lstStyle>
            <a:p>
              <a:pPr algn="ctr"/>
              <a:r>
                <a:rPr lang="en-US" altLang="zh-CN" sz="4800" b="1" spc="600" dirty="0">
                  <a:solidFill>
                    <a:schemeClr val="bg1"/>
                  </a:solidFill>
                  <a:latin typeface="微软雅黑" panose="020B0503020204020204" charset="-122"/>
                  <a:ea typeface="微软雅黑" panose="020B0503020204020204" charset="-122"/>
                </a:rPr>
                <a:t>04</a:t>
              </a:r>
              <a:endParaRPr lang="zh-CN" altLang="zh-CN" sz="4800" b="1" spc="600" dirty="0">
                <a:solidFill>
                  <a:schemeClr val="bg1"/>
                </a:solidFill>
                <a:latin typeface="微软雅黑" panose="020B0503020204020204" charset="-122"/>
                <a:ea typeface="微软雅黑" panose="020B0503020204020204" charset="-122"/>
              </a:endParaRPr>
            </a:p>
          </p:txBody>
        </p:sp>
      </p:gr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randombar(horizontal)">
                                      <p:cBhvr>
                                        <p:cTn id="7" dur="750"/>
                                        <p:tgtEl>
                                          <p:spTgt spid="33"/>
                                        </p:tgtEl>
                                      </p:cBhvr>
                                    </p:animEffect>
                                  </p:childTnLst>
                                </p:cTn>
                              </p:par>
                              <p:par>
                                <p:cTn id="8" presetID="22" presetClass="entr" presetSubtype="8" fill="hold"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wipe(left)">
                                      <p:cBhvr>
                                        <p:cTn id="10" dur="500"/>
                                        <p:tgtEl>
                                          <p:spTgt spid="35"/>
                                        </p:tgtEl>
                                      </p:cBhvr>
                                    </p:animEffect>
                                  </p:childTnLst>
                                </p:cTn>
                              </p:par>
                              <p:par>
                                <p:cTn id="11" presetID="22" presetClass="entr" presetSubtype="2" fill="hold" nodeType="withEffect">
                                  <p:stCondLst>
                                    <p:cond delay="0"/>
                                  </p:stCondLst>
                                  <p:childTnLst>
                                    <p:set>
                                      <p:cBhvr>
                                        <p:cTn id="12" dur="1" fill="hold">
                                          <p:stCondLst>
                                            <p:cond delay="0"/>
                                          </p:stCondLst>
                                        </p:cTn>
                                        <p:tgtEl>
                                          <p:spTgt spid="71"/>
                                        </p:tgtEl>
                                        <p:attrNameLst>
                                          <p:attrName>style.visibility</p:attrName>
                                        </p:attrNameLst>
                                      </p:cBhvr>
                                      <p:to>
                                        <p:strVal val="visible"/>
                                      </p:to>
                                    </p:set>
                                    <p:animEffect transition="in" filter="wipe(right)">
                                      <p:cBhvr>
                                        <p:cTn id="13" dur="500"/>
                                        <p:tgtEl>
                                          <p:spTgt spid="71"/>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600"/>
                                        <p:tgtEl>
                                          <p:spTgt spid="34"/>
                                        </p:tgtEl>
                                      </p:cBhvr>
                                    </p:animEffect>
                                    <p:anim calcmode="lin" valueType="num">
                                      <p:cBhvr>
                                        <p:cTn id="18" dur="600" fill="hold"/>
                                        <p:tgtEl>
                                          <p:spTgt spid="34"/>
                                        </p:tgtEl>
                                        <p:attrNameLst>
                                          <p:attrName>ppt_x</p:attrName>
                                        </p:attrNameLst>
                                      </p:cBhvr>
                                      <p:tavLst>
                                        <p:tav tm="0">
                                          <p:val>
                                            <p:strVal val="#ppt_x"/>
                                          </p:val>
                                        </p:tav>
                                        <p:tav tm="100000">
                                          <p:val>
                                            <p:strVal val="#ppt_x"/>
                                          </p:val>
                                        </p:tav>
                                      </p:tavLst>
                                    </p:anim>
                                    <p:anim calcmode="lin" valueType="num">
                                      <p:cBhvr>
                                        <p:cTn id="19" dur="600" fill="hold"/>
                                        <p:tgtEl>
                                          <p:spTgt spid="34"/>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72"/>
                                        </p:tgtEl>
                                        <p:attrNameLst>
                                          <p:attrName>style.visibility</p:attrName>
                                        </p:attrNameLst>
                                      </p:cBhvr>
                                      <p:to>
                                        <p:strVal val="visible"/>
                                      </p:to>
                                    </p:set>
                                    <p:animEffect transition="in" filter="fade">
                                      <p:cBhvr>
                                        <p:cTn id="23" dur="500"/>
                                        <p:tgtEl>
                                          <p:spTgt spid="72"/>
                                        </p:tgtEl>
                                      </p:cBhvr>
                                    </p:animEffect>
                                    <p:anim calcmode="lin" valueType="num">
                                      <p:cBhvr>
                                        <p:cTn id="24" dur="500" fill="hold"/>
                                        <p:tgtEl>
                                          <p:spTgt spid="72"/>
                                        </p:tgtEl>
                                        <p:attrNameLst>
                                          <p:attrName>ppt_x</p:attrName>
                                        </p:attrNameLst>
                                      </p:cBhvr>
                                      <p:tavLst>
                                        <p:tav tm="0">
                                          <p:val>
                                            <p:strVal val="#ppt_x"/>
                                          </p:val>
                                        </p:tav>
                                        <p:tav tm="100000">
                                          <p:val>
                                            <p:strVal val="#ppt_x"/>
                                          </p:val>
                                        </p:tav>
                                      </p:tavLst>
                                    </p:anim>
                                    <p:anim calcmode="lin" valueType="num">
                                      <p:cBhvr>
                                        <p:cTn id="25" dur="500" fill="hold"/>
                                        <p:tgtEl>
                                          <p:spTgt spid="72"/>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75"/>
                                        </p:tgtEl>
                                        <p:attrNameLst>
                                          <p:attrName>style.visibility</p:attrName>
                                        </p:attrNameLst>
                                      </p:cBhvr>
                                      <p:to>
                                        <p:strVal val="visible"/>
                                      </p:to>
                                    </p:set>
                                    <p:animEffect transition="in" filter="fade">
                                      <p:cBhvr>
                                        <p:cTn id="28" dur="1000"/>
                                        <p:tgtEl>
                                          <p:spTgt spid="75"/>
                                        </p:tgtEl>
                                      </p:cBhvr>
                                    </p:animEffect>
                                    <p:anim calcmode="lin" valueType="num">
                                      <p:cBhvr>
                                        <p:cTn id="29" dur="1000" fill="hold"/>
                                        <p:tgtEl>
                                          <p:spTgt spid="75"/>
                                        </p:tgtEl>
                                        <p:attrNameLst>
                                          <p:attrName>ppt_x</p:attrName>
                                        </p:attrNameLst>
                                      </p:cBhvr>
                                      <p:tavLst>
                                        <p:tav tm="0">
                                          <p:val>
                                            <p:strVal val="#ppt_x"/>
                                          </p:val>
                                        </p:tav>
                                        <p:tav tm="100000">
                                          <p:val>
                                            <p:strVal val="#ppt_x"/>
                                          </p:val>
                                        </p:tav>
                                      </p:tavLst>
                                    </p:anim>
                                    <p:anim calcmode="lin" valueType="num">
                                      <p:cBhvr>
                                        <p:cTn id="30" dur="1000" fill="hold"/>
                                        <p:tgtEl>
                                          <p:spTgt spid="75"/>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74"/>
                                        </p:tgtEl>
                                        <p:attrNameLst>
                                          <p:attrName>style.visibility</p:attrName>
                                        </p:attrNameLst>
                                      </p:cBhvr>
                                      <p:to>
                                        <p:strVal val="visible"/>
                                      </p:to>
                                    </p:set>
                                    <p:animEffect transition="in" filter="fade">
                                      <p:cBhvr>
                                        <p:cTn id="34" dur="500"/>
                                        <p:tgtEl>
                                          <p:spTgt spid="74"/>
                                        </p:tgtEl>
                                      </p:cBhvr>
                                    </p:animEffect>
                                    <p:anim calcmode="lin" valueType="num">
                                      <p:cBhvr>
                                        <p:cTn id="35" dur="500" fill="hold"/>
                                        <p:tgtEl>
                                          <p:spTgt spid="74"/>
                                        </p:tgtEl>
                                        <p:attrNameLst>
                                          <p:attrName>ppt_x</p:attrName>
                                        </p:attrNameLst>
                                      </p:cBhvr>
                                      <p:tavLst>
                                        <p:tav tm="0">
                                          <p:val>
                                            <p:strVal val="#ppt_x"/>
                                          </p:val>
                                        </p:tav>
                                        <p:tav tm="100000">
                                          <p:val>
                                            <p:strVal val="#ppt_x"/>
                                          </p:val>
                                        </p:tav>
                                      </p:tavLst>
                                    </p:anim>
                                    <p:anim calcmode="lin" valueType="num">
                                      <p:cBhvr>
                                        <p:cTn id="36" dur="500" fill="hold"/>
                                        <p:tgtEl>
                                          <p:spTgt spid="74"/>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73"/>
                                        </p:tgtEl>
                                        <p:attrNameLst>
                                          <p:attrName>style.visibility</p:attrName>
                                        </p:attrNameLst>
                                      </p:cBhvr>
                                      <p:to>
                                        <p:strVal val="visible"/>
                                      </p:to>
                                    </p:set>
                                    <p:animEffect transition="in" filter="fade">
                                      <p:cBhvr>
                                        <p:cTn id="40" dur="500"/>
                                        <p:tgtEl>
                                          <p:spTgt spid="73"/>
                                        </p:tgtEl>
                                      </p:cBhvr>
                                    </p:animEffect>
                                    <p:anim calcmode="lin" valueType="num">
                                      <p:cBhvr>
                                        <p:cTn id="41" dur="500" fill="hold"/>
                                        <p:tgtEl>
                                          <p:spTgt spid="73"/>
                                        </p:tgtEl>
                                        <p:attrNameLst>
                                          <p:attrName>ppt_x</p:attrName>
                                        </p:attrNameLst>
                                      </p:cBhvr>
                                      <p:tavLst>
                                        <p:tav tm="0">
                                          <p:val>
                                            <p:strVal val="#ppt_x"/>
                                          </p:val>
                                        </p:tav>
                                        <p:tav tm="100000">
                                          <p:val>
                                            <p:strVal val="#ppt_x"/>
                                          </p:val>
                                        </p:tav>
                                      </p:tavLst>
                                    </p:anim>
                                    <p:anim calcmode="lin" valueType="num">
                                      <p:cBhvr>
                                        <p:cTn id="42" dur="50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P spid="7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0" y="116032"/>
            <a:ext cx="12190413" cy="934348"/>
            <a:chOff x="0" y="116032"/>
            <a:chExt cx="12190413" cy="934348"/>
          </a:xfrm>
        </p:grpSpPr>
        <p:pic>
          <p:nvPicPr>
            <p:cNvPr id="11" name="Picture 4" descr="C:\Users\Administrator\Desktop\素材\Nipic_2174276_20140319144634019323.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flipH="1">
              <a:off x="372916" y="116032"/>
              <a:ext cx="1399379" cy="934348"/>
            </a:xfrm>
            <a:prstGeom prst="rect">
              <a:avLst/>
            </a:prstGeom>
            <a:noFill/>
            <a:extLst>
              <a:ext uri="{909E8E84-426E-40DD-AFC4-6F175D3DCCD1}">
                <a14:hiddenFill xmlns:a14="http://schemas.microsoft.com/office/drawing/2010/main">
                  <a:solidFill>
                    <a:srgbClr val="FFFFFF"/>
                  </a:solidFill>
                </a14:hiddenFill>
              </a:ext>
            </a:extLst>
          </p:spPr>
        </p:pic>
        <p:grpSp>
          <p:nvGrpSpPr>
            <p:cNvPr id="4" name="组合 3"/>
            <p:cNvGrpSpPr/>
            <p:nvPr/>
          </p:nvGrpSpPr>
          <p:grpSpPr>
            <a:xfrm>
              <a:off x="0" y="369419"/>
              <a:ext cx="12190413" cy="668719"/>
              <a:chOff x="0" y="511311"/>
              <a:chExt cx="12190413" cy="668719"/>
            </a:xfrm>
          </p:grpSpPr>
          <p:sp>
            <p:nvSpPr>
              <p:cNvPr id="2" name="矩形 1"/>
              <p:cNvSpPr/>
              <p:nvPr/>
            </p:nvSpPr>
            <p:spPr>
              <a:xfrm flipV="1">
                <a:off x="0" y="1134311"/>
                <a:ext cx="12190413" cy="45719"/>
              </a:xfrm>
              <a:prstGeom prst="rect">
                <a:avLst/>
              </a:prstGeom>
              <a:solidFill>
                <a:srgbClr val="A9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2"/>
              <p:cNvSpPr txBox="1"/>
              <p:nvPr/>
            </p:nvSpPr>
            <p:spPr>
              <a:xfrm>
                <a:off x="1810395" y="511311"/>
                <a:ext cx="3262432" cy="461666"/>
              </a:xfrm>
              <a:prstGeom prst="rect">
                <a:avLst/>
              </a:prstGeom>
              <a:noFill/>
            </p:spPr>
            <p:txBody>
              <a:bodyPr wrap="none" rtlCol="0">
                <a:spAutoFit/>
              </a:bodyPr>
              <a:lstStyle/>
              <a:p>
                <a:r>
                  <a:rPr lang="zh-CN" altLang="en-US" sz="2400" dirty="0">
                    <a:solidFill>
                      <a:srgbClr val="A92F2F"/>
                    </a:solidFill>
                    <a:latin typeface="微软雅黑" panose="020B0503020204020204" charset="-122"/>
                    <a:ea typeface="微软雅黑" panose="020B0503020204020204" charset="-122"/>
                  </a:rPr>
                  <a:t>点击输入相关文字标题</a:t>
                </a:r>
                <a:endParaRPr lang="zh-CN" altLang="en-US" sz="2400" dirty="0">
                  <a:solidFill>
                    <a:srgbClr val="A92F2F"/>
                  </a:solidFill>
                  <a:latin typeface="微软雅黑" panose="020B0503020204020204" charset="-122"/>
                  <a:ea typeface="微软雅黑" panose="020B0503020204020204" charset="-122"/>
                </a:endParaRPr>
              </a:p>
            </p:txBody>
          </p:sp>
        </p:grpSp>
      </p:grpSp>
      <p:sp>
        <p:nvSpPr>
          <p:cNvPr id="7" name="3"/>
          <p:cNvSpPr/>
          <p:nvPr/>
        </p:nvSpPr>
        <p:spPr>
          <a:xfrm>
            <a:off x="747916" y="2142477"/>
            <a:ext cx="5213458" cy="4065680"/>
          </a:xfrm>
          <a:prstGeom prst="rect">
            <a:avLst/>
          </a:prstGeom>
          <a:solidFill>
            <a:srgbClr val="A92F2F"/>
          </a:solidFill>
          <a:ln>
            <a:solidFill>
              <a:srgbClr val="A92F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9" name="TextBox 19"/>
          <p:cNvSpPr txBox="1"/>
          <p:nvPr/>
        </p:nvSpPr>
        <p:spPr>
          <a:xfrm>
            <a:off x="1221895" y="2668826"/>
            <a:ext cx="3646748" cy="369332"/>
          </a:xfrm>
          <a:prstGeom prst="rect">
            <a:avLst/>
          </a:prstGeom>
          <a:noFill/>
        </p:spPr>
        <p:txBody>
          <a:bodyPr wrap="square" lIns="0" tIns="0" rIns="0" bIns="0" rtlCol="0">
            <a:spAutoFit/>
          </a:bodyPr>
          <a:lstStyle/>
          <a:p>
            <a:r>
              <a:rPr lang="zh-CN" altLang="en-US" sz="2400" b="1" dirty="0">
                <a:solidFill>
                  <a:schemeClr val="bg1"/>
                </a:solidFill>
                <a:latin typeface="微软雅黑" panose="020B0503020204020204" charset="-122"/>
                <a:ea typeface="微软雅黑" panose="020B0503020204020204" charset="-122"/>
              </a:rPr>
              <a:t>基本情况简介</a:t>
            </a:r>
            <a:endParaRPr lang="zh-CN" altLang="en-US" sz="2400" b="1" dirty="0">
              <a:solidFill>
                <a:schemeClr val="bg1"/>
              </a:solidFill>
              <a:latin typeface="微软雅黑" panose="020B0503020204020204" charset="-122"/>
              <a:ea typeface="微软雅黑" panose="020B0503020204020204" charset="-122"/>
            </a:endParaRPr>
          </a:p>
        </p:txBody>
      </p:sp>
      <p:sp>
        <p:nvSpPr>
          <p:cNvPr id="10" name="TextBox 106"/>
          <p:cNvSpPr txBox="1"/>
          <p:nvPr/>
        </p:nvSpPr>
        <p:spPr>
          <a:xfrm>
            <a:off x="1188238" y="3324267"/>
            <a:ext cx="4165206" cy="577081"/>
          </a:xfrm>
          <a:prstGeom prst="rect">
            <a:avLst/>
          </a:prstGeom>
          <a:noFill/>
        </p:spPr>
        <p:txBody>
          <a:bodyPr wrap="square" lIns="0" tIns="0" rIns="0" bIns="0" rtlCol="0">
            <a:spAutoFit/>
          </a:bodyPr>
          <a:lstStyle/>
          <a:p>
            <a:pPr algn="just">
              <a:lnSpc>
                <a:spcPts val="1500"/>
              </a:lnSpc>
            </a:pPr>
            <a:r>
              <a:rPr lang="zh-CN" altLang="en-US" sz="1400" dirty="0">
                <a:solidFill>
                  <a:schemeClr val="bg1"/>
                </a:solidFill>
                <a:latin typeface="微软雅黑" panose="020B0503020204020204" charset="-122"/>
                <a:ea typeface="微软雅黑" panose="020B0503020204020204" charset="-122"/>
              </a:rPr>
              <a:t>点击输入简要文字内容，文字内容需概括精炼，言简意赅的说明该分项专业设计</a:t>
            </a:r>
            <a:r>
              <a:rPr lang="en-US" altLang="zh-CN" sz="1400" dirty="0">
                <a:solidFill>
                  <a:schemeClr val="bg1"/>
                </a:solidFill>
                <a:latin typeface="微软雅黑" panose="020B0503020204020204" charset="-122"/>
                <a:ea typeface="微软雅黑" panose="020B0503020204020204" charset="-122"/>
              </a:rPr>
              <a:t>……</a:t>
            </a:r>
            <a:r>
              <a:rPr lang="zh-CN" altLang="en-US" sz="1400" dirty="0">
                <a:solidFill>
                  <a:schemeClr val="bg1"/>
                </a:solidFill>
                <a:latin typeface="微软雅黑" panose="020B0503020204020204" charset="-122"/>
                <a:ea typeface="微软雅黑" panose="020B0503020204020204" charset="-122"/>
              </a:rPr>
              <a:t>输入简要文字内容，文字内容需概括精炼，言简意赅的说明该分项内容。</a:t>
            </a:r>
            <a:endParaRPr lang="en-US" altLang="zh-CN" sz="1400" dirty="0">
              <a:solidFill>
                <a:schemeClr val="bg1"/>
              </a:solidFill>
              <a:latin typeface="微软雅黑" panose="020B0503020204020204" charset="-122"/>
              <a:ea typeface="微软雅黑" panose="020B0503020204020204" charset="-122"/>
            </a:endParaRPr>
          </a:p>
        </p:txBody>
      </p:sp>
      <p:sp>
        <p:nvSpPr>
          <p:cNvPr id="12" name="TextBox 19"/>
          <p:cNvSpPr txBox="1"/>
          <p:nvPr/>
        </p:nvSpPr>
        <p:spPr>
          <a:xfrm>
            <a:off x="1221895" y="4395575"/>
            <a:ext cx="3646748" cy="369332"/>
          </a:xfrm>
          <a:prstGeom prst="rect">
            <a:avLst/>
          </a:prstGeom>
          <a:noFill/>
        </p:spPr>
        <p:txBody>
          <a:bodyPr wrap="square" lIns="0" tIns="0" rIns="0" bIns="0" rtlCol="0">
            <a:spAutoFit/>
          </a:bodyPr>
          <a:lstStyle/>
          <a:p>
            <a:r>
              <a:rPr lang="zh-CN" altLang="en-US" sz="2400" b="1" dirty="0">
                <a:solidFill>
                  <a:schemeClr val="bg1"/>
                </a:solidFill>
                <a:latin typeface="微软雅黑" panose="020B0503020204020204" charset="-122"/>
                <a:ea typeface="微软雅黑" panose="020B0503020204020204" charset="-122"/>
              </a:rPr>
              <a:t>加入你的标题</a:t>
            </a:r>
            <a:endParaRPr lang="zh-CN" altLang="en-US" sz="2400" b="1" dirty="0">
              <a:solidFill>
                <a:schemeClr val="bg1"/>
              </a:solidFill>
              <a:latin typeface="微软雅黑" panose="020B0503020204020204" charset="-122"/>
              <a:ea typeface="微软雅黑" panose="020B0503020204020204" charset="-122"/>
            </a:endParaRPr>
          </a:p>
        </p:txBody>
      </p:sp>
      <p:sp>
        <p:nvSpPr>
          <p:cNvPr id="13" name="TextBox 106"/>
          <p:cNvSpPr txBox="1"/>
          <p:nvPr/>
        </p:nvSpPr>
        <p:spPr>
          <a:xfrm>
            <a:off x="1188238" y="4994091"/>
            <a:ext cx="4165206" cy="577081"/>
          </a:xfrm>
          <a:prstGeom prst="rect">
            <a:avLst/>
          </a:prstGeom>
          <a:noFill/>
        </p:spPr>
        <p:txBody>
          <a:bodyPr wrap="square" lIns="0" tIns="0" rIns="0" bIns="0" rtlCol="0">
            <a:spAutoFit/>
          </a:bodyPr>
          <a:lstStyle/>
          <a:p>
            <a:pPr algn="just">
              <a:lnSpc>
                <a:spcPts val="1500"/>
              </a:lnSpc>
            </a:pPr>
            <a:r>
              <a:rPr lang="zh-CN" altLang="en-US" sz="1400" dirty="0">
                <a:solidFill>
                  <a:schemeClr val="bg1"/>
                </a:solidFill>
                <a:latin typeface="微软雅黑" panose="020B0503020204020204" charset="-122"/>
                <a:ea typeface="微软雅黑" panose="020B0503020204020204" charset="-122"/>
              </a:rPr>
              <a:t>点击输入简要文字内容，文字内容需概括精炼，言简意赅的说明该分项专业设计</a:t>
            </a:r>
            <a:r>
              <a:rPr lang="en-US" altLang="zh-CN" sz="1400" dirty="0">
                <a:solidFill>
                  <a:schemeClr val="bg1"/>
                </a:solidFill>
                <a:latin typeface="微软雅黑" panose="020B0503020204020204" charset="-122"/>
                <a:ea typeface="微软雅黑" panose="020B0503020204020204" charset="-122"/>
              </a:rPr>
              <a:t>……</a:t>
            </a:r>
            <a:r>
              <a:rPr lang="zh-CN" altLang="en-US" sz="1400" dirty="0">
                <a:solidFill>
                  <a:schemeClr val="bg1"/>
                </a:solidFill>
                <a:latin typeface="微软雅黑" panose="020B0503020204020204" charset="-122"/>
                <a:ea typeface="微软雅黑" panose="020B0503020204020204" charset="-122"/>
              </a:rPr>
              <a:t>输入简要文字内容，文字内容需概括精炼，言简意赅的说明该分项内容。</a:t>
            </a:r>
            <a:endParaRPr lang="en-US" altLang="zh-CN" sz="1400" dirty="0">
              <a:solidFill>
                <a:schemeClr val="bg1"/>
              </a:solidFill>
              <a:latin typeface="微软雅黑" panose="020B0503020204020204" charset="-122"/>
              <a:ea typeface="微软雅黑" panose="020B0503020204020204" charset="-122"/>
            </a:endParaRPr>
          </a:p>
        </p:txBody>
      </p:sp>
      <p:cxnSp>
        <p:nvCxnSpPr>
          <p:cNvPr id="14" name="30"/>
          <p:cNvCxnSpPr/>
          <p:nvPr/>
        </p:nvCxnSpPr>
        <p:spPr>
          <a:xfrm>
            <a:off x="1255439" y="3142748"/>
            <a:ext cx="3888351" cy="1"/>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5" name="31"/>
          <p:cNvCxnSpPr/>
          <p:nvPr/>
        </p:nvCxnSpPr>
        <p:spPr>
          <a:xfrm>
            <a:off x="1255439" y="4863208"/>
            <a:ext cx="3888351" cy="1"/>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7" name="矩形 16"/>
          <p:cNvSpPr/>
          <p:nvPr/>
        </p:nvSpPr>
        <p:spPr bwMode="auto">
          <a:xfrm>
            <a:off x="6169562" y="2142477"/>
            <a:ext cx="5371949" cy="4065680"/>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anim calcmode="lin" valueType="num">
                                      <p:cBhvr>
                                        <p:cTn id="11" dur="1000" fill="hold"/>
                                        <p:tgtEl>
                                          <p:spTgt spid="7"/>
                                        </p:tgtEl>
                                        <p:attrNameLst>
                                          <p:attrName>ppt_x</p:attrName>
                                        </p:attrNameLst>
                                      </p:cBhvr>
                                      <p:tavLst>
                                        <p:tav tm="0">
                                          <p:val>
                                            <p:strVal val="#ppt_x"/>
                                          </p:val>
                                        </p:tav>
                                        <p:tav tm="100000">
                                          <p:val>
                                            <p:strVal val="#ppt_x"/>
                                          </p:val>
                                        </p:tav>
                                      </p:tavLst>
                                    </p:anim>
                                    <p:anim calcmode="lin" valueType="num">
                                      <p:cBhvr>
                                        <p:cTn id="12" dur="1000" fill="hold"/>
                                        <p:tgtEl>
                                          <p:spTgt spid="7"/>
                                        </p:tgtEl>
                                        <p:attrNameLst>
                                          <p:attrName>ppt_y</p:attrName>
                                        </p:attrNameLst>
                                      </p:cBhvr>
                                      <p:tavLst>
                                        <p:tav tm="0">
                                          <p:val>
                                            <p:strVal val="#ppt_y+.1"/>
                                          </p:val>
                                        </p:tav>
                                        <p:tav tm="100000">
                                          <p:val>
                                            <p:strVal val="#ppt_y"/>
                                          </p:val>
                                        </p:tav>
                                      </p:tavLst>
                                    </p:anim>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500"/>
                                        <p:tgtEl>
                                          <p:spTgt spid="9"/>
                                        </p:tgtEl>
                                      </p:cBhvr>
                                    </p:animEffect>
                                  </p:childTnLst>
                                </p:cTn>
                              </p:par>
                              <p:par>
                                <p:cTn id="17" presetID="22" presetClass="entr" presetSubtype="8"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500"/>
                                        <p:tgtEl>
                                          <p:spTgt spid="14"/>
                                        </p:tgtEl>
                                      </p:cBhvr>
                                    </p:animEffect>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par>
                                <p:cTn id="28" presetID="22" presetClass="entr" presetSubtype="8" fill="hold"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left)">
                                      <p:cBhvr>
                                        <p:cTn id="30" dur="500"/>
                                        <p:tgtEl>
                                          <p:spTgt spid="15"/>
                                        </p:tgtEl>
                                      </p:cBhvr>
                                    </p:animEffect>
                                  </p:childTnLst>
                                </p:cTn>
                              </p:par>
                            </p:childTnLst>
                          </p:cTn>
                        </p:par>
                        <p:par>
                          <p:cTn id="31" fill="hold">
                            <p:stCondLst>
                              <p:cond delay="2000"/>
                            </p:stCondLst>
                            <p:childTnLst>
                              <p:par>
                                <p:cTn id="32" presetID="10"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randombar(horizontal)">
                                      <p:cBhvr>
                                        <p:cTn id="3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P spid="10" grpId="0"/>
      <p:bldP spid="12" grpId="0"/>
      <p:bldP spid="13" grpId="0"/>
      <p:bldP spid="1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0" y="116032"/>
            <a:ext cx="12190413" cy="934348"/>
            <a:chOff x="0" y="116032"/>
            <a:chExt cx="12190413" cy="934348"/>
          </a:xfrm>
        </p:grpSpPr>
        <p:pic>
          <p:nvPicPr>
            <p:cNvPr id="11" name="Picture 4" descr="C:\Users\Administrator\Desktop\素材\Nipic_2174276_20140319144634019323.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flipH="1">
              <a:off x="372916" y="116032"/>
              <a:ext cx="1399379" cy="934348"/>
            </a:xfrm>
            <a:prstGeom prst="rect">
              <a:avLst/>
            </a:prstGeom>
            <a:noFill/>
            <a:extLst>
              <a:ext uri="{909E8E84-426E-40DD-AFC4-6F175D3DCCD1}">
                <a14:hiddenFill xmlns:a14="http://schemas.microsoft.com/office/drawing/2010/main">
                  <a:solidFill>
                    <a:srgbClr val="FFFFFF"/>
                  </a:solidFill>
                </a14:hiddenFill>
              </a:ext>
            </a:extLst>
          </p:spPr>
        </p:pic>
        <p:grpSp>
          <p:nvGrpSpPr>
            <p:cNvPr id="4" name="组合 3"/>
            <p:cNvGrpSpPr/>
            <p:nvPr/>
          </p:nvGrpSpPr>
          <p:grpSpPr>
            <a:xfrm>
              <a:off x="0" y="369419"/>
              <a:ext cx="12190413" cy="668719"/>
              <a:chOff x="0" y="511311"/>
              <a:chExt cx="12190413" cy="668719"/>
            </a:xfrm>
          </p:grpSpPr>
          <p:sp>
            <p:nvSpPr>
              <p:cNvPr id="2" name="矩形 1"/>
              <p:cNvSpPr/>
              <p:nvPr/>
            </p:nvSpPr>
            <p:spPr>
              <a:xfrm flipV="1">
                <a:off x="0" y="1134311"/>
                <a:ext cx="12190413" cy="45719"/>
              </a:xfrm>
              <a:prstGeom prst="rect">
                <a:avLst/>
              </a:prstGeom>
              <a:solidFill>
                <a:srgbClr val="A9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2"/>
              <p:cNvSpPr txBox="1"/>
              <p:nvPr/>
            </p:nvSpPr>
            <p:spPr>
              <a:xfrm>
                <a:off x="1810395" y="511311"/>
                <a:ext cx="3262432" cy="461666"/>
              </a:xfrm>
              <a:prstGeom prst="rect">
                <a:avLst/>
              </a:prstGeom>
              <a:noFill/>
            </p:spPr>
            <p:txBody>
              <a:bodyPr wrap="none" rtlCol="0">
                <a:spAutoFit/>
              </a:bodyPr>
              <a:lstStyle/>
              <a:p>
                <a:r>
                  <a:rPr lang="zh-CN" altLang="en-US" sz="2400" dirty="0">
                    <a:solidFill>
                      <a:srgbClr val="A92F2F"/>
                    </a:solidFill>
                    <a:latin typeface="微软雅黑" panose="020B0503020204020204" charset="-122"/>
                    <a:ea typeface="微软雅黑" panose="020B0503020204020204" charset="-122"/>
                  </a:rPr>
                  <a:t>点击输入相关文字标题</a:t>
                </a:r>
                <a:endParaRPr lang="zh-CN" altLang="en-US" sz="2400" dirty="0">
                  <a:solidFill>
                    <a:srgbClr val="A92F2F"/>
                  </a:solidFill>
                  <a:latin typeface="微软雅黑" panose="020B0503020204020204" charset="-122"/>
                  <a:ea typeface="微软雅黑" panose="020B0503020204020204" charset="-122"/>
                </a:endParaRPr>
              </a:p>
            </p:txBody>
          </p:sp>
        </p:grpSp>
      </p:grpSp>
      <p:sp>
        <p:nvSpPr>
          <p:cNvPr id="7" name="矩形 5"/>
          <p:cNvSpPr/>
          <p:nvPr/>
        </p:nvSpPr>
        <p:spPr>
          <a:xfrm>
            <a:off x="1006287" y="2393513"/>
            <a:ext cx="1584245" cy="1008578"/>
          </a:xfrm>
          <a:custGeom>
            <a:avLst/>
            <a:gdLst/>
            <a:ahLst/>
            <a:cxnLst/>
            <a:rect l="l" t="t" r="r" b="b"/>
            <a:pathLst>
              <a:path w="1584176" h="1008112">
                <a:moveTo>
                  <a:pt x="0" y="0"/>
                </a:moveTo>
                <a:lnTo>
                  <a:pt x="1584176" y="0"/>
                </a:lnTo>
                <a:lnTo>
                  <a:pt x="1584176" y="576064"/>
                </a:lnTo>
                <a:lnTo>
                  <a:pt x="918102" y="576064"/>
                </a:lnTo>
                <a:lnTo>
                  <a:pt x="648072" y="1008112"/>
                </a:lnTo>
                <a:lnTo>
                  <a:pt x="648072" y="576064"/>
                </a:lnTo>
                <a:lnTo>
                  <a:pt x="0" y="576064"/>
                </a:lnTo>
                <a:close/>
              </a:path>
            </a:pathLst>
          </a:custGeom>
          <a:solidFill>
            <a:srgbClr val="A92F2F"/>
          </a:solidFill>
          <a:ln>
            <a:solidFill>
              <a:srgbClr val="A92F2F"/>
            </a:solidFill>
          </a:ln>
          <a:effectLst/>
        </p:spPr>
        <p:style>
          <a:lnRef idx="2">
            <a:schemeClr val="accent1">
              <a:shade val="50000"/>
            </a:schemeClr>
          </a:lnRef>
          <a:fillRef idx="1">
            <a:schemeClr val="accent1"/>
          </a:fillRef>
          <a:effectRef idx="0">
            <a:schemeClr val="accent1"/>
          </a:effectRef>
          <a:fontRef idx="minor">
            <a:schemeClr val="lt1"/>
          </a:fontRef>
        </p:style>
        <p:txBody>
          <a:bodyPr lIns="91401" tIns="45700" rIns="91401" bIns="45700" rtlCol="0" anchor="ctr"/>
          <a:lstStyle/>
          <a:p>
            <a:pPr algn="ctr"/>
            <a:endParaRPr lang="zh-CN" altLang="en-US">
              <a:solidFill>
                <a:schemeClr val="bg1">
                  <a:lumMod val="50000"/>
                </a:schemeClr>
              </a:solidFill>
            </a:endParaRPr>
          </a:p>
        </p:txBody>
      </p:sp>
      <p:sp>
        <p:nvSpPr>
          <p:cNvPr id="9" name="Rectangle 42"/>
          <p:cNvSpPr/>
          <p:nvPr/>
        </p:nvSpPr>
        <p:spPr>
          <a:xfrm flipH="1">
            <a:off x="1022246" y="2553422"/>
            <a:ext cx="1611827" cy="253340"/>
          </a:xfrm>
          <a:prstGeom prst="rect">
            <a:avLst/>
          </a:prstGeom>
          <a:noFill/>
          <a:ln w="12700" cap="flat" cmpd="sng" algn="ctr">
            <a:noFill/>
            <a:prstDash val="solid"/>
          </a:ln>
          <a:effectLst/>
        </p:spPr>
        <p:txBody>
          <a:bodyPr lIns="91401" tIns="0" rIns="91401" bIns="0" rtlCol="0" anchor="t"/>
          <a:lstStyle/>
          <a:p>
            <a:pPr algn="ctr"/>
            <a:r>
              <a:rPr lang="zh-CN" altLang="en-US" b="1" dirty="0">
                <a:solidFill>
                  <a:schemeClr val="bg1"/>
                </a:solidFill>
                <a:latin typeface="微软雅黑" panose="020B0503020204020204" charset="-122"/>
                <a:ea typeface="微软雅黑" panose="020B0503020204020204" charset="-122"/>
                <a:cs typeface="Arial" panose="020B0604020202020204" pitchFamily="34" charset="0"/>
              </a:rPr>
              <a:t>加入标题</a:t>
            </a:r>
            <a:endParaRPr lang="zh-CN" altLang="en-US" b="1" dirty="0">
              <a:solidFill>
                <a:schemeClr val="bg1"/>
              </a:solidFill>
              <a:latin typeface="微软雅黑" panose="020B0503020204020204" charset="-122"/>
              <a:ea typeface="微软雅黑" panose="020B0503020204020204" charset="-122"/>
              <a:cs typeface="Arial" panose="020B0604020202020204" pitchFamily="34" charset="0"/>
            </a:endParaRPr>
          </a:p>
        </p:txBody>
      </p:sp>
      <p:sp>
        <p:nvSpPr>
          <p:cNvPr id="10" name="Rectangle 42"/>
          <p:cNvSpPr/>
          <p:nvPr/>
        </p:nvSpPr>
        <p:spPr>
          <a:xfrm flipH="1">
            <a:off x="1603864" y="3546174"/>
            <a:ext cx="2282867" cy="504290"/>
          </a:xfrm>
          <a:prstGeom prst="rect">
            <a:avLst/>
          </a:prstGeom>
          <a:noFill/>
          <a:ln w="12700" cap="flat" cmpd="sng" algn="ctr">
            <a:noFill/>
            <a:prstDash val="solid"/>
          </a:ln>
          <a:effectLst/>
        </p:spPr>
        <p:txBody>
          <a:bodyPr lIns="91401" tIns="0" rIns="91401" bIns="0" rtlCol="0" anchor="t"/>
          <a:lstStyle/>
          <a:p>
            <a:pPr lvl="0">
              <a:defRPr/>
            </a:pPr>
            <a:r>
              <a:rPr lang="zh-CN" altLang="en-US" sz="1400" kern="0" dirty="0">
                <a:solidFill>
                  <a:schemeClr val="bg1">
                    <a:lumMod val="50000"/>
                  </a:schemeClr>
                </a:solidFill>
                <a:latin typeface="微软雅黑" panose="020B0503020204020204" charset="-122"/>
                <a:ea typeface="微软雅黑" panose="020B0503020204020204" charset="-122"/>
                <a:cs typeface="Arial" panose="020B0604020202020204" pitchFamily="34" charset="0"/>
              </a:rPr>
              <a:t>加入你的文字描述，加入你的文字描述，加入你的</a:t>
            </a:r>
            <a:endParaRPr lang="en-US" altLang="zh-CN" sz="1400" kern="0" dirty="0">
              <a:solidFill>
                <a:schemeClr val="bg1">
                  <a:lumMod val="50000"/>
                </a:schemeClr>
              </a:solidFill>
              <a:latin typeface="微软雅黑" panose="020B0503020204020204" charset="-122"/>
              <a:ea typeface="微软雅黑" panose="020B0503020204020204" charset="-122"/>
              <a:cs typeface="Arial" panose="020B0604020202020204" pitchFamily="34" charset="0"/>
            </a:endParaRPr>
          </a:p>
          <a:p>
            <a:pPr>
              <a:defRPr/>
            </a:pPr>
            <a:r>
              <a:rPr lang="zh-CN" altLang="en-US" sz="1400" kern="0" dirty="0">
                <a:solidFill>
                  <a:schemeClr val="bg1">
                    <a:lumMod val="50000"/>
                  </a:schemeClr>
                </a:solidFill>
                <a:latin typeface="微软雅黑" panose="020B0503020204020204" charset="-122"/>
                <a:ea typeface="微软雅黑" panose="020B0503020204020204" charset="-122"/>
                <a:cs typeface="Arial" panose="020B0604020202020204" pitchFamily="34" charset="0"/>
              </a:rPr>
              <a:t>加入你的文字描述！</a:t>
            </a:r>
            <a:endParaRPr lang="en-US" altLang="zh-CN" sz="1400" kern="0" dirty="0">
              <a:solidFill>
                <a:schemeClr val="bg1">
                  <a:lumMod val="50000"/>
                </a:schemeClr>
              </a:solidFill>
              <a:latin typeface="微软雅黑" panose="020B0503020204020204" charset="-122"/>
              <a:ea typeface="微软雅黑" panose="020B0503020204020204" charset="-122"/>
              <a:cs typeface="Arial" panose="020B0604020202020204" pitchFamily="34" charset="0"/>
            </a:endParaRPr>
          </a:p>
        </p:txBody>
      </p:sp>
      <p:sp>
        <p:nvSpPr>
          <p:cNvPr id="12" name="矩形 5"/>
          <p:cNvSpPr/>
          <p:nvPr/>
        </p:nvSpPr>
        <p:spPr>
          <a:xfrm>
            <a:off x="3692186" y="2393513"/>
            <a:ext cx="1584245" cy="1008578"/>
          </a:xfrm>
          <a:custGeom>
            <a:avLst/>
            <a:gdLst/>
            <a:ahLst/>
            <a:cxnLst/>
            <a:rect l="l" t="t" r="r" b="b"/>
            <a:pathLst>
              <a:path w="1584176" h="1008112">
                <a:moveTo>
                  <a:pt x="0" y="0"/>
                </a:moveTo>
                <a:lnTo>
                  <a:pt x="1584176" y="0"/>
                </a:lnTo>
                <a:lnTo>
                  <a:pt x="1584176" y="576064"/>
                </a:lnTo>
                <a:lnTo>
                  <a:pt x="918102" y="576064"/>
                </a:lnTo>
                <a:lnTo>
                  <a:pt x="648072" y="1008112"/>
                </a:lnTo>
                <a:lnTo>
                  <a:pt x="648072" y="576064"/>
                </a:lnTo>
                <a:lnTo>
                  <a:pt x="0" y="576064"/>
                </a:lnTo>
                <a:close/>
              </a:path>
            </a:pathLst>
          </a:custGeom>
          <a:solidFill>
            <a:srgbClr val="A92F2F"/>
          </a:solidFill>
          <a:ln>
            <a:solidFill>
              <a:srgbClr val="A92F2F"/>
            </a:solidFill>
          </a:ln>
          <a:effectLst/>
        </p:spPr>
        <p:style>
          <a:lnRef idx="2">
            <a:schemeClr val="accent1">
              <a:shade val="50000"/>
            </a:schemeClr>
          </a:lnRef>
          <a:fillRef idx="1">
            <a:schemeClr val="accent1"/>
          </a:fillRef>
          <a:effectRef idx="0">
            <a:schemeClr val="accent1"/>
          </a:effectRef>
          <a:fontRef idx="minor">
            <a:schemeClr val="lt1"/>
          </a:fontRef>
        </p:style>
        <p:txBody>
          <a:bodyPr lIns="91401" tIns="45700" rIns="91401" bIns="45700" rtlCol="0" anchor="ctr"/>
          <a:lstStyle/>
          <a:p>
            <a:pPr algn="ctr"/>
            <a:endParaRPr lang="zh-CN" altLang="en-US">
              <a:solidFill>
                <a:schemeClr val="bg1">
                  <a:lumMod val="50000"/>
                </a:schemeClr>
              </a:solidFill>
            </a:endParaRPr>
          </a:p>
        </p:txBody>
      </p:sp>
      <p:sp>
        <p:nvSpPr>
          <p:cNvPr id="13" name="Rectangle 42"/>
          <p:cNvSpPr/>
          <p:nvPr/>
        </p:nvSpPr>
        <p:spPr>
          <a:xfrm flipH="1">
            <a:off x="3708144" y="2553422"/>
            <a:ext cx="1611827" cy="253340"/>
          </a:xfrm>
          <a:prstGeom prst="rect">
            <a:avLst/>
          </a:prstGeom>
          <a:noFill/>
          <a:ln w="12700" cap="flat" cmpd="sng" algn="ctr">
            <a:noFill/>
            <a:prstDash val="solid"/>
          </a:ln>
          <a:effectLst/>
        </p:spPr>
        <p:txBody>
          <a:bodyPr lIns="91401" tIns="0" rIns="91401" bIns="0" rtlCol="0" anchor="t"/>
          <a:lstStyle/>
          <a:p>
            <a:pPr algn="ctr"/>
            <a:r>
              <a:rPr lang="zh-CN" altLang="en-US" b="1" dirty="0">
                <a:solidFill>
                  <a:schemeClr val="bg1"/>
                </a:solidFill>
                <a:latin typeface="微软雅黑" panose="020B0503020204020204" charset="-122"/>
                <a:ea typeface="微软雅黑" panose="020B0503020204020204" charset="-122"/>
                <a:cs typeface="Arial" panose="020B0604020202020204" pitchFamily="34" charset="0"/>
              </a:rPr>
              <a:t>加入标题</a:t>
            </a:r>
            <a:endParaRPr lang="zh-CN" altLang="en-US" b="1" dirty="0">
              <a:solidFill>
                <a:schemeClr val="bg1"/>
              </a:solidFill>
              <a:latin typeface="微软雅黑" panose="020B0503020204020204" charset="-122"/>
              <a:ea typeface="微软雅黑" panose="020B0503020204020204" charset="-122"/>
              <a:cs typeface="Arial" panose="020B0604020202020204" pitchFamily="34" charset="0"/>
            </a:endParaRPr>
          </a:p>
        </p:txBody>
      </p:sp>
      <p:sp>
        <p:nvSpPr>
          <p:cNvPr id="14" name="Rectangle 42"/>
          <p:cNvSpPr/>
          <p:nvPr/>
        </p:nvSpPr>
        <p:spPr>
          <a:xfrm flipH="1">
            <a:off x="4289763" y="3546174"/>
            <a:ext cx="2282867" cy="504290"/>
          </a:xfrm>
          <a:prstGeom prst="rect">
            <a:avLst/>
          </a:prstGeom>
          <a:noFill/>
          <a:ln w="12700" cap="flat" cmpd="sng" algn="ctr">
            <a:noFill/>
            <a:prstDash val="solid"/>
          </a:ln>
          <a:effectLst/>
        </p:spPr>
        <p:txBody>
          <a:bodyPr lIns="91401" tIns="0" rIns="91401" bIns="0" rtlCol="0" anchor="t"/>
          <a:lstStyle/>
          <a:p>
            <a:pPr lvl="0">
              <a:defRPr/>
            </a:pPr>
            <a:r>
              <a:rPr lang="zh-CN" altLang="en-US" sz="1400" kern="0" dirty="0">
                <a:solidFill>
                  <a:schemeClr val="bg1">
                    <a:lumMod val="50000"/>
                  </a:schemeClr>
                </a:solidFill>
                <a:latin typeface="微软雅黑" panose="020B0503020204020204" charset="-122"/>
                <a:ea typeface="微软雅黑" panose="020B0503020204020204" charset="-122"/>
                <a:cs typeface="Arial" panose="020B0604020202020204" pitchFamily="34" charset="0"/>
              </a:rPr>
              <a:t>加入你的文字描述，加入你的文字描述，加入你的</a:t>
            </a:r>
            <a:endParaRPr lang="en-US" altLang="zh-CN" sz="1400" kern="0" dirty="0">
              <a:solidFill>
                <a:schemeClr val="bg1">
                  <a:lumMod val="50000"/>
                </a:schemeClr>
              </a:solidFill>
              <a:latin typeface="微软雅黑" panose="020B0503020204020204" charset="-122"/>
              <a:ea typeface="微软雅黑" panose="020B0503020204020204" charset="-122"/>
              <a:cs typeface="Arial" panose="020B0604020202020204" pitchFamily="34" charset="0"/>
            </a:endParaRPr>
          </a:p>
          <a:p>
            <a:pPr>
              <a:defRPr/>
            </a:pPr>
            <a:r>
              <a:rPr lang="zh-CN" altLang="en-US" sz="1400" kern="0" dirty="0">
                <a:solidFill>
                  <a:schemeClr val="bg1">
                    <a:lumMod val="50000"/>
                  </a:schemeClr>
                </a:solidFill>
                <a:latin typeface="微软雅黑" panose="020B0503020204020204" charset="-122"/>
                <a:ea typeface="微软雅黑" panose="020B0503020204020204" charset="-122"/>
                <a:cs typeface="Arial" panose="020B0604020202020204" pitchFamily="34" charset="0"/>
              </a:rPr>
              <a:t>加入你的文字描述！</a:t>
            </a:r>
            <a:endParaRPr lang="en-US" altLang="zh-CN" sz="1400" kern="0" dirty="0">
              <a:solidFill>
                <a:schemeClr val="bg1">
                  <a:lumMod val="50000"/>
                </a:schemeClr>
              </a:solidFill>
              <a:latin typeface="微软雅黑" panose="020B0503020204020204" charset="-122"/>
              <a:ea typeface="微软雅黑" panose="020B0503020204020204" charset="-122"/>
              <a:cs typeface="Arial" panose="020B0604020202020204" pitchFamily="34" charset="0"/>
            </a:endParaRPr>
          </a:p>
        </p:txBody>
      </p:sp>
      <p:sp>
        <p:nvSpPr>
          <p:cNvPr id="15" name="矩形 5"/>
          <p:cNvSpPr/>
          <p:nvPr/>
        </p:nvSpPr>
        <p:spPr>
          <a:xfrm>
            <a:off x="6277707" y="2393513"/>
            <a:ext cx="1584245" cy="1008578"/>
          </a:xfrm>
          <a:custGeom>
            <a:avLst/>
            <a:gdLst/>
            <a:ahLst/>
            <a:cxnLst/>
            <a:rect l="l" t="t" r="r" b="b"/>
            <a:pathLst>
              <a:path w="1584176" h="1008112">
                <a:moveTo>
                  <a:pt x="0" y="0"/>
                </a:moveTo>
                <a:lnTo>
                  <a:pt x="1584176" y="0"/>
                </a:lnTo>
                <a:lnTo>
                  <a:pt x="1584176" y="576064"/>
                </a:lnTo>
                <a:lnTo>
                  <a:pt x="918102" y="576064"/>
                </a:lnTo>
                <a:lnTo>
                  <a:pt x="648072" y="1008112"/>
                </a:lnTo>
                <a:lnTo>
                  <a:pt x="648072" y="576064"/>
                </a:lnTo>
                <a:lnTo>
                  <a:pt x="0" y="576064"/>
                </a:lnTo>
                <a:close/>
              </a:path>
            </a:pathLst>
          </a:custGeom>
          <a:solidFill>
            <a:srgbClr val="A92F2F"/>
          </a:solidFill>
          <a:ln>
            <a:solidFill>
              <a:srgbClr val="A92F2F"/>
            </a:solidFill>
          </a:ln>
          <a:effectLst/>
        </p:spPr>
        <p:style>
          <a:lnRef idx="2">
            <a:schemeClr val="accent1">
              <a:shade val="50000"/>
            </a:schemeClr>
          </a:lnRef>
          <a:fillRef idx="1">
            <a:schemeClr val="accent1"/>
          </a:fillRef>
          <a:effectRef idx="0">
            <a:schemeClr val="accent1"/>
          </a:effectRef>
          <a:fontRef idx="minor">
            <a:schemeClr val="lt1"/>
          </a:fontRef>
        </p:style>
        <p:txBody>
          <a:bodyPr lIns="91401" tIns="45700" rIns="91401" bIns="45700" rtlCol="0" anchor="ctr"/>
          <a:lstStyle/>
          <a:p>
            <a:pPr algn="ctr"/>
            <a:endParaRPr lang="zh-CN" altLang="en-US">
              <a:solidFill>
                <a:schemeClr val="bg1">
                  <a:lumMod val="50000"/>
                </a:schemeClr>
              </a:solidFill>
            </a:endParaRPr>
          </a:p>
        </p:txBody>
      </p:sp>
      <p:sp>
        <p:nvSpPr>
          <p:cNvPr id="16" name="Rectangle 42"/>
          <p:cNvSpPr/>
          <p:nvPr/>
        </p:nvSpPr>
        <p:spPr>
          <a:xfrm flipH="1">
            <a:off x="6293665" y="2553422"/>
            <a:ext cx="1611827" cy="253340"/>
          </a:xfrm>
          <a:prstGeom prst="rect">
            <a:avLst/>
          </a:prstGeom>
          <a:noFill/>
          <a:ln w="12700" cap="flat" cmpd="sng" algn="ctr">
            <a:noFill/>
            <a:prstDash val="solid"/>
          </a:ln>
          <a:effectLst/>
        </p:spPr>
        <p:txBody>
          <a:bodyPr lIns="91401" tIns="0" rIns="91401" bIns="0" rtlCol="0" anchor="t"/>
          <a:lstStyle/>
          <a:p>
            <a:pPr algn="ctr"/>
            <a:r>
              <a:rPr lang="zh-CN" altLang="en-US" b="1" dirty="0">
                <a:solidFill>
                  <a:schemeClr val="bg1"/>
                </a:solidFill>
                <a:latin typeface="微软雅黑" panose="020B0503020204020204" charset="-122"/>
                <a:ea typeface="微软雅黑" panose="020B0503020204020204" charset="-122"/>
                <a:cs typeface="Arial" panose="020B0604020202020204" pitchFamily="34" charset="0"/>
              </a:rPr>
              <a:t>加入标题</a:t>
            </a:r>
            <a:endParaRPr lang="zh-CN" altLang="en-US" b="1" dirty="0">
              <a:solidFill>
                <a:schemeClr val="bg1"/>
              </a:solidFill>
              <a:latin typeface="微软雅黑" panose="020B0503020204020204" charset="-122"/>
              <a:ea typeface="微软雅黑" panose="020B0503020204020204" charset="-122"/>
              <a:cs typeface="Arial" panose="020B0604020202020204" pitchFamily="34" charset="0"/>
            </a:endParaRPr>
          </a:p>
        </p:txBody>
      </p:sp>
      <p:sp>
        <p:nvSpPr>
          <p:cNvPr id="17" name="Rectangle 42"/>
          <p:cNvSpPr/>
          <p:nvPr/>
        </p:nvSpPr>
        <p:spPr>
          <a:xfrm flipH="1">
            <a:off x="6875284" y="3546174"/>
            <a:ext cx="2282867" cy="504290"/>
          </a:xfrm>
          <a:prstGeom prst="rect">
            <a:avLst/>
          </a:prstGeom>
          <a:noFill/>
          <a:ln w="12700" cap="flat" cmpd="sng" algn="ctr">
            <a:noFill/>
            <a:prstDash val="solid"/>
          </a:ln>
          <a:effectLst/>
        </p:spPr>
        <p:txBody>
          <a:bodyPr lIns="91401" tIns="0" rIns="91401" bIns="0" rtlCol="0" anchor="t"/>
          <a:lstStyle/>
          <a:p>
            <a:pPr lvl="0">
              <a:defRPr/>
            </a:pPr>
            <a:r>
              <a:rPr lang="zh-CN" altLang="en-US" sz="1400" kern="0" dirty="0">
                <a:solidFill>
                  <a:schemeClr val="bg1">
                    <a:lumMod val="50000"/>
                  </a:schemeClr>
                </a:solidFill>
                <a:latin typeface="微软雅黑" panose="020B0503020204020204" charset="-122"/>
                <a:ea typeface="微软雅黑" panose="020B0503020204020204" charset="-122"/>
                <a:cs typeface="Arial" panose="020B0604020202020204" pitchFamily="34" charset="0"/>
              </a:rPr>
              <a:t>加入你的文字描述，加入你的文字描述，加入你的</a:t>
            </a:r>
            <a:endParaRPr lang="en-US" altLang="zh-CN" sz="1400" kern="0" dirty="0">
              <a:solidFill>
                <a:schemeClr val="bg1">
                  <a:lumMod val="50000"/>
                </a:schemeClr>
              </a:solidFill>
              <a:latin typeface="微软雅黑" panose="020B0503020204020204" charset="-122"/>
              <a:ea typeface="微软雅黑" panose="020B0503020204020204" charset="-122"/>
              <a:cs typeface="Arial" panose="020B0604020202020204" pitchFamily="34" charset="0"/>
            </a:endParaRPr>
          </a:p>
          <a:p>
            <a:pPr>
              <a:defRPr/>
            </a:pPr>
            <a:r>
              <a:rPr lang="zh-CN" altLang="en-US" sz="1400" kern="0" dirty="0">
                <a:solidFill>
                  <a:schemeClr val="bg1">
                    <a:lumMod val="50000"/>
                  </a:schemeClr>
                </a:solidFill>
                <a:latin typeface="微软雅黑" panose="020B0503020204020204" charset="-122"/>
                <a:ea typeface="微软雅黑" panose="020B0503020204020204" charset="-122"/>
                <a:cs typeface="Arial" panose="020B0604020202020204" pitchFamily="34" charset="0"/>
              </a:rPr>
              <a:t>加入你的文字描述！</a:t>
            </a:r>
            <a:endParaRPr lang="en-US" altLang="zh-CN" sz="1400" kern="0" dirty="0">
              <a:solidFill>
                <a:schemeClr val="bg1">
                  <a:lumMod val="50000"/>
                </a:schemeClr>
              </a:solidFill>
              <a:latin typeface="微软雅黑" panose="020B0503020204020204" charset="-122"/>
              <a:ea typeface="微软雅黑" panose="020B0503020204020204" charset="-122"/>
              <a:cs typeface="Arial" panose="020B0604020202020204" pitchFamily="34" charset="0"/>
            </a:endParaRPr>
          </a:p>
        </p:txBody>
      </p:sp>
      <p:sp>
        <p:nvSpPr>
          <p:cNvPr id="18" name="矩形 5"/>
          <p:cNvSpPr/>
          <p:nvPr/>
        </p:nvSpPr>
        <p:spPr>
          <a:xfrm>
            <a:off x="8963607" y="2393513"/>
            <a:ext cx="1584245" cy="1008578"/>
          </a:xfrm>
          <a:custGeom>
            <a:avLst/>
            <a:gdLst/>
            <a:ahLst/>
            <a:cxnLst/>
            <a:rect l="l" t="t" r="r" b="b"/>
            <a:pathLst>
              <a:path w="1584176" h="1008112">
                <a:moveTo>
                  <a:pt x="0" y="0"/>
                </a:moveTo>
                <a:lnTo>
                  <a:pt x="1584176" y="0"/>
                </a:lnTo>
                <a:lnTo>
                  <a:pt x="1584176" y="576064"/>
                </a:lnTo>
                <a:lnTo>
                  <a:pt x="918102" y="576064"/>
                </a:lnTo>
                <a:lnTo>
                  <a:pt x="648072" y="1008112"/>
                </a:lnTo>
                <a:lnTo>
                  <a:pt x="648072" y="576064"/>
                </a:lnTo>
                <a:lnTo>
                  <a:pt x="0" y="576064"/>
                </a:lnTo>
                <a:close/>
              </a:path>
            </a:pathLst>
          </a:custGeom>
          <a:solidFill>
            <a:srgbClr val="A92F2F"/>
          </a:solidFill>
          <a:ln>
            <a:solidFill>
              <a:srgbClr val="A92F2F"/>
            </a:solidFill>
          </a:ln>
          <a:effectLst/>
        </p:spPr>
        <p:style>
          <a:lnRef idx="2">
            <a:schemeClr val="accent1">
              <a:shade val="50000"/>
            </a:schemeClr>
          </a:lnRef>
          <a:fillRef idx="1">
            <a:schemeClr val="accent1"/>
          </a:fillRef>
          <a:effectRef idx="0">
            <a:schemeClr val="accent1"/>
          </a:effectRef>
          <a:fontRef idx="minor">
            <a:schemeClr val="lt1"/>
          </a:fontRef>
        </p:style>
        <p:txBody>
          <a:bodyPr lIns="91401" tIns="45700" rIns="91401" bIns="45700" rtlCol="0" anchor="ctr"/>
          <a:lstStyle/>
          <a:p>
            <a:pPr algn="ctr"/>
            <a:endParaRPr lang="zh-CN" altLang="en-US">
              <a:solidFill>
                <a:schemeClr val="bg1">
                  <a:lumMod val="50000"/>
                </a:schemeClr>
              </a:solidFill>
            </a:endParaRPr>
          </a:p>
        </p:txBody>
      </p:sp>
      <p:sp>
        <p:nvSpPr>
          <p:cNvPr id="19" name="Rectangle 42"/>
          <p:cNvSpPr/>
          <p:nvPr/>
        </p:nvSpPr>
        <p:spPr>
          <a:xfrm flipH="1">
            <a:off x="8979564" y="2553422"/>
            <a:ext cx="1611827" cy="253340"/>
          </a:xfrm>
          <a:prstGeom prst="rect">
            <a:avLst/>
          </a:prstGeom>
          <a:noFill/>
          <a:ln w="12700" cap="flat" cmpd="sng" algn="ctr">
            <a:noFill/>
            <a:prstDash val="solid"/>
          </a:ln>
          <a:effectLst/>
        </p:spPr>
        <p:txBody>
          <a:bodyPr lIns="91401" tIns="0" rIns="91401" bIns="0" rtlCol="0" anchor="t"/>
          <a:lstStyle/>
          <a:p>
            <a:pPr algn="ctr"/>
            <a:r>
              <a:rPr lang="zh-CN" altLang="en-US" b="1">
                <a:solidFill>
                  <a:schemeClr val="bg1"/>
                </a:solidFill>
                <a:latin typeface="微软雅黑" panose="020B0503020204020204" charset="-122"/>
                <a:ea typeface="微软雅黑" panose="020B0503020204020204" charset="-122"/>
                <a:cs typeface="Arial" panose="020B0604020202020204" pitchFamily="34" charset="0"/>
              </a:rPr>
              <a:t>加入标题</a:t>
            </a:r>
            <a:endParaRPr lang="zh-CN" altLang="en-US" b="1" dirty="0">
              <a:solidFill>
                <a:schemeClr val="bg1"/>
              </a:solidFill>
              <a:latin typeface="微软雅黑" panose="020B0503020204020204" charset="-122"/>
              <a:ea typeface="微软雅黑" panose="020B0503020204020204" charset="-122"/>
              <a:cs typeface="Arial" panose="020B0604020202020204" pitchFamily="34" charset="0"/>
            </a:endParaRPr>
          </a:p>
        </p:txBody>
      </p:sp>
      <p:sp>
        <p:nvSpPr>
          <p:cNvPr id="20" name="Rectangle 42"/>
          <p:cNvSpPr/>
          <p:nvPr/>
        </p:nvSpPr>
        <p:spPr>
          <a:xfrm flipH="1">
            <a:off x="9561184" y="3546174"/>
            <a:ext cx="2282867" cy="504290"/>
          </a:xfrm>
          <a:prstGeom prst="rect">
            <a:avLst/>
          </a:prstGeom>
          <a:noFill/>
          <a:ln w="12700" cap="flat" cmpd="sng" algn="ctr">
            <a:noFill/>
            <a:prstDash val="solid"/>
          </a:ln>
          <a:effectLst/>
        </p:spPr>
        <p:txBody>
          <a:bodyPr lIns="91401" tIns="0" rIns="91401" bIns="0" rtlCol="0" anchor="t"/>
          <a:lstStyle/>
          <a:p>
            <a:pPr lvl="0">
              <a:defRPr/>
            </a:pPr>
            <a:r>
              <a:rPr lang="zh-CN" altLang="en-US" sz="1400" kern="0" dirty="0">
                <a:solidFill>
                  <a:schemeClr val="bg1">
                    <a:lumMod val="50000"/>
                  </a:schemeClr>
                </a:solidFill>
                <a:latin typeface="微软雅黑" panose="020B0503020204020204" charset="-122"/>
                <a:ea typeface="微软雅黑" panose="020B0503020204020204" charset="-122"/>
                <a:cs typeface="Arial" panose="020B0604020202020204" pitchFamily="34" charset="0"/>
              </a:rPr>
              <a:t>加入你的文字描述，加入你的文字描述，加入你的</a:t>
            </a:r>
            <a:endParaRPr lang="en-US" altLang="zh-CN" sz="1400" kern="0" dirty="0">
              <a:solidFill>
                <a:schemeClr val="bg1">
                  <a:lumMod val="50000"/>
                </a:schemeClr>
              </a:solidFill>
              <a:latin typeface="微软雅黑" panose="020B0503020204020204" charset="-122"/>
              <a:ea typeface="微软雅黑" panose="020B0503020204020204" charset="-122"/>
              <a:cs typeface="Arial" panose="020B0604020202020204" pitchFamily="34" charset="0"/>
            </a:endParaRPr>
          </a:p>
          <a:p>
            <a:pPr>
              <a:defRPr/>
            </a:pPr>
            <a:r>
              <a:rPr lang="zh-CN" altLang="en-US" sz="1400" kern="0" dirty="0">
                <a:solidFill>
                  <a:schemeClr val="bg1">
                    <a:lumMod val="50000"/>
                  </a:schemeClr>
                </a:solidFill>
                <a:latin typeface="微软雅黑" panose="020B0503020204020204" charset="-122"/>
                <a:ea typeface="微软雅黑" panose="020B0503020204020204" charset="-122"/>
                <a:cs typeface="Arial" panose="020B0604020202020204" pitchFamily="34" charset="0"/>
              </a:rPr>
              <a:t>加入你的文字描述！</a:t>
            </a:r>
            <a:endParaRPr lang="en-US" altLang="zh-CN" sz="1400" kern="0" dirty="0">
              <a:solidFill>
                <a:schemeClr val="bg1">
                  <a:lumMod val="50000"/>
                </a:schemeClr>
              </a:solidFill>
              <a:latin typeface="微软雅黑" panose="020B0503020204020204" charset="-122"/>
              <a:ea typeface="微软雅黑" panose="020B0503020204020204" charset="-122"/>
              <a:cs typeface="Arial" panose="020B0604020202020204" pitchFamily="34" charset="0"/>
            </a:endParaRPr>
          </a:p>
        </p:txBody>
      </p:sp>
      <p:sp>
        <p:nvSpPr>
          <p:cNvPr id="21" name="矩形 20"/>
          <p:cNvSpPr/>
          <p:nvPr/>
        </p:nvSpPr>
        <p:spPr>
          <a:xfrm flipV="1">
            <a:off x="2137" y="4859367"/>
            <a:ext cx="12188276" cy="6096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6" rIns="91433" bIns="45716" rtlCol="0" anchor="ctr"/>
          <a:lstStyle/>
          <a:p>
            <a:pPr algn="ctr"/>
            <a:endParaRPr lang="zh-CN" altLang="en-US"/>
          </a:p>
        </p:txBody>
      </p:sp>
      <p:sp>
        <p:nvSpPr>
          <p:cNvPr id="22" name="TextBox 504"/>
          <p:cNvSpPr txBox="1"/>
          <p:nvPr/>
        </p:nvSpPr>
        <p:spPr>
          <a:xfrm>
            <a:off x="2068933" y="5102226"/>
            <a:ext cx="8260282" cy="700568"/>
          </a:xfrm>
          <a:prstGeom prst="rect">
            <a:avLst/>
          </a:prstGeom>
          <a:noFill/>
        </p:spPr>
        <p:txBody>
          <a:bodyPr wrap="square" lIns="91433" tIns="45716" rIns="91433" bIns="45716" rtlCol="0">
            <a:spAutoFit/>
          </a:bodyPr>
          <a:lstStyle>
            <a:defPPr>
              <a:defRPr lang="zh-CN"/>
            </a:defPPr>
            <a:lvl1pPr>
              <a:lnSpc>
                <a:spcPct val="130000"/>
              </a:lnSpc>
              <a:defRPr sz="1400">
                <a:solidFill>
                  <a:schemeClr val="tx1">
                    <a:lumMod val="75000"/>
                    <a:lumOff val="25000"/>
                  </a:schemeClr>
                </a:solidFill>
                <a:latin typeface="微软雅黑" panose="020B0503020204020204" charset="-122"/>
                <a:ea typeface="微软雅黑" panose="020B0503020204020204" charset="-122"/>
              </a:defRPr>
            </a:lvl1pPr>
          </a:lstStyle>
          <a:p>
            <a:pPr algn="just">
              <a:lnSpc>
                <a:spcPct val="150000"/>
              </a:lnSpc>
              <a:spcAft>
                <a:spcPts val="1200"/>
              </a:spcAft>
            </a:pPr>
            <a:r>
              <a:rPr lang="zh-CN" altLang="en-US" dirty="0">
                <a:solidFill>
                  <a:schemeClr val="bg1">
                    <a:lumMod val="50000"/>
                  </a:schemeClr>
                </a:solidFill>
                <a:sym typeface="微软雅黑" panose="020B0503020204020204" charset="-122"/>
              </a:rPr>
              <a:t>右键点击图片选择设置图片格式可直接替换图片。</a:t>
            </a:r>
            <a:r>
              <a:rPr lang="zh-CN" altLang="en-US" dirty="0">
                <a:solidFill>
                  <a:schemeClr val="bg1">
                    <a:lumMod val="50000"/>
                  </a:schemeClr>
                </a:solidFill>
              </a:rPr>
              <a:t>您的内容打在这里，或者通过复制您的文本后，在此框中选择粘贴。</a:t>
            </a:r>
            <a:r>
              <a:rPr lang="zh-CN" altLang="en-US" dirty="0">
                <a:solidFill>
                  <a:schemeClr val="bg1">
                    <a:lumMod val="50000"/>
                  </a:schemeClr>
                </a:solidFill>
                <a:sym typeface="微软雅黑" panose="020B0503020204020204" charset="-122"/>
              </a:rPr>
              <a:t>在此录入上述图表的综合描述说明在此录入上述图表的综合描述说明。</a:t>
            </a:r>
            <a:endParaRPr lang="en-US" altLang="zh-CN" dirty="0">
              <a:solidFill>
                <a:schemeClr val="bg1">
                  <a:lumMod val="50000"/>
                </a:schemeClr>
              </a:solidFill>
              <a:sym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ppt_w</p:attrName>
                                        </p:attrNameLst>
                                      </p:cBhvr>
                                      <p:tavLst>
                                        <p:tav tm="0" fmla="#ppt_w*sin(2.5*pi*$)">
                                          <p:val>
                                            <p:fltVal val="0"/>
                                          </p:val>
                                        </p:tav>
                                        <p:tav tm="100000">
                                          <p:val>
                                            <p:fltVal val="1"/>
                                          </p:val>
                                        </p:tav>
                                      </p:tavLst>
                                    </p:anim>
                                    <p:anim calcmode="lin" valueType="num">
                                      <p:cBhvr>
                                        <p:cTn id="13" dur="1000" fill="hold"/>
                                        <p:tgtEl>
                                          <p:spTgt spid="7"/>
                                        </p:tgtEl>
                                        <p:attrNameLst>
                                          <p:attrName>ppt_h</p:attrName>
                                        </p:attrNameLst>
                                      </p:cBhvr>
                                      <p:tavLst>
                                        <p:tav tm="0">
                                          <p:val>
                                            <p:strVal val="#ppt_h"/>
                                          </p:val>
                                        </p:tav>
                                        <p:tav tm="100000">
                                          <p:val>
                                            <p:strVal val="#ppt_h"/>
                                          </p:val>
                                        </p:tav>
                                      </p:tavLst>
                                    </p:anim>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ppt_w</p:attrName>
                                        </p:attrNameLst>
                                      </p:cBhvr>
                                      <p:tavLst>
                                        <p:tav tm="0" fmla="#ppt_w*sin(2.5*pi*$)">
                                          <p:val>
                                            <p:fltVal val="0"/>
                                          </p:val>
                                        </p:tav>
                                        <p:tav tm="100000">
                                          <p:val>
                                            <p:fltVal val="1"/>
                                          </p:val>
                                        </p:tav>
                                      </p:tavLst>
                                    </p:anim>
                                    <p:anim calcmode="lin" valueType="num">
                                      <p:cBhvr>
                                        <p:cTn id="29" dur="1000" fill="hold"/>
                                        <p:tgtEl>
                                          <p:spTgt spid="12"/>
                                        </p:tgtEl>
                                        <p:attrNameLst>
                                          <p:attrName>ppt_h</p:attrName>
                                        </p:attrNameLst>
                                      </p:cBhvr>
                                      <p:tavLst>
                                        <p:tav tm="0">
                                          <p:val>
                                            <p:strVal val="#ppt_h"/>
                                          </p:val>
                                        </p:tav>
                                        <p:tav tm="100000">
                                          <p:val>
                                            <p:strVal val="#ppt_h"/>
                                          </p:val>
                                        </p:tav>
                                      </p:tavLst>
                                    </p:anim>
                                  </p:childTnLst>
                                </p:cTn>
                              </p:par>
                            </p:childTnLst>
                          </p:cTn>
                        </p:par>
                        <p:par>
                          <p:cTn id="30" fill="hold">
                            <p:stCondLst>
                              <p:cond delay="4000"/>
                            </p:stCondLst>
                            <p:childTnLst>
                              <p:par>
                                <p:cTn id="31" presetID="10" presetClass="entr" presetSubtype="0"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childTnLst>
                          </p:cTn>
                        </p:par>
                        <p:par>
                          <p:cTn id="34" fill="hold">
                            <p:stCondLst>
                              <p:cond delay="4500"/>
                            </p:stCondLst>
                            <p:childTnLst>
                              <p:par>
                                <p:cTn id="35" presetID="42" presetClass="entr" presetSubtype="0"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1000"/>
                                        <p:tgtEl>
                                          <p:spTgt spid="14"/>
                                        </p:tgtEl>
                                      </p:cBhvr>
                                    </p:animEffect>
                                    <p:anim calcmode="lin" valueType="num">
                                      <p:cBhvr>
                                        <p:cTn id="38" dur="1000" fill="hold"/>
                                        <p:tgtEl>
                                          <p:spTgt spid="14"/>
                                        </p:tgtEl>
                                        <p:attrNameLst>
                                          <p:attrName>ppt_x</p:attrName>
                                        </p:attrNameLst>
                                      </p:cBhvr>
                                      <p:tavLst>
                                        <p:tav tm="0">
                                          <p:val>
                                            <p:strVal val="#ppt_x"/>
                                          </p:val>
                                        </p:tav>
                                        <p:tav tm="100000">
                                          <p:val>
                                            <p:strVal val="#ppt_x"/>
                                          </p:val>
                                        </p:tav>
                                      </p:tavLst>
                                    </p:anim>
                                    <p:anim calcmode="lin" valueType="num">
                                      <p:cBhvr>
                                        <p:cTn id="39" dur="1000" fill="hold"/>
                                        <p:tgtEl>
                                          <p:spTgt spid="14"/>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45" presetClass="entr" presetSubtype="0"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ppt_w</p:attrName>
                                        </p:attrNameLst>
                                      </p:cBhvr>
                                      <p:tavLst>
                                        <p:tav tm="0" fmla="#ppt_w*sin(2.5*pi*$)">
                                          <p:val>
                                            <p:fltVal val="0"/>
                                          </p:val>
                                        </p:tav>
                                        <p:tav tm="100000">
                                          <p:val>
                                            <p:fltVal val="1"/>
                                          </p:val>
                                        </p:tav>
                                      </p:tavLst>
                                    </p:anim>
                                    <p:anim calcmode="lin" valueType="num">
                                      <p:cBhvr>
                                        <p:cTn id="45" dur="1000" fill="hold"/>
                                        <p:tgtEl>
                                          <p:spTgt spid="15"/>
                                        </p:tgtEl>
                                        <p:attrNameLst>
                                          <p:attrName>ppt_h</p:attrName>
                                        </p:attrNameLst>
                                      </p:cBhvr>
                                      <p:tavLst>
                                        <p:tav tm="0">
                                          <p:val>
                                            <p:strVal val="#ppt_h"/>
                                          </p:val>
                                        </p:tav>
                                        <p:tav tm="100000">
                                          <p:val>
                                            <p:strVal val="#ppt_h"/>
                                          </p:val>
                                        </p:tav>
                                      </p:tavLst>
                                    </p:anim>
                                  </p:childTnLst>
                                </p:cTn>
                              </p:par>
                            </p:childTnLst>
                          </p:cTn>
                        </p:par>
                        <p:par>
                          <p:cTn id="46" fill="hold">
                            <p:stCondLst>
                              <p:cond delay="6500"/>
                            </p:stCondLst>
                            <p:childTnLst>
                              <p:par>
                                <p:cTn id="47" presetID="10" presetClass="entr" presetSubtype="0"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500"/>
                                        <p:tgtEl>
                                          <p:spTgt spid="16"/>
                                        </p:tgtEl>
                                      </p:cBhvr>
                                    </p:animEffect>
                                  </p:childTnLst>
                                </p:cTn>
                              </p:par>
                            </p:childTnLst>
                          </p:cTn>
                        </p:par>
                        <p:par>
                          <p:cTn id="50" fill="hold">
                            <p:stCondLst>
                              <p:cond delay="70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8000"/>
                            </p:stCondLst>
                            <p:childTnLst>
                              <p:par>
                                <p:cTn id="57" presetID="45"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1000"/>
                                        <p:tgtEl>
                                          <p:spTgt spid="18"/>
                                        </p:tgtEl>
                                      </p:cBhvr>
                                    </p:animEffect>
                                    <p:anim calcmode="lin" valueType="num">
                                      <p:cBhvr>
                                        <p:cTn id="60" dur="1000" fill="hold"/>
                                        <p:tgtEl>
                                          <p:spTgt spid="18"/>
                                        </p:tgtEl>
                                        <p:attrNameLst>
                                          <p:attrName>ppt_w</p:attrName>
                                        </p:attrNameLst>
                                      </p:cBhvr>
                                      <p:tavLst>
                                        <p:tav tm="0" fmla="#ppt_w*sin(2.5*pi*$)">
                                          <p:val>
                                            <p:fltVal val="0"/>
                                          </p:val>
                                        </p:tav>
                                        <p:tav tm="100000">
                                          <p:val>
                                            <p:fltVal val="1"/>
                                          </p:val>
                                        </p:tav>
                                      </p:tavLst>
                                    </p:anim>
                                    <p:anim calcmode="lin" valueType="num">
                                      <p:cBhvr>
                                        <p:cTn id="61" dur="1000" fill="hold"/>
                                        <p:tgtEl>
                                          <p:spTgt spid="18"/>
                                        </p:tgtEl>
                                        <p:attrNameLst>
                                          <p:attrName>ppt_h</p:attrName>
                                        </p:attrNameLst>
                                      </p:cBhvr>
                                      <p:tavLst>
                                        <p:tav tm="0">
                                          <p:val>
                                            <p:strVal val="#ppt_h"/>
                                          </p:val>
                                        </p:tav>
                                        <p:tav tm="100000">
                                          <p:val>
                                            <p:strVal val="#ppt_h"/>
                                          </p:val>
                                        </p:tav>
                                      </p:tavLst>
                                    </p:anim>
                                  </p:childTnLst>
                                </p:cTn>
                              </p:par>
                            </p:childTnLst>
                          </p:cTn>
                        </p:par>
                        <p:par>
                          <p:cTn id="62" fill="hold">
                            <p:stCondLst>
                              <p:cond delay="9000"/>
                            </p:stCondLst>
                            <p:childTnLst>
                              <p:par>
                                <p:cTn id="63" presetID="10" presetClass="entr" presetSubtype="0"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fade">
                                      <p:cBhvr>
                                        <p:cTn id="65" dur="500"/>
                                        <p:tgtEl>
                                          <p:spTgt spid="19"/>
                                        </p:tgtEl>
                                      </p:cBhvr>
                                    </p:animEffect>
                                  </p:childTnLst>
                                </p:cTn>
                              </p:par>
                            </p:childTnLst>
                          </p:cTn>
                        </p:par>
                        <p:par>
                          <p:cTn id="66" fill="hold">
                            <p:stCondLst>
                              <p:cond delay="9500"/>
                            </p:stCondLst>
                            <p:childTnLst>
                              <p:par>
                                <p:cTn id="67" presetID="42" presetClass="entr" presetSubtype="0"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fade">
                                      <p:cBhvr>
                                        <p:cTn id="69" dur="1000"/>
                                        <p:tgtEl>
                                          <p:spTgt spid="20"/>
                                        </p:tgtEl>
                                      </p:cBhvr>
                                    </p:animEffect>
                                    <p:anim calcmode="lin" valueType="num">
                                      <p:cBhvr>
                                        <p:cTn id="70" dur="1000" fill="hold"/>
                                        <p:tgtEl>
                                          <p:spTgt spid="20"/>
                                        </p:tgtEl>
                                        <p:attrNameLst>
                                          <p:attrName>ppt_x</p:attrName>
                                        </p:attrNameLst>
                                      </p:cBhvr>
                                      <p:tavLst>
                                        <p:tav tm="0">
                                          <p:val>
                                            <p:strVal val="#ppt_x"/>
                                          </p:val>
                                        </p:tav>
                                        <p:tav tm="100000">
                                          <p:val>
                                            <p:strVal val="#ppt_x"/>
                                          </p:val>
                                        </p:tav>
                                      </p:tavLst>
                                    </p:anim>
                                    <p:anim calcmode="lin" valueType="num">
                                      <p:cBhvr>
                                        <p:cTn id="71" dur="1000" fill="hold"/>
                                        <p:tgtEl>
                                          <p:spTgt spid="20"/>
                                        </p:tgtEl>
                                        <p:attrNameLst>
                                          <p:attrName>ppt_y</p:attrName>
                                        </p:attrNameLst>
                                      </p:cBhvr>
                                      <p:tavLst>
                                        <p:tav tm="0">
                                          <p:val>
                                            <p:strVal val="#ppt_y+.1"/>
                                          </p:val>
                                        </p:tav>
                                        <p:tav tm="100000">
                                          <p:val>
                                            <p:strVal val="#ppt_y"/>
                                          </p:val>
                                        </p:tav>
                                      </p:tavLst>
                                    </p:anim>
                                  </p:childTnLst>
                                </p:cTn>
                              </p:par>
                            </p:childTnLst>
                          </p:cTn>
                        </p:par>
                        <p:par>
                          <p:cTn id="72" fill="hold">
                            <p:stCondLst>
                              <p:cond delay="10500"/>
                            </p:stCondLst>
                            <p:childTnLst>
                              <p:par>
                                <p:cTn id="73" presetID="22" presetClass="entr" presetSubtype="8" fill="hold" grpId="0" nodeType="afterEffect">
                                  <p:stCondLst>
                                    <p:cond delay="0"/>
                                  </p:stCondLst>
                                  <p:childTnLst>
                                    <p:set>
                                      <p:cBhvr>
                                        <p:cTn id="74" dur="1" fill="hold">
                                          <p:stCondLst>
                                            <p:cond delay="0"/>
                                          </p:stCondLst>
                                        </p:cTn>
                                        <p:tgtEl>
                                          <p:spTgt spid="21"/>
                                        </p:tgtEl>
                                        <p:attrNameLst>
                                          <p:attrName>style.visibility</p:attrName>
                                        </p:attrNameLst>
                                      </p:cBhvr>
                                      <p:to>
                                        <p:strVal val="visible"/>
                                      </p:to>
                                    </p:set>
                                    <p:animEffect transition="in" filter="wipe(left)">
                                      <p:cBhvr>
                                        <p:cTn id="75" dur="500"/>
                                        <p:tgtEl>
                                          <p:spTgt spid="21"/>
                                        </p:tgtEl>
                                      </p:cBhvr>
                                    </p:animEffect>
                                  </p:childTnLst>
                                </p:cTn>
                              </p:par>
                            </p:childTnLst>
                          </p:cTn>
                        </p:par>
                        <p:par>
                          <p:cTn id="76" fill="hold">
                            <p:stCondLst>
                              <p:cond delay="11000"/>
                            </p:stCondLst>
                            <p:childTnLst>
                              <p:par>
                                <p:cTn id="77" presetID="10" presetClass="entr" presetSubtype="0" fill="hold" grpId="0" nodeType="afterEffect">
                                  <p:stCondLst>
                                    <p:cond delay="0"/>
                                  </p:stCondLst>
                                  <p:childTnLst>
                                    <p:set>
                                      <p:cBhvr>
                                        <p:cTn id="78" dur="1" fill="hold">
                                          <p:stCondLst>
                                            <p:cond delay="0"/>
                                          </p:stCondLst>
                                        </p:cTn>
                                        <p:tgtEl>
                                          <p:spTgt spid="22"/>
                                        </p:tgtEl>
                                        <p:attrNameLst>
                                          <p:attrName>style.visibility</p:attrName>
                                        </p:attrNameLst>
                                      </p:cBhvr>
                                      <p:to>
                                        <p:strVal val="visible"/>
                                      </p:to>
                                    </p:set>
                                    <p:animEffect transition="in" filter="fade">
                                      <p:cBhvr>
                                        <p:cTn id="7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P spid="10" grpId="0"/>
      <p:bldP spid="12" grpId="0" animBg="1"/>
      <p:bldP spid="13" grpId="0"/>
      <p:bldP spid="14" grpId="0"/>
      <p:bldP spid="15" grpId="0" animBg="1"/>
      <p:bldP spid="16" grpId="0"/>
      <p:bldP spid="17" grpId="0"/>
      <p:bldP spid="18" grpId="0" animBg="1"/>
      <p:bldP spid="19" grpId="0"/>
      <p:bldP spid="20" grpId="0"/>
      <p:bldP spid="21" grpId="0" animBg="1"/>
      <p:bldP spid="2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0" y="116032"/>
            <a:ext cx="12190413" cy="934348"/>
            <a:chOff x="0" y="116032"/>
            <a:chExt cx="12190413" cy="934348"/>
          </a:xfrm>
        </p:grpSpPr>
        <p:pic>
          <p:nvPicPr>
            <p:cNvPr id="11" name="Picture 4" descr="C:\Users\Administrator\Desktop\素材\Nipic_2174276_20140319144634019323.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flipH="1">
              <a:off x="372916" y="116032"/>
              <a:ext cx="1399379" cy="934348"/>
            </a:xfrm>
            <a:prstGeom prst="rect">
              <a:avLst/>
            </a:prstGeom>
            <a:noFill/>
            <a:extLst>
              <a:ext uri="{909E8E84-426E-40DD-AFC4-6F175D3DCCD1}">
                <a14:hiddenFill xmlns:a14="http://schemas.microsoft.com/office/drawing/2010/main">
                  <a:solidFill>
                    <a:srgbClr val="FFFFFF"/>
                  </a:solidFill>
                </a14:hiddenFill>
              </a:ext>
            </a:extLst>
          </p:spPr>
        </p:pic>
        <p:grpSp>
          <p:nvGrpSpPr>
            <p:cNvPr id="4" name="组合 3"/>
            <p:cNvGrpSpPr/>
            <p:nvPr/>
          </p:nvGrpSpPr>
          <p:grpSpPr>
            <a:xfrm>
              <a:off x="0" y="369419"/>
              <a:ext cx="12190413" cy="668719"/>
              <a:chOff x="0" y="511311"/>
              <a:chExt cx="12190413" cy="668719"/>
            </a:xfrm>
          </p:grpSpPr>
          <p:sp>
            <p:nvSpPr>
              <p:cNvPr id="2" name="矩形 1"/>
              <p:cNvSpPr/>
              <p:nvPr/>
            </p:nvSpPr>
            <p:spPr>
              <a:xfrm flipV="1">
                <a:off x="0" y="1134311"/>
                <a:ext cx="12190413" cy="45719"/>
              </a:xfrm>
              <a:prstGeom prst="rect">
                <a:avLst/>
              </a:prstGeom>
              <a:solidFill>
                <a:srgbClr val="A9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2"/>
              <p:cNvSpPr txBox="1"/>
              <p:nvPr/>
            </p:nvSpPr>
            <p:spPr>
              <a:xfrm>
                <a:off x="1810395" y="511311"/>
                <a:ext cx="3262432" cy="461666"/>
              </a:xfrm>
              <a:prstGeom prst="rect">
                <a:avLst/>
              </a:prstGeom>
              <a:noFill/>
            </p:spPr>
            <p:txBody>
              <a:bodyPr wrap="none" rtlCol="0">
                <a:spAutoFit/>
              </a:bodyPr>
              <a:lstStyle/>
              <a:p>
                <a:r>
                  <a:rPr lang="zh-CN" altLang="en-US" sz="2400" dirty="0">
                    <a:solidFill>
                      <a:srgbClr val="A92F2F"/>
                    </a:solidFill>
                    <a:latin typeface="微软雅黑" panose="020B0503020204020204" charset="-122"/>
                    <a:ea typeface="微软雅黑" panose="020B0503020204020204" charset="-122"/>
                  </a:rPr>
                  <a:t>点击输入相关文字标题</a:t>
                </a:r>
                <a:endParaRPr lang="zh-CN" altLang="en-US" sz="2400" dirty="0">
                  <a:solidFill>
                    <a:srgbClr val="A92F2F"/>
                  </a:solidFill>
                  <a:latin typeface="微软雅黑" panose="020B0503020204020204" charset="-122"/>
                  <a:ea typeface="微软雅黑" panose="020B0503020204020204" charset="-122"/>
                </a:endParaRPr>
              </a:p>
            </p:txBody>
          </p:sp>
        </p:grpSp>
      </p:grpSp>
      <p:sp>
        <p:nvSpPr>
          <p:cNvPr id="29" name="Freeform 5"/>
          <p:cNvSpPr/>
          <p:nvPr/>
        </p:nvSpPr>
        <p:spPr bwMode="auto">
          <a:xfrm>
            <a:off x="6200606" y="4095043"/>
            <a:ext cx="1704975" cy="1663700"/>
          </a:xfrm>
          <a:custGeom>
            <a:avLst/>
            <a:gdLst>
              <a:gd name="T0" fmla="*/ 24 w 1727"/>
              <a:gd name="T1" fmla="*/ 0 h 1685"/>
              <a:gd name="T2" fmla="*/ 954 w 1727"/>
              <a:gd name="T3" fmla="*/ 0 h 1685"/>
              <a:gd name="T4" fmla="*/ 1714 w 1727"/>
              <a:gd name="T5" fmla="*/ 761 h 1685"/>
              <a:gd name="T6" fmla="*/ 1714 w 1727"/>
              <a:gd name="T7" fmla="*/ 1685 h 1685"/>
              <a:gd name="T8" fmla="*/ 785 w 1727"/>
              <a:gd name="T9" fmla="*/ 1685 h 1685"/>
              <a:gd name="T10" fmla="*/ 13 w 1727"/>
              <a:gd name="T11" fmla="*/ 772 h 1685"/>
              <a:gd name="T12" fmla="*/ 24 w 1727"/>
              <a:gd name="T13" fmla="*/ 0 h 1685"/>
            </a:gdLst>
            <a:ahLst/>
            <a:cxnLst>
              <a:cxn ang="0">
                <a:pos x="T0" y="T1"/>
              </a:cxn>
              <a:cxn ang="0">
                <a:pos x="T2" y="T3"/>
              </a:cxn>
              <a:cxn ang="0">
                <a:pos x="T4" y="T5"/>
              </a:cxn>
              <a:cxn ang="0">
                <a:pos x="T6" y="T7"/>
              </a:cxn>
              <a:cxn ang="0">
                <a:pos x="T8" y="T9"/>
              </a:cxn>
              <a:cxn ang="0">
                <a:pos x="T10" y="T11"/>
              </a:cxn>
              <a:cxn ang="0">
                <a:pos x="T12" y="T13"/>
              </a:cxn>
            </a:cxnLst>
            <a:rect l="0" t="0" r="r" b="b"/>
            <a:pathLst>
              <a:path w="1727" h="1685">
                <a:moveTo>
                  <a:pt x="24" y="0"/>
                </a:moveTo>
                <a:cubicBezTo>
                  <a:pt x="334" y="0"/>
                  <a:pt x="644" y="0"/>
                  <a:pt x="954" y="0"/>
                </a:cubicBezTo>
                <a:cubicBezTo>
                  <a:pt x="1403" y="24"/>
                  <a:pt x="1727" y="492"/>
                  <a:pt x="1714" y="761"/>
                </a:cubicBezTo>
                <a:cubicBezTo>
                  <a:pt x="1714" y="1069"/>
                  <a:pt x="1714" y="1377"/>
                  <a:pt x="1714" y="1685"/>
                </a:cubicBezTo>
                <a:cubicBezTo>
                  <a:pt x="1405" y="1685"/>
                  <a:pt x="1095" y="1685"/>
                  <a:pt x="785" y="1685"/>
                </a:cubicBezTo>
                <a:cubicBezTo>
                  <a:pt x="315" y="1681"/>
                  <a:pt x="0" y="1230"/>
                  <a:pt x="13" y="772"/>
                </a:cubicBezTo>
                <a:cubicBezTo>
                  <a:pt x="17" y="514"/>
                  <a:pt x="20" y="257"/>
                  <a:pt x="24" y="0"/>
                </a:cubicBezTo>
                <a:close/>
              </a:path>
            </a:pathLst>
          </a:custGeom>
          <a:solidFill>
            <a:srgbClr val="A92F2F"/>
          </a:solidFill>
          <a:ln>
            <a:noFill/>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chemeClr val="bg1">
                  <a:lumMod val="50000"/>
                </a:schemeClr>
              </a:solidFill>
              <a:effectLst/>
              <a:uLnTx/>
              <a:uFillTx/>
              <a:latin typeface="Arial" panose="020B0604020202020204" pitchFamily="34" charset="0"/>
            </a:endParaRPr>
          </a:p>
        </p:txBody>
      </p:sp>
      <p:sp>
        <p:nvSpPr>
          <p:cNvPr id="30" name="Freeform 6"/>
          <p:cNvSpPr/>
          <p:nvPr/>
        </p:nvSpPr>
        <p:spPr bwMode="auto">
          <a:xfrm>
            <a:off x="6200606" y="2321805"/>
            <a:ext cx="1704975" cy="1663700"/>
          </a:xfrm>
          <a:custGeom>
            <a:avLst/>
            <a:gdLst>
              <a:gd name="T0" fmla="*/ 24 w 1727"/>
              <a:gd name="T1" fmla="*/ 1685 h 1685"/>
              <a:gd name="T2" fmla="*/ 954 w 1727"/>
              <a:gd name="T3" fmla="*/ 1685 h 1685"/>
              <a:gd name="T4" fmla="*/ 1714 w 1727"/>
              <a:gd name="T5" fmla="*/ 924 h 1685"/>
              <a:gd name="T6" fmla="*/ 1714 w 1727"/>
              <a:gd name="T7" fmla="*/ 0 h 1685"/>
              <a:gd name="T8" fmla="*/ 785 w 1727"/>
              <a:gd name="T9" fmla="*/ 0 h 1685"/>
              <a:gd name="T10" fmla="*/ 13 w 1727"/>
              <a:gd name="T11" fmla="*/ 914 h 1685"/>
              <a:gd name="T12" fmla="*/ 24 w 1727"/>
              <a:gd name="T13" fmla="*/ 1685 h 1685"/>
            </a:gdLst>
            <a:ahLst/>
            <a:cxnLst>
              <a:cxn ang="0">
                <a:pos x="T0" y="T1"/>
              </a:cxn>
              <a:cxn ang="0">
                <a:pos x="T2" y="T3"/>
              </a:cxn>
              <a:cxn ang="0">
                <a:pos x="T4" y="T5"/>
              </a:cxn>
              <a:cxn ang="0">
                <a:pos x="T6" y="T7"/>
              </a:cxn>
              <a:cxn ang="0">
                <a:pos x="T8" y="T9"/>
              </a:cxn>
              <a:cxn ang="0">
                <a:pos x="T10" y="T11"/>
              </a:cxn>
              <a:cxn ang="0">
                <a:pos x="T12" y="T13"/>
              </a:cxn>
            </a:cxnLst>
            <a:rect l="0" t="0" r="r" b="b"/>
            <a:pathLst>
              <a:path w="1727" h="1685">
                <a:moveTo>
                  <a:pt x="24" y="1685"/>
                </a:moveTo>
                <a:cubicBezTo>
                  <a:pt x="334" y="1685"/>
                  <a:pt x="644" y="1685"/>
                  <a:pt x="954" y="1685"/>
                </a:cubicBezTo>
                <a:cubicBezTo>
                  <a:pt x="1403" y="1661"/>
                  <a:pt x="1727" y="1194"/>
                  <a:pt x="1714" y="924"/>
                </a:cubicBezTo>
                <a:cubicBezTo>
                  <a:pt x="1714" y="616"/>
                  <a:pt x="1714" y="308"/>
                  <a:pt x="1714" y="0"/>
                </a:cubicBezTo>
                <a:cubicBezTo>
                  <a:pt x="1405" y="0"/>
                  <a:pt x="1095" y="0"/>
                  <a:pt x="785" y="0"/>
                </a:cubicBezTo>
                <a:cubicBezTo>
                  <a:pt x="315" y="4"/>
                  <a:pt x="0" y="455"/>
                  <a:pt x="13" y="914"/>
                </a:cubicBezTo>
                <a:cubicBezTo>
                  <a:pt x="17" y="1171"/>
                  <a:pt x="20" y="1428"/>
                  <a:pt x="24" y="1685"/>
                </a:cubicBezTo>
                <a:close/>
              </a:path>
            </a:pathLst>
          </a:custGeom>
          <a:solidFill>
            <a:srgbClr val="A92F2F"/>
          </a:solidFill>
          <a:ln>
            <a:noFill/>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chemeClr val="bg1">
                  <a:lumMod val="50000"/>
                </a:schemeClr>
              </a:solidFill>
              <a:effectLst/>
              <a:uLnTx/>
              <a:uFillTx/>
              <a:latin typeface="Arial" panose="020B0604020202020204" pitchFamily="34" charset="0"/>
            </a:endParaRPr>
          </a:p>
        </p:txBody>
      </p:sp>
      <p:sp>
        <p:nvSpPr>
          <p:cNvPr id="31" name="Freeform 7"/>
          <p:cNvSpPr/>
          <p:nvPr/>
        </p:nvSpPr>
        <p:spPr bwMode="auto">
          <a:xfrm>
            <a:off x="4446418" y="4095043"/>
            <a:ext cx="1704975" cy="1663700"/>
          </a:xfrm>
          <a:custGeom>
            <a:avLst/>
            <a:gdLst>
              <a:gd name="T0" fmla="*/ 1704 w 1727"/>
              <a:gd name="T1" fmla="*/ 0 h 1685"/>
              <a:gd name="T2" fmla="*/ 774 w 1727"/>
              <a:gd name="T3" fmla="*/ 0 h 1685"/>
              <a:gd name="T4" fmla="*/ 13 w 1727"/>
              <a:gd name="T5" fmla="*/ 761 h 1685"/>
              <a:gd name="T6" fmla="*/ 13 w 1727"/>
              <a:gd name="T7" fmla="*/ 1685 h 1685"/>
              <a:gd name="T8" fmla="*/ 943 w 1727"/>
              <a:gd name="T9" fmla="*/ 1685 h 1685"/>
              <a:gd name="T10" fmla="*/ 1714 w 1727"/>
              <a:gd name="T11" fmla="*/ 772 h 1685"/>
              <a:gd name="T12" fmla="*/ 1704 w 1727"/>
              <a:gd name="T13" fmla="*/ 0 h 1685"/>
            </a:gdLst>
            <a:ahLst/>
            <a:cxnLst>
              <a:cxn ang="0">
                <a:pos x="T0" y="T1"/>
              </a:cxn>
              <a:cxn ang="0">
                <a:pos x="T2" y="T3"/>
              </a:cxn>
              <a:cxn ang="0">
                <a:pos x="T4" y="T5"/>
              </a:cxn>
              <a:cxn ang="0">
                <a:pos x="T6" y="T7"/>
              </a:cxn>
              <a:cxn ang="0">
                <a:pos x="T8" y="T9"/>
              </a:cxn>
              <a:cxn ang="0">
                <a:pos x="T10" y="T11"/>
              </a:cxn>
              <a:cxn ang="0">
                <a:pos x="T12" y="T13"/>
              </a:cxn>
            </a:cxnLst>
            <a:rect l="0" t="0" r="r" b="b"/>
            <a:pathLst>
              <a:path w="1727" h="1685">
                <a:moveTo>
                  <a:pt x="1704" y="0"/>
                </a:moveTo>
                <a:cubicBezTo>
                  <a:pt x="1394" y="0"/>
                  <a:pt x="1084" y="0"/>
                  <a:pt x="774" y="0"/>
                </a:cubicBezTo>
                <a:cubicBezTo>
                  <a:pt x="325" y="24"/>
                  <a:pt x="0" y="492"/>
                  <a:pt x="13" y="761"/>
                </a:cubicBezTo>
                <a:cubicBezTo>
                  <a:pt x="13" y="1069"/>
                  <a:pt x="13" y="1377"/>
                  <a:pt x="13" y="1685"/>
                </a:cubicBezTo>
                <a:cubicBezTo>
                  <a:pt x="323" y="1685"/>
                  <a:pt x="633" y="1685"/>
                  <a:pt x="943" y="1685"/>
                </a:cubicBezTo>
                <a:cubicBezTo>
                  <a:pt x="1413" y="1681"/>
                  <a:pt x="1727" y="1230"/>
                  <a:pt x="1714" y="772"/>
                </a:cubicBezTo>
                <a:cubicBezTo>
                  <a:pt x="1711" y="514"/>
                  <a:pt x="1707" y="257"/>
                  <a:pt x="1704" y="0"/>
                </a:cubicBezTo>
                <a:close/>
              </a:path>
            </a:pathLst>
          </a:custGeom>
          <a:solidFill>
            <a:srgbClr val="A92F2F"/>
          </a:solidFill>
          <a:ln>
            <a:noFill/>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chemeClr val="bg1">
                  <a:lumMod val="50000"/>
                </a:schemeClr>
              </a:solidFill>
              <a:effectLst/>
              <a:uLnTx/>
              <a:uFillTx/>
              <a:latin typeface="Arial" panose="020B0604020202020204" pitchFamily="34" charset="0"/>
            </a:endParaRPr>
          </a:p>
        </p:txBody>
      </p:sp>
      <p:sp>
        <p:nvSpPr>
          <p:cNvPr id="32" name="Freeform 8"/>
          <p:cNvSpPr/>
          <p:nvPr/>
        </p:nvSpPr>
        <p:spPr bwMode="auto">
          <a:xfrm>
            <a:off x="4446418" y="2321805"/>
            <a:ext cx="1704975" cy="1663700"/>
          </a:xfrm>
          <a:custGeom>
            <a:avLst/>
            <a:gdLst>
              <a:gd name="T0" fmla="*/ 1704 w 1727"/>
              <a:gd name="T1" fmla="*/ 1685 h 1685"/>
              <a:gd name="T2" fmla="*/ 774 w 1727"/>
              <a:gd name="T3" fmla="*/ 1685 h 1685"/>
              <a:gd name="T4" fmla="*/ 13 w 1727"/>
              <a:gd name="T5" fmla="*/ 924 h 1685"/>
              <a:gd name="T6" fmla="*/ 13 w 1727"/>
              <a:gd name="T7" fmla="*/ 0 h 1685"/>
              <a:gd name="T8" fmla="*/ 943 w 1727"/>
              <a:gd name="T9" fmla="*/ 0 h 1685"/>
              <a:gd name="T10" fmla="*/ 1714 w 1727"/>
              <a:gd name="T11" fmla="*/ 914 h 1685"/>
              <a:gd name="T12" fmla="*/ 1704 w 1727"/>
              <a:gd name="T13" fmla="*/ 1685 h 1685"/>
            </a:gdLst>
            <a:ahLst/>
            <a:cxnLst>
              <a:cxn ang="0">
                <a:pos x="T0" y="T1"/>
              </a:cxn>
              <a:cxn ang="0">
                <a:pos x="T2" y="T3"/>
              </a:cxn>
              <a:cxn ang="0">
                <a:pos x="T4" y="T5"/>
              </a:cxn>
              <a:cxn ang="0">
                <a:pos x="T6" y="T7"/>
              </a:cxn>
              <a:cxn ang="0">
                <a:pos x="T8" y="T9"/>
              </a:cxn>
              <a:cxn ang="0">
                <a:pos x="T10" y="T11"/>
              </a:cxn>
              <a:cxn ang="0">
                <a:pos x="T12" y="T13"/>
              </a:cxn>
            </a:cxnLst>
            <a:rect l="0" t="0" r="r" b="b"/>
            <a:pathLst>
              <a:path w="1727" h="1685">
                <a:moveTo>
                  <a:pt x="1704" y="1685"/>
                </a:moveTo>
                <a:cubicBezTo>
                  <a:pt x="1394" y="1685"/>
                  <a:pt x="1084" y="1685"/>
                  <a:pt x="774" y="1685"/>
                </a:cubicBezTo>
                <a:cubicBezTo>
                  <a:pt x="325" y="1661"/>
                  <a:pt x="0" y="1194"/>
                  <a:pt x="13" y="924"/>
                </a:cubicBezTo>
                <a:cubicBezTo>
                  <a:pt x="13" y="616"/>
                  <a:pt x="13" y="308"/>
                  <a:pt x="13" y="0"/>
                </a:cubicBezTo>
                <a:cubicBezTo>
                  <a:pt x="323" y="0"/>
                  <a:pt x="633" y="0"/>
                  <a:pt x="943" y="0"/>
                </a:cubicBezTo>
                <a:cubicBezTo>
                  <a:pt x="1413" y="4"/>
                  <a:pt x="1727" y="455"/>
                  <a:pt x="1714" y="914"/>
                </a:cubicBezTo>
                <a:cubicBezTo>
                  <a:pt x="1711" y="1171"/>
                  <a:pt x="1707" y="1428"/>
                  <a:pt x="1704" y="1685"/>
                </a:cubicBezTo>
                <a:close/>
              </a:path>
            </a:pathLst>
          </a:custGeom>
          <a:solidFill>
            <a:srgbClr val="A92F2F"/>
          </a:solidFill>
          <a:ln>
            <a:noFill/>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chemeClr val="bg1">
                  <a:lumMod val="50000"/>
                </a:schemeClr>
              </a:solidFill>
              <a:effectLst/>
              <a:uLnTx/>
              <a:uFillTx/>
              <a:latin typeface="Arial" panose="020B0604020202020204" pitchFamily="34" charset="0"/>
            </a:endParaRPr>
          </a:p>
        </p:txBody>
      </p:sp>
      <p:sp>
        <p:nvSpPr>
          <p:cNvPr id="33" name="Oval 10"/>
          <p:cNvSpPr>
            <a:spLocks noChangeArrowheads="1"/>
          </p:cNvSpPr>
          <p:nvPr/>
        </p:nvSpPr>
        <p:spPr bwMode="auto">
          <a:xfrm>
            <a:off x="4934953" y="2738600"/>
            <a:ext cx="775540" cy="77554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ctr" fontAlgn="base">
              <a:spcBef>
                <a:spcPct val="0"/>
              </a:spcBef>
              <a:spcAft>
                <a:spcPct val="0"/>
              </a:spcAft>
              <a:buFont typeface="Arial" panose="020B0604020202020204" pitchFamily="34" charset="0"/>
              <a:buNone/>
            </a:pPr>
            <a:endParaRPr lang="zh-CN" altLang="en-US">
              <a:solidFill>
                <a:schemeClr val="bg1">
                  <a:lumMod val="50000"/>
                </a:schemeClr>
              </a:solidFill>
              <a:latin typeface="Arial" panose="020B0604020202020204" pitchFamily="34" charset="0"/>
            </a:endParaRPr>
          </a:p>
        </p:txBody>
      </p:sp>
      <p:sp>
        <p:nvSpPr>
          <p:cNvPr id="34" name="TextBox 16"/>
          <p:cNvSpPr txBox="1"/>
          <p:nvPr/>
        </p:nvSpPr>
        <p:spPr>
          <a:xfrm>
            <a:off x="5001816" y="2772427"/>
            <a:ext cx="641814" cy="707886"/>
          </a:xfrm>
          <a:prstGeom prst="rect">
            <a:avLst/>
          </a:prstGeom>
          <a:noFill/>
        </p:spPr>
        <p:txBody>
          <a:bodyPr wrap="square" rtlCol="0">
            <a:spAutoFit/>
          </a:bodyPr>
          <a:lstStyle/>
          <a:p>
            <a:pPr algn="ctr" fontAlgn="base">
              <a:spcBef>
                <a:spcPct val="0"/>
              </a:spcBef>
              <a:spcAft>
                <a:spcPct val="0"/>
              </a:spcAft>
              <a:buFont typeface="Arial" panose="020B0604020202020204" pitchFamily="34" charset="0"/>
              <a:buNone/>
            </a:pPr>
            <a:r>
              <a:rPr lang="en-US" altLang="zh-CN" sz="4000" b="1" dirty="0">
                <a:solidFill>
                  <a:schemeClr val="bg1">
                    <a:lumMod val="50000"/>
                  </a:schemeClr>
                </a:solidFill>
                <a:latin typeface="微软雅黑" panose="020B0503020204020204" charset="-122"/>
                <a:ea typeface="微软雅黑" panose="020B0503020204020204" charset="-122"/>
              </a:rPr>
              <a:t>S</a:t>
            </a:r>
            <a:endParaRPr lang="zh-CN" altLang="en-US" sz="4000" b="1" dirty="0">
              <a:solidFill>
                <a:schemeClr val="bg1">
                  <a:lumMod val="50000"/>
                </a:schemeClr>
              </a:solidFill>
              <a:latin typeface="微软雅黑" panose="020B0503020204020204" charset="-122"/>
              <a:ea typeface="微软雅黑" panose="020B0503020204020204" charset="-122"/>
            </a:endParaRPr>
          </a:p>
        </p:txBody>
      </p:sp>
      <p:sp>
        <p:nvSpPr>
          <p:cNvPr id="35" name="TextBox 17"/>
          <p:cNvSpPr txBox="1"/>
          <p:nvPr/>
        </p:nvSpPr>
        <p:spPr>
          <a:xfrm>
            <a:off x="7920415" y="2015977"/>
            <a:ext cx="2865486" cy="461665"/>
          </a:xfrm>
          <a:prstGeom prst="rect">
            <a:avLst/>
          </a:prstGeom>
          <a:noFill/>
        </p:spPr>
        <p:txBody>
          <a:bodyPr wrap="square" rtlCol="0">
            <a:spAutoFit/>
          </a:bodyPr>
          <a:lstStyle/>
          <a:p>
            <a:pPr fontAlgn="base">
              <a:spcBef>
                <a:spcPct val="0"/>
              </a:spcBef>
              <a:spcAft>
                <a:spcPct val="0"/>
              </a:spcAft>
              <a:buFont typeface="Arial" panose="020B0604020202020204" pitchFamily="34" charset="0"/>
              <a:buNone/>
            </a:pPr>
            <a:r>
              <a:rPr lang="zh-CN" altLang="en-US" sz="2400" b="1" dirty="0">
                <a:solidFill>
                  <a:schemeClr val="bg1">
                    <a:lumMod val="50000"/>
                  </a:schemeClr>
                </a:solidFill>
                <a:latin typeface="微软雅黑" panose="020B0503020204020204" charset="-122"/>
                <a:ea typeface="微软雅黑" panose="020B0503020204020204" charset="-122"/>
              </a:rPr>
              <a:t>劣势</a:t>
            </a:r>
            <a:r>
              <a:rPr lang="en-US" altLang="zh-CN" sz="2400" dirty="0">
                <a:solidFill>
                  <a:schemeClr val="bg1">
                    <a:lumMod val="50000"/>
                  </a:schemeClr>
                </a:solidFill>
                <a:latin typeface="微软雅黑" panose="020B0503020204020204" charset="-122"/>
                <a:ea typeface="微软雅黑" panose="020B0503020204020204" charset="-122"/>
              </a:rPr>
              <a:t>(Weaknesses)</a:t>
            </a:r>
            <a:endParaRPr lang="zh-CN" altLang="en-US" sz="2400" dirty="0">
              <a:solidFill>
                <a:schemeClr val="bg1">
                  <a:lumMod val="50000"/>
                </a:schemeClr>
              </a:solidFill>
              <a:latin typeface="微软雅黑" panose="020B0503020204020204" charset="-122"/>
              <a:ea typeface="微软雅黑" panose="020B0503020204020204" charset="-122"/>
            </a:endParaRPr>
          </a:p>
        </p:txBody>
      </p:sp>
      <p:sp>
        <p:nvSpPr>
          <p:cNvPr id="36" name="TextBox 18"/>
          <p:cNvSpPr txBox="1"/>
          <p:nvPr/>
        </p:nvSpPr>
        <p:spPr>
          <a:xfrm>
            <a:off x="7920416" y="2453076"/>
            <a:ext cx="3657574" cy="1477328"/>
          </a:xfrm>
          <a:prstGeom prst="rect">
            <a:avLst/>
          </a:prstGeom>
          <a:noFill/>
        </p:spPr>
        <p:txBody>
          <a:bodyPr wrap="square" rtlCol="0">
            <a:spAutoFit/>
          </a:bodyPr>
          <a:lstStyle>
            <a:defPPr>
              <a:defRPr lang="zh-CN"/>
            </a:defPPr>
            <a:lvl1pPr>
              <a:defRPr>
                <a:latin typeface="+mn-ea"/>
                <a:ea typeface="+mn-ea"/>
              </a:defRPr>
            </a:lvl1pPr>
          </a:lstStyle>
          <a:p>
            <a:pPr fontAlgn="base">
              <a:spcBef>
                <a:spcPct val="0"/>
              </a:spcBef>
              <a:spcAft>
                <a:spcPct val="0"/>
              </a:spcAft>
              <a:buFont typeface="Arial" panose="020B0604020202020204" pitchFamily="34" charset="0"/>
              <a:buNone/>
            </a:pPr>
            <a:r>
              <a:rPr lang="en-US" altLang="zh-CN" dirty="0">
                <a:solidFill>
                  <a:schemeClr val="bg1">
                    <a:lumMod val="50000"/>
                  </a:schemeClr>
                </a:solidFill>
                <a:latin typeface="微软雅黑" panose="020B0503020204020204" charset="-122"/>
                <a:ea typeface="微软雅黑" panose="020B0503020204020204" charset="-122"/>
              </a:rPr>
              <a:t>1</a:t>
            </a:r>
            <a:r>
              <a:rPr lang="zh-CN" altLang="en-US" dirty="0">
                <a:solidFill>
                  <a:schemeClr val="bg1">
                    <a:lumMod val="50000"/>
                  </a:schemeClr>
                </a:solidFill>
                <a:latin typeface="微软雅黑" panose="020B0503020204020204" charset="-122"/>
                <a:ea typeface="微软雅黑" panose="020B0503020204020204" charset="-122"/>
              </a:rPr>
              <a:t>、学历方面有劣势，在研究生盛行的时代本科生劣势明显。</a:t>
            </a:r>
            <a:endParaRPr lang="en-US" altLang="zh-CN" dirty="0">
              <a:solidFill>
                <a:schemeClr val="bg1">
                  <a:lumMod val="50000"/>
                </a:schemeClr>
              </a:solidFill>
              <a:latin typeface="微软雅黑" panose="020B0503020204020204" charset="-122"/>
              <a:ea typeface="微软雅黑" panose="020B0503020204020204" charset="-122"/>
            </a:endParaRPr>
          </a:p>
          <a:p>
            <a:pPr fontAlgn="base">
              <a:spcBef>
                <a:spcPct val="0"/>
              </a:spcBef>
              <a:spcAft>
                <a:spcPct val="0"/>
              </a:spcAft>
              <a:buFont typeface="Arial" panose="020B0604020202020204" pitchFamily="34" charset="0"/>
              <a:buNone/>
            </a:pPr>
            <a:r>
              <a:rPr lang="en-US" altLang="zh-CN" dirty="0">
                <a:solidFill>
                  <a:schemeClr val="bg1">
                    <a:lumMod val="50000"/>
                  </a:schemeClr>
                </a:solidFill>
                <a:latin typeface="微软雅黑" panose="020B0503020204020204" charset="-122"/>
                <a:ea typeface="微软雅黑" panose="020B0503020204020204" charset="-122"/>
              </a:rPr>
              <a:t>2</a:t>
            </a:r>
            <a:r>
              <a:rPr lang="zh-CN" altLang="en-US" dirty="0">
                <a:solidFill>
                  <a:schemeClr val="bg1">
                    <a:lumMod val="50000"/>
                  </a:schemeClr>
                </a:solidFill>
                <a:latin typeface="微软雅黑" panose="020B0503020204020204" charset="-122"/>
                <a:ea typeface="微软雅黑" panose="020B0503020204020204" charset="-122"/>
              </a:rPr>
              <a:t>、家庭劣势：普通家庭长大，使得眼界有一定的局限，能获得的家庭资源有限。</a:t>
            </a:r>
            <a:endParaRPr lang="zh-CN" altLang="en-US" dirty="0">
              <a:solidFill>
                <a:schemeClr val="bg1">
                  <a:lumMod val="50000"/>
                </a:schemeClr>
              </a:solidFill>
              <a:latin typeface="微软雅黑" panose="020B0503020204020204" charset="-122"/>
              <a:ea typeface="微软雅黑" panose="020B0503020204020204" charset="-122"/>
            </a:endParaRPr>
          </a:p>
        </p:txBody>
      </p:sp>
      <p:sp>
        <p:nvSpPr>
          <p:cNvPr id="37" name="TextBox 19"/>
          <p:cNvSpPr txBox="1"/>
          <p:nvPr/>
        </p:nvSpPr>
        <p:spPr>
          <a:xfrm>
            <a:off x="1291246" y="2015977"/>
            <a:ext cx="2906513" cy="461665"/>
          </a:xfrm>
          <a:prstGeom prst="rect">
            <a:avLst/>
          </a:prstGeom>
          <a:noFill/>
        </p:spPr>
        <p:txBody>
          <a:bodyPr wrap="square" rtlCol="0">
            <a:spAutoFit/>
          </a:bodyPr>
          <a:lstStyle/>
          <a:p>
            <a:pPr algn="r" fontAlgn="base">
              <a:spcBef>
                <a:spcPct val="0"/>
              </a:spcBef>
              <a:spcAft>
                <a:spcPct val="0"/>
              </a:spcAft>
              <a:buFont typeface="Arial" panose="020B0604020202020204" pitchFamily="34" charset="0"/>
              <a:buNone/>
            </a:pPr>
            <a:r>
              <a:rPr lang="zh-CN" altLang="en-US" sz="2400" b="1" dirty="0">
                <a:solidFill>
                  <a:schemeClr val="bg1">
                    <a:lumMod val="50000"/>
                  </a:schemeClr>
                </a:solidFill>
                <a:latin typeface="微软雅黑" panose="020B0503020204020204" charset="-122"/>
                <a:ea typeface="微软雅黑" panose="020B0503020204020204" charset="-122"/>
              </a:rPr>
              <a:t>优势</a:t>
            </a:r>
            <a:r>
              <a:rPr lang="en-US" altLang="zh-CN" sz="2400" dirty="0">
                <a:solidFill>
                  <a:schemeClr val="bg1">
                    <a:lumMod val="50000"/>
                  </a:schemeClr>
                </a:solidFill>
                <a:latin typeface="微软雅黑" panose="020B0503020204020204" charset="-122"/>
                <a:ea typeface="微软雅黑" panose="020B0503020204020204" charset="-122"/>
              </a:rPr>
              <a:t>(Strengths)</a:t>
            </a:r>
            <a:endParaRPr lang="zh-CN" altLang="en-US" sz="2400" dirty="0">
              <a:solidFill>
                <a:schemeClr val="bg1">
                  <a:lumMod val="50000"/>
                </a:schemeClr>
              </a:solidFill>
              <a:latin typeface="微软雅黑" panose="020B0503020204020204" charset="-122"/>
              <a:ea typeface="微软雅黑" panose="020B0503020204020204" charset="-122"/>
            </a:endParaRPr>
          </a:p>
        </p:txBody>
      </p:sp>
      <p:sp>
        <p:nvSpPr>
          <p:cNvPr id="38" name="TextBox 20"/>
          <p:cNvSpPr txBox="1"/>
          <p:nvPr/>
        </p:nvSpPr>
        <p:spPr>
          <a:xfrm>
            <a:off x="930693" y="2453076"/>
            <a:ext cx="3430522" cy="1477328"/>
          </a:xfrm>
          <a:prstGeom prst="rect">
            <a:avLst/>
          </a:prstGeom>
          <a:noFill/>
        </p:spPr>
        <p:txBody>
          <a:bodyPr wrap="square" rtlCol="0">
            <a:spAutoFit/>
          </a:bodyPr>
          <a:lstStyle>
            <a:defPPr>
              <a:defRPr lang="zh-CN"/>
            </a:defPPr>
            <a:lvl1pPr>
              <a:defRPr>
                <a:latin typeface="+mn-ea"/>
                <a:ea typeface="+mn-ea"/>
              </a:defRPr>
            </a:lvl1pPr>
          </a:lstStyle>
          <a:p>
            <a:pPr fontAlgn="base">
              <a:spcBef>
                <a:spcPct val="0"/>
              </a:spcBef>
              <a:spcAft>
                <a:spcPct val="0"/>
              </a:spcAft>
              <a:buFont typeface="Arial" panose="020B0604020202020204" pitchFamily="34" charset="0"/>
              <a:buNone/>
            </a:pPr>
            <a:r>
              <a:rPr lang="en-US" altLang="zh-CN" dirty="0">
                <a:solidFill>
                  <a:schemeClr val="bg1">
                    <a:lumMod val="50000"/>
                  </a:schemeClr>
                </a:solidFill>
                <a:latin typeface="微软雅黑" panose="020B0503020204020204" charset="-122"/>
                <a:ea typeface="微软雅黑" panose="020B0503020204020204" charset="-122"/>
              </a:rPr>
              <a:t>1</a:t>
            </a:r>
            <a:r>
              <a:rPr lang="zh-CN" altLang="en-US" dirty="0">
                <a:solidFill>
                  <a:schemeClr val="bg1">
                    <a:lumMod val="50000"/>
                  </a:schemeClr>
                </a:solidFill>
                <a:latin typeface="微软雅黑" panose="020B0503020204020204" charset="-122"/>
                <a:ea typeface="微软雅黑" panose="020B0503020204020204" charset="-122"/>
              </a:rPr>
              <a:t>、专业有优势，属热门专业。</a:t>
            </a:r>
            <a:endParaRPr lang="en-US" altLang="zh-CN" dirty="0">
              <a:solidFill>
                <a:schemeClr val="bg1">
                  <a:lumMod val="50000"/>
                </a:schemeClr>
              </a:solidFill>
              <a:latin typeface="微软雅黑" panose="020B0503020204020204" charset="-122"/>
              <a:ea typeface="微软雅黑" panose="020B0503020204020204" charset="-122"/>
            </a:endParaRPr>
          </a:p>
          <a:p>
            <a:pPr fontAlgn="base">
              <a:spcBef>
                <a:spcPct val="0"/>
              </a:spcBef>
              <a:spcAft>
                <a:spcPct val="0"/>
              </a:spcAft>
              <a:buFont typeface="Arial" panose="020B0604020202020204" pitchFamily="34" charset="0"/>
              <a:buNone/>
            </a:pPr>
            <a:r>
              <a:rPr lang="en-US" altLang="zh-CN" dirty="0">
                <a:solidFill>
                  <a:schemeClr val="bg1">
                    <a:lumMod val="50000"/>
                  </a:schemeClr>
                </a:solidFill>
                <a:latin typeface="微软雅黑" panose="020B0503020204020204" charset="-122"/>
                <a:ea typeface="微软雅黑" panose="020B0503020204020204" charset="-122"/>
              </a:rPr>
              <a:t>2</a:t>
            </a:r>
            <a:r>
              <a:rPr lang="zh-CN" altLang="en-US" dirty="0">
                <a:solidFill>
                  <a:schemeClr val="bg1">
                    <a:lumMod val="50000"/>
                  </a:schemeClr>
                </a:solidFill>
                <a:latin typeface="微软雅黑" panose="020B0503020204020204" charset="-122"/>
                <a:ea typeface="微软雅黑" panose="020B0503020204020204" charset="-122"/>
              </a:rPr>
              <a:t>、特长有优势，成绩优秀，有大公司实习经验。</a:t>
            </a:r>
            <a:endParaRPr lang="en-US" altLang="zh-CN" dirty="0">
              <a:solidFill>
                <a:schemeClr val="bg1">
                  <a:lumMod val="50000"/>
                </a:schemeClr>
              </a:solidFill>
              <a:latin typeface="微软雅黑" panose="020B0503020204020204" charset="-122"/>
              <a:ea typeface="微软雅黑" panose="020B0503020204020204" charset="-122"/>
            </a:endParaRPr>
          </a:p>
          <a:p>
            <a:pPr fontAlgn="base">
              <a:spcBef>
                <a:spcPct val="0"/>
              </a:spcBef>
              <a:spcAft>
                <a:spcPct val="0"/>
              </a:spcAft>
              <a:buFont typeface="Arial" panose="020B0604020202020204" pitchFamily="34" charset="0"/>
              <a:buNone/>
            </a:pPr>
            <a:r>
              <a:rPr lang="en-US" altLang="zh-CN" dirty="0">
                <a:solidFill>
                  <a:schemeClr val="bg1">
                    <a:lumMod val="50000"/>
                  </a:schemeClr>
                </a:solidFill>
                <a:latin typeface="微软雅黑" panose="020B0503020204020204" charset="-122"/>
                <a:ea typeface="微软雅黑" panose="020B0503020204020204" charset="-122"/>
              </a:rPr>
              <a:t>3</a:t>
            </a:r>
            <a:r>
              <a:rPr lang="zh-CN" altLang="en-US" dirty="0">
                <a:solidFill>
                  <a:schemeClr val="bg1">
                    <a:lumMod val="50000"/>
                  </a:schemeClr>
                </a:solidFill>
                <a:latin typeface="微软雅黑" panose="020B0503020204020204" charset="-122"/>
                <a:ea typeface="微软雅黑" panose="020B0503020204020204" charset="-122"/>
              </a:rPr>
              <a:t>、能力有优势，担任过学生会干部，获得优干等称号。</a:t>
            </a:r>
            <a:endParaRPr lang="zh-CN" altLang="en-US" dirty="0">
              <a:solidFill>
                <a:schemeClr val="bg1">
                  <a:lumMod val="50000"/>
                </a:schemeClr>
              </a:solidFill>
              <a:latin typeface="微软雅黑" panose="020B0503020204020204" charset="-122"/>
              <a:ea typeface="微软雅黑" panose="020B0503020204020204" charset="-122"/>
            </a:endParaRPr>
          </a:p>
        </p:txBody>
      </p:sp>
      <p:sp>
        <p:nvSpPr>
          <p:cNvPr id="39" name="TextBox 21"/>
          <p:cNvSpPr txBox="1"/>
          <p:nvPr/>
        </p:nvSpPr>
        <p:spPr>
          <a:xfrm>
            <a:off x="7920416" y="5004890"/>
            <a:ext cx="3657574" cy="1200329"/>
          </a:xfrm>
          <a:prstGeom prst="rect">
            <a:avLst/>
          </a:prstGeom>
          <a:noFill/>
        </p:spPr>
        <p:txBody>
          <a:bodyPr wrap="square" rtlCol="0">
            <a:spAutoFit/>
          </a:bodyPr>
          <a:lstStyle>
            <a:defPPr>
              <a:defRPr lang="zh-CN"/>
            </a:defPPr>
            <a:lvl1pPr>
              <a:defRPr>
                <a:latin typeface="+mn-ea"/>
                <a:ea typeface="+mn-ea"/>
              </a:defRPr>
            </a:lvl1pPr>
          </a:lstStyle>
          <a:p>
            <a:pPr fontAlgn="base">
              <a:spcBef>
                <a:spcPct val="0"/>
              </a:spcBef>
              <a:spcAft>
                <a:spcPct val="0"/>
              </a:spcAft>
              <a:buFont typeface="Arial" panose="020B0604020202020204" pitchFamily="34" charset="0"/>
              <a:buNone/>
            </a:pPr>
            <a:r>
              <a:rPr lang="en-US" altLang="zh-CN" dirty="0">
                <a:solidFill>
                  <a:schemeClr val="bg1">
                    <a:lumMod val="50000"/>
                  </a:schemeClr>
                </a:solidFill>
                <a:latin typeface="微软雅黑" panose="020B0503020204020204" charset="-122"/>
                <a:ea typeface="微软雅黑" panose="020B0503020204020204" charset="-122"/>
              </a:rPr>
              <a:t>1</a:t>
            </a:r>
            <a:r>
              <a:rPr lang="zh-CN" altLang="en-US" dirty="0">
                <a:solidFill>
                  <a:schemeClr val="bg1">
                    <a:lumMod val="50000"/>
                  </a:schemeClr>
                </a:solidFill>
                <a:latin typeface="微软雅黑" panose="020B0503020204020204" charset="-122"/>
                <a:ea typeface="微软雅黑" panose="020B0503020204020204" charset="-122"/>
              </a:rPr>
              <a:t>、如果参加了工作，就失去了进一步深造机会。</a:t>
            </a:r>
            <a:endParaRPr lang="en-US" altLang="zh-CN" dirty="0">
              <a:solidFill>
                <a:schemeClr val="bg1">
                  <a:lumMod val="50000"/>
                </a:schemeClr>
              </a:solidFill>
              <a:latin typeface="微软雅黑" panose="020B0503020204020204" charset="-122"/>
              <a:ea typeface="微软雅黑" panose="020B0503020204020204" charset="-122"/>
            </a:endParaRPr>
          </a:p>
          <a:p>
            <a:pPr fontAlgn="base">
              <a:spcBef>
                <a:spcPct val="0"/>
              </a:spcBef>
              <a:spcAft>
                <a:spcPct val="0"/>
              </a:spcAft>
              <a:buFont typeface="Arial" panose="020B0604020202020204" pitchFamily="34" charset="0"/>
              <a:buNone/>
            </a:pPr>
            <a:r>
              <a:rPr lang="en-US" altLang="zh-CN" dirty="0">
                <a:solidFill>
                  <a:schemeClr val="bg1">
                    <a:lumMod val="50000"/>
                  </a:schemeClr>
                </a:solidFill>
                <a:latin typeface="微软雅黑" panose="020B0503020204020204" charset="-122"/>
                <a:ea typeface="微软雅黑" panose="020B0503020204020204" charset="-122"/>
              </a:rPr>
              <a:t>2</a:t>
            </a:r>
            <a:r>
              <a:rPr lang="zh-CN" altLang="en-US" dirty="0">
                <a:solidFill>
                  <a:schemeClr val="bg1">
                    <a:lumMod val="50000"/>
                  </a:schemeClr>
                </a:solidFill>
                <a:latin typeface="微软雅黑" panose="020B0503020204020204" charset="-122"/>
                <a:ea typeface="微软雅黑" panose="020B0503020204020204" charset="-122"/>
              </a:rPr>
              <a:t>、本科学历在本行业中发展空间越来越小。</a:t>
            </a:r>
            <a:endParaRPr lang="zh-CN" altLang="en-US" dirty="0">
              <a:solidFill>
                <a:schemeClr val="bg1">
                  <a:lumMod val="50000"/>
                </a:schemeClr>
              </a:solidFill>
              <a:latin typeface="微软雅黑" panose="020B0503020204020204" charset="-122"/>
              <a:ea typeface="微软雅黑" panose="020B0503020204020204" charset="-122"/>
            </a:endParaRPr>
          </a:p>
        </p:txBody>
      </p:sp>
      <p:sp>
        <p:nvSpPr>
          <p:cNvPr id="40" name="TextBox 22"/>
          <p:cNvSpPr txBox="1"/>
          <p:nvPr/>
        </p:nvSpPr>
        <p:spPr>
          <a:xfrm>
            <a:off x="930693" y="5004890"/>
            <a:ext cx="3430522" cy="1200329"/>
          </a:xfrm>
          <a:prstGeom prst="rect">
            <a:avLst/>
          </a:prstGeom>
          <a:noFill/>
        </p:spPr>
        <p:txBody>
          <a:bodyPr wrap="square" rtlCol="0">
            <a:spAutoFit/>
          </a:bodyPr>
          <a:lstStyle>
            <a:defPPr>
              <a:defRPr lang="zh-CN"/>
            </a:defPPr>
            <a:lvl1pPr>
              <a:defRPr>
                <a:latin typeface="+mn-ea"/>
                <a:ea typeface="+mn-ea"/>
              </a:defRPr>
            </a:lvl1pPr>
          </a:lstStyle>
          <a:p>
            <a:pPr fontAlgn="base">
              <a:spcBef>
                <a:spcPct val="0"/>
              </a:spcBef>
              <a:spcAft>
                <a:spcPct val="0"/>
              </a:spcAft>
              <a:buFont typeface="Arial" panose="020B0604020202020204" pitchFamily="34" charset="0"/>
              <a:buNone/>
            </a:pPr>
            <a:r>
              <a:rPr lang="en-US" altLang="zh-CN" dirty="0">
                <a:solidFill>
                  <a:schemeClr val="bg1">
                    <a:lumMod val="50000"/>
                  </a:schemeClr>
                </a:solidFill>
                <a:latin typeface="微软雅黑" panose="020B0503020204020204" charset="-122"/>
                <a:ea typeface="微软雅黑" panose="020B0503020204020204" charset="-122"/>
              </a:rPr>
              <a:t>1</a:t>
            </a:r>
            <a:r>
              <a:rPr lang="zh-CN" altLang="en-US" dirty="0">
                <a:solidFill>
                  <a:schemeClr val="bg1">
                    <a:lumMod val="50000"/>
                  </a:schemeClr>
                </a:solidFill>
                <a:latin typeface="微软雅黑" panose="020B0503020204020204" charset="-122"/>
                <a:ea typeface="微软雅黑" panose="020B0503020204020204" charset="-122"/>
              </a:rPr>
              <a:t>、抓紧热门专业，找到工作煅炼自己的业务能力。</a:t>
            </a:r>
            <a:endParaRPr lang="en-US" altLang="zh-CN" dirty="0">
              <a:solidFill>
                <a:schemeClr val="bg1">
                  <a:lumMod val="50000"/>
                </a:schemeClr>
              </a:solidFill>
              <a:latin typeface="微软雅黑" panose="020B0503020204020204" charset="-122"/>
              <a:ea typeface="微软雅黑" panose="020B0503020204020204" charset="-122"/>
            </a:endParaRPr>
          </a:p>
          <a:p>
            <a:pPr fontAlgn="base">
              <a:spcBef>
                <a:spcPct val="0"/>
              </a:spcBef>
              <a:spcAft>
                <a:spcPct val="0"/>
              </a:spcAft>
              <a:buFont typeface="Arial" panose="020B0604020202020204" pitchFamily="34" charset="0"/>
              <a:buNone/>
            </a:pPr>
            <a:r>
              <a:rPr lang="en-US" altLang="zh-CN" dirty="0">
                <a:solidFill>
                  <a:schemeClr val="bg1">
                    <a:lumMod val="50000"/>
                  </a:schemeClr>
                </a:solidFill>
                <a:latin typeface="微软雅黑" panose="020B0503020204020204" charset="-122"/>
                <a:ea typeface="微软雅黑" panose="020B0503020204020204" charset="-122"/>
              </a:rPr>
              <a:t>2</a:t>
            </a:r>
            <a:r>
              <a:rPr lang="zh-CN" altLang="en-US" dirty="0">
                <a:solidFill>
                  <a:schemeClr val="bg1">
                    <a:lumMod val="50000"/>
                  </a:schemeClr>
                </a:solidFill>
                <a:latin typeface="微软雅黑" panose="020B0503020204020204" charset="-122"/>
                <a:ea typeface="微软雅黑" panose="020B0503020204020204" charset="-122"/>
              </a:rPr>
              <a:t>、发挥能力优势，尽一切机会为自己创造机会。</a:t>
            </a:r>
            <a:endParaRPr lang="en-US" altLang="zh-CN" dirty="0">
              <a:solidFill>
                <a:schemeClr val="bg1">
                  <a:lumMod val="50000"/>
                </a:schemeClr>
              </a:solidFill>
              <a:latin typeface="微软雅黑" panose="020B0503020204020204" charset="-122"/>
              <a:ea typeface="微软雅黑" panose="020B0503020204020204" charset="-122"/>
            </a:endParaRPr>
          </a:p>
        </p:txBody>
      </p:sp>
      <p:sp>
        <p:nvSpPr>
          <p:cNvPr id="41" name="Oval 10"/>
          <p:cNvSpPr>
            <a:spLocks noChangeArrowheads="1"/>
          </p:cNvSpPr>
          <p:nvPr/>
        </p:nvSpPr>
        <p:spPr bwMode="auto">
          <a:xfrm>
            <a:off x="6637629" y="2738600"/>
            <a:ext cx="775540" cy="77554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ctr" fontAlgn="base">
              <a:spcBef>
                <a:spcPct val="0"/>
              </a:spcBef>
              <a:spcAft>
                <a:spcPct val="0"/>
              </a:spcAft>
              <a:buFont typeface="Arial" panose="020B0604020202020204" pitchFamily="34" charset="0"/>
              <a:buNone/>
            </a:pPr>
            <a:endParaRPr lang="zh-CN" altLang="en-US">
              <a:solidFill>
                <a:schemeClr val="bg1">
                  <a:lumMod val="50000"/>
                </a:schemeClr>
              </a:solidFill>
              <a:latin typeface="Arial" panose="020B0604020202020204" pitchFamily="34" charset="0"/>
            </a:endParaRPr>
          </a:p>
        </p:txBody>
      </p:sp>
      <p:sp>
        <p:nvSpPr>
          <p:cNvPr id="42" name="TextBox 24"/>
          <p:cNvSpPr txBox="1"/>
          <p:nvPr/>
        </p:nvSpPr>
        <p:spPr>
          <a:xfrm>
            <a:off x="6704492" y="2772427"/>
            <a:ext cx="641814" cy="707886"/>
          </a:xfrm>
          <a:prstGeom prst="rect">
            <a:avLst/>
          </a:prstGeom>
          <a:noFill/>
        </p:spPr>
        <p:txBody>
          <a:bodyPr wrap="square" rtlCol="0">
            <a:spAutoFit/>
          </a:bodyPr>
          <a:lstStyle/>
          <a:p>
            <a:pPr algn="ctr" fontAlgn="base">
              <a:spcBef>
                <a:spcPct val="0"/>
              </a:spcBef>
              <a:spcAft>
                <a:spcPct val="0"/>
              </a:spcAft>
              <a:buFont typeface="Arial" panose="020B0604020202020204" pitchFamily="34" charset="0"/>
              <a:buNone/>
            </a:pPr>
            <a:r>
              <a:rPr lang="en-US" altLang="zh-CN" sz="4000" b="1" dirty="0">
                <a:solidFill>
                  <a:schemeClr val="bg1">
                    <a:lumMod val="50000"/>
                  </a:schemeClr>
                </a:solidFill>
                <a:latin typeface="微软雅黑" panose="020B0503020204020204" charset="-122"/>
                <a:ea typeface="微软雅黑" panose="020B0503020204020204" charset="-122"/>
              </a:rPr>
              <a:t>W</a:t>
            </a:r>
            <a:endParaRPr lang="zh-CN" altLang="en-US" sz="4000" b="1" dirty="0">
              <a:solidFill>
                <a:schemeClr val="bg1">
                  <a:lumMod val="50000"/>
                </a:schemeClr>
              </a:solidFill>
              <a:latin typeface="微软雅黑" panose="020B0503020204020204" charset="-122"/>
              <a:ea typeface="微软雅黑" panose="020B0503020204020204" charset="-122"/>
            </a:endParaRPr>
          </a:p>
        </p:txBody>
      </p:sp>
      <p:sp>
        <p:nvSpPr>
          <p:cNvPr id="43" name="Oval 10"/>
          <p:cNvSpPr>
            <a:spLocks noChangeArrowheads="1"/>
          </p:cNvSpPr>
          <p:nvPr/>
        </p:nvSpPr>
        <p:spPr bwMode="auto">
          <a:xfrm>
            <a:off x="4934953" y="4504338"/>
            <a:ext cx="775540" cy="77554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ctr" fontAlgn="base">
              <a:spcBef>
                <a:spcPct val="0"/>
              </a:spcBef>
              <a:spcAft>
                <a:spcPct val="0"/>
              </a:spcAft>
              <a:buFont typeface="Arial" panose="020B0604020202020204" pitchFamily="34" charset="0"/>
              <a:buNone/>
            </a:pPr>
            <a:endParaRPr lang="zh-CN" altLang="en-US">
              <a:solidFill>
                <a:schemeClr val="bg1">
                  <a:lumMod val="50000"/>
                </a:schemeClr>
              </a:solidFill>
              <a:latin typeface="Arial" panose="020B0604020202020204" pitchFamily="34" charset="0"/>
            </a:endParaRPr>
          </a:p>
        </p:txBody>
      </p:sp>
      <p:sp>
        <p:nvSpPr>
          <p:cNvPr id="44" name="TextBox 26"/>
          <p:cNvSpPr txBox="1"/>
          <p:nvPr/>
        </p:nvSpPr>
        <p:spPr>
          <a:xfrm>
            <a:off x="5001816" y="4538165"/>
            <a:ext cx="641814" cy="707886"/>
          </a:xfrm>
          <a:prstGeom prst="rect">
            <a:avLst/>
          </a:prstGeom>
          <a:noFill/>
        </p:spPr>
        <p:txBody>
          <a:bodyPr wrap="square" rtlCol="0">
            <a:spAutoFit/>
          </a:bodyPr>
          <a:lstStyle/>
          <a:p>
            <a:pPr algn="ctr" fontAlgn="base">
              <a:spcBef>
                <a:spcPct val="0"/>
              </a:spcBef>
              <a:spcAft>
                <a:spcPct val="0"/>
              </a:spcAft>
              <a:buFont typeface="Arial" panose="020B0604020202020204" pitchFamily="34" charset="0"/>
              <a:buNone/>
            </a:pPr>
            <a:r>
              <a:rPr lang="en-US" altLang="zh-CN" sz="4000" b="1" dirty="0">
                <a:solidFill>
                  <a:schemeClr val="bg1">
                    <a:lumMod val="50000"/>
                  </a:schemeClr>
                </a:solidFill>
                <a:latin typeface="微软雅黑" panose="020B0503020204020204" charset="-122"/>
                <a:ea typeface="微软雅黑" panose="020B0503020204020204" charset="-122"/>
              </a:rPr>
              <a:t>O</a:t>
            </a:r>
            <a:endParaRPr lang="zh-CN" altLang="en-US" sz="4000" b="1" dirty="0">
              <a:solidFill>
                <a:schemeClr val="bg1">
                  <a:lumMod val="50000"/>
                </a:schemeClr>
              </a:solidFill>
              <a:latin typeface="微软雅黑" panose="020B0503020204020204" charset="-122"/>
              <a:ea typeface="微软雅黑" panose="020B0503020204020204" charset="-122"/>
            </a:endParaRPr>
          </a:p>
        </p:txBody>
      </p:sp>
      <p:sp>
        <p:nvSpPr>
          <p:cNvPr id="45" name="Oval 10"/>
          <p:cNvSpPr>
            <a:spLocks noChangeArrowheads="1"/>
          </p:cNvSpPr>
          <p:nvPr/>
        </p:nvSpPr>
        <p:spPr bwMode="auto">
          <a:xfrm>
            <a:off x="6637629" y="4504338"/>
            <a:ext cx="775540" cy="77554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ctr" fontAlgn="base">
              <a:spcBef>
                <a:spcPct val="0"/>
              </a:spcBef>
              <a:spcAft>
                <a:spcPct val="0"/>
              </a:spcAft>
              <a:buFont typeface="Arial" panose="020B0604020202020204" pitchFamily="34" charset="0"/>
              <a:buNone/>
            </a:pPr>
            <a:endParaRPr lang="zh-CN" altLang="en-US">
              <a:solidFill>
                <a:schemeClr val="bg1">
                  <a:lumMod val="50000"/>
                </a:schemeClr>
              </a:solidFill>
              <a:latin typeface="Arial" panose="020B0604020202020204" pitchFamily="34" charset="0"/>
            </a:endParaRPr>
          </a:p>
        </p:txBody>
      </p:sp>
      <p:sp>
        <p:nvSpPr>
          <p:cNvPr id="46" name="TextBox 28"/>
          <p:cNvSpPr txBox="1"/>
          <p:nvPr/>
        </p:nvSpPr>
        <p:spPr>
          <a:xfrm>
            <a:off x="6704492" y="4538165"/>
            <a:ext cx="641814" cy="707886"/>
          </a:xfrm>
          <a:prstGeom prst="rect">
            <a:avLst/>
          </a:prstGeom>
          <a:noFill/>
        </p:spPr>
        <p:txBody>
          <a:bodyPr wrap="square" rtlCol="0">
            <a:spAutoFit/>
          </a:bodyPr>
          <a:lstStyle/>
          <a:p>
            <a:pPr algn="ctr" fontAlgn="base">
              <a:spcBef>
                <a:spcPct val="0"/>
              </a:spcBef>
              <a:spcAft>
                <a:spcPct val="0"/>
              </a:spcAft>
              <a:buFont typeface="Arial" panose="020B0604020202020204" pitchFamily="34" charset="0"/>
              <a:buNone/>
            </a:pPr>
            <a:r>
              <a:rPr lang="en-US" altLang="zh-CN" sz="4000" b="1" dirty="0">
                <a:solidFill>
                  <a:schemeClr val="bg1">
                    <a:lumMod val="50000"/>
                  </a:schemeClr>
                </a:solidFill>
                <a:latin typeface="微软雅黑" panose="020B0503020204020204" charset="-122"/>
                <a:ea typeface="微软雅黑" panose="020B0503020204020204" charset="-122"/>
              </a:rPr>
              <a:t>T</a:t>
            </a:r>
            <a:endParaRPr lang="zh-CN" altLang="en-US" sz="4000" b="1" dirty="0">
              <a:solidFill>
                <a:schemeClr val="bg1">
                  <a:lumMod val="50000"/>
                </a:schemeClr>
              </a:solidFill>
              <a:latin typeface="微软雅黑" panose="020B0503020204020204" charset="-122"/>
              <a:ea typeface="微软雅黑" panose="020B0503020204020204" charset="-122"/>
            </a:endParaRPr>
          </a:p>
        </p:txBody>
      </p:sp>
      <p:sp>
        <p:nvSpPr>
          <p:cNvPr id="47" name="TextBox 29"/>
          <p:cNvSpPr txBox="1"/>
          <p:nvPr/>
        </p:nvSpPr>
        <p:spPr>
          <a:xfrm>
            <a:off x="7920415" y="4601521"/>
            <a:ext cx="2865486" cy="461665"/>
          </a:xfrm>
          <a:prstGeom prst="rect">
            <a:avLst/>
          </a:prstGeom>
          <a:noFill/>
        </p:spPr>
        <p:txBody>
          <a:bodyPr wrap="square" rtlCol="0">
            <a:spAutoFit/>
          </a:bodyPr>
          <a:lstStyle/>
          <a:p>
            <a:pPr fontAlgn="base">
              <a:spcBef>
                <a:spcPct val="0"/>
              </a:spcBef>
              <a:spcAft>
                <a:spcPct val="0"/>
              </a:spcAft>
              <a:buFont typeface="Arial" panose="020B0604020202020204" pitchFamily="34" charset="0"/>
              <a:buNone/>
            </a:pPr>
            <a:r>
              <a:rPr lang="zh-CN" altLang="en-US" sz="2400" b="1" dirty="0">
                <a:solidFill>
                  <a:schemeClr val="bg1">
                    <a:lumMod val="50000"/>
                  </a:schemeClr>
                </a:solidFill>
                <a:latin typeface="微软雅黑" panose="020B0503020204020204" charset="-122"/>
                <a:ea typeface="微软雅黑" panose="020B0503020204020204" charset="-122"/>
              </a:rPr>
              <a:t>风险</a:t>
            </a:r>
            <a:r>
              <a:rPr lang="en-US" altLang="zh-CN" sz="2400" dirty="0">
                <a:solidFill>
                  <a:schemeClr val="bg1">
                    <a:lumMod val="50000"/>
                  </a:schemeClr>
                </a:solidFill>
                <a:latin typeface="微软雅黑" panose="020B0503020204020204" charset="-122"/>
                <a:ea typeface="微软雅黑" panose="020B0503020204020204" charset="-122"/>
              </a:rPr>
              <a:t>(Threats)</a:t>
            </a:r>
            <a:endParaRPr lang="zh-CN" altLang="en-US" sz="2400" dirty="0">
              <a:solidFill>
                <a:schemeClr val="bg1">
                  <a:lumMod val="50000"/>
                </a:schemeClr>
              </a:solidFill>
              <a:latin typeface="微软雅黑" panose="020B0503020204020204" charset="-122"/>
              <a:ea typeface="微软雅黑" panose="020B0503020204020204" charset="-122"/>
            </a:endParaRPr>
          </a:p>
        </p:txBody>
      </p:sp>
      <p:sp>
        <p:nvSpPr>
          <p:cNvPr id="48" name="TextBox 30"/>
          <p:cNvSpPr txBox="1"/>
          <p:nvPr/>
        </p:nvSpPr>
        <p:spPr>
          <a:xfrm>
            <a:off x="930694" y="4601521"/>
            <a:ext cx="3267066" cy="461665"/>
          </a:xfrm>
          <a:prstGeom prst="rect">
            <a:avLst/>
          </a:prstGeom>
          <a:noFill/>
        </p:spPr>
        <p:txBody>
          <a:bodyPr wrap="square" rtlCol="0">
            <a:spAutoFit/>
          </a:bodyPr>
          <a:lstStyle/>
          <a:p>
            <a:pPr algn="r" fontAlgn="base">
              <a:spcBef>
                <a:spcPct val="0"/>
              </a:spcBef>
              <a:spcAft>
                <a:spcPct val="0"/>
              </a:spcAft>
              <a:buFont typeface="Arial" panose="020B0604020202020204" pitchFamily="34" charset="0"/>
              <a:buNone/>
            </a:pPr>
            <a:r>
              <a:rPr lang="zh-CN" altLang="en-US" sz="2400" b="1" dirty="0">
                <a:solidFill>
                  <a:schemeClr val="bg1">
                    <a:lumMod val="50000"/>
                  </a:schemeClr>
                </a:solidFill>
                <a:latin typeface="微软雅黑" panose="020B0503020204020204" charset="-122"/>
                <a:ea typeface="微软雅黑" panose="020B0503020204020204" charset="-122"/>
              </a:rPr>
              <a:t>机遇</a:t>
            </a:r>
            <a:r>
              <a:rPr lang="en-US" altLang="zh-CN" sz="2400" dirty="0">
                <a:solidFill>
                  <a:schemeClr val="bg1">
                    <a:lumMod val="50000"/>
                  </a:schemeClr>
                </a:solidFill>
                <a:latin typeface="微软雅黑" panose="020B0503020204020204" charset="-122"/>
                <a:ea typeface="微软雅黑" panose="020B0503020204020204" charset="-122"/>
              </a:rPr>
              <a:t>(Opportunities)</a:t>
            </a:r>
            <a:endParaRPr lang="zh-CN" altLang="en-US" sz="2400" dirty="0">
              <a:solidFill>
                <a:schemeClr val="bg1">
                  <a:lumMod val="50000"/>
                </a:schemeClr>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 presetClass="entr" presetSubtype="9" fill="hold" grpId="0" nodeType="afterEffect" p14:presetBounceEnd="40000">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14:bounceEnd="40000">
                                          <p:cBhvr additive="base">
                                            <p:cTn id="11" dur="500" fill="hold"/>
                                            <p:tgtEl>
                                              <p:spTgt spid="32"/>
                                            </p:tgtEl>
                                            <p:attrNameLst>
                                              <p:attrName>ppt_x</p:attrName>
                                            </p:attrNameLst>
                                          </p:cBhvr>
                                          <p:tavLst>
                                            <p:tav tm="0">
                                              <p:val>
                                                <p:strVal val="0-#ppt_w/2"/>
                                              </p:val>
                                            </p:tav>
                                            <p:tav tm="100000">
                                              <p:val>
                                                <p:strVal val="#ppt_x"/>
                                              </p:val>
                                            </p:tav>
                                          </p:tavLst>
                                        </p:anim>
                                        <p:anim calcmode="lin" valueType="num" p14:bounceEnd="40000">
                                          <p:cBhvr additive="base">
                                            <p:cTn id="12" dur="500" fill="hold"/>
                                            <p:tgtEl>
                                              <p:spTgt spid="32"/>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14:presetBounceEnd="40000">
                                      <p:stCondLst>
                                        <p:cond delay="0"/>
                                      </p:stCondLst>
                                      <p:childTnLst>
                                        <p:set>
                                          <p:cBhvr>
                                            <p:cTn id="14" dur="1" fill="hold">
                                              <p:stCondLst>
                                                <p:cond delay="0"/>
                                              </p:stCondLst>
                                            </p:cTn>
                                            <p:tgtEl>
                                              <p:spTgt spid="30"/>
                                            </p:tgtEl>
                                            <p:attrNameLst>
                                              <p:attrName>style.visibility</p:attrName>
                                            </p:attrNameLst>
                                          </p:cBhvr>
                                          <p:to>
                                            <p:strVal val="visible"/>
                                          </p:to>
                                        </p:set>
                                        <p:anim calcmode="lin" valueType="num" p14:bounceEnd="40000">
                                          <p:cBhvr additive="base">
                                            <p:cTn id="15" dur="500" fill="hold"/>
                                            <p:tgtEl>
                                              <p:spTgt spid="30"/>
                                            </p:tgtEl>
                                            <p:attrNameLst>
                                              <p:attrName>ppt_x</p:attrName>
                                            </p:attrNameLst>
                                          </p:cBhvr>
                                          <p:tavLst>
                                            <p:tav tm="0">
                                              <p:val>
                                                <p:strVal val="1+#ppt_w/2"/>
                                              </p:val>
                                            </p:tav>
                                            <p:tav tm="100000">
                                              <p:val>
                                                <p:strVal val="#ppt_x"/>
                                              </p:val>
                                            </p:tav>
                                          </p:tavLst>
                                        </p:anim>
                                        <p:anim calcmode="lin" valueType="num" p14:bounceEnd="40000">
                                          <p:cBhvr additive="base">
                                            <p:cTn id="16" dur="500" fill="hold"/>
                                            <p:tgtEl>
                                              <p:spTgt spid="30"/>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14:presetBounceEnd="40000">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14:bounceEnd="40000">
                                          <p:cBhvr additive="base">
                                            <p:cTn id="19" dur="500" fill="hold"/>
                                            <p:tgtEl>
                                              <p:spTgt spid="29"/>
                                            </p:tgtEl>
                                            <p:attrNameLst>
                                              <p:attrName>ppt_x</p:attrName>
                                            </p:attrNameLst>
                                          </p:cBhvr>
                                          <p:tavLst>
                                            <p:tav tm="0">
                                              <p:val>
                                                <p:strVal val="1+#ppt_w/2"/>
                                              </p:val>
                                            </p:tav>
                                            <p:tav tm="100000">
                                              <p:val>
                                                <p:strVal val="#ppt_x"/>
                                              </p:val>
                                            </p:tav>
                                          </p:tavLst>
                                        </p:anim>
                                        <p:anim calcmode="lin" valueType="num" p14:bounceEnd="40000">
                                          <p:cBhvr additive="base">
                                            <p:cTn id="20" dur="500" fill="hold"/>
                                            <p:tgtEl>
                                              <p:spTgt spid="29"/>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14:presetBounceEnd="40000">
                                      <p:stCondLst>
                                        <p:cond delay="0"/>
                                      </p:stCondLst>
                                      <p:childTnLst>
                                        <p:set>
                                          <p:cBhvr>
                                            <p:cTn id="22" dur="1" fill="hold">
                                              <p:stCondLst>
                                                <p:cond delay="0"/>
                                              </p:stCondLst>
                                            </p:cTn>
                                            <p:tgtEl>
                                              <p:spTgt spid="31"/>
                                            </p:tgtEl>
                                            <p:attrNameLst>
                                              <p:attrName>style.visibility</p:attrName>
                                            </p:attrNameLst>
                                          </p:cBhvr>
                                          <p:to>
                                            <p:strVal val="visible"/>
                                          </p:to>
                                        </p:set>
                                        <p:anim calcmode="lin" valueType="num" p14:bounceEnd="40000">
                                          <p:cBhvr additive="base">
                                            <p:cTn id="23" dur="500" fill="hold"/>
                                            <p:tgtEl>
                                              <p:spTgt spid="31"/>
                                            </p:tgtEl>
                                            <p:attrNameLst>
                                              <p:attrName>ppt_x</p:attrName>
                                            </p:attrNameLst>
                                          </p:cBhvr>
                                          <p:tavLst>
                                            <p:tav tm="0">
                                              <p:val>
                                                <p:strVal val="0-#ppt_w/2"/>
                                              </p:val>
                                            </p:tav>
                                            <p:tav tm="100000">
                                              <p:val>
                                                <p:strVal val="#ppt_x"/>
                                              </p:val>
                                            </p:tav>
                                          </p:tavLst>
                                        </p:anim>
                                        <p:anim calcmode="lin" valueType="num" p14:bounceEnd="40000">
                                          <p:cBhvr additive="base">
                                            <p:cTn id="24" dur="500" fill="hold"/>
                                            <p:tgtEl>
                                              <p:spTgt spid="31"/>
                                            </p:tgtEl>
                                            <p:attrNameLst>
                                              <p:attrName>ppt_y</p:attrName>
                                            </p:attrNameLst>
                                          </p:cBhvr>
                                          <p:tavLst>
                                            <p:tav tm="0">
                                              <p:val>
                                                <p:strVal val="1+#ppt_h/2"/>
                                              </p:val>
                                            </p:tav>
                                            <p:tav tm="100000">
                                              <p:val>
                                                <p:strVal val="#ppt_y"/>
                                              </p:val>
                                            </p:tav>
                                          </p:tavLst>
                                        </p:anim>
                                      </p:childTnLst>
                                    </p:cTn>
                                  </p:par>
                                </p:childTnLst>
                              </p:cTn>
                            </p:par>
                            <p:par>
                              <p:cTn id="25" fill="hold">
                                <p:stCondLst>
                                  <p:cond delay="1000"/>
                                </p:stCondLst>
                                <p:childTnLst>
                                  <p:par>
                                    <p:cTn id="26" presetID="53" presetClass="entr" presetSubtype="16"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 calcmode="lin" valueType="num">
                                          <p:cBhvr>
                                            <p:cTn id="28" dur="500" fill="hold"/>
                                            <p:tgtEl>
                                              <p:spTgt spid="33"/>
                                            </p:tgtEl>
                                            <p:attrNameLst>
                                              <p:attrName>ppt_w</p:attrName>
                                            </p:attrNameLst>
                                          </p:cBhvr>
                                          <p:tavLst>
                                            <p:tav tm="0">
                                              <p:val>
                                                <p:fltVal val="0"/>
                                              </p:val>
                                            </p:tav>
                                            <p:tav tm="100000">
                                              <p:val>
                                                <p:strVal val="#ppt_w"/>
                                              </p:val>
                                            </p:tav>
                                          </p:tavLst>
                                        </p:anim>
                                        <p:anim calcmode="lin" valueType="num">
                                          <p:cBhvr>
                                            <p:cTn id="29" dur="500" fill="hold"/>
                                            <p:tgtEl>
                                              <p:spTgt spid="33"/>
                                            </p:tgtEl>
                                            <p:attrNameLst>
                                              <p:attrName>ppt_h</p:attrName>
                                            </p:attrNameLst>
                                          </p:cBhvr>
                                          <p:tavLst>
                                            <p:tav tm="0">
                                              <p:val>
                                                <p:fltVal val="0"/>
                                              </p:val>
                                            </p:tav>
                                            <p:tav tm="100000">
                                              <p:val>
                                                <p:strVal val="#ppt_h"/>
                                              </p:val>
                                            </p:tav>
                                          </p:tavLst>
                                        </p:anim>
                                        <p:animEffect transition="in" filter="fade">
                                          <p:cBhvr>
                                            <p:cTn id="30" dur="500"/>
                                            <p:tgtEl>
                                              <p:spTgt spid="33"/>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500" fill="hold"/>
                                            <p:tgtEl>
                                              <p:spTgt spid="34"/>
                                            </p:tgtEl>
                                            <p:attrNameLst>
                                              <p:attrName>ppt_w</p:attrName>
                                            </p:attrNameLst>
                                          </p:cBhvr>
                                          <p:tavLst>
                                            <p:tav tm="0">
                                              <p:val>
                                                <p:fltVal val="0"/>
                                              </p:val>
                                            </p:tav>
                                            <p:tav tm="100000">
                                              <p:val>
                                                <p:strVal val="#ppt_w"/>
                                              </p:val>
                                            </p:tav>
                                          </p:tavLst>
                                        </p:anim>
                                        <p:anim calcmode="lin" valueType="num">
                                          <p:cBhvr>
                                            <p:cTn id="34" dur="500" fill="hold"/>
                                            <p:tgtEl>
                                              <p:spTgt spid="34"/>
                                            </p:tgtEl>
                                            <p:attrNameLst>
                                              <p:attrName>ppt_h</p:attrName>
                                            </p:attrNameLst>
                                          </p:cBhvr>
                                          <p:tavLst>
                                            <p:tav tm="0">
                                              <p:val>
                                                <p:fltVal val="0"/>
                                              </p:val>
                                            </p:tav>
                                            <p:tav tm="100000">
                                              <p:val>
                                                <p:strVal val="#ppt_h"/>
                                              </p:val>
                                            </p:tav>
                                          </p:tavLst>
                                        </p:anim>
                                        <p:animEffect transition="in" filter="fade">
                                          <p:cBhvr>
                                            <p:cTn id="35" dur="500"/>
                                            <p:tgtEl>
                                              <p:spTgt spid="34"/>
                                            </p:tgtEl>
                                          </p:cBhvr>
                                        </p:animEffect>
                                      </p:childTnLst>
                                    </p:cTn>
                                  </p:par>
                                </p:childTnLst>
                              </p:cTn>
                            </p:par>
                            <p:par>
                              <p:cTn id="36" fill="hold">
                                <p:stCondLst>
                                  <p:cond delay="1500"/>
                                </p:stCondLst>
                                <p:childTnLst>
                                  <p:par>
                                    <p:cTn id="37" presetID="31"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400" fill="hold"/>
                                            <p:tgtEl>
                                              <p:spTgt spid="37"/>
                                            </p:tgtEl>
                                            <p:attrNameLst>
                                              <p:attrName>ppt_w</p:attrName>
                                            </p:attrNameLst>
                                          </p:cBhvr>
                                          <p:tavLst>
                                            <p:tav tm="0">
                                              <p:val>
                                                <p:fltVal val="0"/>
                                              </p:val>
                                            </p:tav>
                                            <p:tav tm="100000">
                                              <p:val>
                                                <p:strVal val="#ppt_w"/>
                                              </p:val>
                                            </p:tav>
                                          </p:tavLst>
                                        </p:anim>
                                        <p:anim calcmode="lin" valueType="num">
                                          <p:cBhvr>
                                            <p:cTn id="40" dur="400" fill="hold"/>
                                            <p:tgtEl>
                                              <p:spTgt spid="37"/>
                                            </p:tgtEl>
                                            <p:attrNameLst>
                                              <p:attrName>ppt_h</p:attrName>
                                            </p:attrNameLst>
                                          </p:cBhvr>
                                          <p:tavLst>
                                            <p:tav tm="0">
                                              <p:val>
                                                <p:fltVal val="0"/>
                                              </p:val>
                                            </p:tav>
                                            <p:tav tm="100000">
                                              <p:val>
                                                <p:strVal val="#ppt_h"/>
                                              </p:val>
                                            </p:tav>
                                          </p:tavLst>
                                        </p:anim>
                                        <p:anim calcmode="lin" valueType="num">
                                          <p:cBhvr>
                                            <p:cTn id="41" dur="400" fill="hold"/>
                                            <p:tgtEl>
                                              <p:spTgt spid="37"/>
                                            </p:tgtEl>
                                            <p:attrNameLst>
                                              <p:attrName>style.rotation</p:attrName>
                                            </p:attrNameLst>
                                          </p:cBhvr>
                                          <p:tavLst>
                                            <p:tav tm="0">
                                              <p:val>
                                                <p:fltVal val="90"/>
                                              </p:val>
                                            </p:tav>
                                            <p:tav tm="100000">
                                              <p:val>
                                                <p:fltVal val="0"/>
                                              </p:val>
                                            </p:tav>
                                          </p:tavLst>
                                        </p:anim>
                                        <p:animEffect transition="in" filter="fade">
                                          <p:cBhvr>
                                            <p:cTn id="42" dur="400"/>
                                            <p:tgtEl>
                                              <p:spTgt spid="37"/>
                                            </p:tgtEl>
                                          </p:cBhvr>
                                        </p:animEffect>
                                      </p:childTnLst>
                                    </p:cTn>
                                  </p:par>
                                </p:childTnLst>
                              </p:cTn>
                            </p:par>
                            <p:par>
                              <p:cTn id="43" fill="hold">
                                <p:stCondLst>
                                  <p:cond delay="2000"/>
                                </p:stCondLst>
                                <p:childTnLst>
                                  <p:par>
                                    <p:cTn id="44" presetID="22" presetClass="entr" presetSubtype="1" fill="hold" grpId="0" nodeType="afterEffect">
                                      <p:stCondLst>
                                        <p:cond delay="0"/>
                                      </p:stCondLst>
                                      <p:childTnLst>
                                        <p:set>
                                          <p:cBhvr>
                                            <p:cTn id="45" dur="1" fill="hold">
                                              <p:stCondLst>
                                                <p:cond delay="0"/>
                                              </p:stCondLst>
                                            </p:cTn>
                                            <p:tgtEl>
                                              <p:spTgt spid="38"/>
                                            </p:tgtEl>
                                            <p:attrNameLst>
                                              <p:attrName>style.visibility</p:attrName>
                                            </p:attrNameLst>
                                          </p:cBhvr>
                                          <p:to>
                                            <p:strVal val="visible"/>
                                          </p:to>
                                        </p:set>
                                        <p:animEffect transition="in" filter="wipe(up)">
                                          <p:cBhvr>
                                            <p:cTn id="46" dur="500"/>
                                            <p:tgtEl>
                                              <p:spTgt spid="38"/>
                                            </p:tgtEl>
                                          </p:cBhvr>
                                        </p:animEffect>
                                      </p:childTnLst>
                                    </p:cTn>
                                  </p:par>
                                </p:childTnLst>
                              </p:cTn>
                            </p:par>
                            <p:par>
                              <p:cTn id="47" fill="hold">
                                <p:stCondLst>
                                  <p:cond delay="2500"/>
                                </p:stCondLst>
                                <p:childTnLst>
                                  <p:par>
                                    <p:cTn id="48" presetID="53" presetClass="entr" presetSubtype="16"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 calcmode="lin" valueType="num">
                                          <p:cBhvr>
                                            <p:cTn id="50" dur="500" fill="hold"/>
                                            <p:tgtEl>
                                              <p:spTgt spid="41"/>
                                            </p:tgtEl>
                                            <p:attrNameLst>
                                              <p:attrName>ppt_w</p:attrName>
                                            </p:attrNameLst>
                                          </p:cBhvr>
                                          <p:tavLst>
                                            <p:tav tm="0">
                                              <p:val>
                                                <p:fltVal val="0"/>
                                              </p:val>
                                            </p:tav>
                                            <p:tav tm="100000">
                                              <p:val>
                                                <p:strVal val="#ppt_w"/>
                                              </p:val>
                                            </p:tav>
                                          </p:tavLst>
                                        </p:anim>
                                        <p:anim calcmode="lin" valueType="num">
                                          <p:cBhvr>
                                            <p:cTn id="51" dur="500" fill="hold"/>
                                            <p:tgtEl>
                                              <p:spTgt spid="41"/>
                                            </p:tgtEl>
                                            <p:attrNameLst>
                                              <p:attrName>ppt_h</p:attrName>
                                            </p:attrNameLst>
                                          </p:cBhvr>
                                          <p:tavLst>
                                            <p:tav tm="0">
                                              <p:val>
                                                <p:fltVal val="0"/>
                                              </p:val>
                                            </p:tav>
                                            <p:tav tm="100000">
                                              <p:val>
                                                <p:strVal val="#ppt_h"/>
                                              </p:val>
                                            </p:tav>
                                          </p:tavLst>
                                        </p:anim>
                                        <p:animEffect transition="in" filter="fade">
                                          <p:cBhvr>
                                            <p:cTn id="52" dur="500"/>
                                            <p:tgtEl>
                                              <p:spTgt spid="41"/>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3000"/>
                                </p:stCondLst>
                                <p:childTnLst>
                                  <p:par>
                                    <p:cTn id="59" presetID="31" presetClass="entr" presetSubtype="0" fill="hold" grpId="0"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400" fill="hold"/>
                                            <p:tgtEl>
                                              <p:spTgt spid="35"/>
                                            </p:tgtEl>
                                            <p:attrNameLst>
                                              <p:attrName>ppt_w</p:attrName>
                                            </p:attrNameLst>
                                          </p:cBhvr>
                                          <p:tavLst>
                                            <p:tav tm="0">
                                              <p:val>
                                                <p:fltVal val="0"/>
                                              </p:val>
                                            </p:tav>
                                            <p:tav tm="100000">
                                              <p:val>
                                                <p:strVal val="#ppt_w"/>
                                              </p:val>
                                            </p:tav>
                                          </p:tavLst>
                                        </p:anim>
                                        <p:anim calcmode="lin" valueType="num">
                                          <p:cBhvr>
                                            <p:cTn id="62" dur="400" fill="hold"/>
                                            <p:tgtEl>
                                              <p:spTgt spid="35"/>
                                            </p:tgtEl>
                                            <p:attrNameLst>
                                              <p:attrName>ppt_h</p:attrName>
                                            </p:attrNameLst>
                                          </p:cBhvr>
                                          <p:tavLst>
                                            <p:tav tm="0">
                                              <p:val>
                                                <p:fltVal val="0"/>
                                              </p:val>
                                            </p:tav>
                                            <p:tav tm="100000">
                                              <p:val>
                                                <p:strVal val="#ppt_h"/>
                                              </p:val>
                                            </p:tav>
                                          </p:tavLst>
                                        </p:anim>
                                        <p:anim calcmode="lin" valueType="num">
                                          <p:cBhvr>
                                            <p:cTn id="63" dur="400" fill="hold"/>
                                            <p:tgtEl>
                                              <p:spTgt spid="35"/>
                                            </p:tgtEl>
                                            <p:attrNameLst>
                                              <p:attrName>style.rotation</p:attrName>
                                            </p:attrNameLst>
                                          </p:cBhvr>
                                          <p:tavLst>
                                            <p:tav tm="0">
                                              <p:val>
                                                <p:fltVal val="90"/>
                                              </p:val>
                                            </p:tav>
                                            <p:tav tm="100000">
                                              <p:val>
                                                <p:fltVal val="0"/>
                                              </p:val>
                                            </p:tav>
                                          </p:tavLst>
                                        </p:anim>
                                        <p:animEffect transition="in" filter="fade">
                                          <p:cBhvr>
                                            <p:cTn id="64" dur="400"/>
                                            <p:tgtEl>
                                              <p:spTgt spid="35"/>
                                            </p:tgtEl>
                                          </p:cBhvr>
                                        </p:animEffect>
                                      </p:childTnLst>
                                    </p:cTn>
                                  </p:par>
                                </p:childTnLst>
                              </p:cTn>
                            </p:par>
                            <p:par>
                              <p:cTn id="65" fill="hold">
                                <p:stCondLst>
                                  <p:cond delay="3500"/>
                                </p:stCondLst>
                                <p:childTnLst>
                                  <p:par>
                                    <p:cTn id="66" presetID="22" presetClass="entr" presetSubtype="1" fill="hold" grpId="0" nodeType="afterEffect">
                                      <p:stCondLst>
                                        <p:cond delay="0"/>
                                      </p:stCondLst>
                                      <p:childTnLst>
                                        <p:set>
                                          <p:cBhvr>
                                            <p:cTn id="67" dur="1" fill="hold">
                                              <p:stCondLst>
                                                <p:cond delay="0"/>
                                              </p:stCondLst>
                                            </p:cTn>
                                            <p:tgtEl>
                                              <p:spTgt spid="36"/>
                                            </p:tgtEl>
                                            <p:attrNameLst>
                                              <p:attrName>style.visibility</p:attrName>
                                            </p:attrNameLst>
                                          </p:cBhvr>
                                          <p:to>
                                            <p:strVal val="visible"/>
                                          </p:to>
                                        </p:set>
                                        <p:animEffect transition="in" filter="wipe(up)">
                                          <p:cBhvr>
                                            <p:cTn id="68" dur="500"/>
                                            <p:tgtEl>
                                              <p:spTgt spid="36"/>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childTnLst>
                              </p:cTn>
                            </p:par>
                            <p:par>
                              <p:cTn id="80" fill="hold">
                                <p:stCondLst>
                                  <p:cond delay="4500"/>
                                </p:stCondLst>
                                <p:childTnLst>
                                  <p:par>
                                    <p:cTn id="81" presetID="31" presetClass="entr" presetSubtype="0" fill="hold" grpId="0"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400" fill="hold"/>
                                            <p:tgtEl>
                                              <p:spTgt spid="48"/>
                                            </p:tgtEl>
                                            <p:attrNameLst>
                                              <p:attrName>ppt_w</p:attrName>
                                            </p:attrNameLst>
                                          </p:cBhvr>
                                          <p:tavLst>
                                            <p:tav tm="0">
                                              <p:val>
                                                <p:fltVal val="0"/>
                                              </p:val>
                                            </p:tav>
                                            <p:tav tm="100000">
                                              <p:val>
                                                <p:strVal val="#ppt_w"/>
                                              </p:val>
                                            </p:tav>
                                          </p:tavLst>
                                        </p:anim>
                                        <p:anim calcmode="lin" valueType="num">
                                          <p:cBhvr>
                                            <p:cTn id="84" dur="400" fill="hold"/>
                                            <p:tgtEl>
                                              <p:spTgt spid="48"/>
                                            </p:tgtEl>
                                            <p:attrNameLst>
                                              <p:attrName>ppt_h</p:attrName>
                                            </p:attrNameLst>
                                          </p:cBhvr>
                                          <p:tavLst>
                                            <p:tav tm="0">
                                              <p:val>
                                                <p:fltVal val="0"/>
                                              </p:val>
                                            </p:tav>
                                            <p:tav tm="100000">
                                              <p:val>
                                                <p:strVal val="#ppt_h"/>
                                              </p:val>
                                            </p:tav>
                                          </p:tavLst>
                                        </p:anim>
                                        <p:anim calcmode="lin" valueType="num">
                                          <p:cBhvr>
                                            <p:cTn id="85" dur="400" fill="hold"/>
                                            <p:tgtEl>
                                              <p:spTgt spid="48"/>
                                            </p:tgtEl>
                                            <p:attrNameLst>
                                              <p:attrName>style.rotation</p:attrName>
                                            </p:attrNameLst>
                                          </p:cBhvr>
                                          <p:tavLst>
                                            <p:tav tm="0">
                                              <p:val>
                                                <p:fltVal val="90"/>
                                              </p:val>
                                            </p:tav>
                                            <p:tav tm="100000">
                                              <p:val>
                                                <p:fltVal val="0"/>
                                              </p:val>
                                            </p:tav>
                                          </p:tavLst>
                                        </p:anim>
                                        <p:animEffect transition="in" filter="fade">
                                          <p:cBhvr>
                                            <p:cTn id="86" dur="400"/>
                                            <p:tgtEl>
                                              <p:spTgt spid="48"/>
                                            </p:tgtEl>
                                          </p:cBhvr>
                                        </p:animEffect>
                                      </p:childTnLst>
                                    </p:cTn>
                                  </p:par>
                                </p:childTnLst>
                              </p:cTn>
                            </p:par>
                            <p:par>
                              <p:cTn id="87" fill="hold">
                                <p:stCondLst>
                                  <p:cond delay="5000"/>
                                </p:stCondLst>
                                <p:childTnLst>
                                  <p:par>
                                    <p:cTn id="88" presetID="22" presetClass="entr" presetSubtype="1" fill="hold" grpId="0" nodeType="afterEffect">
                                      <p:stCondLst>
                                        <p:cond delay="0"/>
                                      </p:stCondLst>
                                      <p:childTnLst>
                                        <p:set>
                                          <p:cBhvr>
                                            <p:cTn id="89" dur="1" fill="hold">
                                              <p:stCondLst>
                                                <p:cond delay="0"/>
                                              </p:stCondLst>
                                            </p:cTn>
                                            <p:tgtEl>
                                              <p:spTgt spid="40"/>
                                            </p:tgtEl>
                                            <p:attrNameLst>
                                              <p:attrName>style.visibility</p:attrName>
                                            </p:attrNameLst>
                                          </p:cBhvr>
                                          <p:to>
                                            <p:strVal val="visible"/>
                                          </p:to>
                                        </p:set>
                                        <p:animEffect transition="in" filter="wipe(up)">
                                          <p:cBhvr>
                                            <p:cTn id="90" dur="500"/>
                                            <p:tgtEl>
                                              <p:spTgt spid="40"/>
                                            </p:tgtEl>
                                          </p:cBhvr>
                                        </p:animEffect>
                                      </p:childTnLst>
                                    </p:cTn>
                                  </p:par>
                                </p:childTnLst>
                              </p:cTn>
                            </p:par>
                            <p:par>
                              <p:cTn id="91" fill="hold">
                                <p:stCondLst>
                                  <p:cond delay="5500"/>
                                </p:stCondLst>
                                <p:childTnLst>
                                  <p:par>
                                    <p:cTn id="92" presetID="53" presetClass="entr" presetSubtype="16" fill="hold" grpId="0" nodeType="afterEffect">
                                      <p:stCondLst>
                                        <p:cond delay="0"/>
                                      </p:stCondLst>
                                      <p:childTnLst>
                                        <p:set>
                                          <p:cBhvr>
                                            <p:cTn id="93" dur="1" fill="hold">
                                              <p:stCondLst>
                                                <p:cond delay="0"/>
                                              </p:stCondLst>
                                            </p:cTn>
                                            <p:tgtEl>
                                              <p:spTgt spid="45"/>
                                            </p:tgtEl>
                                            <p:attrNameLst>
                                              <p:attrName>style.visibility</p:attrName>
                                            </p:attrNameLst>
                                          </p:cBhvr>
                                          <p:to>
                                            <p:strVal val="visible"/>
                                          </p:to>
                                        </p:set>
                                        <p:anim calcmode="lin" valueType="num">
                                          <p:cBhvr>
                                            <p:cTn id="94" dur="500" fill="hold"/>
                                            <p:tgtEl>
                                              <p:spTgt spid="45"/>
                                            </p:tgtEl>
                                            <p:attrNameLst>
                                              <p:attrName>ppt_w</p:attrName>
                                            </p:attrNameLst>
                                          </p:cBhvr>
                                          <p:tavLst>
                                            <p:tav tm="0">
                                              <p:val>
                                                <p:fltVal val="0"/>
                                              </p:val>
                                            </p:tav>
                                            <p:tav tm="100000">
                                              <p:val>
                                                <p:strVal val="#ppt_w"/>
                                              </p:val>
                                            </p:tav>
                                          </p:tavLst>
                                        </p:anim>
                                        <p:anim calcmode="lin" valueType="num">
                                          <p:cBhvr>
                                            <p:cTn id="95" dur="500" fill="hold"/>
                                            <p:tgtEl>
                                              <p:spTgt spid="45"/>
                                            </p:tgtEl>
                                            <p:attrNameLst>
                                              <p:attrName>ppt_h</p:attrName>
                                            </p:attrNameLst>
                                          </p:cBhvr>
                                          <p:tavLst>
                                            <p:tav tm="0">
                                              <p:val>
                                                <p:fltVal val="0"/>
                                              </p:val>
                                            </p:tav>
                                            <p:tav tm="100000">
                                              <p:val>
                                                <p:strVal val="#ppt_h"/>
                                              </p:val>
                                            </p:tav>
                                          </p:tavLst>
                                        </p:anim>
                                        <p:animEffect transition="in" filter="fade">
                                          <p:cBhvr>
                                            <p:cTn id="96" dur="500"/>
                                            <p:tgtEl>
                                              <p:spTgt spid="45"/>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childTnLst>
                              </p:cTn>
                            </p:par>
                            <p:par>
                              <p:cTn id="102" fill="hold">
                                <p:stCondLst>
                                  <p:cond delay="6000"/>
                                </p:stCondLst>
                                <p:childTnLst>
                                  <p:par>
                                    <p:cTn id="103" presetID="31" presetClass="entr" presetSubtype="0" fill="hold" grpId="0" nodeType="afterEffect">
                                      <p:stCondLst>
                                        <p:cond delay="0"/>
                                      </p:stCondLst>
                                      <p:childTnLst>
                                        <p:set>
                                          <p:cBhvr>
                                            <p:cTn id="104" dur="1" fill="hold">
                                              <p:stCondLst>
                                                <p:cond delay="0"/>
                                              </p:stCondLst>
                                            </p:cTn>
                                            <p:tgtEl>
                                              <p:spTgt spid="47"/>
                                            </p:tgtEl>
                                            <p:attrNameLst>
                                              <p:attrName>style.visibility</p:attrName>
                                            </p:attrNameLst>
                                          </p:cBhvr>
                                          <p:to>
                                            <p:strVal val="visible"/>
                                          </p:to>
                                        </p:set>
                                        <p:anim calcmode="lin" valueType="num">
                                          <p:cBhvr>
                                            <p:cTn id="105" dur="400" fill="hold"/>
                                            <p:tgtEl>
                                              <p:spTgt spid="47"/>
                                            </p:tgtEl>
                                            <p:attrNameLst>
                                              <p:attrName>ppt_w</p:attrName>
                                            </p:attrNameLst>
                                          </p:cBhvr>
                                          <p:tavLst>
                                            <p:tav tm="0">
                                              <p:val>
                                                <p:fltVal val="0"/>
                                              </p:val>
                                            </p:tav>
                                            <p:tav tm="100000">
                                              <p:val>
                                                <p:strVal val="#ppt_w"/>
                                              </p:val>
                                            </p:tav>
                                          </p:tavLst>
                                        </p:anim>
                                        <p:anim calcmode="lin" valueType="num">
                                          <p:cBhvr>
                                            <p:cTn id="106" dur="400" fill="hold"/>
                                            <p:tgtEl>
                                              <p:spTgt spid="47"/>
                                            </p:tgtEl>
                                            <p:attrNameLst>
                                              <p:attrName>ppt_h</p:attrName>
                                            </p:attrNameLst>
                                          </p:cBhvr>
                                          <p:tavLst>
                                            <p:tav tm="0">
                                              <p:val>
                                                <p:fltVal val="0"/>
                                              </p:val>
                                            </p:tav>
                                            <p:tav tm="100000">
                                              <p:val>
                                                <p:strVal val="#ppt_h"/>
                                              </p:val>
                                            </p:tav>
                                          </p:tavLst>
                                        </p:anim>
                                        <p:anim calcmode="lin" valueType="num">
                                          <p:cBhvr>
                                            <p:cTn id="107" dur="400" fill="hold"/>
                                            <p:tgtEl>
                                              <p:spTgt spid="47"/>
                                            </p:tgtEl>
                                            <p:attrNameLst>
                                              <p:attrName>style.rotation</p:attrName>
                                            </p:attrNameLst>
                                          </p:cBhvr>
                                          <p:tavLst>
                                            <p:tav tm="0">
                                              <p:val>
                                                <p:fltVal val="90"/>
                                              </p:val>
                                            </p:tav>
                                            <p:tav tm="100000">
                                              <p:val>
                                                <p:fltVal val="0"/>
                                              </p:val>
                                            </p:tav>
                                          </p:tavLst>
                                        </p:anim>
                                        <p:animEffect transition="in" filter="fade">
                                          <p:cBhvr>
                                            <p:cTn id="108" dur="400"/>
                                            <p:tgtEl>
                                              <p:spTgt spid="47"/>
                                            </p:tgtEl>
                                          </p:cBhvr>
                                        </p:animEffect>
                                      </p:childTnLst>
                                    </p:cTn>
                                  </p:par>
                                </p:childTnLst>
                              </p:cTn>
                            </p:par>
                            <p:par>
                              <p:cTn id="109" fill="hold">
                                <p:stCondLst>
                                  <p:cond delay="6500"/>
                                </p:stCondLst>
                                <p:childTnLst>
                                  <p:par>
                                    <p:cTn id="110" presetID="22" presetClass="entr" presetSubtype="1"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Effect transition="in" filter="wipe(up)">
                                          <p:cBhvr>
                                            <p:cTn id="112"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P spid="32" grpId="0" animBg="1"/>
          <p:bldP spid="33" grpId="0" animBg="1"/>
          <p:bldP spid="34" grpId="0"/>
          <p:bldP spid="35" grpId="0"/>
          <p:bldP spid="36" grpId="0"/>
          <p:bldP spid="37" grpId="0"/>
          <p:bldP spid="38" grpId="0"/>
          <p:bldP spid="39" grpId="0"/>
          <p:bldP spid="40" grpId="0"/>
          <p:bldP spid="41" grpId="0" animBg="1"/>
          <p:bldP spid="42" grpId="0"/>
          <p:bldP spid="43" grpId="0" animBg="1"/>
          <p:bldP spid="44" grpId="0"/>
          <p:bldP spid="45" grpId="0" animBg="1"/>
          <p:bldP spid="46" grpId="0"/>
          <p:bldP spid="47" grpId="0"/>
          <p:bldP spid="48"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0-#ppt_w/2"/>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anim calcmode="lin" valueType="num">
                                          <p:cBhvr additive="base">
                                            <p:cTn id="15" dur="500" fill="hold"/>
                                            <p:tgtEl>
                                              <p:spTgt spid="30"/>
                                            </p:tgtEl>
                                            <p:attrNameLst>
                                              <p:attrName>ppt_x</p:attrName>
                                            </p:attrNameLst>
                                          </p:cBhvr>
                                          <p:tavLst>
                                            <p:tav tm="0">
                                              <p:val>
                                                <p:strVal val="1+#ppt_w/2"/>
                                              </p:val>
                                            </p:tav>
                                            <p:tav tm="100000">
                                              <p:val>
                                                <p:strVal val="#ppt_x"/>
                                              </p:val>
                                            </p:tav>
                                          </p:tavLst>
                                        </p:anim>
                                        <p:anim calcmode="lin" valueType="num">
                                          <p:cBhvr additive="base">
                                            <p:cTn id="16" dur="500" fill="hold"/>
                                            <p:tgtEl>
                                              <p:spTgt spid="30"/>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additive="base">
                                            <p:cTn id="19" dur="500" fill="hold"/>
                                            <p:tgtEl>
                                              <p:spTgt spid="29"/>
                                            </p:tgtEl>
                                            <p:attrNameLst>
                                              <p:attrName>ppt_x</p:attrName>
                                            </p:attrNameLst>
                                          </p:cBhvr>
                                          <p:tavLst>
                                            <p:tav tm="0">
                                              <p:val>
                                                <p:strVal val="1+#ppt_w/2"/>
                                              </p:val>
                                            </p:tav>
                                            <p:tav tm="100000">
                                              <p:val>
                                                <p:strVal val="#ppt_x"/>
                                              </p:val>
                                            </p:tav>
                                          </p:tavLst>
                                        </p:anim>
                                        <p:anim calcmode="lin" valueType="num">
                                          <p:cBhvr additive="base">
                                            <p:cTn id="20" dur="500" fill="hold"/>
                                            <p:tgtEl>
                                              <p:spTgt spid="29"/>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31"/>
                                            </p:tgtEl>
                                            <p:attrNameLst>
                                              <p:attrName>style.visibility</p:attrName>
                                            </p:attrNameLst>
                                          </p:cBhvr>
                                          <p:to>
                                            <p:strVal val="visible"/>
                                          </p:to>
                                        </p:set>
                                        <p:anim calcmode="lin" valueType="num">
                                          <p:cBhvr additive="base">
                                            <p:cTn id="23" dur="500" fill="hold"/>
                                            <p:tgtEl>
                                              <p:spTgt spid="31"/>
                                            </p:tgtEl>
                                            <p:attrNameLst>
                                              <p:attrName>ppt_x</p:attrName>
                                            </p:attrNameLst>
                                          </p:cBhvr>
                                          <p:tavLst>
                                            <p:tav tm="0">
                                              <p:val>
                                                <p:strVal val="0-#ppt_w/2"/>
                                              </p:val>
                                            </p:tav>
                                            <p:tav tm="100000">
                                              <p:val>
                                                <p:strVal val="#ppt_x"/>
                                              </p:val>
                                            </p:tav>
                                          </p:tavLst>
                                        </p:anim>
                                        <p:anim calcmode="lin" valueType="num">
                                          <p:cBhvr additive="base">
                                            <p:cTn id="24" dur="500" fill="hold"/>
                                            <p:tgtEl>
                                              <p:spTgt spid="31"/>
                                            </p:tgtEl>
                                            <p:attrNameLst>
                                              <p:attrName>ppt_y</p:attrName>
                                            </p:attrNameLst>
                                          </p:cBhvr>
                                          <p:tavLst>
                                            <p:tav tm="0">
                                              <p:val>
                                                <p:strVal val="1+#ppt_h/2"/>
                                              </p:val>
                                            </p:tav>
                                            <p:tav tm="100000">
                                              <p:val>
                                                <p:strVal val="#ppt_y"/>
                                              </p:val>
                                            </p:tav>
                                          </p:tavLst>
                                        </p:anim>
                                      </p:childTnLst>
                                    </p:cTn>
                                  </p:par>
                                </p:childTnLst>
                              </p:cTn>
                            </p:par>
                            <p:par>
                              <p:cTn id="25" fill="hold">
                                <p:stCondLst>
                                  <p:cond delay="1000"/>
                                </p:stCondLst>
                                <p:childTnLst>
                                  <p:par>
                                    <p:cTn id="26" presetID="53" presetClass="entr" presetSubtype="16"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 calcmode="lin" valueType="num">
                                          <p:cBhvr>
                                            <p:cTn id="28" dur="500" fill="hold"/>
                                            <p:tgtEl>
                                              <p:spTgt spid="33"/>
                                            </p:tgtEl>
                                            <p:attrNameLst>
                                              <p:attrName>ppt_w</p:attrName>
                                            </p:attrNameLst>
                                          </p:cBhvr>
                                          <p:tavLst>
                                            <p:tav tm="0">
                                              <p:val>
                                                <p:fltVal val="0"/>
                                              </p:val>
                                            </p:tav>
                                            <p:tav tm="100000">
                                              <p:val>
                                                <p:strVal val="#ppt_w"/>
                                              </p:val>
                                            </p:tav>
                                          </p:tavLst>
                                        </p:anim>
                                        <p:anim calcmode="lin" valueType="num">
                                          <p:cBhvr>
                                            <p:cTn id="29" dur="500" fill="hold"/>
                                            <p:tgtEl>
                                              <p:spTgt spid="33"/>
                                            </p:tgtEl>
                                            <p:attrNameLst>
                                              <p:attrName>ppt_h</p:attrName>
                                            </p:attrNameLst>
                                          </p:cBhvr>
                                          <p:tavLst>
                                            <p:tav tm="0">
                                              <p:val>
                                                <p:fltVal val="0"/>
                                              </p:val>
                                            </p:tav>
                                            <p:tav tm="100000">
                                              <p:val>
                                                <p:strVal val="#ppt_h"/>
                                              </p:val>
                                            </p:tav>
                                          </p:tavLst>
                                        </p:anim>
                                        <p:animEffect transition="in" filter="fade">
                                          <p:cBhvr>
                                            <p:cTn id="30" dur="500"/>
                                            <p:tgtEl>
                                              <p:spTgt spid="33"/>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500" fill="hold"/>
                                            <p:tgtEl>
                                              <p:spTgt spid="34"/>
                                            </p:tgtEl>
                                            <p:attrNameLst>
                                              <p:attrName>ppt_w</p:attrName>
                                            </p:attrNameLst>
                                          </p:cBhvr>
                                          <p:tavLst>
                                            <p:tav tm="0">
                                              <p:val>
                                                <p:fltVal val="0"/>
                                              </p:val>
                                            </p:tav>
                                            <p:tav tm="100000">
                                              <p:val>
                                                <p:strVal val="#ppt_w"/>
                                              </p:val>
                                            </p:tav>
                                          </p:tavLst>
                                        </p:anim>
                                        <p:anim calcmode="lin" valueType="num">
                                          <p:cBhvr>
                                            <p:cTn id="34" dur="500" fill="hold"/>
                                            <p:tgtEl>
                                              <p:spTgt spid="34"/>
                                            </p:tgtEl>
                                            <p:attrNameLst>
                                              <p:attrName>ppt_h</p:attrName>
                                            </p:attrNameLst>
                                          </p:cBhvr>
                                          <p:tavLst>
                                            <p:tav tm="0">
                                              <p:val>
                                                <p:fltVal val="0"/>
                                              </p:val>
                                            </p:tav>
                                            <p:tav tm="100000">
                                              <p:val>
                                                <p:strVal val="#ppt_h"/>
                                              </p:val>
                                            </p:tav>
                                          </p:tavLst>
                                        </p:anim>
                                        <p:animEffect transition="in" filter="fade">
                                          <p:cBhvr>
                                            <p:cTn id="35" dur="500"/>
                                            <p:tgtEl>
                                              <p:spTgt spid="34"/>
                                            </p:tgtEl>
                                          </p:cBhvr>
                                        </p:animEffect>
                                      </p:childTnLst>
                                    </p:cTn>
                                  </p:par>
                                </p:childTnLst>
                              </p:cTn>
                            </p:par>
                            <p:par>
                              <p:cTn id="36" fill="hold">
                                <p:stCondLst>
                                  <p:cond delay="1500"/>
                                </p:stCondLst>
                                <p:childTnLst>
                                  <p:par>
                                    <p:cTn id="37" presetID="31"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400" fill="hold"/>
                                            <p:tgtEl>
                                              <p:spTgt spid="37"/>
                                            </p:tgtEl>
                                            <p:attrNameLst>
                                              <p:attrName>ppt_w</p:attrName>
                                            </p:attrNameLst>
                                          </p:cBhvr>
                                          <p:tavLst>
                                            <p:tav tm="0">
                                              <p:val>
                                                <p:fltVal val="0"/>
                                              </p:val>
                                            </p:tav>
                                            <p:tav tm="100000">
                                              <p:val>
                                                <p:strVal val="#ppt_w"/>
                                              </p:val>
                                            </p:tav>
                                          </p:tavLst>
                                        </p:anim>
                                        <p:anim calcmode="lin" valueType="num">
                                          <p:cBhvr>
                                            <p:cTn id="40" dur="400" fill="hold"/>
                                            <p:tgtEl>
                                              <p:spTgt spid="37"/>
                                            </p:tgtEl>
                                            <p:attrNameLst>
                                              <p:attrName>ppt_h</p:attrName>
                                            </p:attrNameLst>
                                          </p:cBhvr>
                                          <p:tavLst>
                                            <p:tav tm="0">
                                              <p:val>
                                                <p:fltVal val="0"/>
                                              </p:val>
                                            </p:tav>
                                            <p:tav tm="100000">
                                              <p:val>
                                                <p:strVal val="#ppt_h"/>
                                              </p:val>
                                            </p:tav>
                                          </p:tavLst>
                                        </p:anim>
                                        <p:anim calcmode="lin" valueType="num">
                                          <p:cBhvr>
                                            <p:cTn id="41" dur="400" fill="hold"/>
                                            <p:tgtEl>
                                              <p:spTgt spid="37"/>
                                            </p:tgtEl>
                                            <p:attrNameLst>
                                              <p:attrName>style.rotation</p:attrName>
                                            </p:attrNameLst>
                                          </p:cBhvr>
                                          <p:tavLst>
                                            <p:tav tm="0">
                                              <p:val>
                                                <p:fltVal val="90"/>
                                              </p:val>
                                            </p:tav>
                                            <p:tav tm="100000">
                                              <p:val>
                                                <p:fltVal val="0"/>
                                              </p:val>
                                            </p:tav>
                                          </p:tavLst>
                                        </p:anim>
                                        <p:animEffect transition="in" filter="fade">
                                          <p:cBhvr>
                                            <p:cTn id="42" dur="400"/>
                                            <p:tgtEl>
                                              <p:spTgt spid="37"/>
                                            </p:tgtEl>
                                          </p:cBhvr>
                                        </p:animEffect>
                                      </p:childTnLst>
                                    </p:cTn>
                                  </p:par>
                                </p:childTnLst>
                              </p:cTn>
                            </p:par>
                            <p:par>
                              <p:cTn id="43" fill="hold">
                                <p:stCondLst>
                                  <p:cond delay="2000"/>
                                </p:stCondLst>
                                <p:childTnLst>
                                  <p:par>
                                    <p:cTn id="44" presetID="22" presetClass="entr" presetSubtype="1" fill="hold" grpId="0" nodeType="afterEffect">
                                      <p:stCondLst>
                                        <p:cond delay="0"/>
                                      </p:stCondLst>
                                      <p:childTnLst>
                                        <p:set>
                                          <p:cBhvr>
                                            <p:cTn id="45" dur="1" fill="hold">
                                              <p:stCondLst>
                                                <p:cond delay="0"/>
                                              </p:stCondLst>
                                            </p:cTn>
                                            <p:tgtEl>
                                              <p:spTgt spid="38"/>
                                            </p:tgtEl>
                                            <p:attrNameLst>
                                              <p:attrName>style.visibility</p:attrName>
                                            </p:attrNameLst>
                                          </p:cBhvr>
                                          <p:to>
                                            <p:strVal val="visible"/>
                                          </p:to>
                                        </p:set>
                                        <p:animEffect transition="in" filter="wipe(up)">
                                          <p:cBhvr>
                                            <p:cTn id="46" dur="500"/>
                                            <p:tgtEl>
                                              <p:spTgt spid="38"/>
                                            </p:tgtEl>
                                          </p:cBhvr>
                                        </p:animEffect>
                                      </p:childTnLst>
                                    </p:cTn>
                                  </p:par>
                                </p:childTnLst>
                              </p:cTn>
                            </p:par>
                            <p:par>
                              <p:cTn id="47" fill="hold">
                                <p:stCondLst>
                                  <p:cond delay="2500"/>
                                </p:stCondLst>
                                <p:childTnLst>
                                  <p:par>
                                    <p:cTn id="48" presetID="53" presetClass="entr" presetSubtype="16"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 calcmode="lin" valueType="num">
                                          <p:cBhvr>
                                            <p:cTn id="50" dur="500" fill="hold"/>
                                            <p:tgtEl>
                                              <p:spTgt spid="41"/>
                                            </p:tgtEl>
                                            <p:attrNameLst>
                                              <p:attrName>ppt_w</p:attrName>
                                            </p:attrNameLst>
                                          </p:cBhvr>
                                          <p:tavLst>
                                            <p:tav tm="0">
                                              <p:val>
                                                <p:fltVal val="0"/>
                                              </p:val>
                                            </p:tav>
                                            <p:tav tm="100000">
                                              <p:val>
                                                <p:strVal val="#ppt_w"/>
                                              </p:val>
                                            </p:tav>
                                          </p:tavLst>
                                        </p:anim>
                                        <p:anim calcmode="lin" valueType="num">
                                          <p:cBhvr>
                                            <p:cTn id="51" dur="500" fill="hold"/>
                                            <p:tgtEl>
                                              <p:spTgt spid="41"/>
                                            </p:tgtEl>
                                            <p:attrNameLst>
                                              <p:attrName>ppt_h</p:attrName>
                                            </p:attrNameLst>
                                          </p:cBhvr>
                                          <p:tavLst>
                                            <p:tav tm="0">
                                              <p:val>
                                                <p:fltVal val="0"/>
                                              </p:val>
                                            </p:tav>
                                            <p:tav tm="100000">
                                              <p:val>
                                                <p:strVal val="#ppt_h"/>
                                              </p:val>
                                            </p:tav>
                                          </p:tavLst>
                                        </p:anim>
                                        <p:animEffect transition="in" filter="fade">
                                          <p:cBhvr>
                                            <p:cTn id="52" dur="500"/>
                                            <p:tgtEl>
                                              <p:spTgt spid="41"/>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3000"/>
                                </p:stCondLst>
                                <p:childTnLst>
                                  <p:par>
                                    <p:cTn id="59" presetID="31" presetClass="entr" presetSubtype="0" fill="hold" grpId="0"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400" fill="hold"/>
                                            <p:tgtEl>
                                              <p:spTgt spid="35"/>
                                            </p:tgtEl>
                                            <p:attrNameLst>
                                              <p:attrName>ppt_w</p:attrName>
                                            </p:attrNameLst>
                                          </p:cBhvr>
                                          <p:tavLst>
                                            <p:tav tm="0">
                                              <p:val>
                                                <p:fltVal val="0"/>
                                              </p:val>
                                            </p:tav>
                                            <p:tav tm="100000">
                                              <p:val>
                                                <p:strVal val="#ppt_w"/>
                                              </p:val>
                                            </p:tav>
                                          </p:tavLst>
                                        </p:anim>
                                        <p:anim calcmode="lin" valueType="num">
                                          <p:cBhvr>
                                            <p:cTn id="62" dur="400" fill="hold"/>
                                            <p:tgtEl>
                                              <p:spTgt spid="35"/>
                                            </p:tgtEl>
                                            <p:attrNameLst>
                                              <p:attrName>ppt_h</p:attrName>
                                            </p:attrNameLst>
                                          </p:cBhvr>
                                          <p:tavLst>
                                            <p:tav tm="0">
                                              <p:val>
                                                <p:fltVal val="0"/>
                                              </p:val>
                                            </p:tav>
                                            <p:tav tm="100000">
                                              <p:val>
                                                <p:strVal val="#ppt_h"/>
                                              </p:val>
                                            </p:tav>
                                          </p:tavLst>
                                        </p:anim>
                                        <p:anim calcmode="lin" valueType="num">
                                          <p:cBhvr>
                                            <p:cTn id="63" dur="400" fill="hold"/>
                                            <p:tgtEl>
                                              <p:spTgt spid="35"/>
                                            </p:tgtEl>
                                            <p:attrNameLst>
                                              <p:attrName>style.rotation</p:attrName>
                                            </p:attrNameLst>
                                          </p:cBhvr>
                                          <p:tavLst>
                                            <p:tav tm="0">
                                              <p:val>
                                                <p:fltVal val="90"/>
                                              </p:val>
                                            </p:tav>
                                            <p:tav tm="100000">
                                              <p:val>
                                                <p:fltVal val="0"/>
                                              </p:val>
                                            </p:tav>
                                          </p:tavLst>
                                        </p:anim>
                                        <p:animEffect transition="in" filter="fade">
                                          <p:cBhvr>
                                            <p:cTn id="64" dur="400"/>
                                            <p:tgtEl>
                                              <p:spTgt spid="35"/>
                                            </p:tgtEl>
                                          </p:cBhvr>
                                        </p:animEffect>
                                      </p:childTnLst>
                                    </p:cTn>
                                  </p:par>
                                </p:childTnLst>
                              </p:cTn>
                            </p:par>
                            <p:par>
                              <p:cTn id="65" fill="hold">
                                <p:stCondLst>
                                  <p:cond delay="3500"/>
                                </p:stCondLst>
                                <p:childTnLst>
                                  <p:par>
                                    <p:cTn id="66" presetID="22" presetClass="entr" presetSubtype="1" fill="hold" grpId="0" nodeType="afterEffect">
                                      <p:stCondLst>
                                        <p:cond delay="0"/>
                                      </p:stCondLst>
                                      <p:childTnLst>
                                        <p:set>
                                          <p:cBhvr>
                                            <p:cTn id="67" dur="1" fill="hold">
                                              <p:stCondLst>
                                                <p:cond delay="0"/>
                                              </p:stCondLst>
                                            </p:cTn>
                                            <p:tgtEl>
                                              <p:spTgt spid="36"/>
                                            </p:tgtEl>
                                            <p:attrNameLst>
                                              <p:attrName>style.visibility</p:attrName>
                                            </p:attrNameLst>
                                          </p:cBhvr>
                                          <p:to>
                                            <p:strVal val="visible"/>
                                          </p:to>
                                        </p:set>
                                        <p:animEffect transition="in" filter="wipe(up)">
                                          <p:cBhvr>
                                            <p:cTn id="68" dur="500"/>
                                            <p:tgtEl>
                                              <p:spTgt spid="36"/>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childTnLst>
                              </p:cTn>
                            </p:par>
                            <p:par>
                              <p:cTn id="80" fill="hold">
                                <p:stCondLst>
                                  <p:cond delay="4500"/>
                                </p:stCondLst>
                                <p:childTnLst>
                                  <p:par>
                                    <p:cTn id="81" presetID="31" presetClass="entr" presetSubtype="0" fill="hold" grpId="0"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400" fill="hold"/>
                                            <p:tgtEl>
                                              <p:spTgt spid="48"/>
                                            </p:tgtEl>
                                            <p:attrNameLst>
                                              <p:attrName>ppt_w</p:attrName>
                                            </p:attrNameLst>
                                          </p:cBhvr>
                                          <p:tavLst>
                                            <p:tav tm="0">
                                              <p:val>
                                                <p:fltVal val="0"/>
                                              </p:val>
                                            </p:tav>
                                            <p:tav tm="100000">
                                              <p:val>
                                                <p:strVal val="#ppt_w"/>
                                              </p:val>
                                            </p:tav>
                                          </p:tavLst>
                                        </p:anim>
                                        <p:anim calcmode="lin" valueType="num">
                                          <p:cBhvr>
                                            <p:cTn id="84" dur="400" fill="hold"/>
                                            <p:tgtEl>
                                              <p:spTgt spid="48"/>
                                            </p:tgtEl>
                                            <p:attrNameLst>
                                              <p:attrName>ppt_h</p:attrName>
                                            </p:attrNameLst>
                                          </p:cBhvr>
                                          <p:tavLst>
                                            <p:tav tm="0">
                                              <p:val>
                                                <p:fltVal val="0"/>
                                              </p:val>
                                            </p:tav>
                                            <p:tav tm="100000">
                                              <p:val>
                                                <p:strVal val="#ppt_h"/>
                                              </p:val>
                                            </p:tav>
                                          </p:tavLst>
                                        </p:anim>
                                        <p:anim calcmode="lin" valueType="num">
                                          <p:cBhvr>
                                            <p:cTn id="85" dur="400" fill="hold"/>
                                            <p:tgtEl>
                                              <p:spTgt spid="48"/>
                                            </p:tgtEl>
                                            <p:attrNameLst>
                                              <p:attrName>style.rotation</p:attrName>
                                            </p:attrNameLst>
                                          </p:cBhvr>
                                          <p:tavLst>
                                            <p:tav tm="0">
                                              <p:val>
                                                <p:fltVal val="90"/>
                                              </p:val>
                                            </p:tav>
                                            <p:tav tm="100000">
                                              <p:val>
                                                <p:fltVal val="0"/>
                                              </p:val>
                                            </p:tav>
                                          </p:tavLst>
                                        </p:anim>
                                        <p:animEffect transition="in" filter="fade">
                                          <p:cBhvr>
                                            <p:cTn id="86" dur="400"/>
                                            <p:tgtEl>
                                              <p:spTgt spid="48"/>
                                            </p:tgtEl>
                                          </p:cBhvr>
                                        </p:animEffect>
                                      </p:childTnLst>
                                    </p:cTn>
                                  </p:par>
                                </p:childTnLst>
                              </p:cTn>
                            </p:par>
                            <p:par>
                              <p:cTn id="87" fill="hold">
                                <p:stCondLst>
                                  <p:cond delay="5000"/>
                                </p:stCondLst>
                                <p:childTnLst>
                                  <p:par>
                                    <p:cTn id="88" presetID="22" presetClass="entr" presetSubtype="1" fill="hold" grpId="0" nodeType="afterEffect">
                                      <p:stCondLst>
                                        <p:cond delay="0"/>
                                      </p:stCondLst>
                                      <p:childTnLst>
                                        <p:set>
                                          <p:cBhvr>
                                            <p:cTn id="89" dur="1" fill="hold">
                                              <p:stCondLst>
                                                <p:cond delay="0"/>
                                              </p:stCondLst>
                                            </p:cTn>
                                            <p:tgtEl>
                                              <p:spTgt spid="40"/>
                                            </p:tgtEl>
                                            <p:attrNameLst>
                                              <p:attrName>style.visibility</p:attrName>
                                            </p:attrNameLst>
                                          </p:cBhvr>
                                          <p:to>
                                            <p:strVal val="visible"/>
                                          </p:to>
                                        </p:set>
                                        <p:animEffect transition="in" filter="wipe(up)">
                                          <p:cBhvr>
                                            <p:cTn id="90" dur="500"/>
                                            <p:tgtEl>
                                              <p:spTgt spid="40"/>
                                            </p:tgtEl>
                                          </p:cBhvr>
                                        </p:animEffect>
                                      </p:childTnLst>
                                    </p:cTn>
                                  </p:par>
                                </p:childTnLst>
                              </p:cTn>
                            </p:par>
                            <p:par>
                              <p:cTn id="91" fill="hold">
                                <p:stCondLst>
                                  <p:cond delay="5500"/>
                                </p:stCondLst>
                                <p:childTnLst>
                                  <p:par>
                                    <p:cTn id="92" presetID="53" presetClass="entr" presetSubtype="16" fill="hold" grpId="0" nodeType="afterEffect">
                                      <p:stCondLst>
                                        <p:cond delay="0"/>
                                      </p:stCondLst>
                                      <p:childTnLst>
                                        <p:set>
                                          <p:cBhvr>
                                            <p:cTn id="93" dur="1" fill="hold">
                                              <p:stCondLst>
                                                <p:cond delay="0"/>
                                              </p:stCondLst>
                                            </p:cTn>
                                            <p:tgtEl>
                                              <p:spTgt spid="45"/>
                                            </p:tgtEl>
                                            <p:attrNameLst>
                                              <p:attrName>style.visibility</p:attrName>
                                            </p:attrNameLst>
                                          </p:cBhvr>
                                          <p:to>
                                            <p:strVal val="visible"/>
                                          </p:to>
                                        </p:set>
                                        <p:anim calcmode="lin" valueType="num">
                                          <p:cBhvr>
                                            <p:cTn id="94" dur="500" fill="hold"/>
                                            <p:tgtEl>
                                              <p:spTgt spid="45"/>
                                            </p:tgtEl>
                                            <p:attrNameLst>
                                              <p:attrName>ppt_w</p:attrName>
                                            </p:attrNameLst>
                                          </p:cBhvr>
                                          <p:tavLst>
                                            <p:tav tm="0">
                                              <p:val>
                                                <p:fltVal val="0"/>
                                              </p:val>
                                            </p:tav>
                                            <p:tav tm="100000">
                                              <p:val>
                                                <p:strVal val="#ppt_w"/>
                                              </p:val>
                                            </p:tav>
                                          </p:tavLst>
                                        </p:anim>
                                        <p:anim calcmode="lin" valueType="num">
                                          <p:cBhvr>
                                            <p:cTn id="95" dur="500" fill="hold"/>
                                            <p:tgtEl>
                                              <p:spTgt spid="45"/>
                                            </p:tgtEl>
                                            <p:attrNameLst>
                                              <p:attrName>ppt_h</p:attrName>
                                            </p:attrNameLst>
                                          </p:cBhvr>
                                          <p:tavLst>
                                            <p:tav tm="0">
                                              <p:val>
                                                <p:fltVal val="0"/>
                                              </p:val>
                                            </p:tav>
                                            <p:tav tm="100000">
                                              <p:val>
                                                <p:strVal val="#ppt_h"/>
                                              </p:val>
                                            </p:tav>
                                          </p:tavLst>
                                        </p:anim>
                                        <p:animEffect transition="in" filter="fade">
                                          <p:cBhvr>
                                            <p:cTn id="96" dur="500"/>
                                            <p:tgtEl>
                                              <p:spTgt spid="45"/>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childTnLst>
                              </p:cTn>
                            </p:par>
                            <p:par>
                              <p:cTn id="102" fill="hold">
                                <p:stCondLst>
                                  <p:cond delay="6000"/>
                                </p:stCondLst>
                                <p:childTnLst>
                                  <p:par>
                                    <p:cTn id="103" presetID="31" presetClass="entr" presetSubtype="0" fill="hold" grpId="0" nodeType="afterEffect">
                                      <p:stCondLst>
                                        <p:cond delay="0"/>
                                      </p:stCondLst>
                                      <p:childTnLst>
                                        <p:set>
                                          <p:cBhvr>
                                            <p:cTn id="104" dur="1" fill="hold">
                                              <p:stCondLst>
                                                <p:cond delay="0"/>
                                              </p:stCondLst>
                                            </p:cTn>
                                            <p:tgtEl>
                                              <p:spTgt spid="47"/>
                                            </p:tgtEl>
                                            <p:attrNameLst>
                                              <p:attrName>style.visibility</p:attrName>
                                            </p:attrNameLst>
                                          </p:cBhvr>
                                          <p:to>
                                            <p:strVal val="visible"/>
                                          </p:to>
                                        </p:set>
                                        <p:anim calcmode="lin" valueType="num">
                                          <p:cBhvr>
                                            <p:cTn id="105" dur="400" fill="hold"/>
                                            <p:tgtEl>
                                              <p:spTgt spid="47"/>
                                            </p:tgtEl>
                                            <p:attrNameLst>
                                              <p:attrName>ppt_w</p:attrName>
                                            </p:attrNameLst>
                                          </p:cBhvr>
                                          <p:tavLst>
                                            <p:tav tm="0">
                                              <p:val>
                                                <p:fltVal val="0"/>
                                              </p:val>
                                            </p:tav>
                                            <p:tav tm="100000">
                                              <p:val>
                                                <p:strVal val="#ppt_w"/>
                                              </p:val>
                                            </p:tav>
                                          </p:tavLst>
                                        </p:anim>
                                        <p:anim calcmode="lin" valueType="num">
                                          <p:cBhvr>
                                            <p:cTn id="106" dur="400" fill="hold"/>
                                            <p:tgtEl>
                                              <p:spTgt spid="47"/>
                                            </p:tgtEl>
                                            <p:attrNameLst>
                                              <p:attrName>ppt_h</p:attrName>
                                            </p:attrNameLst>
                                          </p:cBhvr>
                                          <p:tavLst>
                                            <p:tav tm="0">
                                              <p:val>
                                                <p:fltVal val="0"/>
                                              </p:val>
                                            </p:tav>
                                            <p:tav tm="100000">
                                              <p:val>
                                                <p:strVal val="#ppt_h"/>
                                              </p:val>
                                            </p:tav>
                                          </p:tavLst>
                                        </p:anim>
                                        <p:anim calcmode="lin" valueType="num">
                                          <p:cBhvr>
                                            <p:cTn id="107" dur="400" fill="hold"/>
                                            <p:tgtEl>
                                              <p:spTgt spid="47"/>
                                            </p:tgtEl>
                                            <p:attrNameLst>
                                              <p:attrName>style.rotation</p:attrName>
                                            </p:attrNameLst>
                                          </p:cBhvr>
                                          <p:tavLst>
                                            <p:tav tm="0">
                                              <p:val>
                                                <p:fltVal val="90"/>
                                              </p:val>
                                            </p:tav>
                                            <p:tav tm="100000">
                                              <p:val>
                                                <p:fltVal val="0"/>
                                              </p:val>
                                            </p:tav>
                                          </p:tavLst>
                                        </p:anim>
                                        <p:animEffect transition="in" filter="fade">
                                          <p:cBhvr>
                                            <p:cTn id="108" dur="400"/>
                                            <p:tgtEl>
                                              <p:spTgt spid="47"/>
                                            </p:tgtEl>
                                          </p:cBhvr>
                                        </p:animEffect>
                                      </p:childTnLst>
                                    </p:cTn>
                                  </p:par>
                                </p:childTnLst>
                              </p:cTn>
                            </p:par>
                            <p:par>
                              <p:cTn id="109" fill="hold">
                                <p:stCondLst>
                                  <p:cond delay="6500"/>
                                </p:stCondLst>
                                <p:childTnLst>
                                  <p:par>
                                    <p:cTn id="110" presetID="22" presetClass="entr" presetSubtype="1"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Effect transition="in" filter="wipe(up)">
                                          <p:cBhvr>
                                            <p:cTn id="112"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P spid="32" grpId="0" animBg="1"/>
          <p:bldP spid="33" grpId="0" animBg="1"/>
          <p:bldP spid="34" grpId="0"/>
          <p:bldP spid="35" grpId="0"/>
          <p:bldP spid="36" grpId="0"/>
          <p:bldP spid="37" grpId="0"/>
          <p:bldP spid="38" grpId="0"/>
          <p:bldP spid="39" grpId="0"/>
          <p:bldP spid="40" grpId="0"/>
          <p:bldP spid="41" grpId="0" animBg="1"/>
          <p:bldP spid="42" grpId="0"/>
          <p:bldP spid="43" grpId="0" animBg="1"/>
          <p:bldP spid="44" grpId="0"/>
          <p:bldP spid="45" grpId="0" animBg="1"/>
          <p:bldP spid="46" grpId="0"/>
          <p:bldP spid="47" grpId="0"/>
          <p:bldP spid="48" grpId="0"/>
        </p:bldLst>
      </p:timing>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0" y="116032"/>
            <a:ext cx="12190413" cy="934348"/>
            <a:chOff x="0" y="116032"/>
            <a:chExt cx="12190413" cy="934348"/>
          </a:xfrm>
        </p:grpSpPr>
        <p:pic>
          <p:nvPicPr>
            <p:cNvPr id="11" name="Picture 4" descr="C:\Users\Administrator\Desktop\素材\Nipic_2174276_20140319144634019323.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flipH="1">
              <a:off x="372916" y="116032"/>
              <a:ext cx="1399379" cy="934348"/>
            </a:xfrm>
            <a:prstGeom prst="rect">
              <a:avLst/>
            </a:prstGeom>
            <a:noFill/>
            <a:extLst>
              <a:ext uri="{909E8E84-426E-40DD-AFC4-6F175D3DCCD1}">
                <a14:hiddenFill xmlns:a14="http://schemas.microsoft.com/office/drawing/2010/main">
                  <a:solidFill>
                    <a:srgbClr val="FFFFFF"/>
                  </a:solidFill>
                </a14:hiddenFill>
              </a:ext>
            </a:extLst>
          </p:spPr>
        </p:pic>
        <p:grpSp>
          <p:nvGrpSpPr>
            <p:cNvPr id="4" name="组合 3"/>
            <p:cNvGrpSpPr/>
            <p:nvPr/>
          </p:nvGrpSpPr>
          <p:grpSpPr>
            <a:xfrm>
              <a:off x="0" y="369419"/>
              <a:ext cx="12190413" cy="668719"/>
              <a:chOff x="0" y="511311"/>
              <a:chExt cx="12190413" cy="668719"/>
            </a:xfrm>
          </p:grpSpPr>
          <p:sp>
            <p:nvSpPr>
              <p:cNvPr id="2" name="矩形 1"/>
              <p:cNvSpPr/>
              <p:nvPr/>
            </p:nvSpPr>
            <p:spPr>
              <a:xfrm flipV="1">
                <a:off x="0" y="1134311"/>
                <a:ext cx="12190413" cy="45719"/>
              </a:xfrm>
              <a:prstGeom prst="rect">
                <a:avLst/>
              </a:prstGeom>
              <a:solidFill>
                <a:srgbClr val="A9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2"/>
              <p:cNvSpPr txBox="1"/>
              <p:nvPr/>
            </p:nvSpPr>
            <p:spPr>
              <a:xfrm>
                <a:off x="1810395" y="511311"/>
                <a:ext cx="3262432" cy="461666"/>
              </a:xfrm>
              <a:prstGeom prst="rect">
                <a:avLst/>
              </a:prstGeom>
              <a:noFill/>
            </p:spPr>
            <p:txBody>
              <a:bodyPr wrap="none" rtlCol="0">
                <a:spAutoFit/>
              </a:bodyPr>
              <a:lstStyle/>
              <a:p>
                <a:r>
                  <a:rPr lang="zh-CN" altLang="en-US" sz="2400" dirty="0">
                    <a:solidFill>
                      <a:srgbClr val="A92F2F"/>
                    </a:solidFill>
                    <a:latin typeface="微软雅黑" panose="020B0503020204020204" charset="-122"/>
                    <a:ea typeface="微软雅黑" panose="020B0503020204020204" charset="-122"/>
                  </a:rPr>
                  <a:t>点击输入相关文字标题</a:t>
                </a:r>
                <a:endParaRPr lang="zh-CN" altLang="en-US" sz="2400" dirty="0">
                  <a:solidFill>
                    <a:srgbClr val="A92F2F"/>
                  </a:solidFill>
                  <a:latin typeface="微软雅黑" panose="020B0503020204020204" charset="-122"/>
                  <a:ea typeface="微软雅黑" panose="020B0503020204020204" charset="-122"/>
                </a:endParaRPr>
              </a:p>
            </p:txBody>
          </p:sp>
        </p:grpSp>
      </p:grpSp>
      <p:sp>
        <p:nvSpPr>
          <p:cNvPr id="7" name="椭圆 6"/>
          <p:cNvSpPr/>
          <p:nvPr/>
        </p:nvSpPr>
        <p:spPr>
          <a:xfrm>
            <a:off x="5942501" y="1962824"/>
            <a:ext cx="576622" cy="576785"/>
          </a:xfrm>
          <a:prstGeom prst="ellipse">
            <a:avLst/>
          </a:prstGeom>
          <a:solidFill>
            <a:srgbClr val="A9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Impact MT Std" pitchFamily="34" charset="0"/>
                <a:ea typeface="微软雅黑" panose="020B0503020204020204" charset="-122"/>
              </a:rPr>
              <a:t>1</a:t>
            </a:r>
            <a:endParaRPr lang="zh-CN" altLang="en-US" dirty="0">
              <a:latin typeface="Impact MT Std" pitchFamily="34" charset="0"/>
              <a:ea typeface="微软雅黑" panose="020B0503020204020204" charset="-122"/>
            </a:endParaRPr>
          </a:p>
        </p:txBody>
      </p:sp>
      <p:cxnSp>
        <p:nvCxnSpPr>
          <p:cNvPr id="9" name="直接连接符 8"/>
          <p:cNvCxnSpPr/>
          <p:nvPr/>
        </p:nvCxnSpPr>
        <p:spPr>
          <a:xfrm>
            <a:off x="6506939" y="2229556"/>
            <a:ext cx="1007039" cy="0"/>
          </a:xfrm>
          <a:prstGeom prst="line">
            <a:avLst/>
          </a:prstGeom>
          <a:ln w="6350">
            <a:solidFill>
              <a:schemeClr val="bg1">
                <a:lumMod val="50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10" name="标题 11"/>
          <p:cNvSpPr txBox="1"/>
          <p:nvPr/>
        </p:nvSpPr>
        <p:spPr>
          <a:xfrm>
            <a:off x="7536480" y="2008968"/>
            <a:ext cx="3865930" cy="79665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dirty="0">
                <a:solidFill>
                  <a:schemeClr val="bg1">
                    <a:lumMod val="50000"/>
                  </a:schemeClr>
                </a:solidFill>
                <a:latin typeface="微软雅黑" panose="020B0503020204020204" charset="-122"/>
                <a:ea typeface="微软雅黑" panose="020B0503020204020204" charset="-122"/>
              </a:rPr>
              <a:t>请在此处输入详细的文字介绍信息和简介，表达图表的含义</a:t>
            </a:r>
            <a:r>
              <a:rPr lang="en-US" altLang="zh-CN" sz="1400" dirty="0">
                <a:solidFill>
                  <a:schemeClr val="bg1">
                    <a:lumMod val="50000"/>
                  </a:schemeClr>
                </a:solidFill>
                <a:latin typeface="微软雅黑" panose="020B0503020204020204" charset="-122"/>
                <a:ea typeface="微软雅黑" panose="020B0503020204020204" charset="-122"/>
              </a:rPr>
              <a:t>.</a:t>
            </a:r>
            <a:r>
              <a:rPr lang="zh-CN" altLang="en-US" sz="1400" dirty="0">
                <a:solidFill>
                  <a:schemeClr val="bg1">
                    <a:lumMod val="50000"/>
                  </a:schemeClr>
                </a:solidFill>
                <a:latin typeface="微软雅黑" panose="020B0503020204020204" charset="-122"/>
                <a:ea typeface="微软雅黑" panose="020B0503020204020204" charset="-122"/>
              </a:rPr>
              <a:t>表达图表的含义</a:t>
            </a:r>
            <a:r>
              <a:rPr lang="en-US" altLang="zh-CN" sz="1400" dirty="0">
                <a:solidFill>
                  <a:schemeClr val="bg1">
                    <a:lumMod val="50000"/>
                  </a:schemeClr>
                </a:solidFill>
                <a:latin typeface="微软雅黑" panose="020B0503020204020204" charset="-122"/>
                <a:ea typeface="微软雅黑" panose="020B0503020204020204" charset="-122"/>
              </a:rPr>
              <a:t>.</a:t>
            </a:r>
            <a:endParaRPr lang="zh-CN" altLang="en-US" sz="1400" dirty="0">
              <a:solidFill>
                <a:schemeClr val="bg1">
                  <a:lumMod val="50000"/>
                </a:schemeClr>
              </a:solidFill>
              <a:latin typeface="微软雅黑" panose="020B0503020204020204" charset="-122"/>
              <a:ea typeface="微软雅黑" panose="020B0503020204020204" charset="-122"/>
            </a:endParaRPr>
          </a:p>
          <a:p>
            <a:pPr algn="l"/>
            <a:endParaRPr lang="zh-CN" altLang="en-US" sz="1400" dirty="0">
              <a:solidFill>
                <a:schemeClr val="bg1">
                  <a:lumMod val="50000"/>
                </a:schemeClr>
              </a:solidFill>
              <a:latin typeface="微软雅黑" panose="020B0503020204020204" charset="-122"/>
              <a:ea typeface="微软雅黑" panose="020B0503020204020204" charset="-122"/>
            </a:endParaRPr>
          </a:p>
        </p:txBody>
      </p:sp>
      <p:sp>
        <p:nvSpPr>
          <p:cNvPr id="12" name="椭圆 11"/>
          <p:cNvSpPr/>
          <p:nvPr/>
        </p:nvSpPr>
        <p:spPr>
          <a:xfrm>
            <a:off x="5942502" y="2682904"/>
            <a:ext cx="576622" cy="576785"/>
          </a:xfrm>
          <a:prstGeom prst="ellipse">
            <a:avLst/>
          </a:prstGeom>
          <a:solidFill>
            <a:srgbClr val="A9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Impact MT Std" pitchFamily="34" charset="0"/>
                <a:ea typeface="微软雅黑" panose="020B0503020204020204" charset="-122"/>
              </a:rPr>
              <a:t>2</a:t>
            </a:r>
            <a:endParaRPr lang="zh-CN" altLang="en-US" dirty="0">
              <a:latin typeface="Impact MT Std" pitchFamily="34" charset="0"/>
              <a:ea typeface="微软雅黑" panose="020B0503020204020204" charset="-122"/>
            </a:endParaRPr>
          </a:p>
        </p:txBody>
      </p:sp>
      <p:cxnSp>
        <p:nvCxnSpPr>
          <p:cNvPr id="13" name="直接连接符 12"/>
          <p:cNvCxnSpPr/>
          <p:nvPr/>
        </p:nvCxnSpPr>
        <p:spPr>
          <a:xfrm>
            <a:off x="6506940" y="2949636"/>
            <a:ext cx="1007039" cy="0"/>
          </a:xfrm>
          <a:prstGeom prst="line">
            <a:avLst/>
          </a:prstGeom>
          <a:ln w="6350">
            <a:solidFill>
              <a:schemeClr val="bg1">
                <a:lumMod val="50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14" name="标题 11"/>
          <p:cNvSpPr txBox="1"/>
          <p:nvPr/>
        </p:nvSpPr>
        <p:spPr>
          <a:xfrm>
            <a:off x="7536481" y="2729048"/>
            <a:ext cx="3865930" cy="79665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dirty="0">
                <a:solidFill>
                  <a:schemeClr val="bg1">
                    <a:lumMod val="50000"/>
                  </a:schemeClr>
                </a:solidFill>
                <a:latin typeface="微软雅黑" panose="020B0503020204020204" charset="-122"/>
                <a:ea typeface="微软雅黑" panose="020B0503020204020204" charset="-122"/>
              </a:rPr>
              <a:t>请在此处输入详细的文字介绍信息和简介，表达图表的含义</a:t>
            </a:r>
            <a:r>
              <a:rPr lang="en-US" altLang="zh-CN" sz="1400" dirty="0">
                <a:solidFill>
                  <a:schemeClr val="bg1">
                    <a:lumMod val="50000"/>
                  </a:schemeClr>
                </a:solidFill>
                <a:latin typeface="微软雅黑" panose="020B0503020204020204" charset="-122"/>
                <a:ea typeface="微软雅黑" panose="020B0503020204020204" charset="-122"/>
              </a:rPr>
              <a:t>.</a:t>
            </a:r>
            <a:r>
              <a:rPr lang="zh-CN" altLang="en-US" sz="1400" dirty="0">
                <a:solidFill>
                  <a:schemeClr val="bg1">
                    <a:lumMod val="50000"/>
                  </a:schemeClr>
                </a:solidFill>
                <a:latin typeface="微软雅黑" panose="020B0503020204020204" charset="-122"/>
                <a:ea typeface="微软雅黑" panose="020B0503020204020204" charset="-122"/>
              </a:rPr>
              <a:t>表达图表的含义</a:t>
            </a:r>
            <a:r>
              <a:rPr lang="en-US" altLang="zh-CN" sz="1400" dirty="0">
                <a:solidFill>
                  <a:schemeClr val="bg1">
                    <a:lumMod val="50000"/>
                  </a:schemeClr>
                </a:solidFill>
                <a:latin typeface="微软雅黑" panose="020B0503020204020204" charset="-122"/>
                <a:ea typeface="微软雅黑" panose="020B0503020204020204" charset="-122"/>
              </a:rPr>
              <a:t>.</a:t>
            </a:r>
            <a:endParaRPr lang="zh-CN" altLang="en-US" sz="1400" dirty="0">
              <a:solidFill>
                <a:schemeClr val="bg1">
                  <a:lumMod val="50000"/>
                </a:schemeClr>
              </a:solidFill>
              <a:latin typeface="微软雅黑" panose="020B0503020204020204" charset="-122"/>
              <a:ea typeface="微软雅黑" panose="020B0503020204020204" charset="-122"/>
            </a:endParaRPr>
          </a:p>
          <a:p>
            <a:pPr algn="l"/>
            <a:endParaRPr lang="zh-CN" altLang="en-US" sz="1400" dirty="0">
              <a:solidFill>
                <a:schemeClr val="bg1">
                  <a:lumMod val="50000"/>
                </a:schemeClr>
              </a:solidFill>
              <a:latin typeface="微软雅黑" panose="020B0503020204020204" charset="-122"/>
              <a:ea typeface="微软雅黑" panose="020B0503020204020204" charset="-122"/>
            </a:endParaRPr>
          </a:p>
        </p:txBody>
      </p:sp>
      <p:sp>
        <p:nvSpPr>
          <p:cNvPr id="15" name="椭圆 14"/>
          <p:cNvSpPr/>
          <p:nvPr/>
        </p:nvSpPr>
        <p:spPr>
          <a:xfrm>
            <a:off x="5942502" y="3419784"/>
            <a:ext cx="576622" cy="576785"/>
          </a:xfrm>
          <a:prstGeom prst="ellipse">
            <a:avLst/>
          </a:prstGeom>
          <a:solidFill>
            <a:srgbClr val="A9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Impact MT Std" pitchFamily="34" charset="0"/>
                <a:ea typeface="微软雅黑" panose="020B0503020204020204" charset="-122"/>
              </a:rPr>
              <a:t>3</a:t>
            </a:r>
            <a:endParaRPr lang="zh-CN" altLang="en-US" dirty="0">
              <a:latin typeface="Impact MT Std" pitchFamily="34" charset="0"/>
              <a:ea typeface="微软雅黑" panose="020B0503020204020204" charset="-122"/>
            </a:endParaRPr>
          </a:p>
        </p:txBody>
      </p:sp>
      <p:cxnSp>
        <p:nvCxnSpPr>
          <p:cNvPr id="16" name="直接连接符 15"/>
          <p:cNvCxnSpPr/>
          <p:nvPr/>
        </p:nvCxnSpPr>
        <p:spPr>
          <a:xfrm>
            <a:off x="6506940" y="3686516"/>
            <a:ext cx="1007039" cy="0"/>
          </a:xfrm>
          <a:prstGeom prst="line">
            <a:avLst/>
          </a:prstGeom>
          <a:ln w="6350">
            <a:solidFill>
              <a:schemeClr val="bg1">
                <a:lumMod val="50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17" name="标题 11"/>
          <p:cNvSpPr txBox="1"/>
          <p:nvPr/>
        </p:nvSpPr>
        <p:spPr>
          <a:xfrm>
            <a:off x="7536481" y="3465928"/>
            <a:ext cx="3865930" cy="79665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dirty="0">
                <a:solidFill>
                  <a:schemeClr val="bg1">
                    <a:lumMod val="50000"/>
                  </a:schemeClr>
                </a:solidFill>
                <a:latin typeface="微软雅黑" panose="020B0503020204020204" charset="-122"/>
                <a:ea typeface="微软雅黑" panose="020B0503020204020204" charset="-122"/>
              </a:rPr>
              <a:t>请在此处输入详细的文字介绍信息和简介，表达图表的含义</a:t>
            </a:r>
            <a:r>
              <a:rPr lang="en-US" altLang="zh-CN" sz="1400" dirty="0">
                <a:solidFill>
                  <a:schemeClr val="bg1">
                    <a:lumMod val="50000"/>
                  </a:schemeClr>
                </a:solidFill>
                <a:latin typeface="微软雅黑" panose="020B0503020204020204" charset="-122"/>
                <a:ea typeface="微软雅黑" panose="020B0503020204020204" charset="-122"/>
              </a:rPr>
              <a:t>.</a:t>
            </a:r>
            <a:r>
              <a:rPr lang="zh-CN" altLang="en-US" sz="1400" dirty="0">
                <a:solidFill>
                  <a:schemeClr val="bg1">
                    <a:lumMod val="50000"/>
                  </a:schemeClr>
                </a:solidFill>
                <a:latin typeface="微软雅黑" panose="020B0503020204020204" charset="-122"/>
                <a:ea typeface="微软雅黑" panose="020B0503020204020204" charset="-122"/>
              </a:rPr>
              <a:t>表达图表的含义</a:t>
            </a:r>
            <a:r>
              <a:rPr lang="en-US" altLang="zh-CN" sz="1400" dirty="0">
                <a:solidFill>
                  <a:schemeClr val="bg1">
                    <a:lumMod val="50000"/>
                  </a:schemeClr>
                </a:solidFill>
                <a:latin typeface="微软雅黑" panose="020B0503020204020204" charset="-122"/>
                <a:ea typeface="微软雅黑" panose="020B0503020204020204" charset="-122"/>
              </a:rPr>
              <a:t>.</a:t>
            </a:r>
            <a:endParaRPr lang="zh-CN" altLang="en-US" sz="1400" dirty="0">
              <a:solidFill>
                <a:schemeClr val="bg1">
                  <a:lumMod val="50000"/>
                </a:schemeClr>
              </a:solidFill>
              <a:latin typeface="微软雅黑" panose="020B0503020204020204" charset="-122"/>
              <a:ea typeface="微软雅黑" panose="020B0503020204020204" charset="-122"/>
            </a:endParaRPr>
          </a:p>
          <a:p>
            <a:pPr algn="l"/>
            <a:endParaRPr lang="zh-CN" altLang="en-US" sz="1400" dirty="0">
              <a:solidFill>
                <a:schemeClr val="bg1">
                  <a:lumMod val="50000"/>
                </a:schemeClr>
              </a:solidFill>
              <a:latin typeface="微软雅黑" panose="020B0503020204020204" charset="-122"/>
              <a:ea typeface="微软雅黑" panose="020B0503020204020204" charset="-122"/>
            </a:endParaRPr>
          </a:p>
        </p:txBody>
      </p:sp>
      <p:sp>
        <p:nvSpPr>
          <p:cNvPr id="18" name="椭圆 17"/>
          <p:cNvSpPr/>
          <p:nvPr/>
        </p:nvSpPr>
        <p:spPr>
          <a:xfrm>
            <a:off x="5942503" y="4139864"/>
            <a:ext cx="576622" cy="576785"/>
          </a:xfrm>
          <a:prstGeom prst="ellipse">
            <a:avLst/>
          </a:prstGeom>
          <a:solidFill>
            <a:srgbClr val="A9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Impact MT Std" pitchFamily="34" charset="0"/>
                <a:ea typeface="微软雅黑" panose="020B0503020204020204" charset="-122"/>
              </a:rPr>
              <a:t>4</a:t>
            </a:r>
            <a:endParaRPr lang="zh-CN" altLang="en-US" dirty="0">
              <a:latin typeface="Impact MT Std" pitchFamily="34" charset="0"/>
              <a:ea typeface="微软雅黑" panose="020B0503020204020204" charset="-122"/>
            </a:endParaRPr>
          </a:p>
        </p:txBody>
      </p:sp>
      <p:cxnSp>
        <p:nvCxnSpPr>
          <p:cNvPr id="19" name="直接连接符 18"/>
          <p:cNvCxnSpPr/>
          <p:nvPr/>
        </p:nvCxnSpPr>
        <p:spPr>
          <a:xfrm>
            <a:off x="6506941" y="4406596"/>
            <a:ext cx="1007039" cy="0"/>
          </a:xfrm>
          <a:prstGeom prst="line">
            <a:avLst/>
          </a:prstGeom>
          <a:ln w="6350">
            <a:solidFill>
              <a:schemeClr val="bg1">
                <a:lumMod val="50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20" name="标题 11"/>
          <p:cNvSpPr txBox="1"/>
          <p:nvPr/>
        </p:nvSpPr>
        <p:spPr>
          <a:xfrm>
            <a:off x="7536482" y="4186008"/>
            <a:ext cx="3865930" cy="79665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dirty="0">
                <a:solidFill>
                  <a:schemeClr val="bg1">
                    <a:lumMod val="50000"/>
                  </a:schemeClr>
                </a:solidFill>
                <a:latin typeface="微软雅黑" panose="020B0503020204020204" charset="-122"/>
                <a:ea typeface="微软雅黑" panose="020B0503020204020204" charset="-122"/>
              </a:rPr>
              <a:t>请在此处输入详细的文字介绍信息和简介，表达图表的含义</a:t>
            </a:r>
            <a:r>
              <a:rPr lang="en-US" altLang="zh-CN" sz="1400" dirty="0">
                <a:solidFill>
                  <a:schemeClr val="bg1">
                    <a:lumMod val="50000"/>
                  </a:schemeClr>
                </a:solidFill>
                <a:latin typeface="微软雅黑" panose="020B0503020204020204" charset="-122"/>
                <a:ea typeface="微软雅黑" panose="020B0503020204020204" charset="-122"/>
              </a:rPr>
              <a:t>.</a:t>
            </a:r>
            <a:r>
              <a:rPr lang="zh-CN" altLang="en-US" sz="1400" dirty="0">
                <a:solidFill>
                  <a:schemeClr val="bg1">
                    <a:lumMod val="50000"/>
                  </a:schemeClr>
                </a:solidFill>
                <a:latin typeface="微软雅黑" panose="020B0503020204020204" charset="-122"/>
                <a:ea typeface="微软雅黑" panose="020B0503020204020204" charset="-122"/>
              </a:rPr>
              <a:t>表达图表的含义</a:t>
            </a:r>
            <a:r>
              <a:rPr lang="en-US" altLang="zh-CN" sz="1400" dirty="0">
                <a:solidFill>
                  <a:schemeClr val="bg1">
                    <a:lumMod val="50000"/>
                  </a:schemeClr>
                </a:solidFill>
                <a:latin typeface="微软雅黑" panose="020B0503020204020204" charset="-122"/>
                <a:ea typeface="微软雅黑" panose="020B0503020204020204" charset="-122"/>
              </a:rPr>
              <a:t>.</a:t>
            </a:r>
            <a:endParaRPr lang="zh-CN" altLang="en-US" sz="1400" dirty="0">
              <a:solidFill>
                <a:schemeClr val="bg1">
                  <a:lumMod val="50000"/>
                </a:schemeClr>
              </a:solidFill>
              <a:latin typeface="微软雅黑" panose="020B0503020204020204" charset="-122"/>
              <a:ea typeface="微软雅黑" panose="020B0503020204020204" charset="-122"/>
            </a:endParaRPr>
          </a:p>
          <a:p>
            <a:pPr algn="l"/>
            <a:endParaRPr lang="zh-CN" altLang="en-US" sz="1400" dirty="0">
              <a:solidFill>
                <a:schemeClr val="bg1">
                  <a:lumMod val="50000"/>
                </a:schemeClr>
              </a:solidFill>
              <a:latin typeface="微软雅黑" panose="020B0503020204020204" charset="-122"/>
              <a:ea typeface="微软雅黑" panose="020B0503020204020204" charset="-122"/>
            </a:endParaRPr>
          </a:p>
        </p:txBody>
      </p:sp>
      <p:sp>
        <p:nvSpPr>
          <p:cNvPr id="21" name="椭圆 20"/>
          <p:cNvSpPr/>
          <p:nvPr/>
        </p:nvSpPr>
        <p:spPr>
          <a:xfrm>
            <a:off x="5942502" y="4859944"/>
            <a:ext cx="576622" cy="576785"/>
          </a:xfrm>
          <a:prstGeom prst="ellipse">
            <a:avLst/>
          </a:prstGeom>
          <a:solidFill>
            <a:srgbClr val="A9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Impact MT Std" pitchFamily="34" charset="0"/>
                <a:ea typeface="微软雅黑" panose="020B0503020204020204" charset="-122"/>
              </a:rPr>
              <a:t>5</a:t>
            </a:r>
            <a:endParaRPr lang="zh-CN" altLang="en-US" dirty="0">
              <a:latin typeface="Impact MT Std" pitchFamily="34" charset="0"/>
              <a:ea typeface="微软雅黑" panose="020B0503020204020204" charset="-122"/>
            </a:endParaRPr>
          </a:p>
        </p:txBody>
      </p:sp>
      <p:cxnSp>
        <p:nvCxnSpPr>
          <p:cNvPr id="22" name="直接连接符 21"/>
          <p:cNvCxnSpPr/>
          <p:nvPr/>
        </p:nvCxnSpPr>
        <p:spPr>
          <a:xfrm>
            <a:off x="6506940" y="5126676"/>
            <a:ext cx="1007039" cy="0"/>
          </a:xfrm>
          <a:prstGeom prst="line">
            <a:avLst/>
          </a:prstGeom>
          <a:ln w="6350">
            <a:solidFill>
              <a:schemeClr val="bg1">
                <a:lumMod val="50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23" name="标题 11"/>
          <p:cNvSpPr txBox="1"/>
          <p:nvPr/>
        </p:nvSpPr>
        <p:spPr>
          <a:xfrm>
            <a:off x="7536481" y="4906088"/>
            <a:ext cx="3865930" cy="79665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dirty="0">
                <a:solidFill>
                  <a:schemeClr val="bg1">
                    <a:lumMod val="50000"/>
                  </a:schemeClr>
                </a:solidFill>
                <a:latin typeface="微软雅黑" panose="020B0503020204020204" charset="-122"/>
                <a:ea typeface="微软雅黑" panose="020B0503020204020204" charset="-122"/>
              </a:rPr>
              <a:t>请在此处输入详细的文字介绍信息和简介，表达图表的含义</a:t>
            </a:r>
            <a:r>
              <a:rPr lang="en-US" altLang="zh-CN" sz="1400" dirty="0">
                <a:solidFill>
                  <a:schemeClr val="bg1">
                    <a:lumMod val="50000"/>
                  </a:schemeClr>
                </a:solidFill>
                <a:latin typeface="微软雅黑" panose="020B0503020204020204" charset="-122"/>
                <a:ea typeface="微软雅黑" panose="020B0503020204020204" charset="-122"/>
              </a:rPr>
              <a:t>.</a:t>
            </a:r>
            <a:r>
              <a:rPr lang="zh-CN" altLang="en-US" sz="1400" dirty="0">
                <a:solidFill>
                  <a:schemeClr val="bg1">
                    <a:lumMod val="50000"/>
                  </a:schemeClr>
                </a:solidFill>
                <a:latin typeface="微软雅黑" panose="020B0503020204020204" charset="-122"/>
                <a:ea typeface="微软雅黑" panose="020B0503020204020204" charset="-122"/>
              </a:rPr>
              <a:t>表达图表的含义</a:t>
            </a:r>
            <a:r>
              <a:rPr lang="en-US" altLang="zh-CN" sz="1400" dirty="0">
                <a:solidFill>
                  <a:schemeClr val="bg1">
                    <a:lumMod val="50000"/>
                  </a:schemeClr>
                </a:solidFill>
                <a:latin typeface="微软雅黑" panose="020B0503020204020204" charset="-122"/>
                <a:ea typeface="微软雅黑" panose="020B0503020204020204" charset="-122"/>
              </a:rPr>
              <a:t>.</a:t>
            </a:r>
            <a:endParaRPr lang="zh-CN" altLang="en-US" sz="1400" dirty="0">
              <a:solidFill>
                <a:schemeClr val="bg1">
                  <a:lumMod val="50000"/>
                </a:schemeClr>
              </a:solidFill>
              <a:latin typeface="微软雅黑" panose="020B0503020204020204" charset="-122"/>
              <a:ea typeface="微软雅黑" panose="020B0503020204020204" charset="-122"/>
            </a:endParaRPr>
          </a:p>
          <a:p>
            <a:pPr algn="l"/>
            <a:endParaRPr lang="zh-CN" altLang="en-US" sz="1400" dirty="0">
              <a:solidFill>
                <a:schemeClr val="bg1">
                  <a:lumMod val="50000"/>
                </a:schemeClr>
              </a:solidFill>
              <a:latin typeface="微软雅黑" panose="020B0503020204020204" charset="-122"/>
              <a:ea typeface="微软雅黑" panose="020B0503020204020204" charset="-122"/>
            </a:endParaRPr>
          </a:p>
        </p:txBody>
      </p:sp>
      <p:sp>
        <p:nvSpPr>
          <p:cNvPr id="24" name="椭圆 23"/>
          <p:cNvSpPr/>
          <p:nvPr/>
        </p:nvSpPr>
        <p:spPr>
          <a:xfrm>
            <a:off x="5942503" y="5580024"/>
            <a:ext cx="576622" cy="576785"/>
          </a:xfrm>
          <a:prstGeom prst="ellipse">
            <a:avLst/>
          </a:prstGeom>
          <a:solidFill>
            <a:srgbClr val="A9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Impact MT Std" pitchFamily="34" charset="0"/>
                <a:ea typeface="微软雅黑" panose="020B0503020204020204" charset="-122"/>
              </a:rPr>
              <a:t>6</a:t>
            </a:r>
            <a:endParaRPr lang="zh-CN" altLang="en-US" dirty="0">
              <a:latin typeface="Impact MT Std" pitchFamily="34" charset="0"/>
              <a:ea typeface="微软雅黑" panose="020B0503020204020204" charset="-122"/>
            </a:endParaRPr>
          </a:p>
        </p:txBody>
      </p:sp>
      <p:cxnSp>
        <p:nvCxnSpPr>
          <p:cNvPr id="25" name="直接连接符 24"/>
          <p:cNvCxnSpPr/>
          <p:nvPr/>
        </p:nvCxnSpPr>
        <p:spPr>
          <a:xfrm>
            <a:off x="6506941" y="5846756"/>
            <a:ext cx="1007039" cy="0"/>
          </a:xfrm>
          <a:prstGeom prst="line">
            <a:avLst/>
          </a:prstGeom>
          <a:ln w="6350">
            <a:solidFill>
              <a:schemeClr val="bg1">
                <a:lumMod val="50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26" name="标题 11"/>
          <p:cNvSpPr txBox="1"/>
          <p:nvPr/>
        </p:nvSpPr>
        <p:spPr>
          <a:xfrm>
            <a:off x="7536482" y="5626168"/>
            <a:ext cx="3865930" cy="79665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dirty="0">
                <a:solidFill>
                  <a:schemeClr val="bg1">
                    <a:lumMod val="50000"/>
                  </a:schemeClr>
                </a:solidFill>
                <a:latin typeface="微软雅黑" panose="020B0503020204020204" charset="-122"/>
                <a:ea typeface="微软雅黑" panose="020B0503020204020204" charset="-122"/>
              </a:rPr>
              <a:t>请在此处输入详细的文字介绍信息和简介，表达图表的含义</a:t>
            </a:r>
            <a:r>
              <a:rPr lang="en-US" altLang="zh-CN" sz="1400" dirty="0">
                <a:solidFill>
                  <a:schemeClr val="bg1">
                    <a:lumMod val="50000"/>
                  </a:schemeClr>
                </a:solidFill>
                <a:latin typeface="微软雅黑" panose="020B0503020204020204" charset="-122"/>
                <a:ea typeface="微软雅黑" panose="020B0503020204020204" charset="-122"/>
              </a:rPr>
              <a:t>.</a:t>
            </a:r>
            <a:r>
              <a:rPr lang="zh-CN" altLang="en-US" sz="1400" dirty="0">
                <a:solidFill>
                  <a:schemeClr val="bg1">
                    <a:lumMod val="50000"/>
                  </a:schemeClr>
                </a:solidFill>
                <a:latin typeface="微软雅黑" panose="020B0503020204020204" charset="-122"/>
                <a:ea typeface="微软雅黑" panose="020B0503020204020204" charset="-122"/>
              </a:rPr>
              <a:t>表达图表的含义</a:t>
            </a:r>
            <a:r>
              <a:rPr lang="en-US" altLang="zh-CN" sz="1400" dirty="0">
                <a:solidFill>
                  <a:schemeClr val="bg1">
                    <a:lumMod val="50000"/>
                  </a:schemeClr>
                </a:solidFill>
                <a:latin typeface="微软雅黑" panose="020B0503020204020204" charset="-122"/>
                <a:ea typeface="微软雅黑" panose="020B0503020204020204" charset="-122"/>
              </a:rPr>
              <a:t>.</a:t>
            </a:r>
            <a:endParaRPr lang="zh-CN" altLang="en-US" sz="1400" dirty="0">
              <a:solidFill>
                <a:schemeClr val="bg1">
                  <a:lumMod val="50000"/>
                </a:schemeClr>
              </a:solidFill>
              <a:latin typeface="微软雅黑" panose="020B0503020204020204" charset="-122"/>
              <a:ea typeface="微软雅黑" panose="020B0503020204020204" charset="-122"/>
            </a:endParaRPr>
          </a:p>
          <a:p>
            <a:pPr algn="l"/>
            <a:endParaRPr lang="zh-CN" altLang="en-US" sz="1400" dirty="0">
              <a:solidFill>
                <a:schemeClr val="bg1">
                  <a:lumMod val="50000"/>
                </a:schemeClr>
              </a:solidFill>
              <a:latin typeface="微软雅黑" panose="020B0503020204020204" charset="-122"/>
              <a:ea typeface="微软雅黑" panose="020B0503020204020204" charset="-122"/>
            </a:endParaRPr>
          </a:p>
        </p:txBody>
      </p:sp>
      <p:pic>
        <p:nvPicPr>
          <p:cNvPr id="28"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15804" y="1951673"/>
            <a:ext cx="4589855" cy="4259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500"/>
                                        <p:tgtEl>
                                          <p:spTgt spid="9"/>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left)">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500"/>
                                        <p:tgtEl>
                                          <p:spTgt spid="15"/>
                                        </p:tgtEl>
                                      </p:cBhvr>
                                    </p:animEffect>
                                  </p:childTnLst>
                                </p:cTn>
                              </p:par>
                            </p:childTnLst>
                          </p:cTn>
                        </p:par>
                        <p:par>
                          <p:cTn id="40" fill="hold">
                            <p:stCondLst>
                              <p:cond delay="4000"/>
                            </p:stCondLst>
                            <p:childTnLst>
                              <p:par>
                                <p:cTn id="41" presetID="22" presetClass="entr" presetSubtype="8"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wipe(left)">
                                      <p:cBhvr>
                                        <p:cTn id="43" dur="500"/>
                                        <p:tgtEl>
                                          <p:spTgt spid="1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10" presetClass="entr" presetSubtype="0"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fade">
                                      <p:cBhvr>
                                        <p:cTn id="53" dur="500"/>
                                        <p:tgtEl>
                                          <p:spTgt spid="18"/>
                                        </p:tgtEl>
                                      </p:cBhvr>
                                    </p:animEffect>
                                  </p:childTnLst>
                                </p:cTn>
                              </p:par>
                            </p:childTnLst>
                          </p:cTn>
                        </p:par>
                        <p:par>
                          <p:cTn id="54" fill="hold">
                            <p:stCondLst>
                              <p:cond delay="5500"/>
                            </p:stCondLst>
                            <p:childTnLst>
                              <p:par>
                                <p:cTn id="55" presetID="22" presetClass="entr" presetSubtype="8" fill="hold"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left)">
                                      <p:cBhvr>
                                        <p:cTn id="57" dur="500"/>
                                        <p:tgtEl>
                                          <p:spTgt spid="19"/>
                                        </p:tgtEl>
                                      </p:cBhvr>
                                    </p:animEffect>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20"/>
                                        </p:tgtEl>
                                        <p:attrNameLst>
                                          <p:attrName>style.visibility</p:attrName>
                                        </p:attrNameLst>
                                      </p:cBhvr>
                                      <p:to>
                                        <p:strVal val="visible"/>
                                      </p:to>
                                    </p:set>
                                    <p:anim calcmode="lin" valueType="num">
                                      <p:cBhvr>
                                        <p:cTn id="61" dur="500" fill="hold"/>
                                        <p:tgtEl>
                                          <p:spTgt spid="20"/>
                                        </p:tgtEl>
                                        <p:attrNameLst>
                                          <p:attrName>ppt_w</p:attrName>
                                        </p:attrNameLst>
                                      </p:cBhvr>
                                      <p:tavLst>
                                        <p:tav tm="0">
                                          <p:val>
                                            <p:fltVal val="0"/>
                                          </p:val>
                                        </p:tav>
                                        <p:tav tm="100000">
                                          <p:val>
                                            <p:strVal val="#ppt_w"/>
                                          </p:val>
                                        </p:tav>
                                      </p:tavLst>
                                    </p:anim>
                                    <p:anim calcmode="lin" valueType="num">
                                      <p:cBhvr>
                                        <p:cTn id="62" dur="500" fill="hold"/>
                                        <p:tgtEl>
                                          <p:spTgt spid="20"/>
                                        </p:tgtEl>
                                        <p:attrNameLst>
                                          <p:attrName>ppt_h</p:attrName>
                                        </p:attrNameLst>
                                      </p:cBhvr>
                                      <p:tavLst>
                                        <p:tav tm="0">
                                          <p:val>
                                            <p:fltVal val="0"/>
                                          </p:val>
                                        </p:tav>
                                        <p:tav tm="100000">
                                          <p:val>
                                            <p:strVal val="#ppt_h"/>
                                          </p:val>
                                        </p:tav>
                                      </p:tavLst>
                                    </p:anim>
                                    <p:animEffect transition="in" filter="fade">
                                      <p:cBhvr>
                                        <p:cTn id="63" dur="500"/>
                                        <p:tgtEl>
                                          <p:spTgt spid="20"/>
                                        </p:tgtEl>
                                      </p:cBhvr>
                                    </p:animEffect>
                                  </p:childTnLst>
                                </p:cTn>
                              </p:par>
                            </p:childTnLst>
                          </p:cTn>
                        </p:par>
                        <p:par>
                          <p:cTn id="64" fill="hold">
                            <p:stCondLst>
                              <p:cond delay="6500"/>
                            </p:stCondLst>
                            <p:childTnLst>
                              <p:par>
                                <p:cTn id="65" presetID="10" presetClass="entr" presetSubtype="0" fill="hold" grpId="0" nodeType="after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8" fill="hold"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wipe(left)">
                                      <p:cBhvr>
                                        <p:cTn id="71" dur="500"/>
                                        <p:tgtEl>
                                          <p:spTgt spid="22"/>
                                        </p:tgtEl>
                                      </p:cBhvr>
                                    </p:animEffect>
                                  </p:childTnLst>
                                </p:cTn>
                              </p:par>
                            </p:childTnLst>
                          </p:cTn>
                        </p:par>
                        <p:par>
                          <p:cTn id="72" fill="hold">
                            <p:stCondLst>
                              <p:cond delay="7500"/>
                            </p:stCondLst>
                            <p:childTnLst>
                              <p:par>
                                <p:cTn id="73" presetID="53" presetClass="entr" presetSubtype="16" fill="hold" grpId="0" nodeType="afterEffect">
                                  <p:stCondLst>
                                    <p:cond delay="0"/>
                                  </p:stCondLst>
                                  <p:childTnLst>
                                    <p:set>
                                      <p:cBhvr>
                                        <p:cTn id="74" dur="1" fill="hold">
                                          <p:stCondLst>
                                            <p:cond delay="0"/>
                                          </p:stCondLst>
                                        </p:cTn>
                                        <p:tgtEl>
                                          <p:spTgt spid="23"/>
                                        </p:tgtEl>
                                        <p:attrNameLst>
                                          <p:attrName>style.visibility</p:attrName>
                                        </p:attrNameLst>
                                      </p:cBhvr>
                                      <p:to>
                                        <p:strVal val="visible"/>
                                      </p:to>
                                    </p:set>
                                    <p:anim calcmode="lin" valueType="num">
                                      <p:cBhvr>
                                        <p:cTn id="75" dur="500" fill="hold"/>
                                        <p:tgtEl>
                                          <p:spTgt spid="23"/>
                                        </p:tgtEl>
                                        <p:attrNameLst>
                                          <p:attrName>ppt_w</p:attrName>
                                        </p:attrNameLst>
                                      </p:cBhvr>
                                      <p:tavLst>
                                        <p:tav tm="0">
                                          <p:val>
                                            <p:fltVal val="0"/>
                                          </p:val>
                                        </p:tav>
                                        <p:tav tm="100000">
                                          <p:val>
                                            <p:strVal val="#ppt_w"/>
                                          </p:val>
                                        </p:tav>
                                      </p:tavLst>
                                    </p:anim>
                                    <p:anim calcmode="lin" valueType="num">
                                      <p:cBhvr>
                                        <p:cTn id="76" dur="500" fill="hold"/>
                                        <p:tgtEl>
                                          <p:spTgt spid="23"/>
                                        </p:tgtEl>
                                        <p:attrNameLst>
                                          <p:attrName>ppt_h</p:attrName>
                                        </p:attrNameLst>
                                      </p:cBhvr>
                                      <p:tavLst>
                                        <p:tav tm="0">
                                          <p:val>
                                            <p:fltVal val="0"/>
                                          </p:val>
                                        </p:tav>
                                        <p:tav tm="100000">
                                          <p:val>
                                            <p:strVal val="#ppt_h"/>
                                          </p:val>
                                        </p:tav>
                                      </p:tavLst>
                                    </p:anim>
                                    <p:animEffect transition="in" filter="fade">
                                      <p:cBhvr>
                                        <p:cTn id="77" dur="500"/>
                                        <p:tgtEl>
                                          <p:spTgt spid="23"/>
                                        </p:tgtEl>
                                      </p:cBhvr>
                                    </p:animEffect>
                                  </p:childTnLst>
                                </p:cTn>
                              </p:par>
                            </p:childTnLst>
                          </p:cTn>
                        </p:par>
                        <p:par>
                          <p:cTn id="78" fill="hold">
                            <p:stCondLst>
                              <p:cond delay="8000"/>
                            </p:stCondLst>
                            <p:childTnLst>
                              <p:par>
                                <p:cTn id="79" presetID="10" presetClass="entr" presetSubtype="0" fill="hold" grpId="0" nodeType="afterEffect">
                                  <p:stCondLst>
                                    <p:cond delay="0"/>
                                  </p:stCondLst>
                                  <p:childTnLst>
                                    <p:set>
                                      <p:cBhvr>
                                        <p:cTn id="80" dur="1" fill="hold">
                                          <p:stCondLst>
                                            <p:cond delay="0"/>
                                          </p:stCondLst>
                                        </p:cTn>
                                        <p:tgtEl>
                                          <p:spTgt spid="24"/>
                                        </p:tgtEl>
                                        <p:attrNameLst>
                                          <p:attrName>style.visibility</p:attrName>
                                        </p:attrNameLst>
                                      </p:cBhvr>
                                      <p:to>
                                        <p:strVal val="visible"/>
                                      </p:to>
                                    </p:set>
                                    <p:animEffect transition="in" filter="fade">
                                      <p:cBhvr>
                                        <p:cTn id="81" dur="500"/>
                                        <p:tgtEl>
                                          <p:spTgt spid="24"/>
                                        </p:tgtEl>
                                      </p:cBhvr>
                                    </p:animEffect>
                                  </p:childTnLst>
                                </p:cTn>
                              </p:par>
                            </p:childTnLst>
                          </p:cTn>
                        </p:par>
                        <p:par>
                          <p:cTn id="82" fill="hold">
                            <p:stCondLst>
                              <p:cond delay="8500"/>
                            </p:stCondLst>
                            <p:childTnLst>
                              <p:par>
                                <p:cTn id="83" presetID="22" presetClass="entr" presetSubtype="8" fill="hold"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wipe(left)">
                                      <p:cBhvr>
                                        <p:cTn id="85" dur="500"/>
                                        <p:tgtEl>
                                          <p:spTgt spid="25"/>
                                        </p:tgtEl>
                                      </p:cBhvr>
                                    </p:animEffect>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 calcmode="lin" valueType="num">
                                      <p:cBhvr>
                                        <p:cTn id="89" dur="500" fill="hold"/>
                                        <p:tgtEl>
                                          <p:spTgt spid="26"/>
                                        </p:tgtEl>
                                        <p:attrNameLst>
                                          <p:attrName>ppt_w</p:attrName>
                                        </p:attrNameLst>
                                      </p:cBhvr>
                                      <p:tavLst>
                                        <p:tav tm="0">
                                          <p:val>
                                            <p:fltVal val="0"/>
                                          </p:val>
                                        </p:tav>
                                        <p:tav tm="100000">
                                          <p:val>
                                            <p:strVal val="#ppt_w"/>
                                          </p:val>
                                        </p:tav>
                                      </p:tavLst>
                                    </p:anim>
                                    <p:anim calcmode="lin" valueType="num">
                                      <p:cBhvr>
                                        <p:cTn id="90" dur="500" fill="hold"/>
                                        <p:tgtEl>
                                          <p:spTgt spid="26"/>
                                        </p:tgtEl>
                                        <p:attrNameLst>
                                          <p:attrName>ppt_h</p:attrName>
                                        </p:attrNameLst>
                                      </p:cBhvr>
                                      <p:tavLst>
                                        <p:tav tm="0">
                                          <p:val>
                                            <p:fltVal val="0"/>
                                          </p:val>
                                        </p:tav>
                                        <p:tav tm="100000">
                                          <p:val>
                                            <p:strVal val="#ppt_h"/>
                                          </p:val>
                                        </p:tav>
                                      </p:tavLst>
                                    </p:anim>
                                    <p:animEffect transition="in" filter="fade">
                                      <p:cBhvr>
                                        <p:cTn id="91" dur="500"/>
                                        <p:tgtEl>
                                          <p:spTgt spid="26"/>
                                        </p:tgtEl>
                                      </p:cBhvr>
                                    </p:animEffect>
                                  </p:childTnLst>
                                </p:cTn>
                              </p:par>
                            </p:childTnLst>
                          </p:cTn>
                        </p:par>
                        <p:par>
                          <p:cTn id="92" fill="hold">
                            <p:stCondLst>
                              <p:cond delay="9500"/>
                            </p:stCondLst>
                            <p:childTnLst>
                              <p:par>
                                <p:cTn id="93" presetID="2" presetClass="entr" presetSubtype="4" fill="hold" nodeType="afterEffect">
                                  <p:stCondLst>
                                    <p:cond delay="0"/>
                                  </p:stCondLst>
                                  <p:childTnLst>
                                    <p:set>
                                      <p:cBhvr>
                                        <p:cTn id="94" dur="1" fill="hold">
                                          <p:stCondLst>
                                            <p:cond delay="0"/>
                                          </p:stCondLst>
                                        </p:cTn>
                                        <p:tgtEl>
                                          <p:spTgt spid="28"/>
                                        </p:tgtEl>
                                        <p:attrNameLst>
                                          <p:attrName>style.visibility</p:attrName>
                                        </p:attrNameLst>
                                      </p:cBhvr>
                                      <p:to>
                                        <p:strVal val="visible"/>
                                      </p:to>
                                    </p:set>
                                    <p:anim calcmode="lin" valueType="num">
                                      <p:cBhvr additive="base">
                                        <p:cTn id="95" dur="500" fill="hold"/>
                                        <p:tgtEl>
                                          <p:spTgt spid="28"/>
                                        </p:tgtEl>
                                        <p:attrNameLst>
                                          <p:attrName>ppt_x</p:attrName>
                                        </p:attrNameLst>
                                      </p:cBhvr>
                                      <p:tavLst>
                                        <p:tav tm="0">
                                          <p:val>
                                            <p:strVal val="#ppt_x"/>
                                          </p:val>
                                        </p:tav>
                                        <p:tav tm="100000">
                                          <p:val>
                                            <p:strVal val="#ppt_x"/>
                                          </p:val>
                                        </p:tav>
                                      </p:tavLst>
                                    </p:anim>
                                    <p:anim calcmode="lin" valueType="num">
                                      <p:cBhvr additive="base">
                                        <p:cTn id="96"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p:bldP spid="12" grpId="0" animBg="1"/>
      <p:bldP spid="14" grpId="0"/>
      <p:bldP spid="15" grpId="0" animBg="1"/>
      <p:bldP spid="17" grpId="0"/>
      <p:bldP spid="18" grpId="0" animBg="1"/>
      <p:bldP spid="20" grpId="0"/>
      <p:bldP spid="21" grpId="0" animBg="1"/>
      <p:bldP spid="23" grpId="0"/>
      <p:bldP spid="24" grpId="0" animBg="1"/>
      <p:bldP spid="2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0" y="116032"/>
            <a:ext cx="12190413" cy="934348"/>
            <a:chOff x="0" y="116032"/>
            <a:chExt cx="12190413" cy="934348"/>
          </a:xfrm>
        </p:grpSpPr>
        <p:pic>
          <p:nvPicPr>
            <p:cNvPr id="11" name="Picture 4" descr="C:\Users\Administrator\Desktop\素材\Nipic_2174276_20140319144634019323.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flipH="1">
              <a:off x="372916" y="116032"/>
              <a:ext cx="1399379" cy="934348"/>
            </a:xfrm>
            <a:prstGeom prst="rect">
              <a:avLst/>
            </a:prstGeom>
            <a:noFill/>
            <a:extLst>
              <a:ext uri="{909E8E84-426E-40DD-AFC4-6F175D3DCCD1}">
                <a14:hiddenFill xmlns:a14="http://schemas.microsoft.com/office/drawing/2010/main">
                  <a:solidFill>
                    <a:srgbClr val="FFFFFF"/>
                  </a:solidFill>
                </a14:hiddenFill>
              </a:ext>
            </a:extLst>
          </p:spPr>
        </p:pic>
        <p:grpSp>
          <p:nvGrpSpPr>
            <p:cNvPr id="4" name="组合 3"/>
            <p:cNvGrpSpPr/>
            <p:nvPr/>
          </p:nvGrpSpPr>
          <p:grpSpPr>
            <a:xfrm>
              <a:off x="0" y="369419"/>
              <a:ext cx="12190413" cy="668719"/>
              <a:chOff x="0" y="511311"/>
              <a:chExt cx="12190413" cy="668719"/>
            </a:xfrm>
          </p:grpSpPr>
          <p:sp>
            <p:nvSpPr>
              <p:cNvPr id="2" name="矩形 1"/>
              <p:cNvSpPr/>
              <p:nvPr/>
            </p:nvSpPr>
            <p:spPr>
              <a:xfrm flipV="1">
                <a:off x="0" y="1134311"/>
                <a:ext cx="12190413" cy="45719"/>
              </a:xfrm>
              <a:prstGeom prst="rect">
                <a:avLst/>
              </a:prstGeom>
              <a:solidFill>
                <a:srgbClr val="A9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2"/>
              <p:cNvSpPr txBox="1"/>
              <p:nvPr/>
            </p:nvSpPr>
            <p:spPr>
              <a:xfrm>
                <a:off x="1810395" y="511311"/>
                <a:ext cx="3262432" cy="461666"/>
              </a:xfrm>
              <a:prstGeom prst="rect">
                <a:avLst/>
              </a:prstGeom>
              <a:noFill/>
            </p:spPr>
            <p:txBody>
              <a:bodyPr wrap="none" rtlCol="0">
                <a:spAutoFit/>
              </a:bodyPr>
              <a:lstStyle/>
              <a:p>
                <a:r>
                  <a:rPr lang="zh-CN" altLang="en-US" sz="2400" dirty="0">
                    <a:solidFill>
                      <a:srgbClr val="A92F2F"/>
                    </a:solidFill>
                    <a:latin typeface="微软雅黑" panose="020B0503020204020204" charset="-122"/>
                    <a:ea typeface="微软雅黑" panose="020B0503020204020204" charset="-122"/>
                  </a:rPr>
                  <a:t>点击输入相关文字标题</a:t>
                </a:r>
                <a:endParaRPr lang="zh-CN" altLang="en-US" sz="2400" dirty="0">
                  <a:solidFill>
                    <a:srgbClr val="A92F2F"/>
                  </a:solidFill>
                  <a:latin typeface="微软雅黑" panose="020B0503020204020204" charset="-122"/>
                  <a:ea typeface="微软雅黑" panose="020B0503020204020204" charset="-122"/>
                </a:endParaRPr>
              </a:p>
            </p:txBody>
          </p:sp>
        </p:grpSp>
      </p:grpSp>
      <p:sp>
        <p:nvSpPr>
          <p:cNvPr id="7" name="椭圆 6"/>
          <p:cNvSpPr/>
          <p:nvPr/>
        </p:nvSpPr>
        <p:spPr>
          <a:xfrm flipV="1">
            <a:off x="8136762" y="2352561"/>
            <a:ext cx="881379" cy="881379"/>
          </a:xfrm>
          <a:prstGeom prst="ellipse">
            <a:avLst/>
          </a:prstGeom>
          <a:solidFill>
            <a:srgbClr val="A92F2F"/>
          </a:solidFill>
          <a:ln>
            <a:solidFill>
              <a:srgbClr val="A92F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9" name="椭圆 8"/>
          <p:cNvSpPr/>
          <p:nvPr/>
        </p:nvSpPr>
        <p:spPr>
          <a:xfrm flipV="1">
            <a:off x="4973570" y="2352561"/>
            <a:ext cx="881379" cy="881379"/>
          </a:xfrm>
          <a:prstGeom prst="ellipse">
            <a:avLst/>
          </a:prstGeom>
          <a:solidFill>
            <a:srgbClr val="A92F2F"/>
          </a:solidFill>
          <a:ln>
            <a:solidFill>
              <a:srgbClr val="A92F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0" name="椭圆 9"/>
          <p:cNvSpPr/>
          <p:nvPr/>
        </p:nvSpPr>
        <p:spPr>
          <a:xfrm flipV="1">
            <a:off x="1780592" y="2352561"/>
            <a:ext cx="881379" cy="881379"/>
          </a:xfrm>
          <a:prstGeom prst="ellipse">
            <a:avLst/>
          </a:prstGeom>
          <a:solidFill>
            <a:srgbClr val="A92F2F"/>
          </a:solidFill>
          <a:ln>
            <a:solidFill>
              <a:srgbClr val="A92F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nvGrpSpPr>
          <p:cNvPr id="12" name="组合 11"/>
          <p:cNvGrpSpPr/>
          <p:nvPr/>
        </p:nvGrpSpPr>
        <p:grpSpPr>
          <a:xfrm>
            <a:off x="1142741" y="2385273"/>
            <a:ext cx="4170812" cy="2318790"/>
            <a:chOff x="528437" y="1726587"/>
            <a:chExt cx="2808311" cy="1561302"/>
          </a:xfrm>
        </p:grpSpPr>
        <p:sp>
          <p:nvSpPr>
            <p:cNvPr id="13" name="TextBox 12"/>
            <p:cNvSpPr txBox="1"/>
            <p:nvPr/>
          </p:nvSpPr>
          <p:spPr>
            <a:xfrm>
              <a:off x="1065982" y="1726587"/>
              <a:ext cx="555675" cy="559530"/>
            </a:xfrm>
            <a:prstGeom prst="rect">
              <a:avLst/>
            </a:prstGeom>
            <a:noFill/>
            <a:effectLst/>
          </p:spPr>
          <p:txBody>
            <a:bodyPr wrap="square" rtlCol="0">
              <a:spAutoFit/>
            </a:bodyPr>
            <a:lstStyle/>
            <a:p>
              <a:r>
                <a:rPr lang="en-US" altLang="zh-CN" sz="4800" b="1" dirty="0">
                  <a:solidFill>
                    <a:schemeClr val="bg1"/>
                  </a:solidFill>
                  <a:latin typeface="微软雅黑" panose="020B0503020204020204" charset="-122"/>
                  <a:ea typeface="微软雅黑" panose="020B0503020204020204" charset="-122"/>
                </a:rPr>
                <a:t>1</a:t>
              </a:r>
              <a:endParaRPr lang="zh-CN" altLang="en-US" sz="4800" b="1" dirty="0">
                <a:solidFill>
                  <a:schemeClr val="bg1"/>
                </a:solidFill>
                <a:latin typeface="微软雅黑" panose="020B0503020204020204" charset="-122"/>
                <a:ea typeface="微软雅黑" panose="020B0503020204020204" charset="-122"/>
              </a:endParaRPr>
            </a:p>
          </p:txBody>
        </p:sp>
        <p:grpSp>
          <p:nvGrpSpPr>
            <p:cNvPr id="14" name="组合 13"/>
            <p:cNvGrpSpPr/>
            <p:nvPr/>
          </p:nvGrpSpPr>
          <p:grpSpPr>
            <a:xfrm>
              <a:off x="528437" y="2036266"/>
              <a:ext cx="2808311" cy="1251623"/>
              <a:chOff x="528437" y="2036266"/>
              <a:chExt cx="2808311" cy="1251623"/>
            </a:xfrm>
          </p:grpSpPr>
          <p:sp>
            <p:nvSpPr>
              <p:cNvPr id="15" name="TextBox 14"/>
              <p:cNvSpPr txBox="1"/>
              <p:nvPr/>
            </p:nvSpPr>
            <p:spPr>
              <a:xfrm>
                <a:off x="1615174" y="2036266"/>
                <a:ext cx="1516666" cy="269404"/>
              </a:xfrm>
              <a:prstGeom prst="rect">
                <a:avLst/>
              </a:prstGeom>
              <a:noFill/>
            </p:spPr>
            <p:txBody>
              <a:bodyPr wrap="square" rtlCol="0">
                <a:spAutoFit/>
              </a:bodyPr>
              <a:lstStyle/>
              <a:p>
                <a:r>
                  <a:rPr lang="zh-CN" altLang="en-US" sz="2000" b="1" dirty="0">
                    <a:solidFill>
                      <a:schemeClr val="bg1">
                        <a:lumMod val="50000"/>
                      </a:schemeClr>
                    </a:solidFill>
                    <a:latin typeface="微软雅黑" panose="020B0503020204020204" charset="-122"/>
                    <a:ea typeface="微软雅黑" panose="020B0503020204020204" charset="-122"/>
                  </a:rPr>
                  <a:t>加入标题一</a:t>
                </a:r>
                <a:endParaRPr lang="zh-CN" altLang="en-US" sz="2000" b="1" dirty="0">
                  <a:solidFill>
                    <a:schemeClr val="bg1">
                      <a:lumMod val="50000"/>
                    </a:schemeClr>
                  </a:solidFill>
                  <a:latin typeface="微软雅黑" panose="020B0503020204020204" charset="-122"/>
                  <a:ea typeface="微软雅黑" panose="020B0503020204020204" charset="-122"/>
                </a:endParaRPr>
              </a:p>
            </p:txBody>
          </p:sp>
          <p:sp>
            <p:nvSpPr>
              <p:cNvPr id="16" name="TextBox 15"/>
              <p:cNvSpPr txBox="1"/>
              <p:nvPr/>
            </p:nvSpPr>
            <p:spPr>
              <a:xfrm>
                <a:off x="528437" y="2479677"/>
                <a:ext cx="2808311" cy="808212"/>
              </a:xfrm>
              <a:prstGeom prst="rect">
                <a:avLst/>
              </a:prstGeom>
              <a:noFill/>
            </p:spPr>
            <p:txBody>
              <a:bodyPr wrap="square" rtlCol="0">
                <a:spAutoFit/>
              </a:bodyPr>
              <a:lstStyle/>
              <a:p>
                <a:pPr algn="ctr">
                  <a:lnSpc>
                    <a:spcPct val="150000"/>
                  </a:lnSpc>
                </a:pPr>
                <a:r>
                  <a:rPr lang="zh-CN" altLang="en-US" sz="1200" dirty="0">
                    <a:solidFill>
                      <a:schemeClr val="bg1">
                        <a:lumMod val="50000"/>
                      </a:schemeClr>
                    </a:solidFill>
                    <a:latin typeface="微软雅黑" panose="020B0503020204020204" charset="-122"/>
                    <a:ea typeface="微软雅黑" panose="020B0503020204020204" charset="-122"/>
                  </a:rPr>
                  <a:t>点击此处添加文本此处添加文本</a:t>
                </a:r>
                <a:endParaRPr lang="en-US" altLang="zh-CN" sz="1200" dirty="0">
                  <a:solidFill>
                    <a:schemeClr val="bg1">
                      <a:lumMod val="50000"/>
                    </a:schemeClr>
                  </a:solidFill>
                  <a:latin typeface="微软雅黑" panose="020B0503020204020204" charset="-122"/>
                  <a:ea typeface="微软雅黑" panose="020B0503020204020204" charset="-122"/>
                </a:endParaRPr>
              </a:p>
              <a:p>
                <a:pPr algn="ctr">
                  <a:lnSpc>
                    <a:spcPct val="150000"/>
                  </a:lnSpc>
                </a:pPr>
                <a:r>
                  <a:rPr lang="zh-CN" altLang="en-US" sz="1200" dirty="0">
                    <a:solidFill>
                      <a:schemeClr val="bg1">
                        <a:lumMod val="50000"/>
                      </a:schemeClr>
                    </a:solidFill>
                    <a:latin typeface="微软雅黑" panose="020B0503020204020204" charset="-122"/>
                    <a:ea typeface="微软雅黑" panose="020B0503020204020204" charset="-122"/>
                  </a:rPr>
                  <a:t>点击此处添加文本此处添加文本</a:t>
                </a:r>
                <a:endParaRPr lang="zh-CN" altLang="en-US" sz="1200" dirty="0">
                  <a:solidFill>
                    <a:schemeClr val="bg1">
                      <a:lumMod val="50000"/>
                    </a:schemeClr>
                  </a:solidFill>
                  <a:latin typeface="微软雅黑" panose="020B0503020204020204" charset="-122"/>
                  <a:ea typeface="微软雅黑" panose="020B0503020204020204" charset="-122"/>
                </a:endParaRPr>
              </a:p>
              <a:p>
                <a:pPr algn="ctr">
                  <a:lnSpc>
                    <a:spcPct val="150000"/>
                  </a:lnSpc>
                </a:pPr>
                <a:r>
                  <a:rPr lang="zh-CN" altLang="en-US" sz="1200" dirty="0">
                    <a:solidFill>
                      <a:schemeClr val="bg1">
                        <a:lumMod val="50000"/>
                      </a:schemeClr>
                    </a:solidFill>
                    <a:latin typeface="微软雅黑" panose="020B0503020204020204" charset="-122"/>
                    <a:ea typeface="微软雅黑" panose="020B0503020204020204" charset="-122"/>
                  </a:rPr>
                  <a:t>点击此处添加文本此处添加文本</a:t>
                </a:r>
                <a:endParaRPr lang="zh-CN" altLang="en-US" sz="1200" dirty="0">
                  <a:solidFill>
                    <a:schemeClr val="bg1">
                      <a:lumMod val="50000"/>
                    </a:schemeClr>
                  </a:solidFill>
                  <a:latin typeface="微软雅黑" panose="020B0503020204020204" charset="-122"/>
                  <a:ea typeface="微软雅黑" panose="020B0503020204020204" charset="-122"/>
                </a:endParaRPr>
              </a:p>
              <a:p>
                <a:pPr algn="ctr">
                  <a:lnSpc>
                    <a:spcPct val="150000"/>
                  </a:lnSpc>
                </a:pPr>
                <a:r>
                  <a:rPr lang="zh-CN" altLang="en-US" sz="1200" dirty="0">
                    <a:solidFill>
                      <a:schemeClr val="bg1">
                        <a:lumMod val="50000"/>
                      </a:schemeClr>
                    </a:solidFill>
                    <a:latin typeface="微软雅黑" panose="020B0503020204020204" charset="-122"/>
                    <a:ea typeface="微软雅黑" panose="020B0503020204020204" charset="-122"/>
                  </a:rPr>
                  <a:t>点击此处添加文本此处添加文本</a:t>
                </a:r>
                <a:endParaRPr lang="zh-CN" altLang="en-US" sz="1200" dirty="0">
                  <a:solidFill>
                    <a:schemeClr val="bg1">
                      <a:lumMod val="50000"/>
                    </a:schemeClr>
                  </a:solidFill>
                  <a:latin typeface="微软雅黑" panose="020B0503020204020204" charset="-122"/>
                  <a:ea typeface="微软雅黑" panose="020B0503020204020204" charset="-122"/>
                </a:endParaRPr>
              </a:p>
            </p:txBody>
          </p:sp>
        </p:grpSp>
      </p:grpSp>
      <p:grpSp>
        <p:nvGrpSpPr>
          <p:cNvPr id="17" name="组合 16"/>
          <p:cNvGrpSpPr/>
          <p:nvPr/>
        </p:nvGrpSpPr>
        <p:grpSpPr>
          <a:xfrm>
            <a:off x="4330441" y="2385273"/>
            <a:ext cx="4170812" cy="2318790"/>
            <a:chOff x="528437" y="1726587"/>
            <a:chExt cx="2808311" cy="1561302"/>
          </a:xfrm>
        </p:grpSpPr>
        <p:sp>
          <p:nvSpPr>
            <p:cNvPr id="18" name="TextBox 17"/>
            <p:cNvSpPr txBox="1"/>
            <p:nvPr/>
          </p:nvSpPr>
          <p:spPr>
            <a:xfrm>
              <a:off x="1065982" y="1726587"/>
              <a:ext cx="555675" cy="559530"/>
            </a:xfrm>
            <a:prstGeom prst="rect">
              <a:avLst/>
            </a:prstGeom>
            <a:noFill/>
            <a:effectLst/>
          </p:spPr>
          <p:txBody>
            <a:bodyPr wrap="square" rtlCol="0">
              <a:spAutoFit/>
            </a:bodyPr>
            <a:lstStyle/>
            <a:p>
              <a:r>
                <a:rPr lang="en-US" altLang="zh-CN" sz="4800" b="1" dirty="0">
                  <a:solidFill>
                    <a:schemeClr val="bg1"/>
                  </a:solidFill>
                  <a:latin typeface="微软雅黑" panose="020B0503020204020204" charset="-122"/>
                  <a:ea typeface="微软雅黑" panose="020B0503020204020204" charset="-122"/>
                </a:rPr>
                <a:t>2</a:t>
              </a:r>
              <a:endParaRPr lang="zh-CN" altLang="en-US" sz="4800" b="1" dirty="0">
                <a:solidFill>
                  <a:schemeClr val="bg1"/>
                </a:solidFill>
                <a:latin typeface="微软雅黑" panose="020B0503020204020204" charset="-122"/>
                <a:ea typeface="微软雅黑" panose="020B0503020204020204" charset="-122"/>
              </a:endParaRPr>
            </a:p>
          </p:txBody>
        </p:sp>
        <p:grpSp>
          <p:nvGrpSpPr>
            <p:cNvPr id="19" name="组合 18"/>
            <p:cNvGrpSpPr/>
            <p:nvPr/>
          </p:nvGrpSpPr>
          <p:grpSpPr>
            <a:xfrm>
              <a:off x="528437" y="2036266"/>
              <a:ext cx="2808311" cy="1251623"/>
              <a:chOff x="528437" y="2036266"/>
              <a:chExt cx="2808311" cy="1251623"/>
            </a:xfrm>
          </p:grpSpPr>
          <p:sp>
            <p:nvSpPr>
              <p:cNvPr id="20" name="TextBox 19"/>
              <p:cNvSpPr txBox="1"/>
              <p:nvPr/>
            </p:nvSpPr>
            <p:spPr>
              <a:xfrm>
                <a:off x="1615174" y="2036266"/>
                <a:ext cx="1516666" cy="269405"/>
              </a:xfrm>
              <a:prstGeom prst="rect">
                <a:avLst/>
              </a:prstGeom>
              <a:noFill/>
            </p:spPr>
            <p:txBody>
              <a:bodyPr wrap="square" rtlCol="0">
                <a:spAutoFit/>
              </a:bodyPr>
              <a:lstStyle/>
              <a:p>
                <a:r>
                  <a:rPr lang="zh-CN" altLang="en-US" sz="2000" b="1" dirty="0">
                    <a:solidFill>
                      <a:schemeClr val="bg1">
                        <a:lumMod val="50000"/>
                      </a:schemeClr>
                    </a:solidFill>
                    <a:latin typeface="微软雅黑" panose="020B0503020204020204" charset="-122"/>
                    <a:ea typeface="微软雅黑" panose="020B0503020204020204" charset="-122"/>
                  </a:rPr>
                  <a:t>加入标题二</a:t>
                </a:r>
                <a:endParaRPr lang="zh-CN" altLang="en-US" sz="2000" b="1" dirty="0">
                  <a:solidFill>
                    <a:schemeClr val="bg1">
                      <a:lumMod val="50000"/>
                    </a:schemeClr>
                  </a:solidFill>
                  <a:latin typeface="微软雅黑" panose="020B0503020204020204" charset="-122"/>
                  <a:ea typeface="微软雅黑" panose="020B0503020204020204" charset="-122"/>
                </a:endParaRPr>
              </a:p>
            </p:txBody>
          </p:sp>
          <p:sp>
            <p:nvSpPr>
              <p:cNvPr id="21" name="TextBox 20"/>
              <p:cNvSpPr txBox="1"/>
              <p:nvPr/>
            </p:nvSpPr>
            <p:spPr>
              <a:xfrm>
                <a:off x="528437" y="2479677"/>
                <a:ext cx="2808311" cy="808212"/>
              </a:xfrm>
              <a:prstGeom prst="rect">
                <a:avLst/>
              </a:prstGeom>
              <a:noFill/>
            </p:spPr>
            <p:txBody>
              <a:bodyPr wrap="square" rtlCol="0">
                <a:spAutoFit/>
              </a:bodyPr>
              <a:lstStyle/>
              <a:p>
                <a:pPr algn="ctr">
                  <a:lnSpc>
                    <a:spcPct val="150000"/>
                  </a:lnSpc>
                </a:pPr>
                <a:r>
                  <a:rPr lang="zh-CN" altLang="en-US" sz="1200" dirty="0">
                    <a:solidFill>
                      <a:schemeClr val="bg1">
                        <a:lumMod val="50000"/>
                      </a:schemeClr>
                    </a:solidFill>
                    <a:latin typeface="微软雅黑" panose="020B0503020204020204" charset="-122"/>
                    <a:ea typeface="微软雅黑" panose="020B0503020204020204" charset="-122"/>
                  </a:rPr>
                  <a:t>点击此处添加文本此处添加文本</a:t>
                </a:r>
                <a:endParaRPr lang="en-US" altLang="zh-CN" sz="1200" dirty="0">
                  <a:solidFill>
                    <a:schemeClr val="bg1">
                      <a:lumMod val="50000"/>
                    </a:schemeClr>
                  </a:solidFill>
                  <a:latin typeface="微软雅黑" panose="020B0503020204020204" charset="-122"/>
                  <a:ea typeface="微软雅黑" panose="020B0503020204020204" charset="-122"/>
                </a:endParaRPr>
              </a:p>
              <a:p>
                <a:pPr algn="ctr">
                  <a:lnSpc>
                    <a:spcPct val="150000"/>
                  </a:lnSpc>
                </a:pPr>
                <a:r>
                  <a:rPr lang="zh-CN" altLang="en-US" sz="1200" dirty="0">
                    <a:solidFill>
                      <a:schemeClr val="bg1">
                        <a:lumMod val="50000"/>
                      </a:schemeClr>
                    </a:solidFill>
                    <a:latin typeface="微软雅黑" panose="020B0503020204020204" charset="-122"/>
                    <a:ea typeface="微软雅黑" panose="020B0503020204020204" charset="-122"/>
                  </a:rPr>
                  <a:t>点击此处添加文本此处添加文本</a:t>
                </a:r>
                <a:endParaRPr lang="zh-CN" altLang="en-US" sz="1200" dirty="0">
                  <a:solidFill>
                    <a:schemeClr val="bg1">
                      <a:lumMod val="50000"/>
                    </a:schemeClr>
                  </a:solidFill>
                  <a:latin typeface="微软雅黑" panose="020B0503020204020204" charset="-122"/>
                  <a:ea typeface="微软雅黑" panose="020B0503020204020204" charset="-122"/>
                </a:endParaRPr>
              </a:p>
              <a:p>
                <a:pPr algn="ctr">
                  <a:lnSpc>
                    <a:spcPct val="150000"/>
                  </a:lnSpc>
                </a:pPr>
                <a:r>
                  <a:rPr lang="zh-CN" altLang="en-US" sz="1200" dirty="0">
                    <a:solidFill>
                      <a:schemeClr val="bg1">
                        <a:lumMod val="50000"/>
                      </a:schemeClr>
                    </a:solidFill>
                    <a:latin typeface="微软雅黑" panose="020B0503020204020204" charset="-122"/>
                    <a:ea typeface="微软雅黑" panose="020B0503020204020204" charset="-122"/>
                  </a:rPr>
                  <a:t>点击此处添加文本此处添加文本</a:t>
                </a:r>
                <a:endParaRPr lang="zh-CN" altLang="en-US" sz="1200" dirty="0">
                  <a:solidFill>
                    <a:schemeClr val="bg1">
                      <a:lumMod val="50000"/>
                    </a:schemeClr>
                  </a:solidFill>
                  <a:latin typeface="微软雅黑" panose="020B0503020204020204" charset="-122"/>
                  <a:ea typeface="微软雅黑" panose="020B0503020204020204" charset="-122"/>
                </a:endParaRPr>
              </a:p>
              <a:p>
                <a:pPr algn="ctr">
                  <a:lnSpc>
                    <a:spcPct val="150000"/>
                  </a:lnSpc>
                </a:pPr>
                <a:r>
                  <a:rPr lang="zh-CN" altLang="en-US" sz="1200" dirty="0">
                    <a:solidFill>
                      <a:schemeClr val="bg1">
                        <a:lumMod val="50000"/>
                      </a:schemeClr>
                    </a:solidFill>
                    <a:latin typeface="微软雅黑" panose="020B0503020204020204" charset="-122"/>
                    <a:ea typeface="微软雅黑" panose="020B0503020204020204" charset="-122"/>
                  </a:rPr>
                  <a:t>点击此处添加文本此处添加文本</a:t>
                </a:r>
                <a:endParaRPr lang="zh-CN" altLang="en-US" sz="1200" dirty="0">
                  <a:solidFill>
                    <a:schemeClr val="bg1">
                      <a:lumMod val="50000"/>
                    </a:schemeClr>
                  </a:solidFill>
                  <a:latin typeface="微软雅黑" panose="020B0503020204020204" charset="-122"/>
                  <a:ea typeface="微软雅黑" panose="020B0503020204020204" charset="-122"/>
                </a:endParaRPr>
              </a:p>
            </p:txBody>
          </p:sp>
        </p:grpSp>
      </p:grpSp>
      <p:grpSp>
        <p:nvGrpSpPr>
          <p:cNvPr id="22" name="组合 21"/>
          <p:cNvGrpSpPr/>
          <p:nvPr/>
        </p:nvGrpSpPr>
        <p:grpSpPr>
          <a:xfrm>
            <a:off x="7518141" y="2385273"/>
            <a:ext cx="4170812" cy="2318790"/>
            <a:chOff x="528437" y="1726587"/>
            <a:chExt cx="2808311" cy="1561302"/>
          </a:xfrm>
        </p:grpSpPr>
        <p:sp>
          <p:nvSpPr>
            <p:cNvPr id="23" name="TextBox 22"/>
            <p:cNvSpPr txBox="1"/>
            <p:nvPr/>
          </p:nvSpPr>
          <p:spPr>
            <a:xfrm>
              <a:off x="1065982" y="1726587"/>
              <a:ext cx="555675" cy="559530"/>
            </a:xfrm>
            <a:prstGeom prst="rect">
              <a:avLst/>
            </a:prstGeom>
            <a:noFill/>
            <a:effectLst/>
          </p:spPr>
          <p:txBody>
            <a:bodyPr wrap="square" rtlCol="0">
              <a:spAutoFit/>
            </a:bodyPr>
            <a:lstStyle/>
            <a:p>
              <a:r>
                <a:rPr lang="en-US" altLang="zh-CN" sz="4800" b="1" dirty="0">
                  <a:solidFill>
                    <a:schemeClr val="bg1"/>
                  </a:solidFill>
                  <a:latin typeface="微软雅黑" panose="020B0503020204020204" charset="-122"/>
                  <a:ea typeface="微软雅黑" panose="020B0503020204020204" charset="-122"/>
                </a:rPr>
                <a:t>3</a:t>
              </a:r>
              <a:endParaRPr lang="zh-CN" altLang="en-US" sz="4800" b="1" dirty="0">
                <a:solidFill>
                  <a:schemeClr val="bg1"/>
                </a:solidFill>
                <a:latin typeface="微软雅黑" panose="020B0503020204020204" charset="-122"/>
                <a:ea typeface="微软雅黑" panose="020B0503020204020204" charset="-122"/>
              </a:endParaRPr>
            </a:p>
          </p:txBody>
        </p:sp>
        <p:grpSp>
          <p:nvGrpSpPr>
            <p:cNvPr id="24" name="组合 23"/>
            <p:cNvGrpSpPr/>
            <p:nvPr/>
          </p:nvGrpSpPr>
          <p:grpSpPr>
            <a:xfrm>
              <a:off x="528437" y="2036266"/>
              <a:ext cx="2808311" cy="1251623"/>
              <a:chOff x="528437" y="2036266"/>
              <a:chExt cx="2808311" cy="1251623"/>
            </a:xfrm>
          </p:grpSpPr>
          <p:sp>
            <p:nvSpPr>
              <p:cNvPr id="25" name="TextBox 24"/>
              <p:cNvSpPr txBox="1"/>
              <p:nvPr/>
            </p:nvSpPr>
            <p:spPr>
              <a:xfrm>
                <a:off x="1615174" y="2036266"/>
                <a:ext cx="1516666" cy="269405"/>
              </a:xfrm>
              <a:prstGeom prst="rect">
                <a:avLst/>
              </a:prstGeom>
              <a:noFill/>
            </p:spPr>
            <p:txBody>
              <a:bodyPr wrap="square" rtlCol="0">
                <a:spAutoFit/>
              </a:bodyPr>
              <a:lstStyle/>
              <a:p>
                <a:r>
                  <a:rPr lang="zh-CN" altLang="en-US" sz="2000" b="1" dirty="0">
                    <a:solidFill>
                      <a:schemeClr val="bg1">
                        <a:lumMod val="50000"/>
                      </a:schemeClr>
                    </a:solidFill>
                    <a:latin typeface="微软雅黑" panose="020B0503020204020204" charset="-122"/>
                    <a:ea typeface="微软雅黑" panose="020B0503020204020204" charset="-122"/>
                  </a:rPr>
                  <a:t>加入标题三</a:t>
                </a:r>
                <a:endParaRPr lang="zh-CN" altLang="en-US" sz="2000" b="1" dirty="0">
                  <a:solidFill>
                    <a:schemeClr val="bg1">
                      <a:lumMod val="50000"/>
                    </a:schemeClr>
                  </a:solidFill>
                  <a:latin typeface="微软雅黑" panose="020B0503020204020204" charset="-122"/>
                  <a:ea typeface="微软雅黑" panose="020B0503020204020204" charset="-122"/>
                </a:endParaRPr>
              </a:p>
            </p:txBody>
          </p:sp>
          <p:sp>
            <p:nvSpPr>
              <p:cNvPr id="26" name="TextBox 25"/>
              <p:cNvSpPr txBox="1"/>
              <p:nvPr/>
            </p:nvSpPr>
            <p:spPr>
              <a:xfrm>
                <a:off x="528437" y="2479677"/>
                <a:ext cx="2808311" cy="808212"/>
              </a:xfrm>
              <a:prstGeom prst="rect">
                <a:avLst/>
              </a:prstGeom>
              <a:noFill/>
            </p:spPr>
            <p:txBody>
              <a:bodyPr wrap="square" rtlCol="0">
                <a:spAutoFit/>
              </a:bodyPr>
              <a:lstStyle/>
              <a:p>
                <a:pPr algn="ctr">
                  <a:lnSpc>
                    <a:spcPct val="150000"/>
                  </a:lnSpc>
                </a:pPr>
                <a:r>
                  <a:rPr lang="zh-CN" altLang="en-US" sz="1200" dirty="0">
                    <a:solidFill>
                      <a:schemeClr val="bg1">
                        <a:lumMod val="50000"/>
                      </a:schemeClr>
                    </a:solidFill>
                    <a:latin typeface="微软雅黑" panose="020B0503020204020204" charset="-122"/>
                    <a:ea typeface="微软雅黑" panose="020B0503020204020204" charset="-122"/>
                  </a:rPr>
                  <a:t>点击此处添加文本此处添加文本</a:t>
                </a:r>
                <a:endParaRPr lang="en-US" altLang="zh-CN" sz="1200" dirty="0">
                  <a:solidFill>
                    <a:schemeClr val="bg1">
                      <a:lumMod val="50000"/>
                    </a:schemeClr>
                  </a:solidFill>
                  <a:latin typeface="微软雅黑" panose="020B0503020204020204" charset="-122"/>
                  <a:ea typeface="微软雅黑" panose="020B0503020204020204" charset="-122"/>
                </a:endParaRPr>
              </a:p>
              <a:p>
                <a:pPr algn="ctr">
                  <a:lnSpc>
                    <a:spcPct val="150000"/>
                  </a:lnSpc>
                </a:pPr>
                <a:r>
                  <a:rPr lang="zh-CN" altLang="en-US" sz="1200" dirty="0">
                    <a:solidFill>
                      <a:schemeClr val="bg1">
                        <a:lumMod val="50000"/>
                      </a:schemeClr>
                    </a:solidFill>
                    <a:latin typeface="微软雅黑" panose="020B0503020204020204" charset="-122"/>
                    <a:ea typeface="微软雅黑" panose="020B0503020204020204" charset="-122"/>
                  </a:rPr>
                  <a:t>点击此处添加文本此处添加文本</a:t>
                </a:r>
                <a:endParaRPr lang="zh-CN" altLang="en-US" sz="1200" dirty="0">
                  <a:solidFill>
                    <a:schemeClr val="bg1">
                      <a:lumMod val="50000"/>
                    </a:schemeClr>
                  </a:solidFill>
                  <a:latin typeface="微软雅黑" panose="020B0503020204020204" charset="-122"/>
                  <a:ea typeface="微软雅黑" panose="020B0503020204020204" charset="-122"/>
                </a:endParaRPr>
              </a:p>
              <a:p>
                <a:pPr algn="ctr">
                  <a:lnSpc>
                    <a:spcPct val="150000"/>
                  </a:lnSpc>
                </a:pPr>
                <a:r>
                  <a:rPr lang="zh-CN" altLang="en-US" sz="1200" dirty="0">
                    <a:solidFill>
                      <a:schemeClr val="bg1">
                        <a:lumMod val="50000"/>
                      </a:schemeClr>
                    </a:solidFill>
                    <a:latin typeface="微软雅黑" panose="020B0503020204020204" charset="-122"/>
                    <a:ea typeface="微软雅黑" panose="020B0503020204020204" charset="-122"/>
                  </a:rPr>
                  <a:t>点击此处添加文本此处添加文本</a:t>
                </a:r>
                <a:endParaRPr lang="zh-CN" altLang="en-US" sz="1200" dirty="0">
                  <a:solidFill>
                    <a:schemeClr val="bg1">
                      <a:lumMod val="50000"/>
                    </a:schemeClr>
                  </a:solidFill>
                  <a:latin typeface="微软雅黑" panose="020B0503020204020204" charset="-122"/>
                  <a:ea typeface="微软雅黑" panose="020B0503020204020204" charset="-122"/>
                </a:endParaRPr>
              </a:p>
              <a:p>
                <a:pPr algn="ctr">
                  <a:lnSpc>
                    <a:spcPct val="150000"/>
                  </a:lnSpc>
                </a:pPr>
                <a:r>
                  <a:rPr lang="zh-CN" altLang="en-US" sz="1200" dirty="0">
                    <a:solidFill>
                      <a:schemeClr val="bg1">
                        <a:lumMod val="50000"/>
                      </a:schemeClr>
                    </a:solidFill>
                    <a:latin typeface="微软雅黑" panose="020B0503020204020204" charset="-122"/>
                    <a:ea typeface="微软雅黑" panose="020B0503020204020204" charset="-122"/>
                  </a:rPr>
                  <a:t>点击此处添加文本此处添加文本</a:t>
                </a:r>
                <a:endParaRPr lang="zh-CN" altLang="en-US" sz="1200" dirty="0">
                  <a:solidFill>
                    <a:schemeClr val="bg1">
                      <a:lumMod val="50000"/>
                    </a:schemeClr>
                  </a:solidFill>
                  <a:latin typeface="微软雅黑" panose="020B0503020204020204" charset="-122"/>
                  <a:ea typeface="微软雅黑" panose="020B0503020204020204" charset="-122"/>
                </a:endParaRPr>
              </a:p>
            </p:txBody>
          </p:sp>
        </p:grpSp>
      </p:grpSp>
      <p:sp>
        <p:nvSpPr>
          <p:cNvPr id="27" name="矩形 26"/>
          <p:cNvSpPr/>
          <p:nvPr/>
        </p:nvSpPr>
        <p:spPr>
          <a:xfrm flipV="1">
            <a:off x="2137" y="5164167"/>
            <a:ext cx="12188276" cy="6096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algn="ctr"/>
            <a:endParaRPr lang="zh-CN" altLang="en-US"/>
          </a:p>
        </p:txBody>
      </p:sp>
      <p:sp>
        <p:nvSpPr>
          <p:cNvPr id="28" name="TextBox 504"/>
          <p:cNvSpPr txBox="1"/>
          <p:nvPr/>
        </p:nvSpPr>
        <p:spPr>
          <a:xfrm>
            <a:off x="2068933" y="5407027"/>
            <a:ext cx="8260282" cy="738637"/>
          </a:xfrm>
          <a:prstGeom prst="rect">
            <a:avLst/>
          </a:prstGeom>
          <a:noFill/>
        </p:spPr>
        <p:txBody>
          <a:bodyPr wrap="square" lIns="91415" tIns="45707" rIns="91415" bIns="45707" rtlCol="0">
            <a:spAutoFit/>
          </a:bodyPr>
          <a:lstStyle>
            <a:defPPr>
              <a:defRPr lang="zh-CN"/>
            </a:defPPr>
            <a:lvl1pPr>
              <a:lnSpc>
                <a:spcPct val="130000"/>
              </a:lnSpc>
              <a:defRPr sz="1400">
                <a:solidFill>
                  <a:schemeClr val="tx1">
                    <a:lumMod val="75000"/>
                    <a:lumOff val="25000"/>
                  </a:schemeClr>
                </a:solidFill>
                <a:latin typeface="微软雅黑" panose="020B0503020204020204" charset="-122"/>
                <a:ea typeface="微软雅黑" panose="020B0503020204020204" charset="-122"/>
              </a:defRPr>
            </a:lvl1pPr>
          </a:lstStyle>
          <a:p>
            <a:pPr algn="just">
              <a:lnSpc>
                <a:spcPct val="150000"/>
              </a:lnSpc>
              <a:spcAft>
                <a:spcPts val="1200"/>
              </a:spcAft>
            </a:pPr>
            <a:r>
              <a:rPr lang="zh-CN" altLang="en-US" dirty="0">
                <a:solidFill>
                  <a:schemeClr val="bg1">
                    <a:lumMod val="50000"/>
                  </a:schemeClr>
                </a:solidFill>
                <a:sym typeface="微软雅黑" panose="020B0503020204020204" charset="-122"/>
              </a:rPr>
              <a:t>右键点击图片选择设置图片格式可直接替换图片。</a:t>
            </a:r>
            <a:r>
              <a:rPr lang="zh-CN" altLang="en-US" dirty="0">
                <a:solidFill>
                  <a:schemeClr val="bg1">
                    <a:lumMod val="50000"/>
                  </a:schemeClr>
                </a:solidFill>
              </a:rPr>
              <a:t>您的内容打在这里，或者通过复制您的文本后，在此框中选择粘贴。</a:t>
            </a:r>
            <a:r>
              <a:rPr lang="zh-CN" altLang="en-US" dirty="0">
                <a:solidFill>
                  <a:schemeClr val="bg1">
                    <a:lumMod val="50000"/>
                  </a:schemeClr>
                </a:solidFill>
                <a:sym typeface="微软雅黑" panose="020B0503020204020204" charset="-122"/>
              </a:rPr>
              <a:t>在此录入上述图表的综合描述说明在此录入上述图表的综合描述说明。</a:t>
            </a:r>
            <a:endParaRPr lang="en-US" altLang="zh-CN" dirty="0">
              <a:solidFill>
                <a:schemeClr val="bg1">
                  <a:lumMod val="50000"/>
                </a:schemeClr>
              </a:solidFill>
              <a:sym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42" presetClass="entr" presetSubtype="0" fill="hold" grpId="0" nodeType="afterEffect" nodePh="1">
                                  <p:stCondLst>
                                    <p:cond delay="0"/>
                                  </p:stCondLst>
                                  <p:endCondLst>
                                    <p:cond evt="begin" delay="0">
                                      <p:tn val="9"/>
                                    </p:cond>
                                  </p:end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nodePh="1">
                                  <p:stCondLst>
                                    <p:cond delay="200"/>
                                  </p:stCondLst>
                                  <p:endCondLst>
                                    <p:cond evt="begin" delay="0">
                                      <p:tn val="14"/>
                                    </p:cond>
                                  </p:endCondLst>
                                  <p:childTnLst>
                                    <p:set>
                                      <p:cBhvr>
                                        <p:cTn id="15" dur="1" fill="hold">
                                          <p:stCondLst>
                                            <p:cond delay="0"/>
                                          </p:stCondLst>
                                        </p:cTn>
                                        <p:tgtEl>
                                          <p:spTgt spid="9"/>
                                        </p:tgtEl>
                                        <p:attrNameLst>
                                          <p:attrName>style.visibility</p:attrName>
                                        </p:attrNameLst>
                                      </p:cBhvr>
                                      <p:to>
                                        <p:strVal val="visible"/>
                                      </p:to>
                                    </p:set>
                                    <p:animEffect transition="in" filter="fade">
                                      <p:cBhvr>
                                        <p:cTn id="16" dur="1000"/>
                                        <p:tgtEl>
                                          <p:spTgt spid="9"/>
                                        </p:tgtEl>
                                      </p:cBhvr>
                                    </p:animEffect>
                                    <p:anim calcmode="lin" valueType="num">
                                      <p:cBhvr>
                                        <p:cTn id="17" dur="1000" fill="hold"/>
                                        <p:tgtEl>
                                          <p:spTgt spid="9"/>
                                        </p:tgtEl>
                                        <p:attrNameLst>
                                          <p:attrName>ppt_x</p:attrName>
                                        </p:attrNameLst>
                                      </p:cBhvr>
                                      <p:tavLst>
                                        <p:tav tm="0">
                                          <p:val>
                                            <p:strVal val="#ppt_x"/>
                                          </p:val>
                                        </p:tav>
                                        <p:tav tm="100000">
                                          <p:val>
                                            <p:strVal val="#ppt_x"/>
                                          </p:val>
                                        </p:tav>
                                      </p:tavLst>
                                    </p:anim>
                                    <p:anim calcmode="lin" valueType="num">
                                      <p:cBhvr>
                                        <p:cTn id="18" dur="1000" fill="hold"/>
                                        <p:tgtEl>
                                          <p:spTgt spid="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nodePh="1">
                                  <p:stCondLst>
                                    <p:cond delay="200"/>
                                  </p:stCondLst>
                                  <p:endCondLst>
                                    <p:cond evt="begin" delay="0">
                                      <p:tn val="19"/>
                                    </p:cond>
                                  </p:end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10" presetClass="entr" presetSubtype="0" fill="hold"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par>
                                <p:cTn id="28" presetID="10" presetClass="entr" presetSubtype="0" fill="hold" nodeType="withEffect">
                                  <p:stCondLst>
                                    <p:cond delay="20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500"/>
                                        <p:tgtEl>
                                          <p:spTgt spid="17"/>
                                        </p:tgtEl>
                                      </p:cBhvr>
                                    </p:animEffect>
                                  </p:childTnLst>
                                </p:cTn>
                              </p:par>
                              <p:par>
                                <p:cTn id="31" presetID="10" presetClass="entr" presetSubtype="0" fill="hold" nodeType="withEffect">
                                  <p:stCondLst>
                                    <p:cond delay="200"/>
                                  </p:stCondLst>
                                  <p:childTnLst>
                                    <p:set>
                                      <p:cBhvr>
                                        <p:cTn id="32" dur="1" fill="hold">
                                          <p:stCondLst>
                                            <p:cond delay="0"/>
                                          </p:stCondLst>
                                        </p:cTn>
                                        <p:tgtEl>
                                          <p:spTgt spid="22"/>
                                        </p:tgtEl>
                                        <p:attrNameLst>
                                          <p:attrName>style.visibility</p:attrName>
                                        </p:attrNameLst>
                                      </p:cBhvr>
                                      <p:to>
                                        <p:strVal val="visible"/>
                                      </p:to>
                                    </p:set>
                                    <p:animEffect transition="in" filter="fade">
                                      <p:cBhvr>
                                        <p:cTn id="33" dur="500"/>
                                        <p:tgtEl>
                                          <p:spTgt spid="22"/>
                                        </p:tgtEl>
                                      </p:cBhvr>
                                    </p:animEffect>
                                  </p:childTnLst>
                                </p:cTn>
                              </p:par>
                            </p:childTnLst>
                          </p:cTn>
                        </p:par>
                        <p:par>
                          <p:cTn id="34" fill="hold">
                            <p:stCondLst>
                              <p:cond delay="2000"/>
                            </p:stCondLst>
                            <p:childTnLst>
                              <p:par>
                                <p:cTn id="35" presetID="22" presetClass="entr" presetSubtype="8" fill="hold" grpId="0" nodeType="after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wipe(left)">
                                      <p:cBhvr>
                                        <p:cTn id="37" dur="500"/>
                                        <p:tgtEl>
                                          <p:spTgt spid="27"/>
                                        </p:tgtEl>
                                      </p:cBhvr>
                                    </p:animEffect>
                                  </p:childTnLst>
                                </p:cTn>
                              </p:par>
                            </p:childTnLst>
                          </p:cTn>
                        </p:par>
                        <p:par>
                          <p:cTn id="38" fill="hold">
                            <p:stCondLst>
                              <p:cond delay="2500"/>
                            </p:stCondLst>
                            <p:childTnLst>
                              <p:par>
                                <p:cTn id="39" presetID="10" presetClass="entr" presetSubtype="0"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27" grpId="0" animBg="1"/>
      <p:bldP spid="2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图片 3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0413" cy="6857107"/>
          </a:xfrm>
          <a:prstGeom prst="rect">
            <a:avLst/>
          </a:prstGeom>
        </p:spPr>
      </p:pic>
      <p:pic>
        <p:nvPicPr>
          <p:cNvPr id="37" name="图片 3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flipV="1">
            <a:off x="-6350" y="0"/>
            <a:ext cx="12196763" cy="1213865"/>
          </a:xfrm>
          <a:prstGeom prst="rect">
            <a:avLst/>
          </a:prstGeom>
        </p:spPr>
      </p:pic>
      <p:sp>
        <p:nvSpPr>
          <p:cNvPr id="38" name="TextBox 5"/>
          <p:cNvSpPr txBox="1"/>
          <p:nvPr/>
        </p:nvSpPr>
        <p:spPr>
          <a:xfrm>
            <a:off x="515322" y="2814662"/>
            <a:ext cx="6173486" cy="923330"/>
          </a:xfrm>
          <a:prstGeom prst="rect">
            <a:avLst/>
          </a:prstGeom>
          <a:noFill/>
        </p:spPr>
        <p:txBody>
          <a:bodyPr wrap="none" rtlCol="0">
            <a:spAutoFit/>
          </a:bodyPr>
          <a:lstStyle/>
          <a:p>
            <a:pPr algn="ctr" fontAlgn="base">
              <a:spcBef>
                <a:spcPct val="0"/>
              </a:spcBef>
              <a:spcAft>
                <a:spcPct val="0"/>
              </a:spcAft>
              <a:buFont typeface="Arial" panose="020B0604020202020204" pitchFamily="34" charset="0"/>
              <a:buNone/>
            </a:pPr>
            <a:r>
              <a:rPr lang="zh-CN" altLang="en-US" sz="5400" b="1" dirty="0">
                <a:solidFill>
                  <a:srgbClr val="A92F2F"/>
                </a:solidFill>
                <a:latin typeface="微软雅黑" panose="020B0503020204020204" charset="-122"/>
                <a:ea typeface="微软雅黑" panose="020B0503020204020204" charset="-122"/>
              </a:rPr>
              <a:t>谢谢观看 欢迎下载</a:t>
            </a:r>
            <a:r>
              <a:rPr lang="en-US" altLang="zh-CN" sz="5400" b="1" dirty="0">
                <a:solidFill>
                  <a:srgbClr val="A92F2F"/>
                </a:solidFill>
                <a:latin typeface="微软雅黑" panose="020B0503020204020204" charset="-122"/>
                <a:ea typeface="微软雅黑" panose="020B0503020204020204" charset="-122"/>
              </a:rPr>
              <a:t>!</a:t>
            </a:r>
            <a:endParaRPr lang="zh-CN" altLang="en-US" sz="5400" b="1" dirty="0">
              <a:solidFill>
                <a:srgbClr val="A92F2F"/>
              </a:solidFill>
              <a:latin typeface="微软雅黑" panose="020B0503020204020204" charset="-122"/>
              <a:ea typeface="微软雅黑" panose="020B0503020204020204" charset="-122"/>
            </a:endParaRPr>
          </a:p>
        </p:txBody>
      </p:sp>
      <p:pic>
        <p:nvPicPr>
          <p:cNvPr id="39" name="Picture 6" descr="C:\Users\PC\Desktop\zqq\20158_0011_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66744" y="1814073"/>
            <a:ext cx="4323670" cy="5045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图片 3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62143" y="1286579"/>
            <a:ext cx="1343157" cy="1375264"/>
          </a:xfrm>
          <a:prstGeom prst="rect">
            <a:avLst/>
          </a:prstGeom>
        </p:spPr>
      </p:pic>
      <p:sp>
        <p:nvSpPr>
          <p:cNvPr id="41" name="Freeform 9"/>
          <p:cNvSpPr>
            <a:spLocks noEditPoints="1"/>
          </p:cNvSpPr>
          <p:nvPr/>
        </p:nvSpPr>
        <p:spPr bwMode="auto">
          <a:xfrm>
            <a:off x="2030709" y="4431280"/>
            <a:ext cx="373115" cy="374683"/>
          </a:xfrm>
          <a:custGeom>
            <a:avLst/>
            <a:gdLst>
              <a:gd name="T0" fmla="*/ 358 w 490"/>
              <a:gd name="T1" fmla="*/ 250 h 490"/>
              <a:gd name="T2" fmla="*/ 358 w 490"/>
              <a:gd name="T3" fmla="*/ 183 h 490"/>
              <a:gd name="T4" fmla="*/ 328 w 490"/>
              <a:gd name="T5" fmla="*/ 183 h 490"/>
              <a:gd name="T6" fmla="*/ 328 w 490"/>
              <a:gd name="T7" fmla="*/ 250 h 490"/>
              <a:gd name="T8" fmla="*/ 247 w 490"/>
              <a:gd name="T9" fmla="*/ 330 h 490"/>
              <a:gd name="T10" fmla="*/ 246 w 490"/>
              <a:gd name="T11" fmla="*/ 330 h 490"/>
              <a:gd name="T12" fmla="*/ 245 w 490"/>
              <a:gd name="T13" fmla="*/ 330 h 490"/>
              <a:gd name="T14" fmla="*/ 245 w 490"/>
              <a:gd name="T15" fmla="*/ 330 h 490"/>
              <a:gd name="T16" fmla="*/ 243 w 490"/>
              <a:gd name="T17" fmla="*/ 330 h 490"/>
              <a:gd name="T18" fmla="*/ 162 w 490"/>
              <a:gd name="T19" fmla="*/ 250 h 490"/>
              <a:gd name="T20" fmla="*/ 162 w 490"/>
              <a:gd name="T21" fmla="*/ 183 h 490"/>
              <a:gd name="T22" fmla="*/ 132 w 490"/>
              <a:gd name="T23" fmla="*/ 183 h 490"/>
              <a:gd name="T24" fmla="*/ 132 w 490"/>
              <a:gd name="T25" fmla="*/ 250 h 490"/>
              <a:gd name="T26" fmla="*/ 227 w 490"/>
              <a:gd name="T27" fmla="*/ 359 h 490"/>
              <a:gd name="T28" fmla="*/ 227 w 490"/>
              <a:gd name="T29" fmla="*/ 407 h 490"/>
              <a:gd name="T30" fmla="*/ 160 w 490"/>
              <a:gd name="T31" fmla="*/ 426 h 490"/>
              <a:gd name="T32" fmla="*/ 331 w 490"/>
              <a:gd name="T33" fmla="*/ 426 h 490"/>
              <a:gd name="T34" fmla="*/ 263 w 490"/>
              <a:gd name="T35" fmla="*/ 407 h 490"/>
              <a:gd name="T36" fmla="*/ 263 w 490"/>
              <a:gd name="T37" fmla="*/ 360 h 490"/>
              <a:gd name="T38" fmla="*/ 358 w 490"/>
              <a:gd name="T39" fmla="*/ 250 h 490"/>
              <a:gd name="T40" fmla="*/ 244 w 490"/>
              <a:gd name="T41" fmla="*/ 302 h 490"/>
              <a:gd name="T42" fmla="*/ 245 w 490"/>
              <a:gd name="T43" fmla="*/ 302 h 490"/>
              <a:gd name="T44" fmla="*/ 246 w 490"/>
              <a:gd name="T45" fmla="*/ 302 h 490"/>
              <a:gd name="T46" fmla="*/ 300 w 490"/>
              <a:gd name="T47" fmla="*/ 248 h 490"/>
              <a:gd name="T48" fmla="*/ 300 w 490"/>
              <a:gd name="T49" fmla="*/ 118 h 490"/>
              <a:gd name="T50" fmla="*/ 246 w 490"/>
              <a:gd name="T51" fmla="*/ 64 h 490"/>
              <a:gd name="T52" fmla="*/ 245 w 490"/>
              <a:gd name="T53" fmla="*/ 64 h 490"/>
              <a:gd name="T54" fmla="*/ 244 w 490"/>
              <a:gd name="T55" fmla="*/ 64 h 490"/>
              <a:gd name="T56" fmla="*/ 190 w 490"/>
              <a:gd name="T57" fmla="*/ 118 h 490"/>
              <a:gd name="T58" fmla="*/ 190 w 490"/>
              <a:gd name="T59" fmla="*/ 248 h 490"/>
              <a:gd name="T60" fmla="*/ 244 w 490"/>
              <a:gd name="T61" fmla="*/ 302 h 490"/>
              <a:gd name="T62" fmla="*/ 245 w 490"/>
              <a:gd name="T63" fmla="*/ 0 h 490"/>
              <a:gd name="T64" fmla="*/ 490 w 490"/>
              <a:gd name="T65" fmla="*/ 245 h 490"/>
              <a:gd name="T66" fmla="*/ 245 w 490"/>
              <a:gd name="T67" fmla="*/ 490 h 490"/>
              <a:gd name="T68" fmla="*/ 0 w 490"/>
              <a:gd name="T69" fmla="*/ 245 h 490"/>
              <a:gd name="T70" fmla="*/ 245 w 490"/>
              <a:gd name="T71" fmla="*/ 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90" h="490">
                <a:moveTo>
                  <a:pt x="358" y="250"/>
                </a:moveTo>
                <a:lnTo>
                  <a:pt x="358" y="183"/>
                </a:lnTo>
                <a:cubicBezTo>
                  <a:pt x="358" y="165"/>
                  <a:pt x="328" y="164"/>
                  <a:pt x="328" y="183"/>
                </a:cubicBezTo>
                <a:lnTo>
                  <a:pt x="328" y="250"/>
                </a:lnTo>
                <a:cubicBezTo>
                  <a:pt x="328" y="294"/>
                  <a:pt x="292" y="330"/>
                  <a:pt x="247" y="330"/>
                </a:cubicBezTo>
                <a:cubicBezTo>
                  <a:pt x="247" y="330"/>
                  <a:pt x="246" y="330"/>
                  <a:pt x="246" y="330"/>
                </a:cubicBezTo>
                <a:lnTo>
                  <a:pt x="245" y="330"/>
                </a:lnTo>
                <a:lnTo>
                  <a:pt x="245" y="330"/>
                </a:lnTo>
                <a:cubicBezTo>
                  <a:pt x="244" y="330"/>
                  <a:pt x="244" y="330"/>
                  <a:pt x="243" y="330"/>
                </a:cubicBezTo>
                <a:cubicBezTo>
                  <a:pt x="198" y="330"/>
                  <a:pt x="162" y="294"/>
                  <a:pt x="162" y="250"/>
                </a:cubicBezTo>
                <a:lnTo>
                  <a:pt x="162" y="183"/>
                </a:lnTo>
                <a:cubicBezTo>
                  <a:pt x="162" y="165"/>
                  <a:pt x="132" y="164"/>
                  <a:pt x="132" y="183"/>
                </a:cubicBezTo>
                <a:cubicBezTo>
                  <a:pt x="132" y="192"/>
                  <a:pt x="132" y="250"/>
                  <a:pt x="132" y="250"/>
                </a:cubicBezTo>
                <a:cubicBezTo>
                  <a:pt x="132" y="306"/>
                  <a:pt x="173" y="352"/>
                  <a:pt x="227" y="359"/>
                </a:cubicBezTo>
                <a:lnTo>
                  <a:pt x="227" y="407"/>
                </a:lnTo>
                <a:lnTo>
                  <a:pt x="160" y="426"/>
                </a:lnTo>
                <a:lnTo>
                  <a:pt x="331" y="426"/>
                </a:lnTo>
                <a:lnTo>
                  <a:pt x="263" y="407"/>
                </a:lnTo>
                <a:lnTo>
                  <a:pt x="263" y="360"/>
                </a:lnTo>
                <a:cubicBezTo>
                  <a:pt x="317" y="352"/>
                  <a:pt x="358" y="306"/>
                  <a:pt x="358" y="250"/>
                </a:cubicBezTo>
                <a:close/>
                <a:moveTo>
                  <a:pt x="244" y="302"/>
                </a:moveTo>
                <a:cubicBezTo>
                  <a:pt x="244" y="302"/>
                  <a:pt x="245" y="302"/>
                  <a:pt x="245" y="302"/>
                </a:cubicBezTo>
                <a:cubicBezTo>
                  <a:pt x="245" y="302"/>
                  <a:pt x="246" y="302"/>
                  <a:pt x="246" y="302"/>
                </a:cubicBezTo>
                <a:cubicBezTo>
                  <a:pt x="276" y="302"/>
                  <a:pt x="300" y="278"/>
                  <a:pt x="300" y="248"/>
                </a:cubicBezTo>
                <a:lnTo>
                  <a:pt x="300" y="118"/>
                </a:lnTo>
                <a:cubicBezTo>
                  <a:pt x="300" y="88"/>
                  <a:pt x="276" y="64"/>
                  <a:pt x="246" y="64"/>
                </a:cubicBezTo>
                <a:cubicBezTo>
                  <a:pt x="246" y="64"/>
                  <a:pt x="245" y="64"/>
                  <a:pt x="245" y="64"/>
                </a:cubicBezTo>
                <a:cubicBezTo>
                  <a:pt x="245" y="64"/>
                  <a:pt x="244" y="64"/>
                  <a:pt x="244" y="64"/>
                </a:cubicBezTo>
                <a:cubicBezTo>
                  <a:pt x="214" y="64"/>
                  <a:pt x="190" y="88"/>
                  <a:pt x="190" y="118"/>
                </a:cubicBezTo>
                <a:lnTo>
                  <a:pt x="190" y="248"/>
                </a:lnTo>
                <a:cubicBezTo>
                  <a:pt x="190" y="278"/>
                  <a:pt x="214" y="302"/>
                  <a:pt x="244" y="302"/>
                </a:cubicBezTo>
                <a:close/>
                <a:moveTo>
                  <a:pt x="245" y="0"/>
                </a:moveTo>
                <a:cubicBezTo>
                  <a:pt x="381" y="0"/>
                  <a:pt x="490" y="110"/>
                  <a:pt x="490" y="245"/>
                </a:cubicBezTo>
                <a:cubicBezTo>
                  <a:pt x="490" y="381"/>
                  <a:pt x="381" y="490"/>
                  <a:pt x="245" y="490"/>
                </a:cubicBezTo>
                <a:cubicBezTo>
                  <a:pt x="110" y="490"/>
                  <a:pt x="0" y="381"/>
                  <a:pt x="0" y="245"/>
                </a:cubicBezTo>
                <a:cubicBezTo>
                  <a:pt x="0" y="110"/>
                  <a:pt x="110" y="0"/>
                  <a:pt x="245" y="0"/>
                </a:cubicBezTo>
                <a:close/>
              </a:path>
            </a:pathLst>
          </a:custGeom>
          <a:solidFill>
            <a:srgbClr val="A92F2F"/>
          </a:solidFill>
          <a:ln>
            <a:noFill/>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4D4D4D"/>
              </a:solidFill>
              <a:effectLst/>
              <a:uLnTx/>
              <a:uFillTx/>
              <a:latin typeface="Arial" panose="020B0604020202020204" pitchFamily="34" charset="0"/>
            </a:endParaRPr>
          </a:p>
        </p:txBody>
      </p:sp>
      <p:sp>
        <p:nvSpPr>
          <p:cNvPr id="42" name="Rectangle 4"/>
          <p:cNvSpPr txBox="1">
            <a:spLocks noChangeArrowheads="1"/>
          </p:cNvSpPr>
          <p:nvPr/>
        </p:nvSpPr>
        <p:spPr bwMode="auto">
          <a:xfrm>
            <a:off x="2403824" y="4431854"/>
            <a:ext cx="2845218" cy="3481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r" fontAlgn="base">
              <a:spcBef>
                <a:spcPct val="0"/>
              </a:spcBef>
              <a:spcAft>
                <a:spcPct val="0"/>
              </a:spcAft>
            </a:pPr>
            <a:r>
              <a:rPr lang="zh-CN" altLang="en-US" sz="2600" b="0" dirty="0">
                <a:solidFill>
                  <a:srgbClr val="A92F2F"/>
                </a:solidFill>
                <a:latin typeface="Arial" panose="020B0604020202020204"/>
                <a:ea typeface="微软雅黑" panose="020B0503020204020204" charset="-122"/>
              </a:rPr>
              <a:t>演讲人：通用名</a:t>
            </a:r>
            <a:endParaRPr lang="zh-CN" altLang="en-US" sz="2600" b="0" dirty="0">
              <a:solidFill>
                <a:srgbClr val="A92F2F"/>
              </a:solidFill>
              <a:latin typeface="Arial" panose="020B0604020202020204"/>
              <a:ea typeface="微软雅黑" panose="020B0503020204020204" charset="-122"/>
            </a:endParaRPr>
          </a:p>
        </p:txBody>
      </p:sp>
      <p:sp>
        <p:nvSpPr>
          <p:cNvPr id="43" name="TextBox 2"/>
          <p:cNvSpPr txBox="1"/>
          <p:nvPr/>
        </p:nvSpPr>
        <p:spPr>
          <a:xfrm>
            <a:off x="513724" y="3783016"/>
            <a:ext cx="6176691" cy="400110"/>
          </a:xfrm>
          <a:prstGeom prst="rect">
            <a:avLst/>
          </a:prstGeom>
          <a:noFill/>
        </p:spPr>
        <p:txBody>
          <a:bodyPr wrap="none" rtlCol="0">
            <a:spAutoFit/>
          </a:bodyPr>
          <a:lstStyle/>
          <a:p>
            <a:pPr algn="ctr" fontAlgn="base">
              <a:spcBef>
                <a:spcPct val="0"/>
              </a:spcBef>
              <a:spcAft>
                <a:spcPct val="0"/>
              </a:spcAft>
              <a:buFont typeface="Arial" panose="020B0604020202020204" pitchFamily="34" charset="0"/>
              <a:buNone/>
            </a:pPr>
            <a:r>
              <a:rPr lang="zh-CN" altLang="en-US" sz="2000" dirty="0">
                <a:solidFill>
                  <a:srgbClr val="A92F2F"/>
                </a:solidFill>
                <a:latin typeface="微软雅黑" panose="020B0503020204020204" charset="-122"/>
                <a:ea typeface="微软雅黑" panose="020B0503020204020204" charset="-122"/>
              </a:rPr>
              <a:t>●模板显大气  ●内容贴实际  ●排版合规范  ●党建通用</a:t>
            </a:r>
            <a:endParaRPr lang="zh-CN" altLang="en-US" sz="2000" dirty="0">
              <a:solidFill>
                <a:srgbClr val="A92F2F"/>
              </a:solidFill>
              <a:latin typeface="微软雅黑" panose="020B0503020204020204" charset="-122"/>
              <a:ea typeface="微软雅黑" panose="020B0503020204020204" charset="-122"/>
            </a:endParaRPr>
          </a:p>
        </p:txBody>
      </p:sp>
      <p:pic>
        <p:nvPicPr>
          <p:cNvPr id="44" name="图片 4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30" y="0"/>
            <a:ext cx="6802041" cy="1932098"/>
          </a:xfrm>
          <a:prstGeom prst="rect">
            <a:avLst/>
          </a:prstGeom>
        </p:spPr>
      </p:pic>
      <p:pic>
        <p:nvPicPr>
          <p:cNvPr id="45" name="图片 4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5644135"/>
            <a:ext cx="12196763" cy="1213865"/>
          </a:xfrm>
          <a:prstGeom prst="rect">
            <a:avLst/>
          </a:prstGeom>
        </p:spPr>
      </p:pic>
      <p:grpSp>
        <p:nvGrpSpPr>
          <p:cNvPr id="46" name="组合 45"/>
          <p:cNvGrpSpPr/>
          <p:nvPr/>
        </p:nvGrpSpPr>
        <p:grpSpPr>
          <a:xfrm>
            <a:off x="6351021" y="838368"/>
            <a:ext cx="2249922" cy="1633558"/>
            <a:chOff x="6935916" y="343637"/>
            <a:chExt cx="1713877" cy="1135367"/>
          </a:xfrm>
        </p:grpSpPr>
        <p:pic>
          <p:nvPicPr>
            <p:cNvPr id="47" name="Picture 4" descr="C:\Users\Administrator\Desktop\线稿长城1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35916" y="343637"/>
              <a:ext cx="1300628" cy="1135367"/>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4" descr="C:\Users\Administrator\Desktop\线稿长城1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900000">
              <a:off x="7896192" y="541316"/>
              <a:ext cx="753601" cy="657847"/>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randombar(horizontal)">
                                      <p:cBhvr>
                                        <p:cTn id="7" dur="1000"/>
                                        <p:tgtEl>
                                          <p:spTgt spid="36"/>
                                        </p:tgtEl>
                                      </p:cBhvr>
                                    </p:animEffect>
                                  </p:childTnLst>
                                </p:cTn>
                              </p:par>
                              <p:par>
                                <p:cTn id="8" presetID="22" presetClass="entr" presetSubtype="8" fill="hold" nodeType="withEffect">
                                  <p:stCondLst>
                                    <p:cond delay="0"/>
                                  </p:stCondLst>
                                  <p:childTnLst>
                                    <p:set>
                                      <p:cBhvr>
                                        <p:cTn id="9" dur="1" fill="hold">
                                          <p:stCondLst>
                                            <p:cond delay="0"/>
                                          </p:stCondLst>
                                        </p:cTn>
                                        <p:tgtEl>
                                          <p:spTgt spid="45"/>
                                        </p:tgtEl>
                                        <p:attrNameLst>
                                          <p:attrName>style.visibility</p:attrName>
                                        </p:attrNameLst>
                                      </p:cBhvr>
                                      <p:to>
                                        <p:strVal val="visible"/>
                                      </p:to>
                                    </p:set>
                                    <p:animEffect transition="in" filter="wipe(left)">
                                      <p:cBhvr>
                                        <p:cTn id="10" dur="500"/>
                                        <p:tgtEl>
                                          <p:spTgt spid="45"/>
                                        </p:tgtEl>
                                      </p:cBhvr>
                                    </p:animEffect>
                                  </p:childTnLst>
                                </p:cTn>
                              </p:par>
                              <p:par>
                                <p:cTn id="11" presetID="22" presetClass="entr" presetSubtype="2" fill="hold" nodeType="with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wipe(right)">
                                      <p:cBhvr>
                                        <p:cTn id="13" dur="500"/>
                                        <p:tgtEl>
                                          <p:spTgt spid="37"/>
                                        </p:tgtEl>
                                      </p:cBhvr>
                                    </p:animEffect>
                                  </p:childTnLst>
                                </p:cTn>
                              </p:par>
                            </p:childTnLst>
                          </p:cTn>
                        </p:par>
                        <p:par>
                          <p:cTn id="14" fill="hold">
                            <p:stCondLst>
                              <p:cond delay="1000"/>
                            </p:stCondLst>
                            <p:childTnLst>
                              <p:par>
                                <p:cTn id="15" presetID="56" presetClass="entr" presetSubtype="0" fill="hold" grpId="0" nodeType="afterEffect">
                                  <p:stCondLst>
                                    <p:cond delay="0"/>
                                  </p:stCondLst>
                                  <p:iterate type="lt">
                                    <p:tmPct val="10000"/>
                                  </p:iterate>
                                  <p:childTnLst>
                                    <p:set>
                                      <p:cBhvr>
                                        <p:cTn id="16" dur="1" fill="hold">
                                          <p:stCondLst>
                                            <p:cond delay="0"/>
                                          </p:stCondLst>
                                        </p:cTn>
                                        <p:tgtEl>
                                          <p:spTgt spid="38"/>
                                        </p:tgtEl>
                                        <p:attrNameLst>
                                          <p:attrName>style.visibility</p:attrName>
                                        </p:attrNameLst>
                                      </p:cBhvr>
                                      <p:to>
                                        <p:strVal val="visible"/>
                                      </p:to>
                                    </p:set>
                                    <p:anim by="(-#ppt_w*2)" calcmode="lin" valueType="num">
                                      <p:cBhvr rctx="PPT">
                                        <p:cTn id="17" dur="500" autoRev="1" fill="hold">
                                          <p:stCondLst>
                                            <p:cond delay="0"/>
                                          </p:stCondLst>
                                        </p:cTn>
                                        <p:tgtEl>
                                          <p:spTgt spid="38"/>
                                        </p:tgtEl>
                                        <p:attrNameLst>
                                          <p:attrName>ppt_w</p:attrName>
                                        </p:attrNameLst>
                                      </p:cBhvr>
                                    </p:anim>
                                    <p:anim by="(#ppt_w*0.50)" calcmode="lin" valueType="num">
                                      <p:cBhvr>
                                        <p:cTn id="18" dur="500" decel="50000" autoRev="1" fill="hold">
                                          <p:stCondLst>
                                            <p:cond delay="0"/>
                                          </p:stCondLst>
                                        </p:cTn>
                                        <p:tgtEl>
                                          <p:spTgt spid="38"/>
                                        </p:tgtEl>
                                        <p:attrNameLst>
                                          <p:attrName>ppt_x</p:attrName>
                                        </p:attrNameLst>
                                      </p:cBhvr>
                                    </p:anim>
                                    <p:anim from="(-#ppt_h/2)" to="(#ppt_y)" calcmode="lin" valueType="num">
                                      <p:cBhvr>
                                        <p:cTn id="19" dur="1000" fill="hold">
                                          <p:stCondLst>
                                            <p:cond delay="0"/>
                                          </p:stCondLst>
                                        </p:cTn>
                                        <p:tgtEl>
                                          <p:spTgt spid="38"/>
                                        </p:tgtEl>
                                        <p:attrNameLst>
                                          <p:attrName>ppt_y</p:attrName>
                                        </p:attrNameLst>
                                      </p:cBhvr>
                                    </p:anim>
                                    <p:animRot by="21600000">
                                      <p:cBhvr>
                                        <p:cTn id="20" dur="1000" fill="hold">
                                          <p:stCondLst>
                                            <p:cond delay="0"/>
                                          </p:stCondLst>
                                        </p:cTn>
                                        <p:tgtEl>
                                          <p:spTgt spid="38"/>
                                        </p:tgtEl>
                                        <p:attrNameLst>
                                          <p:attrName>r</p:attrName>
                                        </p:attrNameLst>
                                      </p:cBhvr>
                                    </p:animRot>
                                  </p:childTnLst>
                                </p:cTn>
                              </p:par>
                              <p:par>
                                <p:cTn id="21" presetID="42" presetClass="entr" presetSubtype="0" fill="hold" nodeType="with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1000"/>
                                        <p:tgtEl>
                                          <p:spTgt spid="39"/>
                                        </p:tgtEl>
                                      </p:cBhvr>
                                    </p:animEffect>
                                    <p:anim calcmode="lin" valueType="num">
                                      <p:cBhvr>
                                        <p:cTn id="24" dur="1000" fill="hold"/>
                                        <p:tgtEl>
                                          <p:spTgt spid="39"/>
                                        </p:tgtEl>
                                        <p:attrNameLst>
                                          <p:attrName>ppt_x</p:attrName>
                                        </p:attrNameLst>
                                      </p:cBhvr>
                                      <p:tavLst>
                                        <p:tav tm="0">
                                          <p:val>
                                            <p:strVal val="#ppt_x"/>
                                          </p:val>
                                        </p:tav>
                                        <p:tav tm="100000">
                                          <p:val>
                                            <p:strVal val="#ppt_x"/>
                                          </p:val>
                                        </p:tav>
                                      </p:tavLst>
                                    </p:anim>
                                    <p:anim calcmode="lin" valueType="num">
                                      <p:cBhvr>
                                        <p:cTn id="25" dur="1000" fill="hold"/>
                                        <p:tgtEl>
                                          <p:spTgt spid="39"/>
                                        </p:tgtEl>
                                        <p:attrNameLst>
                                          <p:attrName>ppt_y</p:attrName>
                                        </p:attrNameLst>
                                      </p:cBhvr>
                                      <p:tavLst>
                                        <p:tav tm="0">
                                          <p:val>
                                            <p:strVal val="#ppt_y+.1"/>
                                          </p:val>
                                        </p:tav>
                                        <p:tav tm="100000">
                                          <p:val>
                                            <p:strVal val="#ppt_y"/>
                                          </p:val>
                                        </p:tav>
                                      </p:tavLst>
                                    </p:anim>
                                  </p:childTnLst>
                                </p:cTn>
                              </p:par>
                              <p:par>
                                <p:cTn id="26" presetID="31" presetClass="entr" presetSubtype="0" fill="hold" nodeType="with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400" fill="hold"/>
                                        <p:tgtEl>
                                          <p:spTgt spid="40"/>
                                        </p:tgtEl>
                                        <p:attrNameLst>
                                          <p:attrName>ppt_w</p:attrName>
                                        </p:attrNameLst>
                                      </p:cBhvr>
                                      <p:tavLst>
                                        <p:tav tm="0">
                                          <p:val>
                                            <p:fltVal val="0"/>
                                          </p:val>
                                        </p:tav>
                                        <p:tav tm="100000">
                                          <p:val>
                                            <p:strVal val="#ppt_w"/>
                                          </p:val>
                                        </p:tav>
                                      </p:tavLst>
                                    </p:anim>
                                    <p:anim calcmode="lin" valueType="num">
                                      <p:cBhvr>
                                        <p:cTn id="29" dur="400" fill="hold"/>
                                        <p:tgtEl>
                                          <p:spTgt spid="40"/>
                                        </p:tgtEl>
                                        <p:attrNameLst>
                                          <p:attrName>ppt_h</p:attrName>
                                        </p:attrNameLst>
                                      </p:cBhvr>
                                      <p:tavLst>
                                        <p:tav tm="0">
                                          <p:val>
                                            <p:fltVal val="0"/>
                                          </p:val>
                                        </p:tav>
                                        <p:tav tm="100000">
                                          <p:val>
                                            <p:strVal val="#ppt_h"/>
                                          </p:val>
                                        </p:tav>
                                      </p:tavLst>
                                    </p:anim>
                                    <p:anim calcmode="lin" valueType="num">
                                      <p:cBhvr>
                                        <p:cTn id="30" dur="400" fill="hold"/>
                                        <p:tgtEl>
                                          <p:spTgt spid="40"/>
                                        </p:tgtEl>
                                        <p:attrNameLst>
                                          <p:attrName>style.rotation</p:attrName>
                                        </p:attrNameLst>
                                      </p:cBhvr>
                                      <p:tavLst>
                                        <p:tav tm="0">
                                          <p:val>
                                            <p:fltVal val="90"/>
                                          </p:val>
                                        </p:tav>
                                        <p:tav tm="100000">
                                          <p:val>
                                            <p:fltVal val="0"/>
                                          </p:val>
                                        </p:tav>
                                      </p:tavLst>
                                    </p:anim>
                                    <p:animEffect transition="in" filter="fade">
                                      <p:cBhvr>
                                        <p:cTn id="31" dur="400"/>
                                        <p:tgtEl>
                                          <p:spTgt spid="40"/>
                                        </p:tgtEl>
                                      </p:cBhvr>
                                    </p:animEffect>
                                  </p:childTnLst>
                                </p:cTn>
                              </p:par>
                            </p:childTnLst>
                          </p:cTn>
                        </p:par>
                        <p:par>
                          <p:cTn id="32" fill="hold">
                            <p:stCondLst>
                              <p:cond delay="1899"/>
                            </p:stCondLst>
                            <p:childTnLst>
                              <p:par>
                                <p:cTn id="33" presetID="2" presetClass="entr" presetSubtype="6" fill="hold" grpId="0" nodeType="afterEffect">
                                  <p:stCondLst>
                                    <p:cond delay="0"/>
                                  </p:stCondLst>
                                  <p:childTnLst>
                                    <p:set>
                                      <p:cBhvr>
                                        <p:cTn id="34" dur="1" fill="hold">
                                          <p:stCondLst>
                                            <p:cond delay="0"/>
                                          </p:stCondLst>
                                        </p:cTn>
                                        <p:tgtEl>
                                          <p:spTgt spid="41"/>
                                        </p:tgtEl>
                                        <p:attrNameLst>
                                          <p:attrName>style.visibility</p:attrName>
                                        </p:attrNameLst>
                                      </p:cBhvr>
                                      <p:to>
                                        <p:strVal val="visible"/>
                                      </p:to>
                                    </p:set>
                                    <p:anim calcmode="lin" valueType="num">
                                      <p:cBhvr additive="base">
                                        <p:cTn id="35" dur="500" fill="hold"/>
                                        <p:tgtEl>
                                          <p:spTgt spid="41"/>
                                        </p:tgtEl>
                                        <p:attrNameLst>
                                          <p:attrName>ppt_x</p:attrName>
                                        </p:attrNameLst>
                                      </p:cBhvr>
                                      <p:tavLst>
                                        <p:tav tm="0">
                                          <p:val>
                                            <p:strVal val="1+#ppt_w/2"/>
                                          </p:val>
                                        </p:tav>
                                        <p:tav tm="100000">
                                          <p:val>
                                            <p:strVal val="#ppt_x"/>
                                          </p:val>
                                        </p:tav>
                                      </p:tavLst>
                                    </p:anim>
                                    <p:anim calcmode="lin" valueType="num">
                                      <p:cBhvr additive="base">
                                        <p:cTn id="36" dur="500" fill="hold"/>
                                        <p:tgtEl>
                                          <p:spTgt spid="41"/>
                                        </p:tgtEl>
                                        <p:attrNameLst>
                                          <p:attrName>ppt_y</p:attrName>
                                        </p:attrNameLst>
                                      </p:cBhvr>
                                      <p:tavLst>
                                        <p:tav tm="0">
                                          <p:val>
                                            <p:strVal val="1+#ppt_h/2"/>
                                          </p:val>
                                        </p:tav>
                                        <p:tav tm="100000">
                                          <p:val>
                                            <p:strVal val="#ppt_y"/>
                                          </p:val>
                                        </p:tav>
                                      </p:tavLst>
                                    </p:anim>
                                  </p:childTnLst>
                                </p:cTn>
                              </p:par>
                            </p:childTnLst>
                          </p:cTn>
                        </p:par>
                        <p:par>
                          <p:cTn id="37" fill="hold">
                            <p:stCondLst>
                              <p:cond delay="2399"/>
                            </p:stCondLst>
                            <p:childTnLst>
                              <p:par>
                                <p:cTn id="38" presetID="22" presetClass="entr" presetSubtype="8" fill="hold" grpId="0" nodeType="after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wipe(left)">
                                      <p:cBhvr>
                                        <p:cTn id="40" dur="500"/>
                                        <p:tgtEl>
                                          <p:spTgt spid="43"/>
                                        </p:tgtEl>
                                      </p:cBhvr>
                                    </p:animEffect>
                                  </p:childTnLst>
                                </p:cTn>
                              </p:par>
                            </p:childTnLst>
                          </p:cTn>
                        </p:par>
                        <p:par>
                          <p:cTn id="41" fill="hold">
                            <p:stCondLst>
                              <p:cond delay="2899"/>
                            </p:stCondLst>
                            <p:childTnLst>
                              <p:par>
                                <p:cTn id="42" presetID="22" presetClass="entr" presetSubtype="8" fill="hold" grpId="0" nodeType="after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wipe(left)">
                                      <p:cBhvr>
                                        <p:cTn id="44" dur="500"/>
                                        <p:tgtEl>
                                          <p:spTgt spid="42"/>
                                        </p:tgtEl>
                                      </p:cBhvr>
                                    </p:animEffect>
                                  </p:childTnLst>
                                </p:cTn>
                              </p:par>
                            </p:childTnLst>
                          </p:cTn>
                        </p:par>
                        <p:par>
                          <p:cTn id="45" fill="hold">
                            <p:stCondLst>
                              <p:cond delay="3399"/>
                            </p:stCondLst>
                            <p:childTnLst>
                              <p:par>
                                <p:cTn id="46" presetID="2" presetClass="entr" presetSubtype="8" fill="hold"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additive="base">
                                        <p:cTn id="48" dur="500" fill="hold"/>
                                        <p:tgtEl>
                                          <p:spTgt spid="44"/>
                                        </p:tgtEl>
                                        <p:attrNameLst>
                                          <p:attrName>ppt_x</p:attrName>
                                        </p:attrNameLst>
                                      </p:cBhvr>
                                      <p:tavLst>
                                        <p:tav tm="0">
                                          <p:val>
                                            <p:strVal val="0-#ppt_w/2"/>
                                          </p:val>
                                        </p:tav>
                                        <p:tav tm="100000">
                                          <p:val>
                                            <p:strVal val="#ppt_x"/>
                                          </p:val>
                                        </p:tav>
                                      </p:tavLst>
                                    </p:anim>
                                    <p:anim calcmode="lin" valueType="num">
                                      <p:cBhvr additive="base">
                                        <p:cTn id="49" dur="500" fill="hold"/>
                                        <p:tgtEl>
                                          <p:spTgt spid="44"/>
                                        </p:tgtEl>
                                        <p:attrNameLst>
                                          <p:attrName>ppt_y</p:attrName>
                                        </p:attrNameLst>
                                      </p:cBhvr>
                                      <p:tavLst>
                                        <p:tav tm="0">
                                          <p:val>
                                            <p:strVal val="#ppt_y"/>
                                          </p:val>
                                        </p:tav>
                                        <p:tav tm="100000">
                                          <p:val>
                                            <p:strVal val="#ppt_y"/>
                                          </p:val>
                                        </p:tav>
                                      </p:tavLst>
                                    </p:anim>
                                  </p:childTnLst>
                                </p:cTn>
                              </p:par>
                            </p:childTnLst>
                          </p:cTn>
                        </p:par>
                        <p:par>
                          <p:cTn id="50" fill="hold">
                            <p:stCondLst>
                              <p:cond delay="3899"/>
                            </p:stCondLst>
                            <p:childTnLst>
                              <p:par>
                                <p:cTn id="51" presetID="2" presetClass="entr" presetSubtype="6" fill="hold" nodeType="afterEffect">
                                  <p:stCondLst>
                                    <p:cond delay="0"/>
                                  </p:stCondLst>
                                  <p:childTnLst>
                                    <p:set>
                                      <p:cBhvr>
                                        <p:cTn id="52" dur="1" fill="hold">
                                          <p:stCondLst>
                                            <p:cond delay="0"/>
                                          </p:stCondLst>
                                        </p:cTn>
                                        <p:tgtEl>
                                          <p:spTgt spid="46"/>
                                        </p:tgtEl>
                                        <p:attrNameLst>
                                          <p:attrName>style.visibility</p:attrName>
                                        </p:attrNameLst>
                                      </p:cBhvr>
                                      <p:to>
                                        <p:strVal val="visible"/>
                                      </p:to>
                                    </p:set>
                                    <p:anim calcmode="lin" valueType="num">
                                      <p:cBhvr additive="base">
                                        <p:cTn id="53" dur="1500" fill="hold"/>
                                        <p:tgtEl>
                                          <p:spTgt spid="46"/>
                                        </p:tgtEl>
                                        <p:attrNameLst>
                                          <p:attrName>ppt_x</p:attrName>
                                        </p:attrNameLst>
                                      </p:cBhvr>
                                      <p:tavLst>
                                        <p:tav tm="0">
                                          <p:val>
                                            <p:strVal val="1+#ppt_w/2"/>
                                          </p:val>
                                        </p:tav>
                                        <p:tav tm="100000">
                                          <p:val>
                                            <p:strVal val="#ppt_x"/>
                                          </p:val>
                                        </p:tav>
                                      </p:tavLst>
                                    </p:anim>
                                    <p:anim calcmode="lin" valueType="num">
                                      <p:cBhvr additive="base">
                                        <p:cTn id="54" dur="1500" fill="hold"/>
                                        <p:tgtEl>
                                          <p:spTgt spid="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41" grpId="0" animBg="1"/>
      <p:bldP spid="42" grpId="0"/>
      <p:bldP spid="4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11089" y="-34128"/>
            <a:ext cx="12177439" cy="68913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400"/>
          </a:p>
        </p:txBody>
      </p:sp>
      <p:sp>
        <p:nvSpPr>
          <p:cNvPr id="7" name="矩形 6"/>
          <p:cNvSpPr/>
          <p:nvPr/>
        </p:nvSpPr>
        <p:spPr>
          <a:xfrm>
            <a:off x="2202" y="2587974"/>
            <a:ext cx="12186325" cy="123710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10000+套</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精品</a:t>
            </a:r>
            <a:r>
              <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PPT</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模板</a:t>
            </a:r>
            <a:r>
              <a:rPr kumimoji="0" lang="zh-CN" altLang="en-US" sz="2780"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全部免费</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下载</a:t>
            </a:r>
            <a:endPar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endParaRPr>
          </a:p>
        </p:txBody>
      </p:sp>
      <p:pic>
        <p:nvPicPr>
          <p:cNvPr id="4" name="图片 3" descr="logo"/>
          <p:cNvPicPr>
            <a:picLocks noChangeAspect="1"/>
          </p:cNvPicPr>
          <p:nvPr/>
        </p:nvPicPr>
        <p:blipFill>
          <a:blip r:embed="rId1"/>
          <a:stretch>
            <a:fillRect/>
          </a:stretch>
        </p:blipFill>
        <p:spPr>
          <a:xfrm>
            <a:off x="4842711" y="1401650"/>
            <a:ext cx="2504040" cy="761685"/>
          </a:xfrm>
          <a:prstGeom prst="rect">
            <a:avLst/>
          </a:prstGeom>
        </p:spPr>
      </p:pic>
      <p:sp>
        <p:nvSpPr>
          <p:cNvPr id="5" name="文本框 4"/>
          <p:cNvSpPr txBox="1"/>
          <p:nvPr/>
        </p:nvSpPr>
        <p:spPr>
          <a:xfrm>
            <a:off x="4200356" y="4134830"/>
            <a:ext cx="3798904" cy="1076325"/>
          </a:xfrm>
          <a:prstGeom prst="rect">
            <a:avLst/>
          </a:prstGeom>
          <a:noFill/>
        </p:spPr>
        <p:txBody>
          <a:bodyPr wrap="square" rtlCol="0">
            <a:spAutoFit/>
          </a:bodyPr>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PPT</a:t>
            </a:r>
            <a:r>
              <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营</a:t>
            </a:r>
            <a:endPar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www.pptying.com</a:t>
            </a:r>
            <a:endPar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p:txBody>
      </p:sp>
    </p:spTree>
  </p:cSld>
  <p:clrMapOvr>
    <a:masterClrMapping/>
  </p:clrMapOvr>
  <p:transition spd="med" advClick="0" advTm="0">
    <p:push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图片 3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0413" cy="6857107"/>
          </a:xfrm>
          <a:prstGeom prst="rect">
            <a:avLst/>
          </a:prstGeom>
        </p:spPr>
      </p:pic>
      <p:pic>
        <p:nvPicPr>
          <p:cNvPr id="34" name="图片 3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317615">
            <a:off x="8549131" y="976635"/>
            <a:ext cx="4045476" cy="5708512"/>
          </a:xfrm>
          <a:prstGeom prst="rect">
            <a:avLst/>
          </a:prstGeom>
        </p:spPr>
      </p:pic>
      <p:pic>
        <p:nvPicPr>
          <p:cNvPr id="35" name="图片 3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5644135"/>
            <a:ext cx="12196763" cy="1213865"/>
          </a:xfrm>
          <a:prstGeom prst="rect">
            <a:avLst/>
          </a:prstGeom>
        </p:spPr>
      </p:pic>
      <p:pic>
        <p:nvPicPr>
          <p:cNvPr id="71" name="图片 7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flipV="1">
            <a:off x="-6350" y="0"/>
            <a:ext cx="12196763" cy="1213865"/>
          </a:xfrm>
          <a:prstGeom prst="rect">
            <a:avLst/>
          </a:prstGeom>
        </p:spPr>
      </p:pic>
      <p:sp>
        <p:nvSpPr>
          <p:cNvPr id="72" name="标题 1"/>
          <p:cNvSpPr txBox="1"/>
          <p:nvPr/>
        </p:nvSpPr>
        <p:spPr>
          <a:xfrm>
            <a:off x="-6350" y="2811966"/>
            <a:ext cx="7053942" cy="1193800"/>
          </a:xfrm>
          <a:prstGeom prst="rect">
            <a:avLst/>
          </a:prstGeom>
        </p:spPr>
        <p:txBody>
          <a:bodyPr rtlCol="0"/>
          <a:lstStyle>
            <a:lvl1pPr algn="ctr" defTabSz="1219200" rtl="0" eaLnBrk="1" latinLnBrk="0" hangingPunct="1">
              <a:spcBef>
                <a:spcPct val="0"/>
              </a:spcBef>
              <a:buNone/>
              <a:defRPr sz="5900" kern="1200">
                <a:solidFill>
                  <a:schemeClr val="tx1"/>
                </a:solidFill>
                <a:latin typeface="+mj-lt"/>
                <a:ea typeface="+mj-ea"/>
                <a:cs typeface="+mj-cs"/>
              </a:defRPr>
            </a:lvl1pPr>
          </a:lstStyle>
          <a:p>
            <a:pPr>
              <a:defRPr/>
            </a:pPr>
            <a:r>
              <a:rPr lang="zh-CN" altLang="en-US" sz="5400" b="1" spc="300" dirty="0">
                <a:solidFill>
                  <a:srgbClr val="A92F2F"/>
                </a:solidFill>
                <a:latin typeface="微软雅黑" panose="020B0503020204020204" charset="-122"/>
                <a:ea typeface="微软雅黑" panose="020B0503020204020204" charset="-122"/>
              </a:rPr>
              <a:t>点击加入你标题</a:t>
            </a:r>
            <a:endParaRPr lang="zh-CN" altLang="en-US" sz="5400" b="1" spc="300" dirty="0">
              <a:solidFill>
                <a:srgbClr val="A92F2F"/>
              </a:solidFill>
              <a:latin typeface="微软雅黑" panose="020B0503020204020204" charset="-122"/>
              <a:ea typeface="微软雅黑" panose="020B0503020204020204" charset="-122"/>
            </a:endParaRPr>
          </a:p>
        </p:txBody>
      </p:sp>
      <p:sp>
        <p:nvSpPr>
          <p:cNvPr id="73" name="副标题 2"/>
          <p:cNvSpPr txBox="1"/>
          <p:nvPr/>
        </p:nvSpPr>
        <p:spPr>
          <a:xfrm>
            <a:off x="345621" y="4090157"/>
            <a:ext cx="6350000" cy="519112"/>
          </a:xfrm>
          <a:prstGeom prst="rect">
            <a:avLst/>
          </a:prstGeom>
        </p:spPr>
        <p:txBody>
          <a:bodyPr rtlCol="0"/>
          <a:lstStyle>
            <a:lvl1pPr marL="457200" indent="-457200" algn="l" defTabSz="1219200"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3800" kern="1200">
                <a:solidFill>
                  <a:schemeClr val="tx1"/>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a:lstStyle>
          <a:p>
            <a:pPr algn="ctr">
              <a:defRPr/>
            </a:pPr>
            <a:r>
              <a:rPr lang="zh-CN" altLang="en-US" sz="1800" dirty="0">
                <a:solidFill>
                  <a:srgbClr val="A92F2F"/>
                </a:solidFill>
                <a:latin typeface="微软雅黑" panose="020B0503020204020204" charset="-122"/>
                <a:ea typeface="微软雅黑" panose="020B0503020204020204" charset="-122"/>
              </a:rPr>
              <a:t>简洁大气</a:t>
            </a:r>
            <a:r>
              <a:rPr lang="en-US" altLang="zh-CN" sz="1800" dirty="0">
                <a:solidFill>
                  <a:srgbClr val="A92F2F"/>
                </a:solidFill>
                <a:latin typeface="微软雅黑" panose="020B0503020204020204" charset="-122"/>
                <a:ea typeface="微软雅黑" panose="020B0503020204020204" charset="-122"/>
              </a:rPr>
              <a:t>|</a:t>
            </a:r>
            <a:r>
              <a:rPr lang="zh-CN" altLang="en-US" sz="1800" dirty="0">
                <a:solidFill>
                  <a:srgbClr val="A92F2F"/>
                </a:solidFill>
                <a:latin typeface="微软雅黑" panose="020B0503020204020204" charset="-122"/>
                <a:ea typeface="微软雅黑" panose="020B0503020204020204" charset="-122"/>
              </a:rPr>
              <a:t>易编辑</a:t>
            </a:r>
            <a:r>
              <a:rPr lang="en-US" altLang="zh-CN" sz="1800" dirty="0">
                <a:solidFill>
                  <a:srgbClr val="A92F2F"/>
                </a:solidFill>
                <a:latin typeface="微软雅黑" panose="020B0503020204020204" charset="-122"/>
                <a:ea typeface="微软雅黑" panose="020B0503020204020204" charset="-122"/>
              </a:rPr>
              <a:t>|</a:t>
            </a:r>
            <a:r>
              <a:rPr lang="zh-CN" altLang="en-US" sz="1800" dirty="0">
                <a:solidFill>
                  <a:srgbClr val="A92F2F"/>
                </a:solidFill>
                <a:latin typeface="微软雅黑" panose="020B0503020204020204" charset="-122"/>
                <a:ea typeface="微软雅黑" panose="020B0503020204020204" charset="-122"/>
              </a:rPr>
              <a:t>任意替换内容</a:t>
            </a:r>
            <a:endParaRPr lang="zh-CN" altLang="en-US" sz="1800" dirty="0">
              <a:solidFill>
                <a:srgbClr val="A92F2F"/>
              </a:solidFill>
              <a:latin typeface="微软雅黑" panose="020B0503020204020204" charset="-122"/>
              <a:ea typeface="微软雅黑" panose="020B0503020204020204" charset="-122"/>
            </a:endParaRPr>
          </a:p>
        </p:txBody>
      </p:sp>
      <p:cxnSp>
        <p:nvCxnSpPr>
          <p:cNvPr id="74" name="直接连接符 73"/>
          <p:cNvCxnSpPr/>
          <p:nvPr/>
        </p:nvCxnSpPr>
        <p:spPr>
          <a:xfrm>
            <a:off x="345621" y="3846134"/>
            <a:ext cx="6350000" cy="0"/>
          </a:xfrm>
          <a:prstGeom prst="line">
            <a:avLst/>
          </a:prstGeom>
          <a:ln w="3175">
            <a:solidFill>
              <a:srgbClr val="A92F2F"/>
            </a:solidFill>
          </a:ln>
        </p:spPr>
        <p:style>
          <a:lnRef idx="1">
            <a:schemeClr val="accent1"/>
          </a:lnRef>
          <a:fillRef idx="0">
            <a:schemeClr val="accent1"/>
          </a:fillRef>
          <a:effectRef idx="0">
            <a:schemeClr val="accent1"/>
          </a:effectRef>
          <a:fontRef idx="minor">
            <a:schemeClr val="tx1"/>
          </a:fontRef>
        </p:style>
      </p:cxnSp>
      <p:grpSp>
        <p:nvGrpSpPr>
          <p:cNvPr id="75" name="组合 74"/>
          <p:cNvGrpSpPr/>
          <p:nvPr/>
        </p:nvGrpSpPr>
        <p:grpSpPr>
          <a:xfrm>
            <a:off x="2888736" y="1410173"/>
            <a:ext cx="1255419" cy="1202792"/>
            <a:chOff x="5034786" y="1937792"/>
            <a:chExt cx="1060738" cy="1016272"/>
          </a:xfrm>
          <a:solidFill>
            <a:srgbClr val="A92F2F"/>
          </a:solidFill>
        </p:grpSpPr>
        <p:sp>
          <p:nvSpPr>
            <p:cNvPr id="76" name="文本框 2"/>
            <p:cNvSpPr txBox="1"/>
            <p:nvPr/>
          </p:nvSpPr>
          <p:spPr>
            <a:xfrm>
              <a:off x="5034786" y="1937792"/>
              <a:ext cx="1060738" cy="1016272"/>
            </a:xfrm>
            <a:prstGeom prst="rect">
              <a:avLst/>
            </a:prstGeom>
            <a:grpFill/>
            <a:ln w="19050">
              <a:noFill/>
            </a:ln>
            <a:effectLst/>
          </p:spPr>
          <p:txBody>
            <a:bodyPr wrap="square" rtlCol="0">
              <a:spAutoFit/>
            </a:bodyPr>
            <a:lstStyle/>
            <a:p>
              <a:pPr algn="ctr"/>
              <a:endParaRPr lang="zh-CN" altLang="en-US" sz="6000" dirty="0">
                <a:solidFill>
                  <a:schemeClr val="bg1"/>
                </a:solidFill>
                <a:latin typeface="张海山锐线体简" panose="02000000000000000000" pitchFamily="2" charset="-122"/>
                <a:ea typeface="张海山锐线体简" panose="02000000000000000000" pitchFamily="2" charset="-122"/>
              </a:endParaRPr>
            </a:p>
          </p:txBody>
        </p:sp>
        <p:sp>
          <p:nvSpPr>
            <p:cNvPr id="77" name="_14"/>
            <p:cNvSpPr txBox="1">
              <a:spLocks noChangeArrowheads="1"/>
            </p:cNvSpPr>
            <p:nvPr/>
          </p:nvSpPr>
          <p:spPr bwMode="auto">
            <a:xfrm>
              <a:off x="5066369" y="2173273"/>
              <a:ext cx="1029155" cy="517697"/>
            </a:xfrm>
            <a:prstGeom prst="rect">
              <a:avLst/>
            </a:prstGeom>
            <a:grpFill/>
            <a:ln w="9525">
              <a:noFill/>
              <a:miter lim="800000"/>
            </a:ln>
            <a:effectLst/>
          </p:spPr>
          <p:txBody>
            <a:bodyPr vert="horz" wrap="square" lIns="91440" tIns="45720" rIns="91440" bIns="45720"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9pPr>
            </a:lstStyle>
            <a:p>
              <a:pPr algn="ctr"/>
              <a:r>
                <a:rPr lang="en-US" altLang="zh-CN" sz="4800" b="1" spc="600" dirty="0">
                  <a:solidFill>
                    <a:schemeClr val="bg1"/>
                  </a:solidFill>
                  <a:latin typeface="微软雅黑" panose="020B0503020204020204" charset="-122"/>
                  <a:ea typeface="微软雅黑" panose="020B0503020204020204" charset="-122"/>
                </a:rPr>
                <a:t>01</a:t>
              </a:r>
              <a:endParaRPr lang="zh-CN" altLang="zh-CN" sz="4800" b="1" spc="600" dirty="0">
                <a:solidFill>
                  <a:schemeClr val="bg1"/>
                </a:solidFill>
                <a:latin typeface="微软雅黑" panose="020B0503020204020204" charset="-122"/>
                <a:ea typeface="微软雅黑" panose="020B0503020204020204" charset="-122"/>
              </a:endParaRPr>
            </a:p>
          </p:txBody>
        </p:sp>
      </p:gr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randombar(horizontal)">
                                      <p:cBhvr>
                                        <p:cTn id="7" dur="750"/>
                                        <p:tgtEl>
                                          <p:spTgt spid="33"/>
                                        </p:tgtEl>
                                      </p:cBhvr>
                                    </p:animEffect>
                                  </p:childTnLst>
                                </p:cTn>
                              </p:par>
                              <p:par>
                                <p:cTn id="8" presetID="22" presetClass="entr" presetSubtype="8" fill="hold"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wipe(left)">
                                      <p:cBhvr>
                                        <p:cTn id="10" dur="500"/>
                                        <p:tgtEl>
                                          <p:spTgt spid="35"/>
                                        </p:tgtEl>
                                      </p:cBhvr>
                                    </p:animEffect>
                                  </p:childTnLst>
                                </p:cTn>
                              </p:par>
                              <p:par>
                                <p:cTn id="11" presetID="22" presetClass="entr" presetSubtype="2" fill="hold" nodeType="withEffect">
                                  <p:stCondLst>
                                    <p:cond delay="0"/>
                                  </p:stCondLst>
                                  <p:childTnLst>
                                    <p:set>
                                      <p:cBhvr>
                                        <p:cTn id="12" dur="1" fill="hold">
                                          <p:stCondLst>
                                            <p:cond delay="0"/>
                                          </p:stCondLst>
                                        </p:cTn>
                                        <p:tgtEl>
                                          <p:spTgt spid="71"/>
                                        </p:tgtEl>
                                        <p:attrNameLst>
                                          <p:attrName>style.visibility</p:attrName>
                                        </p:attrNameLst>
                                      </p:cBhvr>
                                      <p:to>
                                        <p:strVal val="visible"/>
                                      </p:to>
                                    </p:set>
                                    <p:animEffect transition="in" filter="wipe(right)">
                                      <p:cBhvr>
                                        <p:cTn id="13" dur="500"/>
                                        <p:tgtEl>
                                          <p:spTgt spid="71"/>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600"/>
                                        <p:tgtEl>
                                          <p:spTgt spid="34"/>
                                        </p:tgtEl>
                                      </p:cBhvr>
                                    </p:animEffect>
                                    <p:anim calcmode="lin" valueType="num">
                                      <p:cBhvr>
                                        <p:cTn id="18" dur="600" fill="hold"/>
                                        <p:tgtEl>
                                          <p:spTgt spid="34"/>
                                        </p:tgtEl>
                                        <p:attrNameLst>
                                          <p:attrName>ppt_x</p:attrName>
                                        </p:attrNameLst>
                                      </p:cBhvr>
                                      <p:tavLst>
                                        <p:tav tm="0">
                                          <p:val>
                                            <p:strVal val="#ppt_x"/>
                                          </p:val>
                                        </p:tav>
                                        <p:tav tm="100000">
                                          <p:val>
                                            <p:strVal val="#ppt_x"/>
                                          </p:val>
                                        </p:tav>
                                      </p:tavLst>
                                    </p:anim>
                                    <p:anim calcmode="lin" valueType="num">
                                      <p:cBhvr>
                                        <p:cTn id="19" dur="600" fill="hold"/>
                                        <p:tgtEl>
                                          <p:spTgt spid="34"/>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72"/>
                                        </p:tgtEl>
                                        <p:attrNameLst>
                                          <p:attrName>style.visibility</p:attrName>
                                        </p:attrNameLst>
                                      </p:cBhvr>
                                      <p:to>
                                        <p:strVal val="visible"/>
                                      </p:to>
                                    </p:set>
                                    <p:animEffect transition="in" filter="fade">
                                      <p:cBhvr>
                                        <p:cTn id="23" dur="500"/>
                                        <p:tgtEl>
                                          <p:spTgt spid="72"/>
                                        </p:tgtEl>
                                      </p:cBhvr>
                                    </p:animEffect>
                                    <p:anim calcmode="lin" valueType="num">
                                      <p:cBhvr>
                                        <p:cTn id="24" dur="500" fill="hold"/>
                                        <p:tgtEl>
                                          <p:spTgt spid="72"/>
                                        </p:tgtEl>
                                        <p:attrNameLst>
                                          <p:attrName>ppt_x</p:attrName>
                                        </p:attrNameLst>
                                      </p:cBhvr>
                                      <p:tavLst>
                                        <p:tav tm="0">
                                          <p:val>
                                            <p:strVal val="#ppt_x"/>
                                          </p:val>
                                        </p:tav>
                                        <p:tav tm="100000">
                                          <p:val>
                                            <p:strVal val="#ppt_x"/>
                                          </p:val>
                                        </p:tav>
                                      </p:tavLst>
                                    </p:anim>
                                    <p:anim calcmode="lin" valueType="num">
                                      <p:cBhvr>
                                        <p:cTn id="25" dur="500" fill="hold"/>
                                        <p:tgtEl>
                                          <p:spTgt spid="72"/>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75"/>
                                        </p:tgtEl>
                                        <p:attrNameLst>
                                          <p:attrName>style.visibility</p:attrName>
                                        </p:attrNameLst>
                                      </p:cBhvr>
                                      <p:to>
                                        <p:strVal val="visible"/>
                                      </p:to>
                                    </p:set>
                                    <p:animEffect transition="in" filter="fade">
                                      <p:cBhvr>
                                        <p:cTn id="28" dur="1000"/>
                                        <p:tgtEl>
                                          <p:spTgt spid="75"/>
                                        </p:tgtEl>
                                      </p:cBhvr>
                                    </p:animEffect>
                                    <p:anim calcmode="lin" valueType="num">
                                      <p:cBhvr>
                                        <p:cTn id="29" dur="1000" fill="hold"/>
                                        <p:tgtEl>
                                          <p:spTgt spid="75"/>
                                        </p:tgtEl>
                                        <p:attrNameLst>
                                          <p:attrName>ppt_x</p:attrName>
                                        </p:attrNameLst>
                                      </p:cBhvr>
                                      <p:tavLst>
                                        <p:tav tm="0">
                                          <p:val>
                                            <p:strVal val="#ppt_x"/>
                                          </p:val>
                                        </p:tav>
                                        <p:tav tm="100000">
                                          <p:val>
                                            <p:strVal val="#ppt_x"/>
                                          </p:val>
                                        </p:tav>
                                      </p:tavLst>
                                    </p:anim>
                                    <p:anim calcmode="lin" valueType="num">
                                      <p:cBhvr>
                                        <p:cTn id="30" dur="1000" fill="hold"/>
                                        <p:tgtEl>
                                          <p:spTgt spid="75"/>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74"/>
                                        </p:tgtEl>
                                        <p:attrNameLst>
                                          <p:attrName>style.visibility</p:attrName>
                                        </p:attrNameLst>
                                      </p:cBhvr>
                                      <p:to>
                                        <p:strVal val="visible"/>
                                      </p:to>
                                    </p:set>
                                    <p:animEffect transition="in" filter="fade">
                                      <p:cBhvr>
                                        <p:cTn id="34" dur="500"/>
                                        <p:tgtEl>
                                          <p:spTgt spid="74"/>
                                        </p:tgtEl>
                                      </p:cBhvr>
                                    </p:animEffect>
                                    <p:anim calcmode="lin" valueType="num">
                                      <p:cBhvr>
                                        <p:cTn id="35" dur="500" fill="hold"/>
                                        <p:tgtEl>
                                          <p:spTgt spid="74"/>
                                        </p:tgtEl>
                                        <p:attrNameLst>
                                          <p:attrName>ppt_x</p:attrName>
                                        </p:attrNameLst>
                                      </p:cBhvr>
                                      <p:tavLst>
                                        <p:tav tm="0">
                                          <p:val>
                                            <p:strVal val="#ppt_x"/>
                                          </p:val>
                                        </p:tav>
                                        <p:tav tm="100000">
                                          <p:val>
                                            <p:strVal val="#ppt_x"/>
                                          </p:val>
                                        </p:tav>
                                      </p:tavLst>
                                    </p:anim>
                                    <p:anim calcmode="lin" valueType="num">
                                      <p:cBhvr>
                                        <p:cTn id="36" dur="500" fill="hold"/>
                                        <p:tgtEl>
                                          <p:spTgt spid="74"/>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73"/>
                                        </p:tgtEl>
                                        <p:attrNameLst>
                                          <p:attrName>style.visibility</p:attrName>
                                        </p:attrNameLst>
                                      </p:cBhvr>
                                      <p:to>
                                        <p:strVal val="visible"/>
                                      </p:to>
                                    </p:set>
                                    <p:animEffect transition="in" filter="fade">
                                      <p:cBhvr>
                                        <p:cTn id="40" dur="500"/>
                                        <p:tgtEl>
                                          <p:spTgt spid="73"/>
                                        </p:tgtEl>
                                      </p:cBhvr>
                                    </p:animEffect>
                                    <p:anim calcmode="lin" valueType="num">
                                      <p:cBhvr>
                                        <p:cTn id="41" dur="500" fill="hold"/>
                                        <p:tgtEl>
                                          <p:spTgt spid="73"/>
                                        </p:tgtEl>
                                        <p:attrNameLst>
                                          <p:attrName>ppt_x</p:attrName>
                                        </p:attrNameLst>
                                      </p:cBhvr>
                                      <p:tavLst>
                                        <p:tav tm="0">
                                          <p:val>
                                            <p:strVal val="#ppt_x"/>
                                          </p:val>
                                        </p:tav>
                                        <p:tav tm="100000">
                                          <p:val>
                                            <p:strVal val="#ppt_x"/>
                                          </p:val>
                                        </p:tav>
                                      </p:tavLst>
                                    </p:anim>
                                    <p:anim calcmode="lin" valueType="num">
                                      <p:cBhvr>
                                        <p:cTn id="42" dur="50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P spid="7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0" y="116032"/>
            <a:ext cx="12190413" cy="934348"/>
            <a:chOff x="0" y="116032"/>
            <a:chExt cx="12190413" cy="934348"/>
          </a:xfrm>
        </p:grpSpPr>
        <p:pic>
          <p:nvPicPr>
            <p:cNvPr id="11" name="Picture 4" descr="C:\Users\Administrator\Desktop\素材\Nipic_2174276_20140319144634019323.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flipH="1">
              <a:off x="372916" y="116032"/>
              <a:ext cx="1399379" cy="934348"/>
            </a:xfrm>
            <a:prstGeom prst="rect">
              <a:avLst/>
            </a:prstGeom>
            <a:noFill/>
            <a:extLst>
              <a:ext uri="{909E8E84-426E-40DD-AFC4-6F175D3DCCD1}">
                <a14:hiddenFill xmlns:a14="http://schemas.microsoft.com/office/drawing/2010/main">
                  <a:solidFill>
                    <a:srgbClr val="FFFFFF"/>
                  </a:solidFill>
                </a14:hiddenFill>
              </a:ext>
            </a:extLst>
          </p:spPr>
        </p:pic>
        <p:grpSp>
          <p:nvGrpSpPr>
            <p:cNvPr id="4" name="组合 3"/>
            <p:cNvGrpSpPr/>
            <p:nvPr/>
          </p:nvGrpSpPr>
          <p:grpSpPr>
            <a:xfrm>
              <a:off x="0" y="369419"/>
              <a:ext cx="12190413" cy="668719"/>
              <a:chOff x="0" y="511311"/>
              <a:chExt cx="12190413" cy="668719"/>
            </a:xfrm>
          </p:grpSpPr>
          <p:sp>
            <p:nvSpPr>
              <p:cNvPr id="2" name="矩形 1"/>
              <p:cNvSpPr/>
              <p:nvPr/>
            </p:nvSpPr>
            <p:spPr>
              <a:xfrm flipV="1">
                <a:off x="0" y="1134311"/>
                <a:ext cx="12190413" cy="45719"/>
              </a:xfrm>
              <a:prstGeom prst="rect">
                <a:avLst/>
              </a:prstGeom>
              <a:solidFill>
                <a:srgbClr val="A9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2"/>
              <p:cNvSpPr txBox="1"/>
              <p:nvPr/>
            </p:nvSpPr>
            <p:spPr>
              <a:xfrm>
                <a:off x="1810395" y="511311"/>
                <a:ext cx="3262432" cy="461666"/>
              </a:xfrm>
              <a:prstGeom prst="rect">
                <a:avLst/>
              </a:prstGeom>
              <a:noFill/>
            </p:spPr>
            <p:txBody>
              <a:bodyPr wrap="none" rtlCol="0">
                <a:spAutoFit/>
              </a:bodyPr>
              <a:lstStyle/>
              <a:p>
                <a:r>
                  <a:rPr lang="zh-CN" altLang="en-US" sz="2400" dirty="0">
                    <a:solidFill>
                      <a:srgbClr val="A92F2F"/>
                    </a:solidFill>
                    <a:latin typeface="微软雅黑" panose="020B0503020204020204" charset="-122"/>
                    <a:ea typeface="微软雅黑" panose="020B0503020204020204" charset="-122"/>
                  </a:rPr>
                  <a:t>点击输入相关文字标题</a:t>
                </a:r>
                <a:endParaRPr lang="zh-CN" altLang="en-US" sz="2400" dirty="0">
                  <a:solidFill>
                    <a:srgbClr val="A92F2F"/>
                  </a:solidFill>
                  <a:latin typeface="微软雅黑" panose="020B0503020204020204" charset="-122"/>
                  <a:ea typeface="微软雅黑" panose="020B0503020204020204" charset="-122"/>
                </a:endParaRPr>
              </a:p>
            </p:txBody>
          </p:sp>
        </p:grpSp>
      </p:grpSp>
      <p:sp>
        <p:nvSpPr>
          <p:cNvPr id="7" name="矩形 6"/>
          <p:cNvSpPr/>
          <p:nvPr/>
        </p:nvSpPr>
        <p:spPr>
          <a:xfrm>
            <a:off x="6306050" y="5370426"/>
            <a:ext cx="5471208" cy="853619"/>
          </a:xfrm>
          <a:prstGeom prst="rect">
            <a:avLst/>
          </a:prstGeom>
          <a:solidFill>
            <a:srgbClr val="A92F2F"/>
          </a:solidFill>
          <a:ln w="9525" cap="flat" cmpd="sng" algn="ctr">
            <a:noFill/>
            <a:prstDash val="solid"/>
          </a:ln>
          <a:effectLst/>
        </p:spPr>
        <p:txBody>
          <a:bodyPr lIns="91438" tIns="45719" rIns="91438" bIns="45719"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a:ln>
                <a:noFill/>
              </a:ln>
              <a:solidFill>
                <a:srgbClr val="FFFFFF"/>
              </a:solidFill>
              <a:effectLst/>
              <a:uLnTx/>
              <a:uFillTx/>
              <a:latin typeface="Century Gothic" panose="020B0502020202020204"/>
              <a:ea typeface="微软雅黑" panose="020B0503020204020204" charset="-122"/>
            </a:endParaRPr>
          </a:p>
        </p:txBody>
      </p:sp>
      <p:sp>
        <p:nvSpPr>
          <p:cNvPr id="9" name="文本框 4"/>
          <p:cNvSpPr txBox="1"/>
          <p:nvPr/>
        </p:nvSpPr>
        <p:spPr>
          <a:xfrm>
            <a:off x="6231749" y="2019017"/>
            <a:ext cx="5771566" cy="954105"/>
          </a:xfrm>
          <a:prstGeom prst="rect">
            <a:avLst/>
          </a:prstGeom>
          <a:noFill/>
        </p:spPr>
        <p:txBody>
          <a:bodyPr wrap="square" lIns="91438" tIns="45719" rIns="91438" bIns="45719" rtlCol="0">
            <a:spAutoFit/>
          </a:bodyPr>
          <a:lstStyle/>
          <a:p>
            <a:pPr defTabSz="457200"/>
            <a:r>
              <a:rPr kumimoji="1" lang="en-US" altLang="zh-CN" sz="2800" b="1" dirty="0">
                <a:solidFill>
                  <a:schemeClr val="bg1">
                    <a:lumMod val="50000"/>
                  </a:schemeClr>
                </a:solidFill>
                <a:latin typeface="Century Gothic" panose="020B0502020202020204"/>
                <a:ea typeface="微软雅黑" panose="020B0503020204020204" charset="-122"/>
              </a:rPr>
              <a:t>ADD YOUR TITLE</a:t>
            </a:r>
            <a:endParaRPr kumimoji="1" lang="en-US" altLang="zh-CN" sz="2800" b="1" dirty="0">
              <a:solidFill>
                <a:schemeClr val="bg1">
                  <a:lumMod val="50000"/>
                </a:schemeClr>
              </a:solidFill>
              <a:latin typeface="Century Gothic" panose="020B0502020202020204"/>
              <a:ea typeface="微软雅黑" panose="020B0503020204020204" charset="-122"/>
            </a:endParaRPr>
          </a:p>
          <a:p>
            <a:pPr defTabSz="457200"/>
            <a:r>
              <a:rPr kumimoji="1" lang="en-US" altLang="zh-CN" sz="2800" b="1" dirty="0">
                <a:solidFill>
                  <a:schemeClr val="bg1">
                    <a:lumMod val="50000"/>
                  </a:schemeClr>
                </a:solidFill>
                <a:latin typeface="Century Gothic" panose="020B0502020202020204"/>
                <a:ea typeface="微软雅黑" panose="020B0503020204020204" charset="-122"/>
              </a:rPr>
              <a:t>ADD </a:t>
            </a:r>
            <a:r>
              <a:rPr kumimoji="1" lang="en-US" altLang="zh-CN" sz="2800" b="1" dirty="0" err="1">
                <a:solidFill>
                  <a:schemeClr val="bg1">
                    <a:lumMod val="50000"/>
                  </a:schemeClr>
                </a:solidFill>
                <a:latin typeface="Century Gothic" panose="020B0502020202020204"/>
                <a:ea typeface="微软雅黑" panose="020B0503020204020204" charset="-122"/>
              </a:rPr>
              <a:t>ADD</a:t>
            </a:r>
            <a:r>
              <a:rPr kumimoji="1" lang="en-US" altLang="zh-CN" sz="2800" b="1" dirty="0">
                <a:solidFill>
                  <a:schemeClr val="bg1">
                    <a:lumMod val="50000"/>
                  </a:schemeClr>
                </a:solidFill>
                <a:latin typeface="Century Gothic" panose="020B0502020202020204"/>
                <a:ea typeface="微软雅黑" panose="020B0503020204020204" charset="-122"/>
              </a:rPr>
              <a:t> </a:t>
            </a:r>
            <a:r>
              <a:rPr kumimoji="1" lang="en-US" altLang="zh-CN" sz="2800" b="1" dirty="0" err="1">
                <a:solidFill>
                  <a:schemeClr val="bg1">
                    <a:lumMod val="50000"/>
                  </a:schemeClr>
                </a:solidFill>
                <a:latin typeface="Century Gothic" panose="020B0502020202020204"/>
                <a:ea typeface="微软雅黑" panose="020B0503020204020204" charset="-122"/>
              </a:rPr>
              <a:t>ADD</a:t>
            </a:r>
            <a:r>
              <a:rPr kumimoji="1" lang="en-US" altLang="zh-CN" sz="2800" b="1" dirty="0">
                <a:solidFill>
                  <a:schemeClr val="bg1">
                    <a:lumMod val="50000"/>
                  </a:schemeClr>
                </a:solidFill>
                <a:latin typeface="Century Gothic" panose="020B0502020202020204"/>
                <a:ea typeface="微软雅黑" panose="020B0503020204020204" charset="-122"/>
              </a:rPr>
              <a:t> </a:t>
            </a:r>
            <a:r>
              <a:rPr kumimoji="1" lang="zh-CN" altLang="en-US" sz="2800" b="1" dirty="0">
                <a:solidFill>
                  <a:schemeClr val="bg1">
                    <a:lumMod val="50000"/>
                  </a:schemeClr>
                </a:solidFill>
                <a:latin typeface="Century Gothic" panose="020B0502020202020204"/>
                <a:ea typeface="微软雅黑" panose="020B0503020204020204" charset="-122"/>
              </a:rPr>
              <a:t>添加副标题</a:t>
            </a:r>
            <a:endParaRPr kumimoji="1" lang="zh-CN" altLang="en-US" sz="2800" b="1" dirty="0">
              <a:solidFill>
                <a:schemeClr val="bg1">
                  <a:lumMod val="50000"/>
                </a:schemeClr>
              </a:solidFill>
              <a:latin typeface="Century Gothic" panose="020B0502020202020204"/>
              <a:ea typeface="微软雅黑" panose="020B0503020204020204" charset="-122"/>
            </a:endParaRPr>
          </a:p>
        </p:txBody>
      </p:sp>
      <p:sp>
        <p:nvSpPr>
          <p:cNvPr id="10" name="文本框 5"/>
          <p:cNvSpPr txBox="1"/>
          <p:nvPr/>
        </p:nvSpPr>
        <p:spPr>
          <a:xfrm>
            <a:off x="6231749" y="3249343"/>
            <a:ext cx="5545508" cy="2052868"/>
          </a:xfrm>
          <a:prstGeom prst="rect">
            <a:avLst/>
          </a:prstGeom>
          <a:noFill/>
        </p:spPr>
        <p:txBody>
          <a:bodyPr wrap="square" lIns="91438" tIns="45719" rIns="91438" bIns="45719" rtlCol="0">
            <a:spAutoFit/>
          </a:bodyPr>
          <a:lstStyle/>
          <a:p>
            <a:pPr defTabSz="457200">
              <a:lnSpc>
                <a:spcPct val="130000"/>
              </a:lnSpc>
            </a:pPr>
            <a:r>
              <a:rPr lang="zh-CN" altLang="en-US" sz="1400" dirty="0">
                <a:solidFill>
                  <a:schemeClr val="bg1">
                    <a:lumMod val="50000"/>
                  </a:schemeClr>
                </a:solidFill>
                <a:latin typeface="Century Gothic" panose="020B0502020202020204"/>
                <a:ea typeface="微软雅黑" panose="020B0503020204020204" charset="-122"/>
              </a:rPr>
              <a:t>点击此处添加文本</a:t>
            </a:r>
            <a:endParaRPr lang="en-US" altLang="zh-CN" sz="1400" dirty="0">
              <a:solidFill>
                <a:schemeClr val="bg1">
                  <a:lumMod val="50000"/>
                </a:schemeClr>
              </a:solidFill>
              <a:latin typeface="Century Gothic" panose="020B0502020202020204"/>
              <a:ea typeface="微软雅黑" panose="020B0503020204020204" charset="-122"/>
            </a:endParaRPr>
          </a:p>
          <a:p>
            <a:pPr defTabSz="457200">
              <a:lnSpc>
                <a:spcPct val="130000"/>
              </a:lnSpc>
            </a:pPr>
            <a:endParaRPr lang="en-US" altLang="zh-CN" sz="1400" dirty="0">
              <a:solidFill>
                <a:schemeClr val="bg1">
                  <a:lumMod val="50000"/>
                </a:schemeClr>
              </a:solidFill>
              <a:latin typeface="Century Gothic" panose="020B0502020202020204"/>
              <a:ea typeface="微软雅黑" panose="020B0503020204020204" charset="-122"/>
            </a:endParaRPr>
          </a:p>
          <a:p>
            <a:pPr defTabSz="457200">
              <a:lnSpc>
                <a:spcPct val="130000"/>
              </a:lnSpc>
            </a:pPr>
            <a:r>
              <a:rPr lang="zh-CN" altLang="en-US" sz="1400" dirty="0">
                <a:solidFill>
                  <a:schemeClr val="bg1">
                    <a:lumMod val="50000"/>
                  </a:schemeClr>
                </a:solidFill>
                <a:latin typeface="Century Gothic" panose="020B0502020202020204"/>
                <a:ea typeface="微软雅黑" panose="020B0503020204020204" charset="-122"/>
              </a:rPr>
              <a:t>标题数字等都可以通过点击和重新输入进行更改，顶部“开始”面板中可以对字体、字号、颜色、行距等进行修改。建议正文</a:t>
            </a:r>
            <a:r>
              <a:rPr lang="en-US" altLang="zh-CN" sz="1400" dirty="0">
                <a:solidFill>
                  <a:schemeClr val="bg1">
                    <a:lumMod val="50000"/>
                  </a:schemeClr>
                </a:solidFill>
                <a:latin typeface="Century Gothic" panose="020B0502020202020204"/>
                <a:ea typeface="微软雅黑" panose="020B0503020204020204" charset="-122"/>
              </a:rPr>
              <a:t>14</a:t>
            </a:r>
            <a:r>
              <a:rPr lang="zh-CN" altLang="en-US" sz="1400" dirty="0">
                <a:solidFill>
                  <a:schemeClr val="bg1">
                    <a:lumMod val="50000"/>
                  </a:schemeClr>
                </a:solidFill>
                <a:latin typeface="Century Gothic" panose="020B0502020202020204"/>
                <a:ea typeface="微软雅黑" panose="020B0503020204020204" charset="-122"/>
              </a:rPr>
              <a:t>号字，</a:t>
            </a:r>
            <a:r>
              <a:rPr lang="en-US" altLang="zh-CN" sz="1400" dirty="0">
                <a:solidFill>
                  <a:schemeClr val="bg1">
                    <a:lumMod val="50000"/>
                  </a:schemeClr>
                </a:solidFill>
                <a:latin typeface="Century Gothic" panose="020B0502020202020204"/>
                <a:ea typeface="微软雅黑" panose="020B0503020204020204" charset="-122"/>
              </a:rPr>
              <a:t>1.3</a:t>
            </a:r>
            <a:r>
              <a:rPr lang="zh-CN" altLang="en-US" sz="1400" dirty="0">
                <a:solidFill>
                  <a:schemeClr val="bg1">
                    <a:lumMod val="50000"/>
                  </a:schemeClr>
                </a:solidFill>
                <a:latin typeface="Century Gothic" panose="020B0502020202020204"/>
                <a:ea typeface="微软雅黑" panose="020B0503020204020204" charset="-122"/>
              </a:rPr>
              <a:t>倍字间距。标题数字等都可以通过点击和重新输入进行更改</a:t>
            </a:r>
            <a:r>
              <a:rPr lang="en-US" altLang="zh-CN" sz="1400" dirty="0">
                <a:solidFill>
                  <a:schemeClr val="bg1">
                    <a:lumMod val="50000"/>
                  </a:schemeClr>
                </a:solidFill>
                <a:latin typeface="Century Gothic" panose="020B0502020202020204"/>
                <a:ea typeface="微软雅黑" panose="020B0503020204020204" charset="-122"/>
              </a:rPr>
              <a:t>.</a:t>
            </a:r>
            <a:endParaRPr lang="zh-CN" altLang="en-US" sz="1400" dirty="0">
              <a:solidFill>
                <a:schemeClr val="bg1">
                  <a:lumMod val="50000"/>
                </a:schemeClr>
              </a:solidFill>
              <a:latin typeface="Century Gothic" panose="020B0502020202020204"/>
              <a:ea typeface="微软雅黑" panose="020B0503020204020204" charset="-122"/>
            </a:endParaRPr>
          </a:p>
          <a:p>
            <a:pPr defTabSz="457200">
              <a:lnSpc>
                <a:spcPct val="130000"/>
              </a:lnSpc>
            </a:pPr>
            <a:endParaRPr lang="zh-CN" altLang="en-US" sz="1400" dirty="0">
              <a:solidFill>
                <a:schemeClr val="bg1">
                  <a:lumMod val="50000"/>
                </a:schemeClr>
              </a:solidFill>
              <a:latin typeface="Century Gothic" panose="020B0502020202020204"/>
              <a:ea typeface="微软雅黑" panose="020B0503020204020204" charset="-122"/>
            </a:endParaRPr>
          </a:p>
          <a:p>
            <a:pPr defTabSz="457200">
              <a:lnSpc>
                <a:spcPct val="130000"/>
              </a:lnSpc>
            </a:pPr>
            <a:endParaRPr lang="zh-CN" altLang="en-US" sz="1400" dirty="0">
              <a:solidFill>
                <a:schemeClr val="bg1">
                  <a:lumMod val="50000"/>
                </a:schemeClr>
              </a:solidFill>
              <a:latin typeface="Century Gothic" panose="020B0502020202020204"/>
              <a:ea typeface="微软雅黑" panose="020B0503020204020204" charset="-122"/>
            </a:endParaRPr>
          </a:p>
        </p:txBody>
      </p:sp>
      <p:sp>
        <p:nvSpPr>
          <p:cNvPr id="12" name="文本框 6"/>
          <p:cNvSpPr txBox="1"/>
          <p:nvPr/>
        </p:nvSpPr>
        <p:spPr>
          <a:xfrm>
            <a:off x="6385816" y="5525708"/>
            <a:ext cx="5275326" cy="572462"/>
          </a:xfrm>
          <a:prstGeom prst="rect">
            <a:avLst/>
          </a:prstGeom>
          <a:noFill/>
        </p:spPr>
        <p:txBody>
          <a:bodyPr wrap="square" lIns="91438" tIns="45719" rIns="91438" bIns="45719" rtlCol="0">
            <a:spAutoFit/>
          </a:bodyPr>
          <a:lstStyle/>
          <a:p>
            <a:pPr defTabSz="457200">
              <a:lnSpc>
                <a:spcPct val="130000"/>
              </a:lnSpc>
            </a:pPr>
            <a:r>
              <a:rPr lang="zh-CN" altLang="en-US" sz="1200" b="1" dirty="0">
                <a:solidFill>
                  <a:srgbClr val="FFFFFF"/>
                </a:solidFill>
                <a:latin typeface="Century Gothic" panose="020B0502020202020204"/>
                <a:ea typeface="微软雅黑" panose="020B0503020204020204" charset="-122"/>
              </a:rPr>
              <a:t>标题数字等都可以通过点击和重新输入进行更改，顶部“开始”面板中可以对字体、字号、颜色、行距等进行修改。建议正文</a:t>
            </a:r>
            <a:r>
              <a:rPr lang="en-US" altLang="zh-CN" sz="1200" b="1" dirty="0">
                <a:solidFill>
                  <a:srgbClr val="FFFFFF"/>
                </a:solidFill>
                <a:latin typeface="Century Gothic" panose="020B0502020202020204"/>
                <a:ea typeface="微软雅黑" panose="020B0503020204020204" charset="-122"/>
              </a:rPr>
              <a:t>12</a:t>
            </a:r>
            <a:r>
              <a:rPr lang="zh-CN" altLang="en-US" sz="1200" b="1" dirty="0">
                <a:solidFill>
                  <a:srgbClr val="FFFFFF"/>
                </a:solidFill>
                <a:latin typeface="Century Gothic" panose="020B0502020202020204"/>
                <a:ea typeface="微软雅黑" panose="020B0503020204020204" charset="-122"/>
              </a:rPr>
              <a:t>号字，</a:t>
            </a:r>
            <a:r>
              <a:rPr lang="en-US" altLang="zh-CN" sz="1200" b="1" dirty="0">
                <a:solidFill>
                  <a:srgbClr val="FFFFFF"/>
                </a:solidFill>
                <a:latin typeface="Century Gothic" panose="020B0502020202020204"/>
                <a:ea typeface="微软雅黑" panose="020B0503020204020204" charset="-122"/>
              </a:rPr>
              <a:t>1.3</a:t>
            </a:r>
            <a:r>
              <a:rPr lang="zh-CN" altLang="en-US" sz="1200" b="1" dirty="0">
                <a:solidFill>
                  <a:srgbClr val="FFFFFF"/>
                </a:solidFill>
                <a:latin typeface="Century Gothic" panose="020B0502020202020204"/>
                <a:ea typeface="微软雅黑" panose="020B0503020204020204" charset="-122"/>
              </a:rPr>
              <a:t>倍字间距。</a:t>
            </a:r>
            <a:endParaRPr lang="zh-CN" altLang="en-US" sz="1200" b="1" dirty="0">
              <a:solidFill>
                <a:srgbClr val="FFFFFF"/>
              </a:solidFill>
              <a:latin typeface="Century Gothic" panose="020B0502020202020204"/>
              <a:ea typeface="微软雅黑" panose="020B0503020204020204" charset="-122"/>
            </a:endParaRPr>
          </a:p>
        </p:txBody>
      </p:sp>
      <p:pic>
        <p:nvPicPr>
          <p:cNvPr id="14" name="Picture 6"/>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82287" y="2019017"/>
            <a:ext cx="5308086" cy="420502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250" fill="hold"/>
                                        <p:tgtEl>
                                          <p:spTgt spid="7"/>
                                        </p:tgtEl>
                                        <p:attrNameLst>
                                          <p:attrName>ppt_x</p:attrName>
                                        </p:attrNameLst>
                                      </p:cBhvr>
                                      <p:tavLst>
                                        <p:tav tm="0">
                                          <p:val>
                                            <p:strVal val="#ppt_x"/>
                                          </p:val>
                                        </p:tav>
                                        <p:tav tm="100000">
                                          <p:val>
                                            <p:strVal val="#ppt_x"/>
                                          </p:val>
                                        </p:tav>
                                      </p:tavLst>
                                    </p:anim>
                                    <p:anim calcmode="lin" valueType="num">
                                      <p:cBhvr additive="base">
                                        <p:cTn id="12" dur="25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250" fill="hold"/>
                                        <p:tgtEl>
                                          <p:spTgt spid="9"/>
                                        </p:tgtEl>
                                        <p:attrNameLst>
                                          <p:attrName>ppt_x</p:attrName>
                                        </p:attrNameLst>
                                      </p:cBhvr>
                                      <p:tavLst>
                                        <p:tav tm="0">
                                          <p:val>
                                            <p:strVal val="#ppt_x"/>
                                          </p:val>
                                        </p:tav>
                                        <p:tav tm="100000">
                                          <p:val>
                                            <p:strVal val="#ppt_x"/>
                                          </p:val>
                                        </p:tav>
                                      </p:tavLst>
                                    </p:anim>
                                    <p:anim calcmode="lin" valueType="num">
                                      <p:cBhvr additive="base">
                                        <p:cTn id="17" dur="250" fill="hold"/>
                                        <p:tgtEl>
                                          <p:spTgt spid="9"/>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250" fill="hold"/>
                                        <p:tgtEl>
                                          <p:spTgt spid="10"/>
                                        </p:tgtEl>
                                        <p:attrNameLst>
                                          <p:attrName>ppt_x</p:attrName>
                                        </p:attrNameLst>
                                      </p:cBhvr>
                                      <p:tavLst>
                                        <p:tav tm="0">
                                          <p:val>
                                            <p:strVal val="#ppt_x"/>
                                          </p:val>
                                        </p:tav>
                                        <p:tav tm="100000">
                                          <p:val>
                                            <p:strVal val="#ppt_x"/>
                                          </p:val>
                                        </p:tav>
                                      </p:tavLst>
                                    </p:anim>
                                    <p:anim calcmode="lin" valueType="num">
                                      <p:cBhvr additive="base">
                                        <p:cTn id="22" dur="25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250" fill="hold"/>
                                        <p:tgtEl>
                                          <p:spTgt spid="12"/>
                                        </p:tgtEl>
                                        <p:attrNameLst>
                                          <p:attrName>ppt_x</p:attrName>
                                        </p:attrNameLst>
                                      </p:cBhvr>
                                      <p:tavLst>
                                        <p:tav tm="0">
                                          <p:val>
                                            <p:strVal val="#ppt_x"/>
                                          </p:val>
                                        </p:tav>
                                        <p:tav tm="100000">
                                          <p:val>
                                            <p:strVal val="#ppt_x"/>
                                          </p:val>
                                        </p:tav>
                                      </p:tavLst>
                                    </p:anim>
                                    <p:anim calcmode="lin" valueType="num">
                                      <p:cBhvr additive="base">
                                        <p:cTn id="27" dur="250" fill="hold"/>
                                        <p:tgtEl>
                                          <p:spTgt spid="12"/>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31" presetClass="entr" presetSubtype="0"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 calcmode="lin" valueType="num">
                                      <p:cBhvr>
                                        <p:cTn id="33" dur="500" fill="hold"/>
                                        <p:tgtEl>
                                          <p:spTgt spid="14"/>
                                        </p:tgtEl>
                                        <p:attrNameLst>
                                          <p:attrName>style.rotation</p:attrName>
                                        </p:attrNameLst>
                                      </p:cBhvr>
                                      <p:tavLst>
                                        <p:tav tm="0">
                                          <p:val>
                                            <p:fltVal val="90"/>
                                          </p:val>
                                        </p:tav>
                                        <p:tav tm="100000">
                                          <p:val>
                                            <p:fltVal val="0"/>
                                          </p:val>
                                        </p:tav>
                                      </p:tavLst>
                                    </p:anim>
                                    <p:animEffect transition="in" filter="fade">
                                      <p:cBhvr>
                                        <p:cTn id="34" dur="500"/>
                                        <p:tgtEl>
                                          <p:spTgt spid="14"/>
                                        </p:tgtEl>
                                      </p:cBhvr>
                                    </p:animEffect>
                                  </p:childTnLst>
                                </p:cTn>
                              </p:par>
                              <p:par>
                                <p:cTn id="35" presetID="8" presetClass="emph" presetSubtype="0" fill="hold" nodeType="withEffect">
                                  <p:stCondLst>
                                    <p:cond delay="0"/>
                                  </p:stCondLst>
                                  <p:childTnLst>
                                    <p:animRot by="21600000">
                                      <p:cBhvr>
                                        <p:cTn id="36" dur="500" fill="hold"/>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P spid="10"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0" y="116032"/>
            <a:ext cx="12190413" cy="934348"/>
            <a:chOff x="0" y="116032"/>
            <a:chExt cx="12190413" cy="934348"/>
          </a:xfrm>
        </p:grpSpPr>
        <p:pic>
          <p:nvPicPr>
            <p:cNvPr id="11" name="Picture 4" descr="C:\Users\Administrator\Desktop\素材\Nipic_2174276_20140319144634019323.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flipH="1">
              <a:off x="372916" y="116032"/>
              <a:ext cx="1399379" cy="934348"/>
            </a:xfrm>
            <a:prstGeom prst="rect">
              <a:avLst/>
            </a:prstGeom>
            <a:noFill/>
            <a:extLst>
              <a:ext uri="{909E8E84-426E-40DD-AFC4-6F175D3DCCD1}">
                <a14:hiddenFill xmlns:a14="http://schemas.microsoft.com/office/drawing/2010/main">
                  <a:solidFill>
                    <a:srgbClr val="FFFFFF"/>
                  </a:solidFill>
                </a14:hiddenFill>
              </a:ext>
            </a:extLst>
          </p:spPr>
        </p:pic>
        <p:grpSp>
          <p:nvGrpSpPr>
            <p:cNvPr id="4" name="组合 3"/>
            <p:cNvGrpSpPr/>
            <p:nvPr/>
          </p:nvGrpSpPr>
          <p:grpSpPr>
            <a:xfrm>
              <a:off x="0" y="369419"/>
              <a:ext cx="12190413" cy="668719"/>
              <a:chOff x="0" y="511311"/>
              <a:chExt cx="12190413" cy="668719"/>
            </a:xfrm>
          </p:grpSpPr>
          <p:sp>
            <p:nvSpPr>
              <p:cNvPr id="2" name="矩形 1"/>
              <p:cNvSpPr/>
              <p:nvPr/>
            </p:nvSpPr>
            <p:spPr>
              <a:xfrm flipV="1">
                <a:off x="0" y="1134311"/>
                <a:ext cx="12190413" cy="45719"/>
              </a:xfrm>
              <a:prstGeom prst="rect">
                <a:avLst/>
              </a:prstGeom>
              <a:solidFill>
                <a:srgbClr val="A9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2"/>
              <p:cNvSpPr txBox="1"/>
              <p:nvPr/>
            </p:nvSpPr>
            <p:spPr>
              <a:xfrm>
                <a:off x="1810395" y="511311"/>
                <a:ext cx="3262432" cy="461666"/>
              </a:xfrm>
              <a:prstGeom prst="rect">
                <a:avLst/>
              </a:prstGeom>
              <a:noFill/>
            </p:spPr>
            <p:txBody>
              <a:bodyPr wrap="none" rtlCol="0">
                <a:spAutoFit/>
              </a:bodyPr>
              <a:lstStyle/>
              <a:p>
                <a:r>
                  <a:rPr lang="zh-CN" altLang="en-US" sz="2400" dirty="0">
                    <a:solidFill>
                      <a:srgbClr val="A92F2F"/>
                    </a:solidFill>
                    <a:latin typeface="微软雅黑" panose="020B0503020204020204" charset="-122"/>
                    <a:ea typeface="微软雅黑" panose="020B0503020204020204" charset="-122"/>
                  </a:rPr>
                  <a:t>点击输入相关文字标题</a:t>
                </a:r>
                <a:endParaRPr lang="zh-CN" altLang="en-US" sz="2400" dirty="0">
                  <a:solidFill>
                    <a:srgbClr val="A92F2F"/>
                  </a:solidFill>
                  <a:latin typeface="微软雅黑" panose="020B0503020204020204" charset="-122"/>
                  <a:ea typeface="微软雅黑" panose="020B0503020204020204" charset="-122"/>
                </a:endParaRPr>
              </a:p>
            </p:txBody>
          </p:sp>
        </p:grpSp>
      </p:grpSp>
      <p:cxnSp>
        <p:nvCxnSpPr>
          <p:cNvPr id="7" name="直接连接符 6"/>
          <p:cNvCxnSpPr/>
          <p:nvPr/>
        </p:nvCxnSpPr>
        <p:spPr>
          <a:xfrm rot="5400000">
            <a:off x="2449443" y="3971735"/>
            <a:ext cx="3571189" cy="0"/>
          </a:xfrm>
          <a:prstGeom prst="line">
            <a:avLst/>
          </a:prstGeom>
          <a:ln w="3175">
            <a:solidFill>
              <a:srgbClr val="A92F2F"/>
            </a:solidFill>
          </a:ln>
        </p:spPr>
        <p:style>
          <a:lnRef idx="1">
            <a:schemeClr val="accent1"/>
          </a:lnRef>
          <a:fillRef idx="0">
            <a:schemeClr val="accent1"/>
          </a:fillRef>
          <a:effectRef idx="0">
            <a:schemeClr val="accent1"/>
          </a:effectRef>
          <a:fontRef idx="minor">
            <a:schemeClr val="tx1"/>
          </a:fontRef>
        </p:style>
      </p:cxnSp>
      <p:sp>
        <p:nvSpPr>
          <p:cNvPr id="9" name="11 Rectángulo"/>
          <p:cNvSpPr/>
          <p:nvPr/>
        </p:nvSpPr>
        <p:spPr>
          <a:xfrm>
            <a:off x="730689" y="2186140"/>
            <a:ext cx="3164004" cy="1261824"/>
          </a:xfrm>
          <a:prstGeom prst="rect">
            <a:avLst/>
          </a:prstGeom>
          <a:solidFill>
            <a:srgbClr val="A92F2F"/>
          </a:solidFill>
          <a:ln>
            <a:noFill/>
          </a:ln>
          <a:effectLst/>
        </p:spPr>
        <p:style>
          <a:lnRef idx="3">
            <a:schemeClr val="lt1"/>
          </a:lnRef>
          <a:fillRef idx="1">
            <a:schemeClr val="accent4"/>
          </a:fillRef>
          <a:effectRef idx="1">
            <a:schemeClr val="accent4"/>
          </a:effectRef>
          <a:fontRef idx="minor">
            <a:schemeClr val="lt1"/>
          </a:fontRef>
        </p:style>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lgn="ctr" fontAlgn="base">
              <a:spcBef>
                <a:spcPct val="0"/>
              </a:spcBef>
              <a:spcAft>
                <a:spcPct val="0"/>
              </a:spcAft>
              <a:defRPr/>
            </a:pPr>
            <a:r>
              <a:rPr lang="zh-CN" altLang="en-US" sz="2100" kern="0" dirty="0">
                <a:solidFill>
                  <a:schemeClr val="bg1"/>
                </a:solidFill>
                <a:latin typeface="微软雅黑" panose="020B0503020204020204" charset="-122"/>
                <a:ea typeface="微软雅黑" panose="020B0503020204020204" charset="-122"/>
              </a:rPr>
              <a:t>添加标题</a:t>
            </a:r>
            <a:endParaRPr lang="en-US" altLang="zh-CN" sz="2100" kern="0" dirty="0">
              <a:solidFill>
                <a:schemeClr val="bg1"/>
              </a:solidFill>
              <a:latin typeface="微软雅黑" panose="020B0503020204020204" charset="-122"/>
              <a:ea typeface="微软雅黑" panose="020B0503020204020204" charset="-122"/>
            </a:endParaRPr>
          </a:p>
          <a:p>
            <a:pPr algn="ctr" fontAlgn="base">
              <a:spcBef>
                <a:spcPct val="0"/>
              </a:spcBef>
              <a:spcAft>
                <a:spcPct val="0"/>
              </a:spcAft>
              <a:defRPr/>
            </a:pPr>
            <a:r>
              <a:rPr lang="zh-CN" altLang="en-US" sz="1400" kern="0" dirty="0">
                <a:solidFill>
                  <a:schemeClr val="bg1"/>
                </a:solidFill>
                <a:latin typeface="微软雅黑" panose="020B0503020204020204" charset="-122"/>
                <a:ea typeface="微软雅黑" panose="020B0503020204020204" charset="-122"/>
                <a:cs typeface="Arial" panose="020B0604020202020204" pitchFamily="34" charset="0"/>
              </a:rPr>
              <a:t>点击此处添加文字内容</a:t>
            </a:r>
            <a:endParaRPr lang="en-US" altLang="zh-CN" sz="1400" kern="0" dirty="0">
              <a:solidFill>
                <a:schemeClr val="bg1"/>
              </a:solidFill>
              <a:latin typeface="微软雅黑" panose="020B0503020204020204" charset="-122"/>
              <a:ea typeface="微软雅黑" panose="020B0503020204020204" charset="-122"/>
              <a:cs typeface="Arial" panose="020B0604020202020204" pitchFamily="34" charset="0"/>
            </a:endParaRPr>
          </a:p>
        </p:txBody>
      </p:sp>
      <p:grpSp>
        <p:nvGrpSpPr>
          <p:cNvPr id="10" name="组合 9"/>
          <p:cNvGrpSpPr/>
          <p:nvPr/>
        </p:nvGrpSpPr>
        <p:grpSpPr>
          <a:xfrm>
            <a:off x="730689" y="3746813"/>
            <a:ext cx="2921752" cy="1992173"/>
            <a:chOff x="503238" y="2612182"/>
            <a:chExt cx="2191599" cy="1493785"/>
          </a:xfrm>
        </p:grpSpPr>
        <p:sp>
          <p:nvSpPr>
            <p:cNvPr id="12" name="矩形 11"/>
            <p:cNvSpPr/>
            <p:nvPr/>
          </p:nvSpPr>
          <p:spPr>
            <a:xfrm>
              <a:off x="503238" y="2612182"/>
              <a:ext cx="831105" cy="276935"/>
            </a:xfrm>
            <a:prstGeom prst="rect">
              <a:avLst/>
            </a:prstGeom>
          </p:spPr>
          <p:txBody>
            <a:bodyPr wrap="none">
              <a:spAutoFit/>
            </a:bodyPr>
            <a:lstStyle/>
            <a:p>
              <a:pPr lvl="0" eaLnBrk="0" fontAlgn="base" hangingPunct="0">
                <a:spcBef>
                  <a:spcPct val="0"/>
                </a:spcBef>
                <a:spcAft>
                  <a:spcPct val="0"/>
                </a:spcAft>
                <a:defRPr/>
              </a:pPr>
              <a:r>
                <a:rPr lang="zh-CN" altLang="en-US" kern="0" dirty="0">
                  <a:solidFill>
                    <a:schemeClr val="bg1">
                      <a:lumMod val="50000"/>
                    </a:schemeClr>
                  </a:solidFill>
                  <a:latin typeface="微软雅黑" panose="020B0503020204020204" charset="-122"/>
                  <a:ea typeface="微软雅黑" panose="020B0503020204020204" charset="-122"/>
                </a:rPr>
                <a:t>添加标题</a:t>
              </a:r>
              <a:endParaRPr lang="en-US" altLang="zh-CN" kern="0" dirty="0">
                <a:solidFill>
                  <a:schemeClr val="bg1">
                    <a:lumMod val="50000"/>
                  </a:schemeClr>
                </a:solidFill>
                <a:latin typeface="微软雅黑" panose="020B0503020204020204" charset="-122"/>
                <a:ea typeface="微软雅黑" panose="020B0503020204020204" charset="-122"/>
              </a:endParaRPr>
            </a:p>
          </p:txBody>
        </p:sp>
        <p:sp>
          <p:nvSpPr>
            <p:cNvPr id="13" name="矩形 12"/>
            <p:cNvSpPr/>
            <p:nvPr/>
          </p:nvSpPr>
          <p:spPr>
            <a:xfrm>
              <a:off x="503238" y="2905916"/>
              <a:ext cx="2191599" cy="1200051"/>
            </a:xfrm>
            <a:prstGeom prst="rect">
              <a:avLst/>
            </a:prstGeom>
          </p:spPr>
          <p:txBody>
            <a:bodyPr wrap="square">
              <a:spAutoFit/>
            </a:bodyPr>
            <a:lstStyle/>
            <a:p>
              <a:r>
                <a:rPr lang="zh-CN" altLang="en-US" sz="1400" dirty="0">
                  <a:solidFill>
                    <a:schemeClr val="bg1">
                      <a:lumMod val="50000"/>
                    </a:schemeClr>
                  </a:solidFill>
                  <a:latin typeface="微软雅黑" panose="020B0503020204020204" charset="-122"/>
                  <a:ea typeface="微软雅黑" panose="020B0503020204020204" charset="-122"/>
                </a:rPr>
                <a:t>点击此处添加文字说明内容，可以通过复制您的文本内容，在此文本框粘贴并选择只保留文字。</a:t>
              </a:r>
              <a:endParaRPr lang="en-US" altLang="zh-CN" sz="1400" dirty="0">
                <a:solidFill>
                  <a:schemeClr val="bg1">
                    <a:lumMod val="50000"/>
                  </a:schemeClr>
                </a:solidFill>
                <a:latin typeface="微软雅黑" panose="020B0503020204020204" charset="-122"/>
                <a:ea typeface="微软雅黑" panose="020B0503020204020204" charset="-122"/>
              </a:endParaRPr>
            </a:p>
            <a:p>
              <a:endParaRPr lang="en-US" altLang="zh-CN" sz="1400" dirty="0">
                <a:solidFill>
                  <a:schemeClr val="bg1">
                    <a:lumMod val="50000"/>
                  </a:schemeClr>
                </a:solidFill>
                <a:latin typeface="微软雅黑" panose="020B0503020204020204" charset="-122"/>
                <a:ea typeface="微软雅黑" panose="020B0503020204020204" charset="-122"/>
              </a:endParaRPr>
            </a:p>
            <a:p>
              <a:r>
                <a:rPr lang="zh-CN" altLang="en-US" sz="1400" dirty="0">
                  <a:solidFill>
                    <a:schemeClr val="bg1">
                      <a:lumMod val="50000"/>
                    </a:schemeClr>
                  </a:solidFill>
                  <a:latin typeface="微软雅黑" panose="020B0503020204020204" charset="-122"/>
                  <a:ea typeface="微软雅黑" panose="020B0503020204020204" charset="-122"/>
                </a:rPr>
                <a:t>点击此处添加文字说明内容，可以通过复制您的文本内容，在此文本框粘贴并选择只保留文字。</a:t>
              </a:r>
              <a:endParaRPr lang="zh-CN" altLang="en-US" sz="1400" dirty="0">
                <a:solidFill>
                  <a:schemeClr val="bg1">
                    <a:lumMod val="50000"/>
                  </a:schemeClr>
                </a:solidFill>
                <a:latin typeface="微软雅黑" panose="020B0503020204020204" charset="-122"/>
                <a:ea typeface="微软雅黑" panose="020B0503020204020204" charset="-122"/>
              </a:endParaRPr>
            </a:p>
          </p:txBody>
        </p:sp>
      </p:grpSp>
      <p:pic>
        <p:nvPicPr>
          <p:cNvPr id="15"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844082" y="2186140"/>
            <a:ext cx="6450612" cy="3552846"/>
          </a:xfrm>
          <a:prstGeom prst="rect">
            <a:avLst/>
          </a:prstGeom>
          <a:noFill/>
          <a:ln w="9525">
            <a:solidFill>
              <a:schemeClr val="bg2">
                <a:lumMod val="60000"/>
                <a:lumOff val="4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randombar(horizontal)">
                                      <p:cBhvr>
                                        <p:cTn id="11" dur="500"/>
                                        <p:tgtEl>
                                          <p:spTgt spid="9"/>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up)">
                                      <p:cBhvr>
                                        <p:cTn id="20" dur="500"/>
                                        <p:tgtEl>
                                          <p:spTgt spid="7"/>
                                        </p:tgtEl>
                                      </p:cBhvr>
                                    </p:animEffect>
                                  </p:childTnLst>
                                </p:cTn>
                              </p:par>
                            </p:childTnLst>
                          </p:cTn>
                        </p:par>
                        <p:par>
                          <p:cTn id="21" fill="hold">
                            <p:stCondLst>
                              <p:cond delay="2000"/>
                            </p:stCondLst>
                            <p:childTnLst>
                              <p:par>
                                <p:cTn id="22" presetID="14" presetClass="entr" presetSubtype="10"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randombar(horizontal)">
                                      <p:cBhvr>
                                        <p:cTn id="2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0" y="116032"/>
            <a:ext cx="12190413" cy="934348"/>
            <a:chOff x="0" y="116032"/>
            <a:chExt cx="12190413" cy="934348"/>
          </a:xfrm>
        </p:grpSpPr>
        <p:pic>
          <p:nvPicPr>
            <p:cNvPr id="11" name="Picture 4" descr="C:\Users\Administrator\Desktop\素材\Nipic_2174276_20140319144634019323.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flipH="1">
              <a:off x="372916" y="116032"/>
              <a:ext cx="1399379" cy="934348"/>
            </a:xfrm>
            <a:prstGeom prst="rect">
              <a:avLst/>
            </a:prstGeom>
            <a:noFill/>
            <a:extLst>
              <a:ext uri="{909E8E84-426E-40DD-AFC4-6F175D3DCCD1}">
                <a14:hiddenFill xmlns:a14="http://schemas.microsoft.com/office/drawing/2010/main">
                  <a:solidFill>
                    <a:srgbClr val="FFFFFF"/>
                  </a:solidFill>
                </a14:hiddenFill>
              </a:ext>
            </a:extLst>
          </p:spPr>
        </p:pic>
        <p:grpSp>
          <p:nvGrpSpPr>
            <p:cNvPr id="4" name="组合 3"/>
            <p:cNvGrpSpPr/>
            <p:nvPr/>
          </p:nvGrpSpPr>
          <p:grpSpPr>
            <a:xfrm>
              <a:off x="0" y="369419"/>
              <a:ext cx="12190413" cy="668719"/>
              <a:chOff x="0" y="511311"/>
              <a:chExt cx="12190413" cy="668719"/>
            </a:xfrm>
          </p:grpSpPr>
          <p:sp>
            <p:nvSpPr>
              <p:cNvPr id="2" name="矩形 1"/>
              <p:cNvSpPr/>
              <p:nvPr/>
            </p:nvSpPr>
            <p:spPr>
              <a:xfrm flipV="1">
                <a:off x="0" y="1134311"/>
                <a:ext cx="12190413" cy="45719"/>
              </a:xfrm>
              <a:prstGeom prst="rect">
                <a:avLst/>
              </a:prstGeom>
              <a:solidFill>
                <a:srgbClr val="A9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2"/>
              <p:cNvSpPr txBox="1"/>
              <p:nvPr/>
            </p:nvSpPr>
            <p:spPr>
              <a:xfrm>
                <a:off x="1810395" y="511311"/>
                <a:ext cx="3262432" cy="461666"/>
              </a:xfrm>
              <a:prstGeom prst="rect">
                <a:avLst/>
              </a:prstGeom>
              <a:noFill/>
            </p:spPr>
            <p:txBody>
              <a:bodyPr wrap="none" rtlCol="0">
                <a:spAutoFit/>
              </a:bodyPr>
              <a:lstStyle/>
              <a:p>
                <a:r>
                  <a:rPr lang="zh-CN" altLang="en-US" sz="2400" dirty="0">
                    <a:solidFill>
                      <a:srgbClr val="A92F2F"/>
                    </a:solidFill>
                    <a:latin typeface="微软雅黑" panose="020B0503020204020204" charset="-122"/>
                    <a:ea typeface="微软雅黑" panose="020B0503020204020204" charset="-122"/>
                  </a:rPr>
                  <a:t>点击输入相关文字标题</a:t>
                </a:r>
                <a:endParaRPr lang="zh-CN" altLang="en-US" sz="2400" dirty="0">
                  <a:solidFill>
                    <a:srgbClr val="A92F2F"/>
                  </a:solidFill>
                  <a:latin typeface="微软雅黑" panose="020B0503020204020204" charset="-122"/>
                  <a:ea typeface="微软雅黑" panose="020B0503020204020204" charset="-122"/>
                </a:endParaRPr>
              </a:p>
            </p:txBody>
          </p:sp>
        </p:grpSp>
      </p:grpSp>
      <p:grpSp>
        <p:nvGrpSpPr>
          <p:cNvPr id="7" name="组合 6"/>
          <p:cNvGrpSpPr/>
          <p:nvPr/>
        </p:nvGrpSpPr>
        <p:grpSpPr>
          <a:xfrm>
            <a:off x="798331" y="2262104"/>
            <a:ext cx="10639777" cy="3641121"/>
            <a:chOff x="794708" y="1719913"/>
            <a:chExt cx="7678637" cy="2627766"/>
          </a:xfrm>
        </p:grpSpPr>
        <p:grpSp>
          <p:nvGrpSpPr>
            <p:cNvPr id="9" name="组合 8"/>
            <p:cNvGrpSpPr/>
            <p:nvPr/>
          </p:nvGrpSpPr>
          <p:grpSpPr>
            <a:xfrm>
              <a:off x="6098565" y="1796031"/>
              <a:ext cx="2373605" cy="618414"/>
              <a:chOff x="6098565" y="2211710"/>
              <a:chExt cx="2373605" cy="618414"/>
            </a:xfrm>
          </p:grpSpPr>
          <p:sp>
            <p:nvSpPr>
              <p:cNvPr id="37" name="Freeform 48"/>
              <p:cNvSpPr>
                <a:spLocks noEditPoints="1"/>
              </p:cNvSpPr>
              <p:nvPr/>
            </p:nvSpPr>
            <p:spPr bwMode="auto">
              <a:xfrm>
                <a:off x="7848177" y="2211710"/>
                <a:ext cx="623993" cy="512091"/>
              </a:xfrm>
              <a:custGeom>
                <a:avLst/>
                <a:gdLst>
                  <a:gd name="T0" fmla="*/ 33 w 139"/>
                  <a:gd name="T1" fmla="*/ 79 h 114"/>
                  <a:gd name="T2" fmla="*/ 49 w 139"/>
                  <a:gd name="T3" fmla="*/ 87 h 114"/>
                  <a:gd name="T4" fmla="*/ 0 w 139"/>
                  <a:gd name="T5" fmla="*/ 105 h 114"/>
                  <a:gd name="T6" fmla="*/ 18 w 139"/>
                  <a:gd name="T7" fmla="*/ 85 h 114"/>
                  <a:gd name="T8" fmla="*/ 14 w 139"/>
                  <a:gd name="T9" fmla="*/ 72 h 114"/>
                  <a:gd name="T10" fmla="*/ 13 w 139"/>
                  <a:gd name="T11" fmla="*/ 45 h 114"/>
                  <a:gd name="T12" fmla="*/ 44 w 139"/>
                  <a:gd name="T13" fmla="*/ 72 h 114"/>
                  <a:gd name="T14" fmla="*/ 87 w 139"/>
                  <a:gd name="T15" fmla="*/ 40 h 114"/>
                  <a:gd name="T16" fmla="*/ 98 w 139"/>
                  <a:gd name="T17" fmla="*/ 39 h 114"/>
                  <a:gd name="T18" fmla="*/ 96 w 139"/>
                  <a:gd name="T19" fmla="*/ 28 h 114"/>
                  <a:gd name="T20" fmla="*/ 93 w 139"/>
                  <a:gd name="T21" fmla="*/ 21 h 114"/>
                  <a:gd name="T22" fmla="*/ 94 w 139"/>
                  <a:gd name="T23" fmla="*/ 20 h 114"/>
                  <a:gd name="T24" fmla="*/ 97 w 139"/>
                  <a:gd name="T25" fmla="*/ 5 h 114"/>
                  <a:gd name="T26" fmla="*/ 123 w 139"/>
                  <a:gd name="T27" fmla="*/ 19 h 114"/>
                  <a:gd name="T28" fmla="*/ 124 w 139"/>
                  <a:gd name="T29" fmla="*/ 20 h 114"/>
                  <a:gd name="T30" fmla="*/ 123 w 139"/>
                  <a:gd name="T31" fmla="*/ 25 h 114"/>
                  <a:gd name="T32" fmla="*/ 118 w 139"/>
                  <a:gd name="T33" fmla="*/ 34 h 114"/>
                  <a:gd name="T34" fmla="*/ 124 w 139"/>
                  <a:gd name="T35" fmla="*/ 40 h 114"/>
                  <a:gd name="T36" fmla="*/ 139 w 139"/>
                  <a:gd name="T37" fmla="*/ 66 h 114"/>
                  <a:gd name="T38" fmla="*/ 87 w 139"/>
                  <a:gd name="T39" fmla="*/ 40 h 114"/>
                  <a:gd name="T40" fmla="*/ 106 w 139"/>
                  <a:gd name="T41" fmla="*/ 44 h 114"/>
                  <a:gd name="T42" fmla="*/ 104 w 139"/>
                  <a:gd name="T43" fmla="*/ 62 h 114"/>
                  <a:gd name="T44" fmla="*/ 109 w 139"/>
                  <a:gd name="T45" fmla="*/ 66 h 114"/>
                  <a:gd name="T46" fmla="*/ 110 w 139"/>
                  <a:gd name="T47" fmla="*/ 66 h 114"/>
                  <a:gd name="T48" fmla="*/ 115 w 139"/>
                  <a:gd name="T49" fmla="*/ 62 h 114"/>
                  <a:gd name="T50" fmla="*/ 113 w 139"/>
                  <a:gd name="T51" fmla="*/ 44 h 114"/>
                  <a:gd name="T52" fmla="*/ 110 w 139"/>
                  <a:gd name="T53" fmla="*/ 41 h 114"/>
                  <a:gd name="T54" fmla="*/ 68 w 139"/>
                  <a:gd name="T55" fmla="*/ 114 h 114"/>
                  <a:gd name="T56" fmla="*/ 88 w 139"/>
                  <a:gd name="T57" fmla="*/ 83 h 114"/>
                  <a:gd name="T58" fmla="*/ 110 w 139"/>
                  <a:gd name="T59" fmla="*/ 85 h 114"/>
                  <a:gd name="T60" fmla="*/ 117 w 139"/>
                  <a:gd name="T61" fmla="*/ 80 h 114"/>
                  <a:gd name="T62" fmla="*/ 73 w 139"/>
                  <a:gd name="T63" fmla="*/ 106 h 114"/>
                  <a:gd name="T64" fmla="*/ 72 w 139"/>
                  <a:gd name="T65" fmla="*/ 1 h 114"/>
                  <a:gd name="T66" fmla="*/ 28 w 139"/>
                  <a:gd name="T67" fmla="*/ 19 h 114"/>
                  <a:gd name="T68" fmla="*/ 27 w 139"/>
                  <a:gd name="T69" fmla="*/ 37 h 114"/>
                  <a:gd name="T70" fmla="*/ 58 w 139"/>
                  <a:gd name="T71" fmla="*/ 23 h 114"/>
                  <a:gd name="T72" fmla="*/ 83 w 139"/>
                  <a:gd name="T73" fmla="*/ 29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9" h="114">
                    <a:moveTo>
                      <a:pt x="39" y="72"/>
                    </a:moveTo>
                    <a:cubicBezTo>
                      <a:pt x="37" y="75"/>
                      <a:pt x="35" y="77"/>
                      <a:pt x="33" y="79"/>
                    </a:cubicBezTo>
                    <a:cubicBezTo>
                      <a:pt x="33" y="82"/>
                      <a:pt x="34" y="83"/>
                      <a:pt x="35" y="85"/>
                    </a:cubicBezTo>
                    <a:cubicBezTo>
                      <a:pt x="36" y="85"/>
                      <a:pt x="48" y="85"/>
                      <a:pt x="49" y="87"/>
                    </a:cubicBezTo>
                    <a:cubicBezTo>
                      <a:pt x="53" y="92"/>
                      <a:pt x="53" y="101"/>
                      <a:pt x="52" y="105"/>
                    </a:cubicBezTo>
                    <a:cubicBezTo>
                      <a:pt x="40" y="111"/>
                      <a:pt x="13" y="111"/>
                      <a:pt x="0" y="105"/>
                    </a:cubicBezTo>
                    <a:cubicBezTo>
                      <a:pt x="0" y="101"/>
                      <a:pt x="0" y="92"/>
                      <a:pt x="4" y="87"/>
                    </a:cubicBezTo>
                    <a:cubicBezTo>
                      <a:pt x="5" y="85"/>
                      <a:pt x="16" y="85"/>
                      <a:pt x="18" y="85"/>
                    </a:cubicBezTo>
                    <a:cubicBezTo>
                      <a:pt x="19" y="83"/>
                      <a:pt x="19" y="81"/>
                      <a:pt x="19" y="79"/>
                    </a:cubicBezTo>
                    <a:cubicBezTo>
                      <a:pt x="17" y="77"/>
                      <a:pt x="15" y="75"/>
                      <a:pt x="14" y="72"/>
                    </a:cubicBezTo>
                    <a:cubicBezTo>
                      <a:pt x="12" y="72"/>
                      <a:pt x="9" y="72"/>
                      <a:pt x="8" y="72"/>
                    </a:cubicBezTo>
                    <a:cubicBezTo>
                      <a:pt x="7" y="62"/>
                      <a:pt x="9" y="48"/>
                      <a:pt x="13" y="45"/>
                    </a:cubicBezTo>
                    <a:cubicBezTo>
                      <a:pt x="19" y="40"/>
                      <a:pt x="33" y="40"/>
                      <a:pt x="39" y="44"/>
                    </a:cubicBezTo>
                    <a:cubicBezTo>
                      <a:pt x="43" y="47"/>
                      <a:pt x="46" y="63"/>
                      <a:pt x="44" y="72"/>
                    </a:cubicBezTo>
                    <a:cubicBezTo>
                      <a:pt x="44" y="72"/>
                      <a:pt x="39" y="72"/>
                      <a:pt x="39" y="72"/>
                    </a:cubicBezTo>
                    <a:close/>
                    <a:moveTo>
                      <a:pt x="87" y="40"/>
                    </a:moveTo>
                    <a:cubicBezTo>
                      <a:pt x="89" y="40"/>
                      <a:pt x="92" y="40"/>
                      <a:pt x="94" y="40"/>
                    </a:cubicBezTo>
                    <a:cubicBezTo>
                      <a:pt x="96" y="41"/>
                      <a:pt x="97" y="40"/>
                      <a:pt x="98" y="39"/>
                    </a:cubicBezTo>
                    <a:cubicBezTo>
                      <a:pt x="99" y="38"/>
                      <a:pt x="99" y="36"/>
                      <a:pt x="100" y="34"/>
                    </a:cubicBezTo>
                    <a:cubicBezTo>
                      <a:pt x="98" y="32"/>
                      <a:pt x="97" y="30"/>
                      <a:pt x="96" y="28"/>
                    </a:cubicBezTo>
                    <a:cubicBezTo>
                      <a:pt x="95" y="27"/>
                      <a:pt x="94" y="26"/>
                      <a:pt x="94" y="25"/>
                    </a:cubicBezTo>
                    <a:cubicBezTo>
                      <a:pt x="94" y="24"/>
                      <a:pt x="93" y="22"/>
                      <a:pt x="93" y="21"/>
                    </a:cubicBezTo>
                    <a:cubicBezTo>
                      <a:pt x="93" y="20"/>
                      <a:pt x="93" y="20"/>
                      <a:pt x="93" y="20"/>
                    </a:cubicBezTo>
                    <a:cubicBezTo>
                      <a:pt x="94" y="20"/>
                      <a:pt x="94" y="20"/>
                      <a:pt x="94" y="20"/>
                    </a:cubicBezTo>
                    <a:cubicBezTo>
                      <a:pt x="94" y="20"/>
                      <a:pt x="94" y="19"/>
                      <a:pt x="94" y="19"/>
                    </a:cubicBezTo>
                    <a:cubicBezTo>
                      <a:pt x="93" y="11"/>
                      <a:pt x="94" y="8"/>
                      <a:pt x="97" y="5"/>
                    </a:cubicBezTo>
                    <a:cubicBezTo>
                      <a:pt x="103" y="0"/>
                      <a:pt x="113" y="0"/>
                      <a:pt x="119" y="4"/>
                    </a:cubicBezTo>
                    <a:cubicBezTo>
                      <a:pt x="123" y="7"/>
                      <a:pt x="124" y="12"/>
                      <a:pt x="123" y="19"/>
                    </a:cubicBezTo>
                    <a:cubicBezTo>
                      <a:pt x="123" y="19"/>
                      <a:pt x="123" y="19"/>
                      <a:pt x="123" y="20"/>
                    </a:cubicBezTo>
                    <a:cubicBezTo>
                      <a:pt x="124" y="20"/>
                      <a:pt x="124" y="20"/>
                      <a:pt x="124" y="20"/>
                    </a:cubicBezTo>
                    <a:cubicBezTo>
                      <a:pt x="124" y="21"/>
                      <a:pt x="124" y="21"/>
                      <a:pt x="124" y="21"/>
                    </a:cubicBezTo>
                    <a:cubicBezTo>
                      <a:pt x="124" y="22"/>
                      <a:pt x="124" y="24"/>
                      <a:pt x="123" y="25"/>
                    </a:cubicBezTo>
                    <a:cubicBezTo>
                      <a:pt x="123" y="26"/>
                      <a:pt x="122" y="27"/>
                      <a:pt x="121" y="28"/>
                    </a:cubicBezTo>
                    <a:cubicBezTo>
                      <a:pt x="121" y="30"/>
                      <a:pt x="119" y="32"/>
                      <a:pt x="118" y="34"/>
                    </a:cubicBezTo>
                    <a:cubicBezTo>
                      <a:pt x="118" y="36"/>
                      <a:pt x="119" y="38"/>
                      <a:pt x="120" y="40"/>
                    </a:cubicBezTo>
                    <a:cubicBezTo>
                      <a:pt x="121" y="40"/>
                      <a:pt x="123" y="40"/>
                      <a:pt x="124" y="40"/>
                    </a:cubicBezTo>
                    <a:cubicBezTo>
                      <a:pt x="126" y="40"/>
                      <a:pt x="128" y="40"/>
                      <a:pt x="130" y="40"/>
                    </a:cubicBezTo>
                    <a:cubicBezTo>
                      <a:pt x="136" y="45"/>
                      <a:pt x="139" y="58"/>
                      <a:pt x="139" y="66"/>
                    </a:cubicBezTo>
                    <a:cubicBezTo>
                      <a:pt x="129" y="72"/>
                      <a:pt x="85" y="73"/>
                      <a:pt x="79" y="66"/>
                    </a:cubicBezTo>
                    <a:cubicBezTo>
                      <a:pt x="79" y="59"/>
                      <a:pt x="80" y="47"/>
                      <a:pt x="87" y="40"/>
                    </a:cubicBezTo>
                    <a:close/>
                    <a:moveTo>
                      <a:pt x="108" y="41"/>
                    </a:moveTo>
                    <a:cubicBezTo>
                      <a:pt x="106" y="44"/>
                      <a:pt x="106" y="44"/>
                      <a:pt x="106" y="44"/>
                    </a:cubicBezTo>
                    <a:cubicBezTo>
                      <a:pt x="108" y="45"/>
                      <a:pt x="108" y="45"/>
                      <a:pt x="108" y="45"/>
                    </a:cubicBezTo>
                    <a:cubicBezTo>
                      <a:pt x="104" y="62"/>
                      <a:pt x="104" y="62"/>
                      <a:pt x="104" y="62"/>
                    </a:cubicBezTo>
                    <a:cubicBezTo>
                      <a:pt x="109" y="66"/>
                      <a:pt x="109" y="66"/>
                      <a:pt x="109" y="66"/>
                    </a:cubicBezTo>
                    <a:cubicBezTo>
                      <a:pt x="109" y="66"/>
                      <a:pt x="109" y="66"/>
                      <a:pt x="109" y="66"/>
                    </a:cubicBezTo>
                    <a:cubicBezTo>
                      <a:pt x="110" y="66"/>
                      <a:pt x="110" y="66"/>
                      <a:pt x="110" y="66"/>
                    </a:cubicBezTo>
                    <a:cubicBezTo>
                      <a:pt x="110" y="66"/>
                      <a:pt x="110" y="66"/>
                      <a:pt x="110" y="66"/>
                    </a:cubicBezTo>
                    <a:cubicBezTo>
                      <a:pt x="110" y="66"/>
                      <a:pt x="110" y="66"/>
                      <a:pt x="110" y="66"/>
                    </a:cubicBezTo>
                    <a:cubicBezTo>
                      <a:pt x="115" y="62"/>
                      <a:pt x="115" y="62"/>
                      <a:pt x="115" y="62"/>
                    </a:cubicBezTo>
                    <a:cubicBezTo>
                      <a:pt x="111" y="45"/>
                      <a:pt x="111" y="45"/>
                      <a:pt x="111" y="45"/>
                    </a:cubicBezTo>
                    <a:cubicBezTo>
                      <a:pt x="113" y="44"/>
                      <a:pt x="113" y="44"/>
                      <a:pt x="113" y="44"/>
                    </a:cubicBezTo>
                    <a:cubicBezTo>
                      <a:pt x="111" y="41"/>
                      <a:pt x="111" y="41"/>
                      <a:pt x="111" y="41"/>
                    </a:cubicBezTo>
                    <a:cubicBezTo>
                      <a:pt x="110" y="41"/>
                      <a:pt x="110" y="41"/>
                      <a:pt x="110" y="41"/>
                    </a:cubicBezTo>
                    <a:cubicBezTo>
                      <a:pt x="108" y="41"/>
                      <a:pt x="108" y="41"/>
                      <a:pt x="108" y="41"/>
                    </a:cubicBezTo>
                    <a:close/>
                    <a:moveTo>
                      <a:pt x="68" y="114"/>
                    </a:moveTo>
                    <a:cubicBezTo>
                      <a:pt x="57" y="86"/>
                      <a:pt x="57" y="86"/>
                      <a:pt x="57" y="86"/>
                    </a:cubicBezTo>
                    <a:cubicBezTo>
                      <a:pt x="88" y="83"/>
                      <a:pt x="88" y="83"/>
                      <a:pt x="88" y="83"/>
                    </a:cubicBezTo>
                    <a:cubicBezTo>
                      <a:pt x="82" y="92"/>
                      <a:pt x="82" y="92"/>
                      <a:pt x="82" y="92"/>
                    </a:cubicBezTo>
                    <a:cubicBezTo>
                      <a:pt x="92" y="97"/>
                      <a:pt x="103" y="94"/>
                      <a:pt x="110" y="85"/>
                    </a:cubicBezTo>
                    <a:cubicBezTo>
                      <a:pt x="111" y="83"/>
                      <a:pt x="112" y="81"/>
                      <a:pt x="112" y="78"/>
                    </a:cubicBezTo>
                    <a:cubicBezTo>
                      <a:pt x="117" y="80"/>
                      <a:pt x="117" y="80"/>
                      <a:pt x="117" y="80"/>
                    </a:cubicBezTo>
                    <a:cubicBezTo>
                      <a:pt x="117" y="85"/>
                      <a:pt x="115" y="91"/>
                      <a:pt x="112" y="96"/>
                    </a:cubicBezTo>
                    <a:cubicBezTo>
                      <a:pt x="103" y="109"/>
                      <a:pt x="86" y="113"/>
                      <a:pt x="73" y="106"/>
                    </a:cubicBezTo>
                    <a:cubicBezTo>
                      <a:pt x="68" y="114"/>
                      <a:pt x="68" y="114"/>
                      <a:pt x="68" y="114"/>
                    </a:cubicBezTo>
                    <a:close/>
                    <a:moveTo>
                      <a:pt x="72" y="1"/>
                    </a:moveTo>
                    <a:cubicBezTo>
                      <a:pt x="67" y="9"/>
                      <a:pt x="67" y="9"/>
                      <a:pt x="67" y="9"/>
                    </a:cubicBezTo>
                    <a:cubicBezTo>
                      <a:pt x="53" y="2"/>
                      <a:pt x="36" y="6"/>
                      <a:pt x="28" y="19"/>
                    </a:cubicBezTo>
                    <a:cubicBezTo>
                      <a:pt x="24" y="24"/>
                      <a:pt x="23" y="30"/>
                      <a:pt x="23" y="35"/>
                    </a:cubicBezTo>
                    <a:cubicBezTo>
                      <a:pt x="27" y="37"/>
                      <a:pt x="27" y="37"/>
                      <a:pt x="27" y="37"/>
                    </a:cubicBezTo>
                    <a:cubicBezTo>
                      <a:pt x="28" y="34"/>
                      <a:pt x="29" y="32"/>
                      <a:pt x="30" y="30"/>
                    </a:cubicBezTo>
                    <a:cubicBezTo>
                      <a:pt x="36" y="21"/>
                      <a:pt x="48" y="18"/>
                      <a:pt x="58" y="23"/>
                    </a:cubicBezTo>
                    <a:cubicBezTo>
                      <a:pt x="51" y="32"/>
                      <a:pt x="51" y="32"/>
                      <a:pt x="51" y="32"/>
                    </a:cubicBezTo>
                    <a:cubicBezTo>
                      <a:pt x="83" y="29"/>
                      <a:pt x="83" y="29"/>
                      <a:pt x="83" y="29"/>
                    </a:cubicBezTo>
                    <a:lnTo>
                      <a:pt x="72" y="1"/>
                    </a:lnTo>
                    <a:close/>
                  </a:path>
                </a:pathLst>
              </a:custGeom>
              <a:solidFill>
                <a:srgbClr val="A92F2F"/>
              </a:solidFill>
              <a:ln>
                <a:noFill/>
              </a:ln>
              <a:effectLst>
                <a:reflection blurRad="6350" stA="52000" endA="300" endPos="35000" dir="5400000" sy="-100000" algn="bl" rotWithShape="0"/>
              </a:effectLst>
            </p:spPr>
            <p:txBody>
              <a:bodyPr vert="horz" wrap="square" lIns="91440" tIns="45720" rIns="91440" bIns="45720" numCol="1" anchor="t" anchorCtr="0" compatLnSpc="1"/>
              <a:lstStyle/>
              <a:p>
                <a:endParaRPr lang="zh-CN" altLang="en-US" sz="2800">
                  <a:solidFill>
                    <a:schemeClr val="bg1">
                      <a:lumMod val="50000"/>
                    </a:schemeClr>
                  </a:solidFill>
                  <a:latin typeface="微软雅黑" panose="020B0503020204020204" charset="-122"/>
                  <a:ea typeface="微软雅黑" panose="020B0503020204020204" charset="-122"/>
                </a:endParaRPr>
              </a:p>
            </p:txBody>
          </p:sp>
          <p:grpSp>
            <p:nvGrpSpPr>
              <p:cNvPr id="38" name="组合 37"/>
              <p:cNvGrpSpPr/>
              <p:nvPr/>
            </p:nvGrpSpPr>
            <p:grpSpPr>
              <a:xfrm>
                <a:off x="6098564" y="2223310"/>
                <a:ext cx="1594056" cy="606814"/>
                <a:chOff x="6098564" y="2223310"/>
                <a:chExt cx="1594056" cy="606814"/>
              </a:xfrm>
            </p:grpSpPr>
            <p:sp>
              <p:nvSpPr>
                <p:cNvPr id="39" name="文本框 1167"/>
                <p:cNvSpPr txBox="1"/>
                <p:nvPr/>
              </p:nvSpPr>
              <p:spPr>
                <a:xfrm>
                  <a:off x="6533226" y="2223310"/>
                  <a:ext cx="1159394" cy="288756"/>
                </a:xfrm>
                <a:prstGeom prst="rect">
                  <a:avLst/>
                </a:prstGeom>
                <a:noFill/>
              </p:spPr>
              <p:txBody>
                <a:bodyPr wrap="square" rtlCol="0">
                  <a:spAutoFit/>
                </a:bodyPr>
                <a:lstStyle/>
                <a:p>
                  <a:pPr algn="r"/>
                  <a:r>
                    <a:rPr lang="zh-CN" altLang="en-US" sz="2000" dirty="0">
                      <a:solidFill>
                        <a:schemeClr val="bg1">
                          <a:lumMod val="50000"/>
                        </a:schemeClr>
                      </a:solidFill>
                      <a:latin typeface="微软雅黑" panose="020B0503020204020204" charset="-122"/>
                      <a:ea typeface="微软雅黑" panose="020B0503020204020204" charset="-122"/>
                    </a:rPr>
                    <a:t>请输入标题</a:t>
                  </a:r>
                  <a:endParaRPr lang="zh-CN" altLang="en-US" sz="2000" dirty="0">
                    <a:solidFill>
                      <a:schemeClr val="bg1">
                        <a:lumMod val="50000"/>
                      </a:schemeClr>
                    </a:solidFill>
                    <a:latin typeface="微软雅黑" panose="020B0503020204020204" charset="-122"/>
                    <a:ea typeface="微软雅黑" panose="020B0503020204020204" charset="-122"/>
                  </a:endParaRPr>
                </a:p>
              </p:txBody>
            </p:sp>
            <p:sp>
              <p:nvSpPr>
                <p:cNvPr id="40" name="文本框 60"/>
                <p:cNvSpPr txBox="1"/>
                <p:nvPr/>
              </p:nvSpPr>
              <p:spPr>
                <a:xfrm>
                  <a:off x="6098564" y="2496944"/>
                  <a:ext cx="1594056" cy="333180"/>
                </a:xfrm>
                <a:prstGeom prst="rect">
                  <a:avLst/>
                </a:prstGeom>
                <a:noFill/>
              </p:spPr>
              <p:txBody>
                <a:bodyPr wrap="square" rtlCol="0">
                  <a:spAutoFit/>
                </a:bodyPr>
                <a:lstStyle/>
                <a:p>
                  <a:pPr algn="r">
                    <a:spcBef>
                      <a:spcPct val="0"/>
                    </a:spcBef>
                    <a:defRPr/>
                  </a:pPr>
                  <a:r>
                    <a:rPr lang="zh-CN" altLang="en-US" sz="1200" dirty="0">
                      <a:solidFill>
                        <a:schemeClr val="bg1">
                          <a:lumMod val="50000"/>
                        </a:schemeClr>
                      </a:solidFill>
                      <a:latin typeface="微软雅黑" panose="020B0503020204020204" charset="-122"/>
                      <a:ea typeface="微软雅黑" panose="020B0503020204020204" charset="-122"/>
                    </a:rPr>
                    <a:t>此处添加具体文字阐述，添加简短说明文字。</a:t>
                  </a:r>
                  <a:endParaRPr lang="en-US" altLang="zh-CN" sz="1200" dirty="0">
                    <a:solidFill>
                      <a:schemeClr val="bg1">
                        <a:lumMod val="50000"/>
                      </a:schemeClr>
                    </a:solidFill>
                    <a:latin typeface="微软雅黑" panose="020B0503020204020204" charset="-122"/>
                    <a:ea typeface="微软雅黑" panose="020B0503020204020204" charset="-122"/>
                  </a:endParaRPr>
                </a:p>
              </p:txBody>
            </p:sp>
          </p:grpSp>
        </p:grpSp>
        <p:grpSp>
          <p:nvGrpSpPr>
            <p:cNvPr id="10" name="组合 9"/>
            <p:cNvGrpSpPr/>
            <p:nvPr/>
          </p:nvGrpSpPr>
          <p:grpSpPr>
            <a:xfrm>
              <a:off x="3354122" y="1719913"/>
              <a:ext cx="2435756" cy="792000"/>
              <a:chOff x="6137721" y="2051523"/>
              <a:chExt cx="2435756" cy="1079946"/>
            </a:xfrm>
          </p:grpSpPr>
          <p:sp>
            <p:nvSpPr>
              <p:cNvPr id="33" name="矩形 32"/>
              <p:cNvSpPr/>
              <p:nvPr/>
            </p:nvSpPr>
            <p:spPr>
              <a:xfrm>
                <a:off x="6137721" y="2051523"/>
                <a:ext cx="2435756" cy="1079946"/>
              </a:xfrm>
              <a:prstGeom prst="rect">
                <a:avLst/>
              </a:prstGeom>
              <a:solidFill>
                <a:srgbClr val="A9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bg1">
                      <a:lumMod val="50000"/>
                    </a:schemeClr>
                  </a:solidFill>
                  <a:latin typeface="微软雅黑" panose="020B0503020204020204" charset="-122"/>
                  <a:ea typeface="微软雅黑" panose="020B0503020204020204" charset="-122"/>
                </a:endParaRPr>
              </a:p>
            </p:txBody>
          </p:sp>
          <p:grpSp>
            <p:nvGrpSpPr>
              <p:cNvPr id="34" name="组合 33"/>
              <p:cNvGrpSpPr/>
              <p:nvPr/>
            </p:nvGrpSpPr>
            <p:grpSpPr>
              <a:xfrm>
                <a:off x="6750305" y="2241605"/>
                <a:ext cx="1431006" cy="736697"/>
                <a:chOff x="6798794" y="847374"/>
                <a:chExt cx="1431006" cy="736697"/>
              </a:xfrm>
            </p:grpSpPr>
            <p:sp>
              <p:nvSpPr>
                <p:cNvPr id="35" name="TextBox 24"/>
                <p:cNvSpPr txBox="1"/>
                <p:nvPr/>
              </p:nvSpPr>
              <p:spPr>
                <a:xfrm>
                  <a:off x="6798794" y="847374"/>
                  <a:ext cx="1317910" cy="575463"/>
                </a:xfrm>
                <a:prstGeom prst="rect">
                  <a:avLst/>
                </a:prstGeom>
                <a:noFill/>
              </p:spPr>
              <p:txBody>
                <a:bodyPr wrap="none" rtlCol="0">
                  <a:spAutoFit/>
                </a:bodyPr>
                <a:lstStyle/>
                <a:p>
                  <a:r>
                    <a:rPr lang="zh-CN" altLang="en-US" sz="3200" dirty="0">
                      <a:solidFill>
                        <a:schemeClr val="bg1"/>
                      </a:solidFill>
                      <a:latin typeface="微软雅黑" panose="020B0503020204020204" charset="-122"/>
                      <a:ea typeface="微软雅黑" panose="020B0503020204020204" charset="-122"/>
                    </a:rPr>
                    <a:t>添加标题</a:t>
                  </a:r>
                  <a:endParaRPr lang="zh-CN" altLang="en-US" sz="3200" dirty="0">
                    <a:solidFill>
                      <a:schemeClr val="bg1"/>
                    </a:solidFill>
                    <a:latin typeface="微软雅黑" panose="020B0503020204020204" charset="-122"/>
                    <a:ea typeface="微软雅黑" panose="020B0503020204020204" charset="-122"/>
                  </a:endParaRPr>
                </a:p>
              </p:txBody>
            </p:sp>
            <p:sp>
              <p:nvSpPr>
                <p:cNvPr id="36" name="Rectangle 13" descr="FD1DDF730CE4456e89755B07FE1653D0# #Rectangle 13"/>
                <p:cNvSpPr>
                  <a:spLocks noChangeArrowheads="1"/>
                </p:cNvSpPr>
                <p:nvPr/>
              </p:nvSpPr>
              <p:spPr bwMode="auto">
                <a:xfrm>
                  <a:off x="6835000" y="1326627"/>
                  <a:ext cx="1394800" cy="257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spcBef>
                      <a:spcPct val="0"/>
                    </a:spcBef>
                    <a:buNone/>
                    <a:defRPr/>
                  </a:pPr>
                  <a:r>
                    <a:rPr lang="zh-CN" altLang="en-US" sz="1100" dirty="0">
                      <a:solidFill>
                        <a:schemeClr val="bg1"/>
                      </a:solidFill>
                      <a:latin typeface="微软雅黑" panose="020B0503020204020204" charset="-122"/>
                      <a:ea typeface="微软雅黑" panose="020B0503020204020204" charset="-122"/>
                    </a:rPr>
                    <a:t>此处添加简短文字说明。</a:t>
                  </a:r>
                  <a:endParaRPr lang="en-US" altLang="zh-CN" sz="1100" dirty="0">
                    <a:solidFill>
                      <a:schemeClr val="bg1"/>
                    </a:solidFill>
                    <a:latin typeface="微软雅黑" panose="020B0503020204020204" charset="-122"/>
                    <a:ea typeface="微软雅黑" panose="020B0503020204020204" charset="-122"/>
                  </a:endParaRPr>
                </a:p>
              </p:txBody>
            </p:sp>
          </p:grpSp>
        </p:grpSp>
        <p:grpSp>
          <p:nvGrpSpPr>
            <p:cNvPr id="12" name="组合 11"/>
            <p:cNvGrpSpPr/>
            <p:nvPr/>
          </p:nvGrpSpPr>
          <p:grpSpPr>
            <a:xfrm>
              <a:off x="3354122" y="2637796"/>
              <a:ext cx="2435756" cy="792000"/>
              <a:chOff x="3354122" y="2866496"/>
              <a:chExt cx="2435756" cy="792000"/>
            </a:xfrm>
          </p:grpSpPr>
          <p:sp>
            <p:nvSpPr>
              <p:cNvPr id="29" name="矩形 28"/>
              <p:cNvSpPr/>
              <p:nvPr/>
            </p:nvSpPr>
            <p:spPr>
              <a:xfrm>
                <a:off x="3354122" y="2866496"/>
                <a:ext cx="2435756" cy="792000"/>
              </a:xfrm>
              <a:prstGeom prst="rect">
                <a:avLst/>
              </a:prstGeom>
              <a:solidFill>
                <a:srgbClr val="A9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bg1">
                      <a:lumMod val="50000"/>
                    </a:schemeClr>
                  </a:solidFill>
                  <a:latin typeface="微软雅黑" panose="020B0503020204020204" charset="-122"/>
                  <a:ea typeface="微软雅黑" panose="020B0503020204020204" charset="-122"/>
                </a:endParaRPr>
              </a:p>
            </p:txBody>
          </p:sp>
          <p:grpSp>
            <p:nvGrpSpPr>
              <p:cNvPr id="30" name="组合 29"/>
              <p:cNvGrpSpPr/>
              <p:nvPr/>
            </p:nvGrpSpPr>
            <p:grpSpPr>
              <a:xfrm>
                <a:off x="3966706" y="3003798"/>
                <a:ext cx="1431006" cy="542368"/>
                <a:chOff x="6678135" y="844512"/>
                <a:chExt cx="1431006" cy="739556"/>
              </a:xfrm>
            </p:grpSpPr>
            <p:sp>
              <p:nvSpPr>
                <p:cNvPr id="31" name="TextBox 29"/>
                <p:cNvSpPr txBox="1"/>
                <p:nvPr/>
              </p:nvSpPr>
              <p:spPr>
                <a:xfrm>
                  <a:off x="6678135" y="844512"/>
                  <a:ext cx="1317910" cy="575464"/>
                </a:xfrm>
                <a:prstGeom prst="rect">
                  <a:avLst/>
                </a:prstGeom>
                <a:noFill/>
              </p:spPr>
              <p:txBody>
                <a:bodyPr wrap="none" rtlCol="0">
                  <a:spAutoFit/>
                </a:bodyPr>
                <a:lstStyle/>
                <a:p>
                  <a:r>
                    <a:rPr lang="zh-CN" altLang="en-US" sz="3200" dirty="0">
                      <a:solidFill>
                        <a:schemeClr val="bg1"/>
                      </a:solidFill>
                      <a:latin typeface="微软雅黑" panose="020B0503020204020204" charset="-122"/>
                      <a:ea typeface="微软雅黑" panose="020B0503020204020204" charset="-122"/>
                    </a:rPr>
                    <a:t>添加标题</a:t>
                  </a:r>
                  <a:endParaRPr lang="zh-CN" altLang="en-US" sz="3200" dirty="0">
                    <a:solidFill>
                      <a:schemeClr val="bg1"/>
                    </a:solidFill>
                    <a:latin typeface="微软雅黑" panose="020B0503020204020204" charset="-122"/>
                    <a:ea typeface="微软雅黑" panose="020B0503020204020204" charset="-122"/>
                  </a:endParaRPr>
                </a:p>
              </p:txBody>
            </p:sp>
            <p:sp>
              <p:nvSpPr>
                <p:cNvPr id="32" name="Rectangle 13" descr="FD1DDF730CE4456e89755B07FE1653D0# #Rectangle 13"/>
                <p:cNvSpPr>
                  <a:spLocks noChangeArrowheads="1"/>
                </p:cNvSpPr>
                <p:nvPr/>
              </p:nvSpPr>
              <p:spPr bwMode="auto">
                <a:xfrm>
                  <a:off x="6714341" y="1326624"/>
                  <a:ext cx="1394800" cy="257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spcBef>
                      <a:spcPct val="0"/>
                    </a:spcBef>
                    <a:buNone/>
                    <a:defRPr/>
                  </a:pPr>
                  <a:r>
                    <a:rPr lang="zh-CN" altLang="en-US" sz="1100" dirty="0">
                      <a:solidFill>
                        <a:schemeClr val="bg1"/>
                      </a:solidFill>
                      <a:latin typeface="微软雅黑" panose="020B0503020204020204" charset="-122"/>
                      <a:ea typeface="微软雅黑" panose="020B0503020204020204" charset="-122"/>
                    </a:rPr>
                    <a:t>此处添加简短文字说明。</a:t>
                  </a:r>
                  <a:endParaRPr lang="en-US" altLang="zh-CN" sz="1100" dirty="0">
                    <a:solidFill>
                      <a:schemeClr val="bg1"/>
                    </a:solidFill>
                    <a:latin typeface="微软雅黑" panose="020B0503020204020204" charset="-122"/>
                    <a:ea typeface="微软雅黑" panose="020B0503020204020204" charset="-122"/>
                  </a:endParaRPr>
                </a:p>
              </p:txBody>
            </p:sp>
          </p:grpSp>
        </p:grpSp>
        <p:grpSp>
          <p:nvGrpSpPr>
            <p:cNvPr id="13" name="组合 12"/>
            <p:cNvGrpSpPr/>
            <p:nvPr/>
          </p:nvGrpSpPr>
          <p:grpSpPr>
            <a:xfrm>
              <a:off x="3354122" y="3555679"/>
              <a:ext cx="2435756" cy="792000"/>
              <a:chOff x="3354122" y="3804699"/>
              <a:chExt cx="2435756" cy="792000"/>
            </a:xfrm>
          </p:grpSpPr>
          <p:sp>
            <p:nvSpPr>
              <p:cNvPr id="25" name="矩形 24"/>
              <p:cNvSpPr/>
              <p:nvPr/>
            </p:nvSpPr>
            <p:spPr>
              <a:xfrm>
                <a:off x="3354122" y="3804699"/>
                <a:ext cx="2435756" cy="792000"/>
              </a:xfrm>
              <a:prstGeom prst="rect">
                <a:avLst/>
              </a:prstGeom>
              <a:solidFill>
                <a:srgbClr val="A9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bg1">
                      <a:lumMod val="50000"/>
                    </a:schemeClr>
                  </a:solidFill>
                  <a:latin typeface="微软雅黑" panose="020B0503020204020204" charset="-122"/>
                  <a:ea typeface="微软雅黑" panose="020B0503020204020204" charset="-122"/>
                </a:endParaRPr>
              </a:p>
            </p:txBody>
          </p:sp>
          <p:grpSp>
            <p:nvGrpSpPr>
              <p:cNvPr id="26" name="组合 25"/>
              <p:cNvGrpSpPr/>
              <p:nvPr/>
            </p:nvGrpSpPr>
            <p:grpSpPr>
              <a:xfrm>
                <a:off x="3966706" y="3939902"/>
                <a:ext cx="1431006" cy="544467"/>
                <a:chOff x="6798794" y="841650"/>
                <a:chExt cx="1431006" cy="742418"/>
              </a:xfrm>
            </p:grpSpPr>
            <p:sp>
              <p:nvSpPr>
                <p:cNvPr id="27" name="TextBox 34"/>
                <p:cNvSpPr txBox="1"/>
                <p:nvPr/>
              </p:nvSpPr>
              <p:spPr>
                <a:xfrm>
                  <a:off x="6798794" y="841650"/>
                  <a:ext cx="1317910" cy="575463"/>
                </a:xfrm>
                <a:prstGeom prst="rect">
                  <a:avLst/>
                </a:prstGeom>
                <a:noFill/>
              </p:spPr>
              <p:txBody>
                <a:bodyPr wrap="none" rtlCol="0">
                  <a:spAutoFit/>
                </a:bodyPr>
                <a:lstStyle/>
                <a:p>
                  <a:r>
                    <a:rPr lang="zh-CN" altLang="en-US" sz="3200" dirty="0">
                      <a:solidFill>
                        <a:schemeClr val="bg1"/>
                      </a:solidFill>
                      <a:latin typeface="微软雅黑" panose="020B0503020204020204" charset="-122"/>
                      <a:ea typeface="微软雅黑" panose="020B0503020204020204" charset="-122"/>
                    </a:rPr>
                    <a:t>添加标题</a:t>
                  </a:r>
                  <a:endParaRPr lang="zh-CN" altLang="en-US" sz="3200" dirty="0">
                    <a:solidFill>
                      <a:schemeClr val="bg1"/>
                    </a:solidFill>
                    <a:latin typeface="微软雅黑" panose="020B0503020204020204" charset="-122"/>
                    <a:ea typeface="微软雅黑" panose="020B0503020204020204" charset="-122"/>
                  </a:endParaRPr>
                </a:p>
              </p:txBody>
            </p:sp>
            <p:sp>
              <p:nvSpPr>
                <p:cNvPr id="28" name="Rectangle 13" descr="FD1DDF730CE4456e89755B07FE1653D0# #Rectangle 13"/>
                <p:cNvSpPr>
                  <a:spLocks noChangeArrowheads="1"/>
                </p:cNvSpPr>
                <p:nvPr/>
              </p:nvSpPr>
              <p:spPr bwMode="auto">
                <a:xfrm>
                  <a:off x="6835000" y="1326624"/>
                  <a:ext cx="1394800" cy="257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spcBef>
                      <a:spcPct val="0"/>
                    </a:spcBef>
                    <a:buNone/>
                    <a:defRPr/>
                  </a:pPr>
                  <a:r>
                    <a:rPr lang="zh-CN" altLang="en-US" sz="1100" dirty="0">
                      <a:solidFill>
                        <a:schemeClr val="bg1"/>
                      </a:solidFill>
                      <a:latin typeface="微软雅黑" panose="020B0503020204020204" charset="-122"/>
                      <a:ea typeface="微软雅黑" panose="020B0503020204020204" charset="-122"/>
                    </a:rPr>
                    <a:t>此处添加简短文字说明。</a:t>
                  </a:r>
                  <a:endParaRPr lang="en-US" altLang="zh-CN" sz="1100" dirty="0">
                    <a:solidFill>
                      <a:schemeClr val="bg1"/>
                    </a:solidFill>
                    <a:latin typeface="微软雅黑" panose="020B0503020204020204" charset="-122"/>
                    <a:ea typeface="微软雅黑" panose="020B0503020204020204" charset="-122"/>
                  </a:endParaRPr>
                </a:p>
              </p:txBody>
            </p:sp>
          </p:grpSp>
        </p:grpSp>
        <p:cxnSp>
          <p:nvCxnSpPr>
            <p:cNvPr id="14" name="直接连接符 13"/>
            <p:cNvCxnSpPr/>
            <p:nvPr/>
          </p:nvCxnSpPr>
          <p:spPr>
            <a:xfrm flipH="1">
              <a:off x="5868144" y="1719913"/>
              <a:ext cx="1800200" cy="0"/>
            </a:xfrm>
            <a:prstGeom prst="line">
              <a:avLst/>
            </a:prstGeom>
            <a:ln w="6350">
              <a:solidFill>
                <a:schemeClr val="bg1">
                  <a:lumMod val="65000"/>
                </a:schemeClr>
              </a:solidFill>
              <a:headEnd type="oval" w="sm" len="sm"/>
            </a:ln>
          </p:spPr>
          <p:style>
            <a:lnRef idx="1">
              <a:schemeClr val="accent1"/>
            </a:lnRef>
            <a:fillRef idx="0">
              <a:schemeClr val="accent1"/>
            </a:fillRef>
            <a:effectRef idx="0">
              <a:schemeClr val="accent1"/>
            </a:effectRef>
            <a:fontRef idx="minor">
              <a:schemeClr val="tx1"/>
            </a:fontRef>
          </p:style>
        </p:cxnSp>
        <p:grpSp>
          <p:nvGrpSpPr>
            <p:cNvPr id="15" name="组合 14"/>
            <p:cNvGrpSpPr/>
            <p:nvPr/>
          </p:nvGrpSpPr>
          <p:grpSpPr>
            <a:xfrm>
              <a:off x="794708" y="2740830"/>
              <a:ext cx="2275176" cy="606814"/>
              <a:chOff x="794708" y="3176829"/>
              <a:chExt cx="2275176" cy="606814"/>
            </a:xfrm>
          </p:grpSpPr>
          <p:sp>
            <p:nvSpPr>
              <p:cNvPr id="22" name="Freeform 24"/>
              <p:cNvSpPr>
                <a:spLocks noEditPoints="1"/>
              </p:cNvSpPr>
              <p:nvPr/>
            </p:nvSpPr>
            <p:spPr bwMode="auto">
              <a:xfrm flipH="1">
                <a:off x="794708" y="3219822"/>
                <a:ext cx="452536" cy="481954"/>
              </a:xfrm>
              <a:custGeom>
                <a:avLst/>
                <a:gdLst>
                  <a:gd name="T0" fmla="*/ 127 w 358"/>
                  <a:gd name="T1" fmla="*/ 292 h 382"/>
                  <a:gd name="T2" fmla="*/ 322 w 358"/>
                  <a:gd name="T3" fmla="*/ 63 h 382"/>
                  <a:gd name="T4" fmla="*/ 333 w 358"/>
                  <a:gd name="T5" fmla="*/ 113 h 382"/>
                  <a:gd name="T6" fmla="*/ 336 w 358"/>
                  <a:gd name="T7" fmla="*/ 178 h 382"/>
                  <a:gd name="T8" fmla="*/ 338 w 358"/>
                  <a:gd name="T9" fmla="*/ 245 h 382"/>
                  <a:gd name="T10" fmla="*/ 321 w 358"/>
                  <a:gd name="T11" fmla="*/ 314 h 382"/>
                  <a:gd name="T12" fmla="*/ 271 w 358"/>
                  <a:gd name="T13" fmla="*/ 382 h 382"/>
                  <a:gd name="T14" fmla="*/ 172 w 358"/>
                  <a:gd name="T15" fmla="*/ 226 h 382"/>
                  <a:gd name="T16" fmla="*/ 123 w 358"/>
                  <a:gd name="T17" fmla="*/ 197 h 382"/>
                  <a:gd name="T18" fmla="*/ 125 w 358"/>
                  <a:gd name="T19" fmla="*/ 208 h 382"/>
                  <a:gd name="T20" fmla="*/ 174 w 358"/>
                  <a:gd name="T21" fmla="*/ 236 h 382"/>
                  <a:gd name="T22" fmla="*/ 172 w 358"/>
                  <a:gd name="T23" fmla="*/ 226 h 382"/>
                  <a:gd name="T24" fmla="*/ 288 w 358"/>
                  <a:gd name="T25" fmla="*/ 136 h 382"/>
                  <a:gd name="T26" fmla="*/ 263 w 358"/>
                  <a:gd name="T27" fmla="*/ 125 h 382"/>
                  <a:gd name="T28" fmla="*/ 171 w 358"/>
                  <a:gd name="T29" fmla="*/ 70 h 382"/>
                  <a:gd name="T30" fmla="*/ 148 w 358"/>
                  <a:gd name="T31" fmla="*/ 54 h 382"/>
                  <a:gd name="T32" fmla="*/ 171 w 358"/>
                  <a:gd name="T33" fmla="*/ 70 h 382"/>
                  <a:gd name="T34" fmla="*/ 204 w 358"/>
                  <a:gd name="T35" fmla="*/ 39 h 382"/>
                  <a:gd name="T36" fmla="*/ 193 w 358"/>
                  <a:gd name="T37" fmla="*/ 64 h 382"/>
                  <a:gd name="T38" fmla="*/ 258 w 358"/>
                  <a:gd name="T39" fmla="*/ 103 h 382"/>
                  <a:gd name="T40" fmla="*/ 274 w 358"/>
                  <a:gd name="T41" fmla="*/ 80 h 382"/>
                  <a:gd name="T42" fmla="*/ 258 w 358"/>
                  <a:gd name="T43" fmla="*/ 103 h 382"/>
                  <a:gd name="T44" fmla="*/ 249 w 358"/>
                  <a:gd name="T45" fmla="*/ 55 h 382"/>
                  <a:gd name="T46" fmla="*/ 226 w 358"/>
                  <a:gd name="T47" fmla="*/ 71 h 382"/>
                  <a:gd name="T48" fmla="*/ 182 w 358"/>
                  <a:gd name="T49" fmla="*/ 209 h 382"/>
                  <a:gd name="T50" fmla="*/ 133 w 358"/>
                  <a:gd name="T51" fmla="*/ 180 h 382"/>
                  <a:gd name="T52" fmla="*/ 135 w 358"/>
                  <a:gd name="T53" fmla="*/ 190 h 382"/>
                  <a:gd name="T54" fmla="*/ 184 w 358"/>
                  <a:gd name="T55" fmla="*/ 219 h 382"/>
                  <a:gd name="T56" fmla="*/ 182 w 358"/>
                  <a:gd name="T57" fmla="*/ 209 h 382"/>
                  <a:gd name="T58" fmla="*/ 157 w 358"/>
                  <a:gd name="T59" fmla="*/ 104 h 382"/>
                  <a:gd name="T60" fmla="*/ 186 w 358"/>
                  <a:gd name="T61" fmla="*/ 195 h 382"/>
                  <a:gd name="T62" fmla="*/ 222 w 358"/>
                  <a:gd name="T63" fmla="*/ 90 h 382"/>
                  <a:gd name="T64" fmla="*/ 136 w 358"/>
                  <a:gd name="T65" fmla="*/ 238 h 382"/>
                  <a:gd name="T66" fmla="*/ 129 w 358"/>
                  <a:gd name="T67" fmla="*/ 216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8" h="382">
                    <a:moveTo>
                      <a:pt x="131" y="382"/>
                    </a:moveTo>
                    <a:cubicBezTo>
                      <a:pt x="135" y="352"/>
                      <a:pt x="135" y="320"/>
                      <a:pt x="127" y="292"/>
                    </a:cubicBezTo>
                    <a:cubicBezTo>
                      <a:pt x="0" y="220"/>
                      <a:pt x="34" y="56"/>
                      <a:pt x="140" y="23"/>
                    </a:cubicBezTo>
                    <a:cubicBezTo>
                      <a:pt x="196" y="0"/>
                      <a:pt x="272" y="14"/>
                      <a:pt x="322" y="63"/>
                    </a:cubicBezTo>
                    <a:cubicBezTo>
                      <a:pt x="358" y="99"/>
                      <a:pt x="340" y="109"/>
                      <a:pt x="340" y="109"/>
                    </a:cubicBezTo>
                    <a:cubicBezTo>
                      <a:pt x="333" y="113"/>
                      <a:pt x="333" y="113"/>
                      <a:pt x="333" y="113"/>
                    </a:cubicBezTo>
                    <a:cubicBezTo>
                      <a:pt x="337" y="130"/>
                      <a:pt x="345" y="162"/>
                      <a:pt x="344" y="166"/>
                    </a:cubicBezTo>
                    <a:cubicBezTo>
                      <a:pt x="342" y="172"/>
                      <a:pt x="336" y="178"/>
                      <a:pt x="336" y="178"/>
                    </a:cubicBezTo>
                    <a:cubicBezTo>
                      <a:pt x="354" y="239"/>
                      <a:pt x="354" y="239"/>
                      <a:pt x="354" y="239"/>
                    </a:cubicBezTo>
                    <a:cubicBezTo>
                      <a:pt x="338" y="245"/>
                      <a:pt x="338" y="245"/>
                      <a:pt x="338" y="245"/>
                    </a:cubicBezTo>
                    <a:cubicBezTo>
                      <a:pt x="341" y="265"/>
                      <a:pt x="343" y="281"/>
                      <a:pt x="341" y="300"/>
                    </a:cubicBezTo>
                    <a:cubicBezTo>
                      <a:pt x="341" y="304"/>
                      <a:pt x="330" y="313"/>
                      <a:pt x="321" y="314"/>
                    </a:cubicBezTo>
                    <a:cubicBezTo>
                      <a:pt x="267" y="317"/>
                      <a:pt x="267" y="317"/>
                      <a:pt x="267" y="317"/>
                    </a:cubicBezTo>
                    <a:cubicBezTo>
                      <a:pt x="271" y="382"/>
                      <a:pt x="271" y="382"/>
                      <a:pt x="271" y="382"/>
                    </a:cubicBezTo>
                    <a:cubicBezTo>
                      <a:pt x="131" y="382"/>
                      <a:pt x="131" y="382"/>
                      <a:pt x="131" y="382"/>
                    </a:cubicBezTo>
                    <a:close/>
                    <a:moveTo>
                      <a:pt x="172" y="226"/>
                    </a:moveTo>
                    <a:cubicBezTo>
                      <a:pt x="132" y="196"/>
                      <a:pt x="132" y="196"/>
                      <a:pt x="132" y="196"/>
                    </a:cubicBezTo>
                    <a:cubicBezTo>
                      <a:pt x="129" y="193"/>
                      <a:pt x="125" y="194"/>
                      <a:pt x="123" y="197"/>
                    </a:cubicBezTo>
                    <a:cubicBezTo>
                      <a:pt x="123" y="197"/>
                      <a:pt x="123" y="197"/>
                      <a:pt x="123" y="197"/>
                    </a:cubicBezTo>
                    <a:cubicBezTo>
                      <a:pt x="121" y="201"/>
                      <a:pt x="122" y="205"/>
                      <a:pt x="125" y="208"/>
                    </a:cubicBezTo>
                    <a:cubicBezTo>
                      <a:pt x="165" y="238"/>
                      <a:pt x="165" y="238"/>
                      <a:pt x="165" y="238"/>
                    </a:cubicBezTo>
                    <a:cubicBezTo>
                      <a:pt x="168" y="240"/>
                      <a:pt x="172" y="239"/>
                      <a:pt x="174" y="236"/>
                    </a:cubicBezTo>
                    <a:cubicBezTo>
                      <a:pt x="174" y="236"/>
                      <a:pt x="174" y="236"/>
                      <a:pt x="174" y="236"/>
                    </a:cubicBezTo>
                    <a:cubicBezTo>
                      <a:pt x="176" y="233"/>
                      <a:pt x="175" y="228"/>
                      <a:pt x="172" y="226"/>
                    </a:cubicBezTo>
                    <a:close/>
                    <a:moveTo>
                      <a:pt x="263" y="136"/>
                    </a:moveTo>
                    <a:cubicBezTo>
                      <a:pt x="288" y="136"/>
                      <a:pt x="288" y="136"/>
                      <a:pt x="288" y="136"/>
                    </a:cubicBezTo>
                    <a:cubicBezTo>
                      <a:pt x="288" y="125"/>
                      <a:pt x="288" y="125"/>
                      <a:pt x="288" y="125"/>
                    </a:cubicBezTo>
                    <a:cubicBezTo>
                      <a:pt x="263" y="125"/>
                      <a:pt x="263" y="125"/>
                      <a:pt x="263" y="125"/>
                    </a:cubicBezTo>
                    <a:cubicBezTo>
                      <a:pt x="263" y="136"/>
                      <a:pt x="263" y="136"/>
                      <a:pt x="263" y="136"/>
                    </a:cubicBezTo>
                    <a:close/>
                    <a:moveTo>
                      <a:pt x="171" y="70"/>
                    </a:moveTo>
                    <a:cubicBezTo>
                      <a:pt x="158" y="48"/>
                      <a:pt x="158" y="48"/>
                      <a:pt x="158" y="48"/>
                    </a:cubicBezTo>
                    <a:cubicBezTo>
                      <a:pt x="148" y="54"/>
                      <a:pt x="148" y="54"/>
                      <a:pt x="148" y="54"/>
                    </a:cubicBezTo>
                    <a:cubicBezTo>
                      <a:pt x="161" y="76"/>
                      <a:pt x="161" y="76"/>
                      <a:pt x="161" y="76"/>
                    </a:cubicBezTo>
                    <a:cubicBezTo>
                      <a:pt x="171" y="70"/>
                      <a:pt x="171" y="70"/>
                      <a:pt x="171" y="70"/>
                    </a:cubicBezTo>
                    <a:close/>
                    <a:moveTo>
                      <a:pt x="204" y="64"/>
                    </a:moveTo>
                    <a:cubicBezTo>
                      <a:pt x="204" y="39"/>
                      <a:pt x="204" y="39"/>
                      <a:pt x="204" y="39"/>
                    </a:cubicBezTo>
                    <a:cubicBezTo>
                      <a:pt x="193" y="39"/>
                      <a:pt x="193" y="39"/>
                      <a:pt x="193" y="39"/>
                    </a:cubicBezTo>
                    <a:cubicBezTo>
                      <a:pt x="193" y="64"/>
                      <a:pt x="193" y="64"/>
                      <a:pt x="193" y="64"/>
                    </a:cubicBezTo>
                    <a:cubicBezTo>
                      <a:pt x="204" y="64"/>
                      <a:pt x="204" y="64"/>
                      <a:pt x="204" y="64"/>
                    </a:cubicBezTo>
                    <a:close/>
                    <a:moveTo>
                      <a:pt x="258" y="103"/>
                    </a:moveTo>
                    <a:cubicBezTo>
                      <a:pt x="279" y="90"/>
                      <a:pt x="279" y="90"/>
                      <a:pt x="279" y="90"/>
                    </a:cubicBezTo>
                    <a:cubicBezTo>
                      <a:pt x="274" y="80"/>
                      <a:pt x="274" y="80"/>
                      <a:pt x="274" y="80"/>
                    </a:cubicBezTo>
                    <a:cubicBezTo>
                      <a:pt x="252" y="93"/>
                      <a:pt x="252" y="93"/>
                      <a:pt x="252" y="93"/>
                    </a:cubicBezTo>
                    <a:cubicBezTo>
                      <a:pt x="258" y="103"/>
                      <a:pt x="258" y="103"/>
                      <a:pt x="258" y="103"/>
                    </a:cubicBezTo>
                    <a:close/>
                    <a:moveTo>
                      <a:pt x="236" y="76"/>
                    </a:moveTo>
                    <a:cubicBezTo>
                      <a:pt x="249" y="55"/>
                      <a:pt x="249" y="55"/>
                      <a:pt x="249" y="55"/>
                    </a:cubicBezTo>
                    <a:cubicBezTo>
                      <a:pt x="239" y="49"/>
                      <a:pt x="239" y="49"/>
                      <a:pt x="239" y="49"/>
                    </a:cubicBezTo>
                    <a:cubicBezTo>
                      <a:pt x="226" y="71"/>
                      <a:pt x="226" y="71"/>
                      <a:pt x="226" y="71"/>
                    </a:cubicBezTo>
                    <a:cubicBezTo>
                      <a:pt x="236" y="76"/>
                      <a:pt x="236" y="76"/>
                      <a:pt x="236" y="76"/>
                    </a:cubicBezTo>
                    <a:close/>
                    <a:moveTo>
                      <a:pt x="182" y="209"/>
                    </a:moveTo>
                    <a:cubicBezTo>
                      <a:pt x="142" y="178"/>
                      <a:pt x="142" y="178"/>
                      <a:pt x="142" y="178"/>
                    </a:cubicBezTo>
                    <a:cubicBezTo>
                      <a:pt x="139" y="176"/>
                      <a:pt x="135" y="177"/>
                      <a:pt x="133" y="180"/>
                    </a:cubicBezTo>
                    <a:cubicBezTo>
                      <a:pt x="133" y="180"/>
                      <a:pt x="133" y="180"/>
                      <a:pt x="133" y="180"/>
                    </a:cubicBezTo>
                    <a:cubicBezTo>
                      <a:pt x="131" y="183"/>
                      <a:pt x="132" y="188"/>
                      <a:pt x="135" y="190"/>
                    </a:cubicBezTo>
                    <a:cubicBezTo>
                      <a:pt x="175" y="221"/>
                      <a:pt x="175" y="221"/>
                      <a:pt x="175" y="221"/>
                    </a:cubicBezTo>
                    <a:cubicBezTo>
                      <a:pt x="178" y="223"/>
                      <a:pt x="182" y="222"/>
                      <a:pt x="184" y="219"/>
                    </a:cubicBezTo>
                    <a:cubicBezTo>
                      <a:pt x="184" y="219"/>
                      <a:pt x="184" y="219"/>
                      <a:pt x="184" y="219"/>
                    </a:cubicBezTo>
                    <a:cubicBezTo>
                      <a:pt x="186" y="216"/>
                      <a:pt x="185" y="211"/>
                      <a:pt x="182" y="209"/>
                    </a:cubicBezTo>
                    <a:close/>
                    <a:moveTo>
                      <a:pt x="222" y="90"/>
                    </a:moveTo>
                    <a:cubicBezTo>
                      <a:pt x="198" y="76"/>
                      <a:pt x="169" y="83"/>
                      <a:pt x="157" y="104"/>
                    </a:cubicBezTo>
                    <a:cubicBezTo>
                      <a:pt x="144" y="126"/>
                      <a:pt x="160" y="151"/>
                      <a:pt x="149" y="174"/>
                    </a:cubicBezTo>
                    <a:cubicBezTo>
                      <a:pt x="186" y="195"/>
                      <a:pt x="186" y="195"/>
                      <a:pt x="186" y="195"/>
                    </a:cubicBezTo>
                    <a:cubicBezTo>
                      <a:pt x="200" y="174"/>
                      <a:pt x="229" y="176"/>
                      <a:pt x="242" y="154"/>
                    </a:cubicBezTo>
                    <a:cubicBezTo>
                      <a:pt x="255" y="132"/>
                      <a:pt x="245" y="104"/>
                      <a:pt x="222" y="90"/>
                    </a:cubicBezTo>
                    <a:close/>
                    <a:moveTo>
                      <a:pt x="129" y="216"/>
                    </a:moveTo>
                    <a:cubicBezTo>
                      <a:pt x="125" y="224"/>
                      <a:pt x="128" y="233"/>
                      <a:pt x="136" y="238"/>
                    </a:cubicBezTo>
                    <a:cubicBezTo>
                      <a:pt x="142" y="241"/>
                      <a:pt x="150" y="240"/>
                      <a:pt x="155" y="236"/>
                    </a:cubicBezTo>
                    <a:lnTo>
                      <a:pt x="129" y="216"/>
                    </a:lnTo>
                    <a:close/>
                  </a:path>
                </a:pathLst>
              </a:custGeom>
              <a:solidFill>
                <a:srgbClr val="A92F2F"/>
              </a:solidFill>
              <a:ln w="9525">
                <a:noFill/>
                <a:round/>
              </a:ln>
              <a:effectLst>
                <a:reflection blurRad="6350" stA="52000" endA="300" endPos="35000" dir="5400000" sy="-100000" algn="bl" rotWithShape="0"/>
              </a:effectLst>
            </p:spPr>
            <p:txBody>
              <a:bodyPr vert="horz" wrap="square" lIns="121920" tIns="60960" rIns="121920" bIns="60960" numCol="1" anchor="t" anchorCtr="0" compatLnSpc="1"/>
              <a:lstStyle/>
              <a:p>
                <a:endParaRPr lang="zh-CN" altLang="en-US" sz="3600">
                  <a:solidFill>
                    <a:schemeClr val="bg1">
                      <a:lumMod val="50000"/>
                    </a:schemeClr>
                  </a:solidFill>
                  <a:latin typeface="微软雅黑" panose="020B0503020204020204" charset="-122"/>
                  <a:ea typeface="微软雅黑" panose="020B0503020204020204" charset="-122"/>
                </a:endParaRPr>
              </a:p>
            </p:txBody>
          </p:sp>
          <p:sp>
            <p:nvSpPr>
              <p:cNvPr id="23" name="文本框 1167"/>
              <p:cNvSpPr txBox="1"/>
              <p:nvPr/>
            </p:nvSpPr>
            <p:spPr>
              <a:xfrm>
                <a:off x="1475828" y="3176829"/>
                <a:ext cx="1159394" cy="288756"/>
              </a:xfrm>
              <a:prstGeom prst="rect">
                <a:avLst/>
              </a:prstGeom>
              <a:noFill/>
            </p:spPr>
            <p:txBody>
              <a:bodyPr wrap="square" rtlCol="0">
                <a:spAutoFit/>
              </a:bodyPr>
              <a:lstStyle/>
              <a:p>
                <a:r>
                  <a:rPr lang="zh-CN" altLang="en-US" sz="2000" dirty="0">
                    <a:solidFill>
                      <a:schemeClr val="bg1">
                        <a:lumMod val="50000"/>
                      </a:schemeClr>
                    </a:solidFill>
                    <a:latin typeface="微软雅黑" panose="020B0503020204020204" charset="-122"/>
                    <a:ea typeface="微软雅黑" panose="020B0503020204020204" charset="-122"/>
                  </a:rPr>
                  <a:t>请输入标题</a:t>
                </a:r>
                <a:endParaRPr lang="zh-CN" altLang="en-US" sz="2000" dirty="0">
                  <a:solidFill>
                    <a:schemeClr val="bg1">
                      <a:lumMod val="50000"/>
                    </a:schemeClr>
                  </a:solidFill>
                  <a:latin typeface="微软雅黑" panose="020B0503020204020204" charset="-122"/>
                  <a:ea typeface="微软雅黑" panose="020B0503020204020204" charset="-122"/>
                </a:endParaRPr>
              </a:p>
            </p:txBody>
          </p:sp>
          <p:sp>
            <p:nvSpPr>
              <p:cNvPr id="24" name="文本框 60"/>
              <p:cNvSpPr txBox="1"/>
              <p:nvPr/>
            </p:nvSpPr>
            <p:spPr>
              <a:xfrm>
                <a:off x="1475828" y="3450463"/>
                <a:ext cx="1594056" cy="333180"/>
              </a:xfrm>
              <a:prstGeom prst="rect">
                <a:avLst/>
              </a:prstGeom>
              <a:noFill/>
            </p:spPr>
            <p:txBody>
              <a:bodyPr wrap="square" rtlCol="0">
                <a:spAutoFit/>
              </a:bodyPr>
              <a:lstStyle/>
              <a:p>
                <a:pPr algn="just">
                  <a:spcBef>
                    <a:spcPct val="0"/>
                  </a:spcBef>
                  <a:defRPr/>
                </a:pPr>
                <a:r>
                  <a:rPr lang="zh-CN" altLang="en-US" sz="1200" dirty="0">
                    <a:solidFill>
                      <a:schemeClr val="bg1">
                        <a:lumMod val="50000"/>
                      </a:schemeClr>
                    </a:solidFill>
                    <a:latin typeface="微软雅黑" panose="020B0503020204020204" charset="-122"/>
                    <a:ea typeface="微软雅黑" panose="020B0503020204020204" charset="-122"/>
                  </a:rPr>
                  <a:t>此处添加具体文字阐述，添加简短说明文字。</a:t>
                </a:r>
                <a:endParaRPr lang="en-US" altLang="zh-CN" sz="1200" dirty="0">
                  <a:solidFill>
                    <a:schemeClr val="bg1">
                      <a:lumMod val="50000"/>
                    </a:schemeClr>
                  </a:solidFill>
                  <a:latin typeface="微软雅黑" panose="020B0503020204020204" charset="-122"/>
                  <a:ea typeface="微软雅黑" panose="020B0503020204020204" charset="-122"/>
                </a:endParaRPr>
              </a:p>
            </p:txBody>
          </p:sp>
        </p:grpSp>
        <p:grpSp>
          <p:nvGrpSpPr>
            <p:cNvPr id="16" name="组合 15"/>
            <p:cNvGrpSpPr/>
            <p:nvPr/>
          </p:nvGrpSpPr>
          <p:grpSpPr>
            <a:xfrm>
              <a:off x="6098564" y="3643397"/>
              <a:ext cx="2374781" cy="606814"/>
              <a:chOff x="6098564" y="4099716"/>
              <a:chExt cx="2374781" cy="606814"/>
            </a:xfrm>
          </p:grpSpPr>
          <p:sp>
            <p:nvSpPr>
              <p:cNvPr id="19" name="Freeform 73"/>
              <p:cNvSpPr>
                <a:spLocks noEditPoints="1"/>
              </p:cNvSpPr>
              <p:nvPr/>
            </p:nvSpPr>
            <p:spPr bwMode="auto">
              <a:xfrm>
                <a:off x="7847001" y="4148852"/>
                <a:ext cx="626344" cy="511130"/>
              </a:xfrm>
              <a:custGeom>
                <a:avLst/>
                <a:gdLst>
                  <a:gd name="T0" fmla="*/ 11 w 126"/>
                  <a:gd name="T1" fmla="*/ 0 h 103"/>
                  <a:gd name="T2" fmla="*/ 118 w 126"/>
                  <a:gd name="T3" fmla="*/ 6 h 103"/>
                  <a:gd name="T4" fmla="*/ 22 w 126"/>
                  <a:gd name="T5" fmla="*/ 64 h 103"/>
                  <a:gd name="T6" fmla="*/ 91 w 126"/>
                  <a:gd name="T7" fmla="*/ 29 h 103"/>
                  <a:gd name="T8" fmla="*/ 95 w 126"/>
                  <a:gd name="T9" fmla="*/ 37 h 103"/>
                  <a:gd name="T10" fmla="*/ 90 w 126"/>
                  <a:gd name="T11" fmla="*/ 27 h 103"/>
                  <a:gd name="T12" fmla="*/ 89 w 126"/>
                  <a:gd name="T13" fmla="*/ 38 h 103"/>
                  <a:gd name="T14" fmla="*/ 86 w 126"/>
                  <a:gd name="T15" fmla="*/ 40 h 103"/>
                  <a:gd name="T16" fmla="*/ 86 w 126"/>
                  <a:gd name="T17" fmla="*/ 31 h 103"/>
                  <a:gd name="T18" fmla="*/ 81 w 126"/>
                  <a:gd name="T19" fmla="*/ 25 h 103"/>
                  <a:gd name="T20" fmla="*/ 78 w 126"/>
                  <a:gd name="T21" fmla="*/ 29 h 103"/>
                  <a:gd name="T22" fmla="*/ 92 w 126"/>
                  <a:gd name="T23" fmla="*/ 45 h 103"/>
                  <a:gd name="T24" fmla="*/ 89 w 126"/>
                  <a:gd name="T25" fmla="*/ 36 h 103"/>
                  <a:gd name="T26" fmla="*/ 91 w 126"/>
                  <a:gd name="T27" fmla="*/ 25 h 103"/>
                  <a:gd name="T28" fmla="*/ 97 w 126"/>
                  <a:gd name="T29" fmla="*/ 37 h 103"/>
                  <a:gd name="T30" fmla="*/ 93 w 126"/>
                  <a:gd name="T31" fmla="*/ 23 h 103"/>
                  <a:gd name="T32" fmla="*/ 46 w 126"/>
                  <a:gd name="T33" fmla="*/ 19 h 103"/>
                  <a:gd name="T34" fmla="*/ 49 w 126"/>
                  <a:gd name="T35" fmla="*/ 18 h 103"/>
                  <a:gd name="T36" fmla="*/ 70 w 126"/>
                  <a:gd name="T37" fmla="*/ 19 h 103"/>
                  <a:gd name="T38" fmla="*/ 65 w 126"/>
                  <a:gd name="T39" fmla="*/ 32 h 103"/>
                  <a:gd name="T40" fmla="*/ 63 w 126"/>
                  <a:gd name="T41" fmla="*/ 34 h 103"/>
                  <a:gd name="T42" fmla="*/ 53 w 126"/>
                  <a:gd name="T43" fmla="*/ 34 h 103"/>
                  <a:gd name="T44" fmla="*/ 59 w 126"/>
                  <a:gd name="T45" fmla="*/ 38 h 103"/>
                  <a:gd name="T46" fmla="*/ 62 w 126"/>
                  <a:gd name="T47" fmla="*/ 39 h 103"/>
                  <a:gd name="T48" fmla="*/ 73 w 126"/>
                  <a:gd name="T49" fmla="*/ 30 h 103"/>
                  <a:gd name="T50" fmla="*/ 51 w 126"/>
                  <a:gd name="T51" fmla="*/ 14 h 103"/>
                  <a:gd name="T52" fmla="*/ 68 w 126"/>
                  <a:gd name="T53" fmla="*/ 27 h 103"/>
                  <a:gd name="T54" fmla="*/ 68 w 126"/>
                  <a:gd name="T55" fmla="*/ 25 h 103"/>
                  <a:gd name="T56" fmla="*/ 54 w 126"/>
                  <a:gd name="T57" fmla="*/ 21 h 103"/>
                  <a:gd name="T58" fmla="*/ 35 w 126"/>
                  <a:gd name="T59" fmla="*/ 40 h 103"/>
                  <a:gd name="T60" fmla="*/ 52 w 126"/>
                  <a:gd name="T61" fmla="*/ 39 h 103"/>
                  <a:gd name="T62" fmla="*/ 51 w 126"/>
                  <a:gd name="T63" fmla="*/ 33 h 103"/>
                  <a:gd name="T64" fmla="*/ 51 w 126"/>
                  <a:gd name="T65" fmla="*/ 30 h 103"/>
                  <a:gd name="T66" fmla="*/ 38 w 126"/>
                  <a:gd name="T67" fmla="*/ 30 h 103"/>
                  <a:gd name="T68" fmla="*/ 39 w 126"/>
                  <a:gd name="T69" fmla="*/ 34 h 103"/>
                  <a:gd name="T70" fmla="*/ 35 w 126"/>
                  <a:gd name="T71" fmla="*/ 40 h 103"/>
                  <a:gd name="T72" fmla="*/ 22 w 126"/>
                  <a:gd name="T73" fmla="*/ 56 h 103"/>
                  <a:gd name="T74" fmla="*/ 126 w 126"/>
                  <a:gd name="T75" fmla="*/ 99 h 103"/>
                  <a:gd name="T76" fmla="*/ 0 w 126"/>
                  <a:gd name="T77" fmla="*/ 87 h 103"/>
                  <a:gd name="T78" fmla="*/ 118 w 126"/>
                  <a:gd name="T79" fmla="*/ 67 h 103"/>
                  <a:gd name="T80" fmla="*/ 54 w 126"/>
                  <a:gd name="T81" fmla="*/ 72 h 103"/>
                  <a:gd name="T82" fmla="*/ 52 w 126"/>
                  <a:gd name="T83" fmla="*/ 85 h 103"/>
                  <a:gd name="T84" fmla="*/ 24 w 126"/>
                  <a:gd name="T85" fmla="*/ 85 h 103"/>
                  <a:gd name="T86" fmla="*/ 58 w 126"/>
                  <a:gd name="T87" fmla="*/ 82 h 103"/>
                  <a:gd name="T88" fmla="*/ 58 w 126"/>
                  <a:gd name="T89" fmla="*/ 82 h 103"/>
                  <a:gd name="T90" fmla="*/ 85 w 126"/>
                  <a:gd name="T91" fmla="*/ 82 h 103"/>
                  <a:gd name="T92" fmla="*/ 102 w 126"/>
                  <a:gd name="T93" fmla="*/ 85 h 103"/>
                  <a:gd name="T94" fmla="*/ 38 w 126"/>
                  <a:gd name="T95" fmla="*/ 79 h 103"/>
                  <a:gd name="T96" fmla="*/ 28 w 126"/>
                  <a:gd name="T97" fmla="*/ 76 h 103"/>
                  <a:gd name="T98" fmla="*/ 28 w 126"/>
                  <a:gd name="T99" fmla="*/ 76 h 103"/>
                  <a:gd name="T100" fmla="*/ 65 w 126"/>
                  <a:gd name="T101" fmla="*/ 76 h 103"/>
                  <a:gd name="T102" fmla="*/ 81 w 126"/>
                  <a:gd name="T103" fmla="*/ 79 h 103"/>
                  <a:gd name="T104" fmla="*/ 87 w 126"/>
                  <a:gd name="T105" fmla="*/ 79 h 103"/>
                  <a:gd name="T106" fmla="*/ 30 w 126"/>
                  <a:gd name="T107" fmla="*/ 72 h 103"/>
                  <a:gd name="T108" fmla="*/ 30 w 126"/>
                  <a:gd name="T109" fmla="*/ 72 h 103"/>
                  <a:gd name="T110" fmla="*/ 69 w 126"/>
                  <a:gd name="T111" fmla="*/ 72 h 103"/>
                  <a:gd name="T112" fmla="*/ 85 w 126"/>
                  <a:gd name="T113" fmla="*/ 74 h 103"/>
                  <a:gd name="T114" fmla="*/ 90 w 126"/>
                  <a:gd name="T115" fmla="*/ 74 h 103"/>
                  <a:gd name="T116" fmla="*/ 10 w 126"/>
                  <a:gd name="T117" fmla="*/ 91 h 103"/>
                  <a:gd name="T118" fmla="*/ 10 w 126"/>
                  <a:gd name="T119" fmla="*/ 91 h 103"/>
                  <a:gd name="T120" fmla="*/ 116 w 126"/>
                  <a:gd name="T121" fmla="*/ 91 h 103"/>
                  <a:gd name="T122" fmla="*/ 49 w 126"/>
                  <a:gd name="T123" fmla="*/ 96 h 103"/>
                  <a:gd name="T124" fmla="*/ 25 w 126"/>
                  <a:gd name="T125" fmla="*/ 96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6" h="103">
                    <a:moveTo>
                      <a:pt x="11" y="64"/>
                    </a:moveTo>
                    <a:cubicBezTo>
                      <a:pt x="11" y="56"/>
                      <a:pt x="11" y="56"/>
                      <a:pt x="11" y="56"/>
                    </a:cubicBezTo>
                    <a:cubicBezTo>
                      <a:pt x="11" y="6"/>
                      <a:pt x="11" y="6"/>
                      <a:pt x="11" y="6"/>
                    </a:cubicBezTo>
                    <a:cubicBezTo>
                      <a:pt x="11" y="0"/>
                      <a:pt x="11" y="0"/>
                      <a:pt x="11" y="0"/>
                    </a:cubicBezTo>
                    <a:cubicBezTo>
                      <a:pt x="16" y="0"/>
                      <a:pt x="16" y="0"/>
                      <a:pt x="16" y="0"/>
                    </a:cubicBezTo>
                    <a:cubicBezTo>
                      <a:pt x="112" y="0"/>
                      <a:pt x="112" y="0"/>
                      <a:pt x="112" y="0"/>
                    </a:cubicBezTo>
                    <a:cubicBezTo>
                      <a:pt x="118" y="0"/>
                      <a:pt x="118" y="0"/>
                      <a:pt x="118" y="0"/>
                    </a:cubicBezTo>
                    <a:cubicBezTo>
                      <a:pt x="118" y="6"/>
                      <a:pt x="118" y="6"/>
                      <a:pt x="118" y="6"/>
                    </a:cubicBezTo>
                    <a:cubicBezTo>
                      <a:pt x="118" y="56"/>
                      <a:pt x="118" y="56"/>
                      <a:pt x="118" y="56"/>
                    </a:cubicBezTo>
                    <a:cubicBezTo>
                      <a:pt x="118" y="64"/>
                      <a:pt x="118" y="64"/>
                      <a:pt x="118" y="64"/>
                    </a:cubicBezTo>
                    <a:cubicBezTo>
                      <a:pt x="106" y="64"/>
                      <a:pt x="106" y="64"/>
                      <a:pt x="106" y="64"/>
                    </a:cubicBezTo>
                    <a:cubicBezTo>
                      <a:pt x="22" y="64"/>
                      <a:pt x="22" y="64"/>
                      <a:pt x="22" y="64"/>
                    </a:cubicBezTo>
                    <a:cubicBezTo>
                      <a:pt x="11" y="64"/>
                      <a:pt x="11" y="64"/>
                      <a:pt x="11" y="64"/>
                    </a:cubicBezTo>
                    <a:close/>
                    <a:moveTo>
                      <a:pt x="90" y="27"/>
                    </a:moveTo>
                    <a:cubicBezTo>
                      <a:pt x="90" y="29"/>
                      <a:pt x="90" y="29"/>
                      <a:pt x="90" y="29"/>
                    </a:cubicBezTo>
                    <a:cubicBezTo>
                      <a:pt x="90" y="29"/>
                      <a:pt x="90" y="29"/>
                      <a:pt x="91" y="29"/>
                    </a:cubicBezTo>
                    <a:cubicBezTo>
                      <a:pt x="92" y="30"/>
                      <a:pt x="93" y="31"/>
                      <a:pt x="93" y="32"/>
                    </a:cubicBezTo>
                    <a:cubicBezTo>
                      <a:pt x="94" y="33"/>
                      <a:pt x="94" y="34"/>
                      <a:pt x="93" y="35"/>
                    </a:cubicBezTo>
                    <a:cubicBezTo>
                      <a:pt x="93" y="36"/>
                      <a:pt x="93" y="36"/>
                      <a:pt x="93" y="36"/>
                    </a:cubicBezTo>
                    <a:cubicBezTo>
                      <a:pt x="95" y="37"/>
                      <a:pt x="95" y="37"/>
                      <a:pt x="95" y="37"/>
                    </a:cubicBezTo>
                    <a:cubicBezTo>
                      <a:pt x="95" y="36"/>
                      <a:pt x="95" y="36"/>
                      <a:pt x="95" y="36"/>
                    </a:cubicBezTo>
                    <a:cubicBezTo>
                      <a:pt x="96" y="34"/>
                      <a:pt x="96" y="32"/>
                      <a:pt x="95" y="31"/>
                    </a:cubicBezTo>
                    <a:cubicBezTo>
                      <a:pt x="95" y="30"/>
                      <a:pt x="93" y="28"/>
                      <a:pt x="91" y="27"/>
                    </a:cubicBezTo>
                    <a:cubicBezTo>
                      <a:pt x="91" y="27"/>
                      <a:pt x="91" y="27"/>
                      <a:pt x="90" y="27"/>
                    </a:cubicBezTo>
                    <a:close/>
                    <a:moveTo>
                      <a:pt x="92" y="45"/>
                    </a:moveTo>
                    <a:cubicBezTo>
                      <a:pt x="94" y="45"/>
                      <a:pt x="94" y="45"/>
                      <a:pt x="94" y="45"/>
                    </a:cubicBezTo>
                    <a:cubicBezTo>
                      <a:pt x="93" y="42"/>
                      <a:pt x="90" y="38"/>
                      <a:pt x="90" y="38"/>
                    </a:cubicBezTo>
                    <a:cubicBezTo>
                      <a:pt x="89" y="38"/>
                      <a:pt x="89" y="38"/>
                      <a:pt x="89" y="38"/>
                    </a:cubicBezTo>
                    <a:cubicBezTo>
                      <a:pt x="88" y="39"/>
                      <a:pt x="88" y="39"/>
                      <a:pt x="88" y="39"/>
                    </a:cubicBezTo>
                    <a:cubicBezTo>
                      <a:pt x="88" y="39"/>
                      <a:pt x="88" y="39"/>
                      <a:pt x="88" y="39"/>
                    </a:cubicBezTo>
                    <a:cubicBezTo>
                      <a:pt x="87" y="39"/>
                      <a:pt x="87" y="39"/>
                      <a:pt x="87" y="39"/>
                    </a:cubicBezTo>
                    <a:cubicBezTo>
                      <a:pt x="86" y="40"/>
                      <a:pt x="86" y="40"/>
                      <a:pt x="86" y="40"/>
                    </a:cubicBezTo>
                    <a:cubicBezTo>
                      <a:pt x="84" y="37"/>
                      <a:pt x="84" y="36"/>
                      <a:pt x="82" y="33"/>
                    </a:cubicBezTo>
                    <a:cubicBezTo>
                      <a:pt x="84" y="32"/>
                      <a:pt x="84" y="32"/>
                      <a:pt x="84" y="32"/>
                    </a:cubicBezTo>
                    <a:cubicBezTo>
                      <a:pt x="85" y="31"/>
                      <a:pt x="85" y="31"/>
                      <a:pt x="85" y="31"/>
                    </a:cubicBezTo>
                    <a:cubicBezTo>
                      <a:pt x="86" y="31"/>
                      <a:pt x="86" y="31"/>
                      <a:pt x="86" y="31"/>
                    </a:cubicBezTo>
                    <a:cubicBezTo>
                      <a:pt x="86" y="30"/>
                      <a:pt x="84" y="25"/>
                      <a:pt x="83" y="24"/>
                    </a:cubicBezTo>
                    <a:cubicBezTo>
                      <a:pt x="82" y="24"/>
                      <a:pt x="82" y="24"/>
                      <a:pt x="82" y="24"/>
                    </a:cubicBezTo>
                    <a:cubicBezTo>
                      <a:pt x="81" y="25"/>
                      <a:pt x="81" y="25"/>
                      <a:pt x="81" y="25"/>
                    </a:cubicBezTo>
                    <a:cubicBezTo>
                      <a:pt x="81" y="25"/>
                      <a:pt x="81" y="25"/>
                      <a:pt x="81" y="25"/>
                    </a:cubicBezTo>
                    <a:cubicBezTo>
                      <a:pt x="80" y="25"/>
                      <a:pt x="80" y="25"/>
                      <a:pt x="80" y="25"/>
                    </a:cubicBezTo>
                    <a:cubicBezTo>
                      <a:pt x="78" y="26"/>
                      <a:pt x="78" y="27"/>
                      <a:pt x="78" y="29"/>
                    </a:cubicBezTo>
                    <a:cubicBezTo>
                      <a:pt x="78" y="29"/>
                      <a:pt x="78" y="29"/>
                      <a:pt x="78" y="29"/>
                    </a:cubicBezTo>
                    <a:cubicBezTo>
                      <a:pt x="78" y="29"/>
                      <a:pt x="78" y="29"/>
                      <a:pt x="78" y="29"/>
                    </a:cubicBezTo>
                    <a:cubicBezTo>
                      <a:pt x="79" y="36"/>
                      <a:pt x="82" y="41"/>
                      <a:pt x="86" y="46"/>
                    </a:cubicBezTo>
                    <a:cubicBezTo>
                      <a:pt x="87" y="47"/>
                      <a:pt x="89" y="47"/>
                      <a:pt x="91" y="46"/>
                    </a:cubicBezTo>
                    <a:cubicBezTo>
                      <a:pt x="91" y="46"/>
                      <a:pt x="91" y="46"/>
                      <a:pt x="91" y="46"/>
                    </a:cubicBezTo>
                    <a:cubicBezTo>
                      <a:pt x="92" y="45"/>
                      <a:pt x="92" y="45"/>
                      <a:pt x="92" y="45"/>
                    </a:cubicBezTo>
                    <a:cubicBezTo>
                      <a:pt x="92" y="45"/>
                      <a:pt x="92" y="45"/>
                      <a:pt x="92" y="45"/>
                    </a:cubicBezTo>
                    <a:close/>
                    <a:moveTo>
                      <a:pt x="90" y="32"/>
                    </a:moveTo>
                    <a:cubicBezTo>
                      <a:pt x="89" y="32"/>
                      <a:pt x="88" y="32"/>
                      <a:pt x="88" y="33"/>
                    </a:cubicBezTo>
                    <a:cubicBezTo>
                      <a:pt x="87" y="34"/>
                      <a:pt x="88" y="35"/>
                      <a:pt x="89" y="36"/>
                    </a:cubicBezTo>
                    <a:cubicBezTo>
                      <a:pt x="90" y="36"/>
                      <a:pt x="91" y="35"/>
                      <a:pt x="91" y="34"/>
                    </a:cubicBezTo>
                    <a:cubicBezTo>
                      <a:pt x="91" y="33"/>
                      <a:pt x="91" y="32"/>
                      <a:pt x="90" y="32"/>
                    </a:cubicBezTo>
                    <a:close/>
                    <a:moveTo>
                      <a:pt x="92" y="23"/>
                    </a:moveTo>
                    <a:cubicBezTo>
                      <a:pt x="91" y="25"/>
                      <a:pt x="91" y="25"/>
                      <a:pt x="91" y="25"/>
                    </a:cubicBezTo>
                    <a:cubicBezTo>
                      <a:pt x="91" y="25"/>
                      <a:pt x="92" y="25"/>
                      <a:pt x="92" y="25"/>
                    </a:cubicBezTo>
                    <a:cubicBezTo>
                      <a:pt x="94" y="26"/>
                      <a:pt x="96" y="27"/>
                      <a:pt x="97" y="29"/>
                    </a:cubicBezTo>
                    <a:cubicBezTo>
                      <a:pt x="98" y="31"/>
                      <a:pt x="98" y="33"/>
                      <a:pt x="98" y="36"/>
                    </a:cubicBezTo>
                    <a:cubicBezTo>
                      <a:pt x="98" y="36"/>
                      <a:pt x="97" y="37"/>
                      <a:pt x="97" y="37"/>
                    </a:cubicBezTo>
                    <a:cubicBezTo>
                      <a:pt x="99" y="38"/>
                      <a:pt x="99" y="38"/>
                      <a:pt x="99" y="38"/>
                    </a:cubicBezTo>
                    <a:cubicBezTo>
                      <a:pt x="99" y="37"/>
                      <a:pt x="100" y="37"/>
                      <a:pt x="100" y="36"/>
                    </a:cubicBezTo>
                    <a:cubicBezTo>
                      <a:pt x="100" y="33"/>
                      <a:pt x="100" y="30"/>
                      <a:pt x="99" y="28"/>
                    </a:cubicBezTo>
                    <a:cubicBezTo>
                      <a:pt x="97" y="26"/>
                      <a:pt x="95" y="24"/>
                      <a:pt x="93" y="23"/>
                    </a:cubicBezTo>
                    <a:cubicBezTo>
                      <a:pt x="92" y="23"/>
                      <a:pt x="92" y="23"/>
                      <a:pt x="92" y="23"/>
                    </a:cubicBezTo>
                    <a:close/>
                    <a:moveTo>
                      <a:pt x="51" y="14"/>
                    </a:moveTo>
                    <a:cubicBezTo>
                      <a:pt x="49" y="14"/>
                      <a:pt x="48" y="15"/>
                      <a:pt x="47" y="16"/>
                    </a:cubicBezTo>
                    <a:cubicBezTo>
                      <a:pt x="46" y="17"/>
                      <a:pt x="46" y="18"/>
                      <a:pt x="46" y="19"/>
                    </a:cubicBezTo>
                    <a:cubicBezTo>
                      <a:pt x="46" y="20"/>
                      <a:pt x="46" y="20"/>
                      <a:pt x="46" y="20"/>
                    </a:cubicBezTo>
                    <a:cubicBezTo>
                      <a:pt x="47" y="20"/>
                      <a:pt x="48" y="20"/>
                      <a:pt x="48" y="20"/>
                    </a:cubicBezTo>
                    <a:cubicBezTo>
                      <a:pt x="48" y="19"/>
                      <a:pt x="48" y="19"/>
                      <a:pt x="48" y="19"/>
                    </a:cubicBezTo>
                    <a:cubicBezTo>
                      <a:pt x="48" y="19"/>
                      <a:pt x="49" y="18"/>
                      <a:pt x="49" y="18"/>
                    </a:cubicBezTo>
                    <a:cubicBezTo>
                      <a:pt x="49" y="17"/>
                      <a:pt x="50" y="17"/>
                      <a:pt x="51" y="17"/>
                    </a:cubicBezTo>
                    <a:cubicBezTo>
                      <a:pt x="68" y="17"/>
                      <a:pt x="68" y="17"/>
                      <a:pt x="68" y="17"/>
                    </a:cubicBezTo>
                    <a:cubicBezTo>
                      <a:pt x="69" y="17"/>
                      <a:pt x="69" y="17"/>
                      <a:pt x="70" y="18"/>
                    </a:cubicBezTo>
                    <a:cubicBezTo>
                      <a:pt x="70" y="18"/>
                      <a:pt x="70" y="19"/>
                      <a:pt x="70" y="19"/>
                    </a:cubicBezTo>
                    <a:cubicBezTo>
                      <a:pt x="70" y="30"/>
                      <a:pt x="70" y="30"/>
                      <a:pt x="70" y="30"/>
                    </a:cubicBezTo>
                    <a:cubicBezTo>
                      <a:pt x="70" y="31"/>
                      <a:pt x="70" y="31"/>
                      <a:pt x="70" y="32"/>
                    </a:cubicBezTo>
                    <a:cubicBezTo>
                      <a:pt x="69" y="32"/>
                      <a:pt x="69" y="32"/>
                      <a:pt x="68" y="32"/>
                    </a:cubicBezTo>
                    <a:cubicBezTo>
                      <a:pt x="65" y="32"/>
                      <a:pt x="65" y="32"/>
                      <a:pt x="65" y="32"/>
                    </a:cubicBezTo>
                    <a:cubicBezTo>
                      <a:pt x="64" y="32"/>
                      <a:pt x="64" y="32"/>
                      <a:pt x="64" y="32"/>
                    </a:cubicBezTo>
                    <a:cubicBezTo>
                      <a:pt x="64" y="33"/>
                      <a:pt x="64" y="33"/>
                      <a:pt x="64" y="33"/>
                    </a:cubicBezTo>
                    <a:cubicBezTo>
                      <a:pt x="62" y="34"/>
                      <a:pt x="62" y="34"/>
                      <a:pt x="62" y="34"/>
                    </a:cubicBezTo>
                    <a:cubicBezTo>
                      <a:pt x="63" y="34"/>
                      <a:pt x="63" y="34"/>
                      <a:pt x="63" y="34"/>
                    </a:cubicBezTo>
                    <a:cubicBezTo>
                      <a:pt x="63" y="32"/>
                      <a:pt x="63" y="32"/>
                      <a:pt x="63" y="32"/>
                    </a:cubicBezTo>
                    <a:cubicBezTo>
                      <a:pt x="61" y="32"/>
                      <a:pt x="61" y="32"/>
                      <a:pt x="61" y="32"/>
                    </a:cubicBezTo>
                    <a:cubicBezTo>
                      <a:pt x="54" y="32"/>
                      <a:pt x="54" y="32"/>
                      <a:pt x="54" y="32"/>
                    </a:cubicBezTo>
                    <a:cubicBezTo>
                      <a:pt x="54" y="33"/>
                      <a:pt x="53" y="33"/>
                      <a:pt x="53" y="34"/>
                    </a:cubicBezTo>
                    <a:cubicBezTo>
                      <a:pt x="53" y="34"/>
                      <a:pt x="53" y="34"/>
                      <a:pt x="52" y="35"/>
                    </a:cubicBezTo>
                    <a:cubicBezTo>
                      <a:pt x="60" y="35"/>
                      <a:pt x="60" y="35"/>
                      <a:pt x="60" y="35"/>
                    </a:cubicBezTo>
                    <a:cubicBezTo>
                      <a:pt x="59" y="37"/>
                      <a:pt x="59" y="37"/>
                      <a:pt x="59" y="37"/>
                    </a:cubicBezTo>
                    <a:cubicBezTo>
                      <a:pt x="59" y="38"/>
                      <a:pt x="59" y="38"/>
                      <a:pt x="59" y="38"/>
                    </a:cubicBezTo>
                    <a:cubicBezTo>
                      <a:pt x="60" y="38"/>
                      <a:pt x="60" y="38"/>
                      <a:pt x="60" y="38"/>
                    </a:cubicBezTo>
                    <a:cubicBezTo>
                      <a:pt x="61" y="39"/>
                      <a:pt x="61" y="39"/>
                      <a:pt x="61" y="39"/>
                    </a:cubicBezTo>
                    <a:cubicBezTo>
                      <a:pt x="62" y="39"/>
                      <a:pt x="62" y="39"/>
                      <a:pt x="62" y="39"/>
                    </a:cubicBezTo>
                    <a:cubicBezTo>
                      <a:pt x="62" y="39"/>
                      <a:pt x="62" y="39"/>
                      <a:pt x="62" y="39"/>
                    </a:cubicBezTo>
                    <a:cubicBezTo>
                      <a:pt x="65" y="35"/>
                      <a:pt x="65" y="35"/>
                      <a:pt x="65" y="35"/>
                    </a:cubicBezTo>
                    <a:cubicBezTo>
                      <a:pt x="68" y="35"/>
                      <a:pt x="68" y="35"/>
                      <a:pt x="68" y="35"/>
                    </a:cubicBezTo>
                    <a:cubicBezTo>
                      <a:pt x="70" y="35"/>
                      <a:pt x="71" y="34"/>
                      <a:pt x="72" y="33"/>
                    </a:cubicBezTo>
                    <a:cubicBezTo>
                      <a:pt x="73" y="33"/>
                      <a:pt x="73" y="31"/>
                      <a:pt x="73" y="30"/>
                    </a:cubicBezTo>
                    <a:cubicBezTo>
                      <a:pt x="73" y="19"/>
                      <a:pt x="73" y="19"/>
                      <a:pt x="73" y="19"/>
                    </a:cubicBezTo>
                    <a:cubicBezTo>
                      <a:pt x="73" y="18"/>
                      <a:pt x="73" y="17"/>
                      <a:pt x="72" y="16"/>
                    </a:cubicBezTo>
                    <a:cubicBezTo>
                      <a:pt x="71" y="15"/>
                      <a:pt x="70" y="14"/>
                      <a:pt x="68" y="14"/>
                    </a:cubicBezTo>
                    <a:cubicBezTo>
                      <a:pt x="51" y="14"/>
                      <a:pt x="51" y="14"/>
                      <a:pt x="51" y="14"/>
                    </a:cubicBezTo>
                    <a:close/>
                    <a:moveTo>
                      <a:pt x="55" y="27"/>
                    </a:moveTo>
                    <a:cubicBezTo>
                      <a:pt x="55" y="29"/>
                      <a:pt x="55" y="29"/>
                      <a:pt x="55" y="29"/>
                    </a:cubicBezTo>
                    <a:cubicBezTo>
                      <a:pt x="68" y="29"/>
                      <a:pt x="68" y="29"/>
                      <a:pt x="68" y="29"/>
                    </a:cubicBezTo>
                    <a:cubicBezTo>
                      <a:pt x="68" y="27"/>
                      <a:pt x="68" y="27"/>
                      <a:pt x="68" y="27"/>
                    </a:cubicBezTo>
                    <a:cubicBezTo>
                      <a:pt x="55" y="27"/>
                      <a:pt x="55" y="27"/>
                      <a:pt x="55" y="27"/>
                    </a:cubicBezTo>
                    <a:close/>
                    <a:moveTo>
                      <a:pt x="55" y="23"/>
                    </a:moveTo>
                    <a:cubicBezTo>
                      <a:pt x="55" y="25"/>
                      <a:pt x="55" y="25"/>
                      <a:pt x="55" y="25"/>
                    </a:cubicBezTo>
                    <a:cubicBezTo>
                      <a:pt x="68" y="25"/>
                      <a:pt x="68" y="25"/>
                      <a:pt x="68" y="25"/>
                    </a:cubicBezTo>
                    <a:cubicBezTo>
                      <a:pt x="68" y="23"/>
                      <a:pt x="68" y="23"/>
                      <a:pt x="68" y="23"/>
                    </a:cubicBezTo>
                    <a:cubicBezTo>
                      <a:pt x="55" y="23"/>
                      <a:pt x="55" y="23"/>
                      <a:pt x="55" y="23"/>
                    </a:cubicBezTo>
                    <a:close/>
                    <a:moveTo>
                      <a:pt x="54" y="20"/>
                    </a:moveTo>
                    <a:cubicBezTo>
                      <a:pt x="54" y="21"/>
                      <a:pt x="54" y="21"/>
                      <a:pt x="54" y="21"/>
                    </a:cubicBezTo>
                    <a:cubicBezTo>
                      <a:pt x="68" y="21"/>
                      <a:pt x="68" y="21"/>
                      <a:pt x="68" y="21"/>
                    </a:cubicBezTo>
                    <a:cubicBezTo>
                      <a:pt x="68" y="20"/>
                      <a:pt x="68" y="20"/>
                      <a:pt x="68" y="20"/>
                    </a:cubicBezTo>
                    <a:cubicBezTo>
                      <a:pt x="54" y="20"/>
                      <a:pt x="54" y="20"/>
                      <a:pt x="54" y="20"/>
                    </a:cubicBezTo>
                    <a:close/>
                    <a:moveTo>
                      <a:pt x="35" y="40"/>
                    </a:moveTo>
                    <a:cubicBezTo>
                      <a:pt x="32" y="42"/>
                      <a:pt x="31" y="48"/>
                      <a:pt x="31" y="51"/>
                    </a:cubicBezTo>
                    <a:cubicBezTo>
                      <a:pt x="34" y="54"/>
                      <a:pt x="54" y="54"/>
                      <a:pt x="58" y="51"/>
                    </a:cubicBezTo>
                    <a:cubicBezTo>
                      <a:pt x="59" y="47"/>
                      <a:pt x="57" y="42"/>
                      <a:pt x="54" y="39"/>
                    </a:cubicBezTo>
                    <a:cubicBezTo>
                      <a:pt x="53" y="39"/>
                      <a:pt x="53" y="39"/>
                      <a:pt x="52" y="39"/>
                    </a:cubicBezTo>
                    <a:cubicBezTo>
                      <a:pt x="51" y="39"/>
                      <a:pt x="50" y="39"/>
                      <a:pt x="50" y="39"/>
                    </a:cubicBezTo>
                    <a:cubicBezTo>
                      <a:pt x="49" y="39"/>
                      <a:pt x="49" y="38"/>
                      <a:pt x="49" y="37"/>
                    </a:cubicBezTo>
                    <a:cubicBezTo>
                      <a:pt x="49" y="36"/>
                      <a:pt x="50" y="35"/>
                      <a:pt x="50" y="34"/>
                    </a:cubicBezTo>
                    <a:cubicBezTo>
                      <a:pt x="51" y="34"/>
                      <a:pt x="51" y="33"/>
                      <a:pt x="51" y="33"/>
                    </a:cubicBezTo>
                    <a:cubicBezTo>
                      <a:pt x="51" y="32"/>
                      <a:pt x="52" y="31"/>
                      <a:pt x="52" y="31"/>
                    </a:cubicBezTo>
                    <a:cubicBezTo>
                      <a:pt x="52" y="30"/>
                      <a:pt x="52" y="30"/>
                      <a:pt x="52" y="30"/>
                    </a:cubicBezTo>
                    <a:cubicBezTo>
                      <a:pt x="51" y="30"/>
                      <a:pt x="51" y="30"/>
                      <a:pt x="51" y="30"/>
                    </a:cubicBezTo>
                    <a:cubicBezTo>
                      <a:pt x="51" y="30"/>
                      <a:pt x="51" y="30"/>
                      <a:pt x="51" y="30"/>
                    </a:cubicBezTo>
                    <a:cubicBezTo>
                      <a:pt x="51" y="27"/>
                      <a:pt x="51" y="25"/>
                      <a:pt x="49" y="23"/>
                    </a:cubicBezTo>
                    <a:cubicBezTo>
                      <a:pt x="47" y="21"/>
                      <a:pt x="42" y="22"/>
                      <a:pt x="40" y="24"/>
                    </a:cubicBezTo>
                    <a:cubicBezTo>
                      <a:pt x="38" y="25"/>
                      <a:pt x="38" y="26"/>
                      <a:pt x="38" y="30"/>
                    </a:cubicBezTo>
                    <a:cubicBezTo>
                      <a:pt x="38" y="30"/>
                      <a:pt x="38" y="30"/>
                      <a:pt x="38" y="30"/>
                    </a:cubicBezTo>
                    <a:cubicBezTo>
                      <a:pt x="38" y="30"/>
                      <a:pt x="38" y="30"/>
                      <a:pt x="38" y="30"/>
                    </a:cubicBezTo>
                    <a:cubicBezTo>
                      <a:pt x="38" y="31"/>
                      <a:pt x="38" y="31"/>
                      <a:pt x="38" y="31"/>
                    </a:cubicBezTo>
                    <a:cubicBezTo>
                      <a:pt x="38" y="31"/>
                      <a:pt x="38" y="32"/>
                      <a:pt x="38" y="33"/>
                    </a:cubicBezTo>
                    <a:cubicBezTo>
                      <a:pt x="38" y="33"/>
                      <a:pt x="39" y="34"/>
                      <a:pt x="39" y="34"/>
                    </a:cubicBezTo>
                    <a:cubicBezTo>
                      <a:pt x="39" y="35"/>
                      <a:pt x="40" y="36"/>
                      <a:pt x="41" y="37"/>
                    </a:cubicBezTo>
                    <a:cubicBezTo>
                      <a:pt x="41" y="38"/>
                      <a:pt x="40" y="38"/>
                      <a:pt x="40" y="39"/>
                    </a:cubicBezTo>
                    <a:cubicBezTo>
                      <a:pt x="39" y="39"/>
                      <a:pt x="39" y="40"/>
                      <a:pt x="38" y="40"/>
                    </a:cubicBezTo>
                    <a:cubicBezTo>
                      <a:pt x="37" y="40"/>
                      <a:pt x="36" y="40"/>
                      <a:pt x="35" y="40"/>
                    </a:cubicBezTo>
                    <a:close/>
                    <a:moveTo>
                      <a:pt x="106" y="56"/>
                    </a:moveTo>
                    <a:cubicBezTo>
                      <a:pt x="106" y="10"/>
                      <a:pt x="106" y="10"/>
                      <a:pt x="106" y="10"/>
                    </a:cubicBezTo>
                    <a:cubicBezTo>
                      <a:pt x="22" y="10"/>
                      <a:pt x="22" y="10"/>
                      <a:pt x="22" y="10"/>
                    </a:cubicBezTo>
                    <a:cubicBezTo>
                      <a:pt x="22" y="56"/>
                      <a:pt x="22" y="56"/>
                      <a:pt x="22" y="56"/>
                    </a:cubicBezTo>
                    <a:cubicBezTo>
                      <a:pt x="106" y="56"/>
                      <a:pt x="106" y="56"/>
                      <a:pt x="106" y="56"/>
                    </a:cubicBezTo>
                    <a:close/>
                    <a:moveTo>
                      <a:pt x="118" y="67"/>
                    </a:moveTo>
                    <a:cubicBezTo>
                      <a:pt x="126" y="87"/>
                      <a:pt x="126" y="87"/>
                      <a:pt x="126" y="87"/>
                    </a:cubicBezTo>
                    <a:cubicBezTo>
                      <a:pt x="126" y="99"/>
                      <a:pt x="126" y="99"/>
                      <a:pt x="126" y="99"/>
                    </a:cubicBezTo>
                    <a:cubicBezTo>
                      <a:pt x="121" y="103"/>
                      <a:pt x="121" y="103"/>
                      <a:pt x="121" y="103"/>
                    </a:cubicBezTo>
                    <a:cubicBezTo>
                      <a:pt x="6" y="103"/>
                      <a:pt x="6" y="103"/>
                      <a:pt x="6" y="103"/>
                    </a:cubicBezTo>
                    <a:cubicBezTo>
                      <a:pt x="0" y="99"/>
                      <a:pt x="0" y="99"/>
                      <a:pt x="0" y="99"/>
                    </a:cubicBezTo>
                    <a:cubicBezTo>
                      <a:pt x="0" y="87"/>
                      <a:pt x="0" y="87"/>
                      <a:pt x="0" y="87"/>
                    </a:cubicBezTo>
                    <a:cubicBezTo>
                      <a:pt x="11" y="67"/>
                      <a:pt x="11" y="67"/>
                      <a:pt x="11" y="67"/>
                    </a:cubicBezTo>
                    <a:cubicBezTo>
                      <a:pt x="22" y="67"/>
                      <a:pt x="22" y="67"/>
                      <a:pt x="22" y="67"/>
                    </a:cubicBezTo>
                    <a:cubicBezTo>
                      <a:pt x="106" y="67"/>
                      <a:pt x="106" y="67"/>
                      <a:pt x="106" y="67"/>
                    </a:cubicBezTo>
                    <a:cubicBezTo>
                      <a:pt x="118" y="67"/>
                      <a:pt x="118" y="67"/>
                      <a:pt x="118" y="67"/>
                    </a:cubicBezTo>
                    <a:close/>
                    <a:moveTo>
                      <a:pt x="45" y="72"/>
                    </a:moveTo>
                    <a:cubicBezTo>
                      <a:pt x="44" y="73"/>
                      <a:pt x="44" y="73"/>
                      <a:pt x="44" y="74"/>
                    </a:cubicBezTo>
                    <a:cubicBezTo>
                      <a:pt x="47" y="74"/>
                      <a:pt x="50" y="74"/>
                      <a:pt x="54" y="74"/>
                    </a:cubicBezTo>
                    <a:cubicBezTo>
                      <a:pt x="54" y="73"/>
                      <a:pt x="54" y="73"/>
                      <a:pt x="54" y="72"/>
                    </a:cubicBezTo>
                    <a:cubicBezTo>
                      <a:pt x="51" y="72"/>
                      <a:pt x="48" y="72"/>
                      <a:pt x="45" y="72"/>
                    </a:cubicBezTo>
                    <a:close/>
                    <a:moveTo>
                      <a:pt x="42" y="82"/>
                    </a:moveTo>
                    <a:cubicBezTo>
                      <a:pt x="41" y="83"/>
                      <a:pt x="41" y="84"/>
                      <a:pt x="41" y="85"/>
                    </a:cubicBezTo>
                    <a:cubicBezTo>
                      <a:pt x="45" y="85"/>
                      <a:pt x="48" y="85"/>
                      <a:pt x="52" y="85"/>
                    </a:cubicBezTo>
                    <a:cubicBezTo>
                      <a:pt x="52" y="84"/>
                      <a:pt x="52" y="83"/>
                      <a:pt x="52" y="82"/>
                    </a:cubicBezTo>
                    <a:cubicBezTo>
                      <a:pt x="49" y="82"/>
                      <a:pt x="45" y="82"/>
                      <a:pt x="42" y="82"/>
                    </a:cubicBezTo>
                    <a:close/>
                    <a:moveTo>
                      <a:pt x="25" y="82"/>
                    </a:moveTo>
                    <a:cubicBezTo>
                      <a:pt x="25" y="83"/>
                      <a:pt x="25" y="84"/>
                      <a:pt x="24" y="85"/>
                    </a:cubicBezTo>
                    <a:cubicBezTo>
                      <a:pt x="28" y="85"/>
                      <a:pt x="31" y="85"/>
                      <a:pt x="35" y="85"/>
                    </a:cubicBezTo>
                    <a:cubicBezTo>
                      <a:pt x="35" y="84"/>
                      <a:pt x="36" y="83"/>
                      <a:pt x="36" y="82"/>
                    </a:cubicBezTo>
                    <a:cubicBezTo>
                      <a:pt x="33" y="82"/>
                      <a:pt x="29" y="82"/>
                      <a:pt x="25" y="82"/>
                    </a:cubicBezTo>
                    <a:close/>
                    <a:moveTo>
                      <a:pt x="58" y="82"/>
                    </a:moveTo>
                    <a:cubicBezTo>
                      <a:pt x="58" y="83"/>
                      <a:pt x="58" y="84"/>
                      <a:pt x="58" y="85"/>
                    </a:cubicBezTo>
                    <a:cubicBezTo>
                      <a:pt x="61" y="85"/>
                      <a:pt x="65" y="85"/>
                      <a:pt x="69" y="85"/>
                    </a:cubicBezTo>
                    <a:cubicBezTo>
                      <a:pt x="69" y="84"/>
                      <a:pt x="69" y="83"/>
                      <a:pt x="69" y="82"/>
                    </a:cubicBezTo>
                    <a:cubicBezTo>
                      <a:pt x="65" y="82"/>
                      <a:pt x="62" y="82"/>
                      <a:pt x="58" y="82"/>
                    </a:cubicBezTo>
                    <a:close/>
                    <a:moveTo>
                      <a:pt x="75" y="82"/>
                    </a:moveTo>
                    <a:cubicBezTo>
                      <a:pt x="75" y="83"/>
                      <a:pt x="75" y="84"/>
                      <a:pt x="75" y="85"/>
                    </a:cubicBezTo>
                    <a:cubicBezTo>
                      <a:pt x="78" y="85"/>
                      <a:pt x="82" y="85"/>
                      <a:pt x="86" y="85"/>
                    </a:cubicBezTo>
                    <a:cubicBezTo>
                      <a:pt x="85" y="84"/>
                      <a:pt x="85" y="83"/>
                      <a:pt x="85" y="82"/>
                    </a:cubicBezTo>
                    <a:cubicBezTo>
                      <a:pt x="82" y="82"/>
                      <a:pt x="78" y="82"/>
                      <a:pt x="75" y="82"/>
                    </a:cubicBezTo>
                    <a:close/>
                    <a:moveTo>
                      <a:pt x="91" y="82"/>
                    </a:moveTo>
                    <a:cubicBezTo>
                      <a:pt x="91" y="83"/>
                      <a:pt x="91" y="84"/>
                      <a:pt x="91" y="85"/>
                    </a:cubicBezTo>
                    <a:cubicBezTo>
                      <a:pt x="95" y="85"/>
                      <a:pt x="99" y="85"/>
                      <a:pt x="102" y="85"/>
                    </a:cubicBezTo>
                    <a:cubicBezTo>
                      <a:pt x="102" y="84"/>
                      <a:pt x="102" y="83"/>
                      <a:pt x="102" y="82"/>
                    </a:cubicBezTo>
                    <a:cubicBezTo>
                      <a:pt x="98" y="82"/>
                      <a:pt x="95" y="82"/>
                      <a:pt x="91" y="82"/>
                    </a:cubicBezTo>
                    <a:close/>
                    <a:moveTo>
                      <a:pt x="39" y="76"/>
                    </a:moveTo>
                    <a:cubicBezTo>
                      <a:pt x="39" y="77"/>
                      <a:pt x="39" y="78"/>
                      <a:pt x="38" y="79"/>
                    </a:cubicBezTo>
                    <a:cubicBezTo>
                      <a:pt x="42" y="79"/>
                      <a:pt x="45" y="79"/>
                      <a:pt x="49" y="79"/>
                    </a:cubicBezTo>
                    <a:cubicBezTo>
                      <a:pt x="49" y="78"/>
                      <a:pt x="49" y="77"/>
                      <a:pt x="49" y="76"/>
                    </a:cubicBezTo>
                    <a:cubicBezTo>
                      <a:pt x="46" y="76"/>
                      <a:pt x="43" y="76"/>
                      <a:pt x="39" y="76"/>
                    </a:cubicBezTo>
                    <a:close/>
                    <a:moveTo>
                      <a:pt x="28" y="76"/>
                    </a:moveTo>
                    <a:cubicBezTo>
                      <a:pt x="27" y="77"/>
                      <a:pt x="27" y="78"/>
                      <a:pt x="26" y="79"/>
                    </a:cubicBezTo>
                    <a:cubicBezTo>
                      <a:pt x="29" y="79"/>
                      <a:pt x="31" y="79"/>
                      <a:pt x="33" y="79"/>
                    </a:cubicBezTo>
                    <a:cubicBezTo>
                      <a:pt x="33" y="78"/>
                      <a:pt x="33" y="77"/>
                      <a:pt x="34" y="76"/>
                    </a:cubicBezTo>
                    <a:cubicBezTo>
                      <a:pt x="32" y="76"/>
                      <a:pt x="30" y="76"/>
                      <a:pt x="28" y="76"/>
                    </a:cubicBezTo>
                    <a:close/>
                    <a:moveTo>
                      <a:pt x="55" y="76"/>
                    </a:moveTo>
                    <a:cubicBezTo>
                      <a:pt x="55" y="77"/>
                      <a:pt x="54" y="78"/>
                      <a:pt x="54" y="79"/>
                    </a:cubicBezTo>
                    <a:cubicBezTo>
                      <a:pt x="58" y="79"/>
                      <a:pt x="61" y="79"/>
                      <a:pt x="65" y="79"/>
                    </a:cubicBezTo>
                    <a:cubicBezTo>
                      <a:pt x="65" y="78"/>
                      <a:pt x="65" y="77"/>
                      <a:pt x="65" y="76"/>
                    </a:cubicBezTo>
                    <a:cubicBezTo>
                      <a:pt x="62" y="76"/>
                      <a:pt x="58" y="76"/>
                      <a:pt x="55" y="76"/>
                    </a:cubicBezTo>
                    <a:close/>
                    <a:moveTo>
                      <a:pt x="70" y="76"/>
                    </a:moveTo>
                    <a:cubicBezTo>
                      <a:pt x="70" y="77"/>
                      <a:pt x="70" y="78"/>
                      <a:pt x="70" y="79"/>
                    </a:cubicBezTo>
                    <a:cubicBezTo>
                      <a:pt x="74" y="79"/>
                      <a:pt x="77" y="79"/>
                      <a:pt x="81" y="79"/>
                    </a:cubicBezTo>
                    <a:cubicBezTo>
                      <a:pt x="81" y="78"/>
                      <a:pt x="81" y="77"/>
                      <a:pt x="81" y="76"/>
                    </a:cubicBezTo>
                    <a:cubicBezTo>
                      <a:pt x="77" y="76"/>
                      <a:pt x="74" y="76"/>
                      <a:pt x="70" y="76"/>
                    </a:cubicBezTo>
                    <a:close/>
                    <a:moveTo>
                      <a:pt x="87" y="76"/>
                    </a:moveTo>
                    <a:cubicBezTo>
                      <a:pt x="87" y="77"/>
                      <a:pt x="87" y="78"/>
                      <a:pt x="87" y="79"/>
                    </a:cubicBezTo>
                    <a:cubicBezTo>
                      <a:pt x="92" y="79"/>
                      <a:pt x="96" y="79"/>
                      <a:pt x="101" y="79"/>
                    </a:cubicBezTo>
                    <a:cubicBezTo>
                      <a:pt x="101" y="78"/>
                      <a:pt x="101" y="77"/>
                      <a:pt x="100" y="76"/>
                    </a:cubicBezTo>
                    <a:cubicBezTo>
                      <a:pt x="96" y="76"/>
                      <a:pt x="91" y="76"/>
                      <a:pt x="87" y="76"/>
                    </a:cubicBezTo>
                    <a:close/>
                    <a:moveTo>
                      <a:pt x="30" y="72"/>
                    </a:moveTo>
                    <a:cubicBezTo>
                      <a:pt x="29" y="73"/>
                      <a:pt x="29" y="73"/>
                      <a:pt x="28" y="74"/>
                    </a:cubicBezTo>
                    <a:cubicBezTo>
                      <a:pt x="32" y="74"/>
                      <a:pt x="35" y="74"/>
                      <a:pt x="38" y="74"/>
                    </a:cubicBezTo>
                    <a:cubicBezTo>
                      <a:pt x="39" y="73"/>
                      <a:pt x="39" y="73"/>
                      <a:pt x="39" y="72"/>
                    </a:cubicBezTo>
                    <a:cubicBezTo>
                      <a:pt x="36" y="72"/>
                      <a:pt x="33" y="72"/>
                      <a:pt x="30" y="72"/>
                    </a:cubicBezTo>
                    <a:close/>
                    <a:moveTo>
                      <a:pt x="59" y="72"/>
                    </a:moveTo>
                    <a:cubicBezTo>
                      <a:pt x="59" y="73"/>
                      <a:pt x="59" y="73"/>
                      <a:pt x="59" y="74"/>
                    </a:cubicBezTo>
                    <a:cubicBezTo>
                      <a:pt x="62" y="74"/>
                      <a:pt x="66" y="74"/>
                      <a:pt x="69" y="74"/>
                    </a:cubicBezTo>
                    <a:cubicBezTo>
                      <a:pt x="69" y="73"/>
                      <a:pt x="69" y="73"/>
                      <a:pt x="69" y="72"/>
                    </a:cubicBezTo>
                    <a:cubicBezTo>
                      <a:pt x="66" y="72"/>
                      <a:pt x="63" y="72"/>
                      <a:pt x="59" y="72"/>
                    </a:cubicBezTo>
                    <a:close/>
                    <a:moveTo>
                      <a:pt x="74" y="72"/>
                    </a:moveTo>
                    <a:cubicBezTo>
                      <a:pt x="74" y="73"/>
                      <a:pt x="74" y="73"/>
                      <a:pt x="74" y="74"/>
                    </a:cubicBezTo>
                    <a:cubicBezTo>
                      <a:pt x="78" y="74"/>
                      <a:pt x="81" y="74"/>
                      <a:pt x="85" y="74"/>
                    </a:cubicBezTo>
                    <a:cubicBezTo>
                      <a:pt x="84" y="73"/>
                      <a:pt x="84" y="73"/>
                      <a:pt x="84" y="72"/>
                    </a:cubicBezTo>
                    <a:cubicBezTo>
                      <a:pt x="81" y="72"/>
                      <a:pt x="78" y="72"/>
                      <a:pt x="74" y="72"/>
                    </a:cubicBezTo>
                    <a:close/>
                    <a:moveTo>
                      <a:pt x="89" y="72"/>
                    </a:moveTo>
                    <a:cubicBezTo>
                      <a:pt x="90" y="73"/>
                      <a:pt x="90" y="73"/>
                      <a:pt x="90" y="74"/>
                    </a:cubicBezTo>
                    <a:cubicBezTo>
                      <a:pt x="93" y="74"/>
                      <a:pt x="97" y="74"/>
                      <a:pt x="100" y="74"/>
                    </a:cubicBezTo>
                    <a:cubicBezTo>
                      <a:pt x="100" y="73"/>
                      <a:pt x="99" y="73"/>
                      <a:pt x="99" y="72"/>
                    </a:cubicBezTo>
                    <a:cubicBezTo>
                      <a:pt x="96" y="72"/>
                      <a:pt x="93" y="72"/>
                      <a:pt x="89" y="72"/>
                    </a:cubicBezTo>
                    <a:close/>
                    <a:moveTo>
                      <a:pt x="10" y="91"/>
                    </a:moveTo>
                    <a:cubicBezTo>
                      <a:pt x="10" y="96"/>
                      <a:pt x="10" y="96"/>
                      <a:pt x="10" y="96"/>
                    </a:cubicBezTo>
                    <a:cubicBezTo>
                      <a:pt x="20" y="96"/>
                      <a:pt x="20" y="96"/>
                      <a:pt x="20" y="96"/>
                    </a:cubicBezTo>
                    <a:cubicBezTo>
                      <a:pt x="20" y="91"/>
                      <a:pt x="20" y="91"/>
                      <a:pt x="20" y="91"/>
                    </a:cubicBezTo>
                    <a:cubicBezTo>
                      <a:pt x="10" y="91"/>
                      <a:pt x="10" y="91"/>
                      <a:pt x="10" y="91"/>
                    </a:cubicBezTo>
                    <a:close/>
                    <a:moveTo>
                      <a:pt x="106" y="91"/>
                    </a:moveTo>
                    <a:cubicBezTo>
                      <a:pt x="106" y="96"/>
                      <a:pt x="106" y="96"/>
                      <a:pt x="106" y="96"/>
                    </a:cubicBezTo>
                    <a:cubicBezTo>
                      <a:pt x="116" y="96"/>
                      <a:pt x="116" y="96"/>
                      <a:pt x="116" y="96"/>
                    </a:cubicBezTo>
                    <a:cubicBezTo>
                      <a:pt x="116" y="91"/>
                      <a:pt x="116" y="91"/>
                      <a:pt x="116" y="91"/>
                    </a:cubicBezTo>
                    <a:cubicBezTo>
                      <a:pt x="106" y="91"/>
                      <a:pt x="106" y="91"/>
                      <a:pt x="106" y="91"/>
                    </a:cubicBezTo>
                    <a:close/>
                    <a:moveTo>
                      <a:pt x="39" y="91"/>
                    </a:moveTo>
                    <a:cubicBezTo>
                      <a:pt x="39" y="96"/>
                      <a:pt x="39" y="96"/>
                      <a:pt x="39" y="96"/>
                    </a:cubicBezTo>
                    <a:cubicBezTo>
                      <a:pt x="49" y="96"/>
                      <a:pt x="49" y="96"/>
                      <a:pt x="49" y="96"/>
                    </a:cubicBezTo>
                    <a:cubicBezTo>
                      <a:pt x="49" y="91"/>
                      <a:pt x="49" y="91"/>
                      <a:pt x="49" y="91"/>
                    </a:cubicBezTo>
                    <a:cubicBezTo>
                      <a:pt x="39" y="91"/>
                      <a:pt x="39" y="91"/>
                      <a:pt x="39" y="91"/>
                    </a:cubicBezTo>
                    <a:close/>
                    <a:moveTo>
                      <a:pt x="25" y="91"/>
                    </a:moveTo>
                    <a:cubicBezTo>
                      <a:pt x="25" y="96"/>
                      <a:pt x="25" y="96"/>
                      <a:pt x="25" y="96"/>
                    </a:cubicBezTo>
                    <a:cubicBezTo>
                      <a:pt x="35" y="96"/>
                      <a:pt x="35" y="96"/>
                      <a:pt x="35" y="96"/>
                    </a:cubicBezTo>
                    <a:cubicBezTo>
                      <a:pt x="35" y="91"/>
                      <a:pt x="35" y="91"/>
                      <a:pt x="35" y="91"/>
                    </a:cubicBezTo>
                    <a:lnTo>
                      <a:pt x="25" y="91"/>
                    </a:lnTo>
                    <a:close/>
                  </a:path>
                </a:pathLst>
              </a:custGeom>
              <a:solidFill>
                <a:srgbClr val="A92F2F"/>
              </a:solidFill>
              <a:ln>
                <a:noFill/>
              </a:ln>
              <a:effectLst>
                <a:reflection blurRad="6350" stA="52000" endA="300" endPos="35000" dir="5400000" sy="-100000" algn="bl" rotWithShape="0"/>
              </a:effectLst>
            </p:spPr>
            <p:txBody>
              <a:bodyPr vert="horz" wrap="square" lIns="91440" tIns="45720" rIns="91440" bIns="45720" numCol="1" anchor="t" anchorCtr="0" compatLnSpc="1"/>
              <a:lstStyle/>
              <a:p>
                <a:endParaRPr lang="zh-CN" altLang="en-US" sz="2800">
                  <a:solidFill>
                    <a:schemeClr val="bg1">
                      <a:lumMod val="50000"/>
                    </a:schemeClr>
                  </a:solidFill>
                  <a:latin typeface="微软雅黑" panose="020B0503020204020204" charset="-122"/>
                  <a:ea typeface="微软雅黑" panose="020B0503020204020204" charset="-122"/>
                </a:endParaRPr>
              </a:p>
            </p:txBody>
          </p:sp>
          <p:sp>
            <p:nvSpPr>
              <p:cNvPr id="20" name="文本框 1167"/>
              <p:cNvSpPr txBox="1"/>
              <p:nvPr/>
            </p:nvSpPr>
            <p:spPr>
              <a:xfrm>
                <a:off x="6533226" y="4099716"/>
                <a:ext cx="1159394" cy="288756"/>
              </a:xfrm>
              <a:prstGeom prst="rect">
                <a:avLst/>
              </a:prstGeom>
              <a:noFill/>
            </p:spPr>
            <p:txBody>
              <a:bodyPr wrap="square" rtlCol="0">
                <a:spAutoFit/>
              </a:bodyPr>
              <a:lstStyle/>
              <a:p>
                <a:pPr algn="r"/>
                <a:r>
                  <a:rPr lang="zh-CN" altLang="en-US" sz="2000" dirty="0">
                    <a:solidFill>
                      <a:schemeClr val="bg1">
                        <a:lumMod val="50000"/>
                      </a:schemeClr>
                    </a:solidFill>
                    <a:latin typeface="微软雅黑" panose="020B0503020204020204" charset="-122"/>
                    <a:ea typeface="微软雅黑" panose="020B0503020204020204" charset="-122"/>
                  </a:rPr>
                  <a:t>请输入标题</a:t>
                </a:r>
                <a:endParaRPr lang="zh-CN" altLang="en-US" sz="2000" dirty="0">
                  <a:solidFill>
                    <a:schemeClr val="bg1">
                      <a:lumMod val="50000"/>
                    </a:schemeClr>
                  </a:solidFill>
                  <a:latin typeface="微软雅黑" panose="020B0503020204020204" charset="-122"/>
                  <a:ea typeface="微软雅黑" panose="020B0503020204020204" charset="-122"/>
                </a:endParaRPr>
              </a:p>
            </p:txBody>
          </p:sp>
          <p:sp>
            <p:nvSpPr>
              <p:cNvPr id="21" name="文本框 60"/>
              <p:cNvSpPr txBox="1"/>
              <p:nvPr/>
            </p:nvSpPr>
            <p:spPr>
              <a:xfrm>
                <a:off x="6098564" y="4373350"/>
                <a:ext cx="1594056" cy="333180"/>
              </a:xfrm>
              <a:prstGeom prst="rect">
                <a:avLst/>
              </a:prstGeom>
              <a:noFill/>
            </p:spPr>
            <p:txBody>
              <a:bodyPr wrap="square" rtlCol="0">
                <a:spAutoFit/>
              </a:bodyPr>
              <a:lstStyle/>
              <a:p>
                <a:pPr algn="r">
                  <a:spcBef>
                    <a:spcPct val="0"/>
                  </a:spcBef>
                  <a:defRPr/>
                </a:pPr>
                <a:r>
                  <a:rPr lang="zh-CN" altLang="en-US" sz="1200" dirty="0">
                    <a:solidFill>
                      <a:schemeClr val="bg1">
                        <a:lumMod val="50000"/>
                      </a:schemeClr>
                    </a:solidFill>
                    <a:latin typeface="微软雅黑" panose="020B0503020204020204" charset="-122"/>
                    <a:ea typeface="微软雅黑" panose="020B0503020204020204" charset="-122"/>
                  </a:rPr>
                  <a:t>此处添加具体文字阐述，添加简短说明文字。</a:t>
                </a:r>
                <a:endParaRPr lang="en-US" altLang="zh-CN" sz="1200" dirty="0">
                  <a:solidFill>
                    <a:schemeClr val="bg1">
                      <a:lumMod val="50000"/>
                    </a:schemeClr>
                  </a:solidFill>
                  <a:latin typeface="微软雅黑" panose="020B0503020204020204" charset="-122"/>
                  <a:ea typeface="微软雅黑" panose="020B0503020204020204" charset="-122"/>
                </a:endParaRPr>
              </a:p>
            </p:txBody>
          </p:sp>
        </p:grpSp>
        <p:cxnSp>
          <p:nvCxnSpPr>
            <p:cNvPr id="17" name="直接连接符 16"/>
            <p:cNvCxnSpPr/>
            <p:nvPr/>
          </p:nvCxnSpPr>
          <p:spPr>
            <a:xfrm>
              <a:off x="1475828" y="2637796"/>
              <a:ext cx="1800200" cy="0"/>
            </a:xfrm>
            <a:prstGeom prst="line">
              <a:avLst/>
            </a:prstGeom>
            <a:ln w="6350">
              <a:solidFill>
                <a:schemeClr val="bg1">
                  <a:lumMod val="65000"/>
                </a:schemeClr>
              </a:solidFill>
              <a:headEnd type="oval" w="sm" len="sm"/>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H="1">
              <a:off x="5868144" y="3555679"/>
              <a:ext cx="1800200" cy="0"/>
            </a:xfrm>
            <a:prstGeom prst="line">
              <a:avLst/>
            </a:prstGeom>
            <a:ln w="6350">
              <a:solidFill>
                <a:schemeClr val="bg1">
                  <a:lumMod val="65000"/>
                </a:schemeClr>
              </a:solidFill>
              <a:headEnd type="oval" w="sm" len="sm"/>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0" y="116032"/>
            <a:ext cx="12190413" cy="934348"/>
            <a:chOff x="0" y="116032"/>
            <a:chExt cx="12190413" cy="934348"/>
          </a:xfrm>
        </p:grpSpPr>
        <p:pic>
          <p:nvPicPr>
            <p:cNvPr id="11" name="Picture 4" descr="C:\Users\Administrator\Desktop\素材\Nipic_2174276_20140319144634019323.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flipH="1">
              <a:off x="372916" y="116032"/>
              <a:ext cx="1399379" cy="934348"/>
            </a:xfrm>
            <a:prstGeom prst="rect">
              <a:avLst/>
            </a:prstGeom>
            <a:noFill/>
            <a:extLst>
              <a:ext uri="{909E8E84-426E-40DD-AFC4-6F175D3DCCD1}">
                <a14:hiddenFill xmlns:a14="http://schemas.microsoft.com/office/drawing/2010/main">
                  <a:solidFill>
                    <a:srgbClr val="FFFFFF"/>
                  </a:solidFill>
                </a14:hiddenFill>
              </a:ext>
            </a:extLst>
          </p:spPr>
        </p:pic>
        <p:grpSp>
          <p:nvGrpSpPr>
            <p:cNvPr id="4" name="组合 3"/>
            <p:cNvGrpSpPr/>
            <p:nvPr/>
          </p:nvGrpSpPr>
          <p:grpSpPr>
            <a:xfrm>
              <a:off x="0" y="369419"/>
              <a:ext cx="12190413" cy="668719"/>
              <a:chOff x="0" y="511311"/>
              <a:chExt cx="12190413" cy="668719"/>
            </a:xfrm>
          </p:grpSpPr>
          <p:sp>
            <p:nvSpPr>
              <p:cNvPr id="2" name="矩形 1"/>
              <p:cNvSpPr/>
              <p:nvPr/>
            </p:nvSpPr>
            <p:spPr>
              <a:xfrm flipV="1">
                <a:off x="0" y="1134311"/>
                <a:ext cx="12190413" cy="45719"/>
              </a:xfrm>
              <a:prstGeom prst="rect">
                <a:avLst/>
              </a:prstGeom>
              <a:solidFill>
                <a:srgbClr val="A9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2"/>
              <p:cNvSpPr txBox="1"/>
              <p:nvPr/>
            </p:nvSpPr>
            <p:spPr>
              <a:xfrm>
                <a:off x="1810395" y="511311"/>
                <a:ext cx="3262432" cy="461666"/>
              </a:xfrm>
              <a:prstGeom prst="rect">
                <a:avLst/>
              </a:prstGeom>
              <a:noFill/>
            </p:spPr>
            <p:txBody>
              <a:bodyPr wrap="none" rtlCol="0">
                <a:spAutoFit/>
              </a:bodyPr>
              <a:lstStyle/>
              <a:p>
                <a:r>
                  <a:rPr lang="zh-CN" altLang="en-US" sz="2400" dirty="0">
                    <a:solidFill>
                      <a:srgbClr val="A92F2F"/>
                    </a:solidFill>
                    <a:latin typeface="微软雅黑" panose="020B0503020204020204" charset="-122"/>
                    <a:ea typeface="微软雅黑" panose="020B0503020204020204" charset="-122"/>
                  </a:rPr>
                  <a:t>点击输入相关文字标题</a:t>
                </a:r>
                <a:endParaRPr lang="zh-CN" altLang="en-US" sz="2400" dirty="0">
                  <a:solidFill>
                    <a:srgbClr val="A92F2F"/>
                  </a:solidFill>
                  <a:latin typeface="微软雅黑" panose="020B0503020204020204" charset="-122"/>
                  <a:ea typeface="微软雅黑" panose="020B0503020204020204" charset="-122"/>
                </a:endParaRPr>
              </a:p>
            </p:txBody>
          </p:sp>
        </p:grpSp>
      </p:grpSp>
      <p:sp>
        <p:nvSpPr>
          <p:cNvPr id="7" name="TextBox 5"/>
          <p:cNvSpPr txBox="1"/>
          <p:nvPr/>
        </p:nvSpPr>
        <p:spPr>
          <a:xfrm>
            <a:off x="616903" y="5185023"/>
            <a:ext cx="4655442" cy="1169551"/>
          </a:xfrm>
          <a:prstGeom prst="rect">
            <a:avLst/>
          </a:prstGeom>
          <a:noFill/>
        </p:spPr>
        <p:txBody>
          <a:bodyPr wrap="none" rtlCol="0">
            <a:spAutoFit/>
          </a:bodyPr>
          <a:lstStyle/>
          <a:p>
            <a:r>
              <a:rPr lang="en-US" sz="1000" b="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MARKETING &amp; MANAGEMENT FOR INFOGRAPHIC</a:t>
            </a:r>
            <a:endParaRPr lang="en-US" sz="1000" b="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a:p>
            <a:endParaRPr lang="en-US" sz="100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a:p>
            <a:r>
              <a:rPr lang="en-US" sz="100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Lid est laborum dolo rumes fugats untras. Etharums ser quidem rerum facilis </a:t>
            </a:r>
            <a:endParaRPr lang="en-US" sz="100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a:p>
            <a:r>
              <a:rPr lang="en-US" sz="100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dolores nemis omnis fugats vitaes nemo minima rerums unsers sadips amets.. </a:t>
            </a:r>
            <a:endParaRPr lang="en-US" sz="100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a:p>
            <a:r>
              <a:rPr lang="en-US" sz="100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Sed ut perspiciatis unde omnis iste natus error sit voluptatem accusantium </a:t>
            </a:r>
            <a:endParaRPr lang="en-US" sz="100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a:p>
            <a:r>
              <a:rPr lang="en-US" sz="100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doloremque laudantium, totam rem aperiam, eaque ipsa quae ab illo inventore </a:t>
            </a:r>
            <a:endParaRPr lang="en-US" sz="100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a:p>
            <a:r>
              <a:rPr lang="en-US" sz="100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veritatis et quasi architecto beatae vitae dicta sunt explicabo. </a:t>
            </a:r>
            <a:endParaRPr lang="en-US" sz="100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 name="TextBox 28"/>
          <p:cNvSpPr txBox="1"/>
          <p:nvPr/>
        </p:nvSpPr>
        <p:spPr>
          <a:xfrm>
            <a:off x="6050632" y="1899597"/>
            <a:ext cx="1811714" cy="369332"/>
          </a:xfrm>
          <a:prstGeom prst="rect">
            <a:avLst/>
          </a:prstGeom>
          <a:noFill/>
        </p:spPr>
        <p:txBody>
          <a:bodyPr wrap="none" rtlCol="0">
            <a:spAutoFit/>
          </a:bodyPr>
          <a:lstStyle/>
          <a:p>
            <a:r>
              <a:rPr lang="en-US" altLang="zh-CN" b="1" dirty="0">
                <a:solidFill>
                  <a:srgbClr val="A92F2F"/>
                </a:solidFill>
                <a:latin typeface="+mj-ea"/>
                <a:ea typeface="+mj-ea"/>
              </a:rPr>
              <a:t>■</a:t>
            </a:r>
            <a:r>
              <a:rPr lang="zh-CN" altLang="en-US" b="1" dirty="0">
                <a:solidFill>
                  <a:srgbClr val="A92F2F"/>
                </a:solidFill>
                <a:latin typeface="+mj-ea"/>
                <a:ea typeface="+mj-ea"/>
              </a:rPr>
              <a:t>请输入您标题</a:t>
            </a:r>
            <a:endParaRPr lang="zh-CN" altLang="en-US" b="1" dirty="0">
              <a:solidFill>
                <a:srgbClr val="A92F2F"/>
              </a:solidFill>
              <a:latin typeface="+mj-ea"/>
              <a:ea typeface="+mj-ea"/>
            </a:endParaRPr>
          </a:p>
        </p:txBody>
      </p:sp>
      <p:sp>
        <p:nvSpPr>
          <p:cNvPr id="12" name="TextBox 29"/>
          <p:cNvSpPr txBox="1"/>
          <p:nvPr/>
        </p:nvSpPr>
        <p:spPr>
          <a:xfrm>
            <a:off x="6050632" y="2208683"/>
            <a:ext cx="5760640" cy="584775"/>
          </a:xfrm>
          <a:prstGeom prst="rect">
            <a:avLst/>
          </a:prstGeom>
          <a:noFill/>
        </p:spPr>
        <p:txBody>
          <a:bodyPr wrap="square" rtlCol="0">
            <a:spAutoFit/>
          </a:bodyPr>
          <a:lstStyle/>
          <a:p>
            <a:r>
              <a:rPr lang="zh-CN" altLang="en-US" sz="1600" dirty="0">
                <a:solidFill>
                  <a:schemeClr val="bg1">
                    <a:lumMod val="50000"/>
                  </a:schemeClr>
                </a:solidFill>
                <a:latin typeface="+mn-ea"/>
                <a:ea typeface="+mn-ea"/>
              </a:rPr>
              <a:t>这里可以输入可长可短的段落文字这里可以输入可长可短的段落文字这里可以输入可长可短的段落文字这里可以输入可长可</a:t>
            </a:r>
            <a:endParaRPr lang="zh-CN" altLang="en-US" sz="1600" dirty="0">
              <a:solidFill>
                <a:schemeClr val="bg1">
                  <a:lumMod val="50000"/>
                </a:schemeClr>
              </a:solidFill>
              <a:latin typeface="+mn-ea"/>
              <a:ea typeface="+mn-ea"/>
            </a:endParaRPr>
          </a:p>
        </p:txBody>
      </p:sp>
      <p:sp>
        <p:nvSpPr>
          <p:cNvPr id="13" name="TextBox 30"/>
          <p:cNvSpPr txBox="1"/>
          <p:nvPr/>
        </p:nvSpPr>
        <p:spPr>
          <a:xfrm>
            <a:off x="6050632" y="2820417"/>
            <a:ext cx="1811714" cy="369332"/>
          </a:xfrm>
          <a:prstGeom prst="rect">
            <a:avLst/>
          </a:prstGeom>
          <a:noFill/>
        </p:spPr>
        <p:txBody>
          <a:bodyPr wrap="none" rtlCol="0">
            <a:spAutoFit/>
          </a:bodyPr>
          <a:lstStyle/>
          <a:p>
            <a:r>
              <a:rPr lang="en-US" altLang="zh-CN" b="1" dirty="0">
                <a:solidFill>
                  <a:srgbClr val="A92F2F"/>
                </a:solidFill>
                <a:latin typeface="+mj-ea"/>
                <a:ea typeface="+mj-ea"/>
              </a:rPr>
              <a:t>■</a:t>
            </a:r>
            <a:r>
              <a:rPr lang="zh-CN" altLang="en-US" b="1" dirty="0">
                <a:solidFill>
                  <a:srgbClr val="A92F2F"/>
                </a:solidFill>
                <a:latin typeface="+mj-ea"/>
                <a:ea typeface="+mj-ea"/>
              </a:rPr>
              <a:t>请输入您标题</a:t>
            </a:r>
            <a:endParaRPr lang="zh-CN" altLang="en-US" b="1" dirty="0">
              <a:solidFill>
                <a:srgbClr val="A92F2F"/>
              </a:solidFill>
              <a:latin typeface="+mj-ea"/>
              <a:ea typeface="+mj-ea"/>
            </a:endParaRPr>
          </a:p>
        </p:txBody>
      </p:sp>
      <p:sp>
        <p:nvSpPr>
          <p:cNvPr id="14" name="TextBox 31"/>
          <p:cNvSpPr txBox="1"/>
          <p:nvPr/>
        </p:nvSpPr>
        <p:spPr>
          <a:xfrm>
            <a:off x="6050632" y="3129503"/>
            <a:ext cx="5760640" cy="584775"/>
          </a:xfrm>
          <a:prstGeom prst="rect">
            <a:avLst/>
          </a:prstGeom>
          <a:noFill/>
        </p:spPr>
        <p:txBody>
          <a:bodyPr wrap="square" rtlCol="0">
            <a:spAutoFit/>
          </a:bodyPr>
          <a:lstStyle/>
          <a:p>
            <a:r>
              <a:rPr lang="zh-CN" altLang="en-US" sz="1600" dirty="0">
                <a:solidFill>
                  <a:schemeClr val="bg1">
                    <a:lumMod val="50000"/>
                  </a:schemeClr>
                </a:solidFill>
                <a:latin typeface="+mn-ea"/>
                <a:ea typeface="+mn-ea"/>
              </a:rPr>
              <a:t>这里可以输入可长可短的段落文字这里可以输入可长可短的段落文字这里可以输入可长可短的段落文字这里可以输入</a:t>
            </a:r>
            <a:endParaRPr lang="zh-CN" altLang="en-US" sz="1600" dirty="0">
              <a:solidFill>
                <a:schemeClr val="bg1">
                  <a:lumMod val="50000"/>
                </a:schemeClr>
              </a:solidFill>
              <a:latin typeface="+mn-ea"/>
              <a:ea typeface="+mn-ea"/>
            </a:endParaRPr>
          </a:p>
        </p:txBody>
      </p:sp>
      <p:sp>
        <p:nvSpPr>
          <p:cNvPr id="15" name="TextBox 32"/>
          <p:cNvSpPr txBox="1"/>
          <p:nvPr/>
        </p:nvSpPr>
        <p:spPr>
          <a:xfrm>
            <a:off x="6050632" y="3775795"/>
            <a:ext cx="1811714" cy="369332"/>
          </a:xfrm>
          <a:prstGeom prst="rect">
            <a:avLst/>
          </a:prstGeom>
          <a:noFill/>
        </p:spPr>
        <p:txBody>
          <a:bodyPr wrap="none" rtlCol="0">
            <a:spAutoFit/>
          </a:bodyPr>
          <a:lstStyle/>
          <a:p>
            <a:r>
              <a:rPr lang="en-US" altLang="zh-CN" b="1" dirty="0">
                <a:solidFill>
                  <a:srgbClr val="A92F2F"/>
                </a:solidFill>
                <a:latin typeface="+mj-ea"/>
                <a:ea typeface="+mj-ea"/>
              </a:rPr>
              <a:t>■</a:t>
            </a:r>
            <a:r>
              <a:rPr lang="zh-CN" altLang="en-US" b="1" dirty="0">
                <a:solidFill>
                  <a:srgbClr val="A92F2F"/>
                </a:solidFill>
                <a:latin typeface="+mj-ea"/>
                <a:ea typeface="+mj-ea"/>
              </a:rPr>
              <a:t>请输入您标题</a:t>
            </a:r>
            <a:endParaRPr lang="zh-CN" altLang="en-US" b="1" dirty="0">
              <a:solidFill>
                <a:srgbClr val="A92F2F"/>
              </a:solidFill>
              <a:latin typeface="+mj-ea"/>
              <a:ea typeface="+mj-ea"/>
            </a:endParaRPr>
          </a:p>
        </p:txBody>
      </p:sp>
      <p:sp>
        <p:nvSpPr>
          <p:cNvPr id="16" name="TextBox 33"/>
          <p:cNvSpPr txBox="1"/>
          <p:nvPr/>
        </p:nvSpPr>
        <p:spPr>
          <a:xfrm>
            <a:off x="6050632" y="4084881"/>
            <a:ext cx="5760640" cy="584775"/>
          </a:xfrm>
          <a:prstGeom prst="rect">
            <a:avLst/>
          </a:prstGeom>
          <a:noFill/>
        </p:spPr>
        <p:txBody>
          <a:bodyPr wrap="square" rtlCol="0">
            <a:spAutoFit/>
          </a:bodyPr>
          <a:lstStyle/>
          <a:p>
            <a:r>
              <a:rPr lang="zh-CN" altLang="en-US" sz="1600" dirty="0">
                <a:solidFill>
                  <a:schemeClr val="bg1">
                    <a:lumMod val="50000"/>
                  </a:schemeClr>
                </a:solidFill>
                <a:latin typeface="+mn-ea"/>
                <a:ea typeface="+mn-ea"/>
              </a:rPr>
              <a:t>这里可以输入可长可短的段落文字这里可以输入可长可短的段落文字这里可以输入可长可短的段落文字这里可以输入</a:t>
            </a:r>
            <a:endParaRPr lang="zh-CN" altLang="en-US" sz="1600" dirty="0">
              <a:solidFill>
                <a:schemeClr val="bg1">
                  <a:lumMod val="50000"/>
                </a:schemeClr>
              </a:solidFill>
              <a:latin typeface="+mn-ea"/>
              <a:ea typeface="+mn-ea"/>
            </a:endParaRPr>
          </a:p>
        </p:txBody>
      </p:sp>
      <p:sp>
        <p:nvSpPr>
          <p:cNvPr id="17" name="TextBox 34"/>
          <p:cNvSpPr txBox="1"/>
          <p:nvPr/>
        </p:nvSpPr>
        <p:spPr>
          <a:xfrm>
            <a:off x="6047134" y="4775152"/>
            <a:ext cx="1811714" cy="369332"/>
          </a:xfrm>
          <a:prstGeom prst="rect">
            <a:avLst/>
          </a:prstGeom>
          <a:noFill/>
        </p:spPr>
        <p:txBody>
          <a:bodyPr wrap="none" rtlCol="0">
            <a:spAutoFit/>
          </a:bodyPr>
          <a:lstStyle/>
          <a:p>
            <a:r>
              <a:rPr lang="en-US" altLang="zh-CN" b="1" dirty="0">
                <a:solidFill>
                  <a:srgbClr val="A92F2F"/>
                </a:solidFill>
                <a:latin typeface="+mj-ea"/>
                <a:ea typeface="+mj-ea"/>
              </a:rPr>
              <a:t>■</a:t>
            </a:r>
            <a:r>
              <a:rPr lang="zh-CN" altLang="en-US" b="1" dirty="0">
                <a:solidFill>
                  <a:srgbClr val="A92F2F"/>
                </a:solidFill>
                <a:latin typeface="+mj-ea"/>
                <a:ea typeface="+mj-ea"/>
              </a:rPr>
              <a:t>请输入您标题</a:t>
            </a:r>
            <a:endParaRPr lang="zh-CN" altLang="en-US" b="1" dirty="0">
              <a:solidFill>
                <a:srgbClr val="A92F2F"/>
              </a:solidFill>
              <a:latin typeface="+mj-ea"/>
              <a:ea typeface="+mj-ea"/>
            </a:endParaRPr>
          </a:p>
        </p:txBody>
      </p:sp>
      <p:sp>
        <p:nvSpPr>
          <p:cNvPr id="18" name="TextBox 38"/>
          <p:cNvSpPr txBox="1"/>
          <p:nvPr/>
        </p:nvSpPr>
        <p:spPr>
          <a:xfrm>
            <a:off x="6047134" y="5084238"/>
            <a:ext cx="5760640" cy="584775"/>
          </a:xfrm>
          <a:prstGeom prst="rect">
            <a:avLst/>
          </a:prstGeom>
          <a:noFill/>
        </p:spPr>
        <p:txBody>
          <a:bodyPr wrap="square" rtlCol="0">
            <a:spAutoFit/>
          </a:bodyPr>
          <a:lstStyle/>
          <a:p>
            <a:r>
              <a:rPr lang="zh-CN" altLang="en-US" sz="1600" dirty="0">
                <a:solidFill>
                  <a:schemeClr val="bg1">
                    <a:lumMod val="50000"/>
                  </a:schemeClr>
                </a:solidFill>
                <a:latin typeface="+mn-ea"/>
                <a:ea typeface="+mn-ea"/>
              </a:rPr>
              <a:t>这里可以输入可长可短的段落文字这里可以输入可长可短的段落文字这里可以输入可长可短的段落文字这里可以输入</a:t>
            </a:r>
            <a:endParaRPr lang="zh-CN" altLang="en-US" sz="1600" dirty="0">
              <a:solidFill>
                <a:schemeClr val="bg1">
                  <a:lumMod val="50000"/>
                </a:schemeClr>
              </a:solidFill>
              <a:latin typeface="+mn-ea"/>
              <a:ea typeface="+mn-ea"/>
            </a:endParaRPr>
          </a:p>
        </p:txBody>
      </p:sp>
      <p:pic>
        <p:nvPicPr>
          <p:cNvPr id="19"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18503" y="1909195"/>
            <a:ext cx="4773282" cy="316389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250"/>
                                        <p:tgtEl>
                                          <p:spTgt spid="7"/>
                                        </p:tgtEl>
                                      </p:cBhvr>
                                    </p:animEffect>
                                    <p:anim calcmode="lin" valueType="num">
                                      <p:cBhvr>
                                        <p:cTn id="12" dur="250" fill="hold"/>
                                        <p:tgtEl>
                                          <p:spTgt spid="7"/>
                                        </p:tgtEl>
                                        <p:attrNameLst>
                                          <p:attrName>ppt_x</p:attrName>
                                        </p:attrNameLst>
                                      </p:cBhvr>
                                      <p:tavLst>
                                        <p:tav tm="0">
                                          <p:val>
                                            <p:strVal val="#ppt_x"/>
                                          </p:val>
                                        </p:tav>
                                        <p:tav tm="100000">
                                          <p:val>
                                            <p:strVal val="#ppt_x"/>
                                          </p:val>
                                        </p:tav>
                                      </p:tavLst>
                                    </p:anim>
                                    <p:anim calcmode="lin" valueType="num">
                                      <p:cBhvr>
                                        <p:cTn id="13" dur="25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2" presetClass="entr" presetSubtype="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par>
                                <p:cTn id="19" presetID="2" presetClass="entr" presetSubtype="6"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1+#ppt_w/2"/>
                                          </p:val>
                                        </p:tav>
                                        <p:tav tm="100000">
                                          <p:val>
                                            <p:strVal val="#ppt_x"/>
                                          </p:val>
                                        </p:tav>
                                      </p:tavLst>
                                    </p:anim>
                                    <p:anim calcmode="lin" valueType="num">
                                      <p:cBhvr additive="base">
                                        <p:cTn id="22" dur="500" fill="hold"/>
                                        <p:tgtEl>
                                          <p:spTgt spid="13"/>
                                        </p:tgtEl>
                                        <p:attrNameLst>
                                          <p:attrName>ppt_y</p:attrName>
                                        </p:attrNameLst>
                                      </p:cBhvr>
                                      <p:tavLst>
                                        <p:tav tm="0">
                                          <p:val>
                                            <p:strVal val="1+#ppt_h/2"/>
                                          </p:val>
                                        </p:tav>
                                        <p:tav tm="100000">
                                          <p:val>
                                            <p:strVal val="#ppt_y"/>
                                          </p:val>
                                        </p:tav>
                                      </p:tavLst>
                                    </p:anim>
                                  </p:childTnLst>
                                </p:cTn>
                              </p:par>
                              <p:par>
                                <p:cTn id="23" presetID="2" presetClass="entr" presetSubtype="6"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1+#ppt_w/2"/>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500" fill="hold"/>
                                        <p:tgtEl>
                                          <p:spTgt spid="17"/>
                                        </p:tgtEl>
                                        <p:attrNameLst>
                                          <p:attrName>ppt_x</p:attrName>
                                        </p:attrNameLst>
                                      </p:cBhvr>
                                      <p:tavLst>
                                        <p:tav tm="0">
                                          <p:val>
                                            <p:strVal val="1+#ppt_w/2"/>
                                          </p:val>
                                        </p:tav>
                                        <p:tav tm="100000">
                                          <p:val>
                                            <p:strVal val="#ppt_x"/>
                                          </p:val>
                                        </p:tav>
                                      </p:tavLst>
                                    </p:anim>
                                    <p:anim calcmode="lin" valueType="num">
                                      <p:cBhvr additive="base">
                                        <p:cTn id="30" dur="500" fill="hold"/>
                                        <p:tgtEl>
                                          <p:spTgt spid="17"/>
                                        </p:tgtEl>
                                        <p:attrNameLst>
                                          <p:attrName>ppt_y</p:attrName>
                                        </p:attrNameLst>
                                      </p:cBhvr>
                                      <p:tavLst>
                                        <p:tav tm="0">
                                          <p:val>
                                            <p:strVal val="1+#ppt_h/2"/>
                                          </p:val>
                                        </p:tav>
                                        <p:tav tm="100000">
                                          <p:val>
                                            <p:strVal val="#ppt_y"/>
                                          </p:val>
                                        </p:tav>
                                      </p:tavLst>
                                    </p:anim>
                                  </p:childTnLst>
                                </p:cTn>
                              </p:par>
                            </p:childTnLst>
                          </p:cTn>
                        </p:par>
                        <p:par>
                          <p:cTn id="31" fill="hold">
                            <p:stCondLst>
                              <p:cond delay="1500"/>
                            </p:stCondLst>
                            <p:childTnLst>
                              <p:par>
                                <p:cTn id="32" presetID="22" presetClass="entr" presetSubtype="1" fill="hold" grpId="0" nodeType="after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wipe(up)">
                                      <p:cBhvr>
                                        <p:cTn id="34" dur="500"/>
                                        <p:tgtEl>
                                          <p:spTgt spid="12"/>
                                        </p:tgtEl>
                                      </p:cBhvr>
                                    </p:animEffect>
                                  </p:childTnLst>
                                </p:cTn>
                              </p:par>
                              <p:par>
                                <p:cTn id="35" presetID="22" presetClass="entr" presetSubtype="1"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up)">
                                      <p:cBhvr>
                                        <p:cTn id="37" dur="500"/>
                                        <p:tgtEl>
                                          <p:spTgt spid="14"/>
                                        </p:tgtEl>
                                      </p:cBhvr>
                                    </p:animEffect>
                                  </p:childTnLst>
                                </p:cTn>
                              </p:par>
                              <p:par>
                                <p:cTn id="38" presetID="22" presetClass="entr" presetSubtype="1"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ipe(up)">
                                      <p:cBhvr>
                                        <p:cTn id="40" dur="500"/>
                                        <p:tgtEl>
                                          <p:spTgt spid="16"/>
                                        </p:tgtEl>
                                      </p:cBhvr>
                                    </p:animEffect>
                                  </p:childTnLst>
                                </p:cTn>
                              </p:par>
                              <p:par>
                                <p:cTn id="41" presetID="22" presetClass="entr" presetSubtype="1"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up)">
                                      <p:cBhvr>
                                        <p:cTn id="43" dur="500"/>
                                        <p:tgtEl>
                                          <p:spTgt spid="18"/>
                                        </p:tgtEl>
                                      </p:cBhvr>
                                    </p:animEffect>
                                  </p:childTnLst>
                                </p:cTn>
                              </p:par>
                              <p:par>
                                <p:cTn id="44" presetID="22" presetClass="entr" presetSubtype="2" fill="hold" nodeType="with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right)">
                                      <p:cBhvr>
                                        <p:cTn id="4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2" grpId="0"/>
      <p:bldP spid="13" grpId="0"/>
      <p:bldP spid="14" grpId="0"/>
      <p:bldP spid="15" grpId="0"/>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0" y="116032"/>
            <a:ext cx="12190413" cy="934348"/>
            <a:chOff x="0" y="116032"/>
            <a:chExt cx="12190413" cy="934348"/>
          </a:xfrm>
        </p:grpSpPr>
        <p:pic>
          <p:nvPicPr>
            <p:cNvPr id="11" name="Picture 4" descr="C:\Users\Administrator\Desktop\素材\Nipic_2174276_20140319144634019323.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flipH="1">
              <a:off x="372916" y="116032"/>
              <a:ext cx="1399379" cy="934348"/>
            </a:xfrm>
            <a:prstGeom prst="rect">
              <a:avLst/>
            </a:prstGeom>
            <a:noFill/>
            <a:extLst>
              <a:ext uri="{909E8E84-426E-40DD-AFC4-6F175D3DCCD1}">
                <a14:hiddenFill xmlns:a14="http://schemas.microsoft.com/office/drawing/2010/main">
                  <a:solidFill>
                    <a:srgbClr val="FFFFFF"/>
                  </a:solidFill>
                </a14:hiddenFill>
              </a:ext>
            </a:extLst>
          </p:spPr>
        </p:pic>
        <p:grpSp>
          <p:nvGrpSpPr>
            <p:cNvPr id="4" name="组合 3"/>
            <p:cNvGrpSpPr/>
            <p:nvPr/>
          </p:nvGrpSpPr>
          <p:grpSpPr>
            <a:xfrm>
              <a:off x="0" y="369419"/>
              <a:ext cx="12190413" cy="668719"/>
              <a:chOff x="0" y="511311"/>
              <a:chExt cx="12190413" cy="668719"/>
            </a:xfrm>
          </p:grpSpPr>
          <p:sp>
            <p:nvSpPr>
              <p:cNvPr id="2" name="矩形 1"/>
              <p:cNvSpPr/>
              <p:nvPr/>
            </p:nvSpPr>
            <p:spPr>
              <a:xfrm flipV="1">
                <a:off x="0" y="1134311"/>
                <a:ext cx="12190413" cy="45719"/>
              </a:xfrm>
              <a:prstGeom prst="rect">
                <a:avLst/>
              </a:prstGeom>
              <a:solidFill>
                <a:srgbClr val="A9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2"/>
              <p:cNvSpPr txBox="1"/>
              <p:nvPr/>
            </p:nvSpPr>
            <p:spPr>
              <a:xfrm>
                <a:off x="1810395" y="511311"/>
                <a:ext cx="3262432" cy="461666"/>
              </a:xfrm>
              <a:prstGeom prst="rect">
                <a:avLst/>
              </a:prstGeom>
              <a:noFill/>
            </p:spPr>
            <p:txBody>
              <a:bodyPr wrap="none" rtlCol="0">
                <a:spAutoFit/>
              </a:bodyPr>
              <a:lstStyle/>
              <a:p>
                <a:r>
                  <a:rPr lang="zh-CN" altLang="en-US" sz="2400" dirty="0">
                    <a:solidFill>
                      <a:srgbClr val="A92F2F"/>
                    </a:solidFill>
                    <a:latin typeface="微软雅黑" panose="020B0503020204020204" charset="-122"/>
                    <a:ea typeface="微软雅黑" panose="020B0503020204020204" charset="-122"/>
                  </a:rPr>
                  <a:t>点击输入相关文字标题</a:t>
                </a:r>
                <a:endParaRPr lang="zh-CN" altLang="en-US" sz="2400" dirty="0">
                  <a:solidFill>
                    <a:srgbClr val="A92F2F"/>
                  </a:solidFill>
                  <a:latin typeface="微软雅黑" panose="020B0503020204020204" charset="-122"/>
                  <a:ea typeface="微软雅黑" panose="020B0503020204020204" charset="-122"/>
                </a:endParaRPr>
              </a:p>
            </p:txBody>
          </p:sp>
        </p:grpSp>
      </p:grpSp>
      <p:grpSp>
        <p:nvGrpSpPr>
          <p:cNvPr id="7" name="组合 6"/>
          <p:cNvGrpSpPr/>
          <p:nvPr/>
        </p:nvGrpSpPr>
        <p:grpSpPr>
          <a:xfrm>
            <a:off x="2135396" y="1914525"/>
            <a:ext cx="8197201" cy="4292408"/>
            <a:chOff x="785940" y="929767"/>
            <a:chExt cx="10569025" cy="5534398"/>
          </a:xfrm>
        </p:grpSpPr>
        <p:sp>
          <p:nvSpPr>
            <p:cNvPr id="9" name="Oval 6"/>
            <p:cNvSpPr>
              <a:spLocks noChangeArrowheads="1"/>
            </p:cNvSpPr>
            <p:nvPr/>
          </p:nvSpPr>
          <p:spPr bwMode="auto">
            <a:xfrm>
              <a:off x="2456011" y="929767"/>
              <a:ext cx="2338390" cy="2338388"/>
            </a:xfrm>
            <a:prstGeom prst="ellipse">
              <a:avLst/>
            </a:prstGeom>
            <a:solidFill>
              <a:srgbClr val="A92F2F"/>
            </a:solidFill>
            <a:ln>
              <a:noFill/>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0" cap="none" spc="0" normalizeH="0" baseline="0" noProof="0">
                <a:ln>
                  <a:noFill/>
                </a:ln>
                <a:solidFill>
                  <a:srgbClr val="A92F2F"/>
                </a:solidFill>
                <a:effectLst/>
                <a:uLnTx/>
                <a:uFillTx/>
                <a:latin typeface="Arial" panose="020B0604020202020204" pitchFamily="34" charset="0"/>
              </a:endParaRPr>
            </a:p>
          </p:txBody>
        </p:sp>
        <p:sp>
          <p:nvSpPr>
            <p:cNvPr id="10" name="Oval 7"/>
            <p:cNvSpPr>
              <a:spLocks noChangeArrowheads="1"/>
            </p:cNvSpPr>
            <p:nvPr/>
          </p:nvSpPr>
          <p:spPr bwMode="auto">
            <a:xfrm>
              <a:off x="6642238" y="929767"/>
              <a:ext cx="2339700" cy="2338388"/>
            </a:xfrm>
            <a:prstGeom prst="ellipse">
              <a:avLst/>
            </a:prstGeom>
            <a:solidFill>
              <a:srgbClr val="A92F2F"/>
            </a:solidFill>
            <a:ln>
              <a:noFill/>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0" cap="none" spc="0" normalizeH="0" baseline="0" noProof="0">
                <a:ln>
                  <a:noFill/>
                </a:ln>
                <a:solidFill>
                  <a:srgbClr val="A92F2F"/>
                </a:solidFill>
                <a:effectLst/>
                <a:uLnTx/>
                <a:uFillTx/>
                <a:latin typeface="Arial" panose="020B0604020202020204" pitchFamily="34" charset="0"/>
              </a:endParaRPr>
            </a:p>
          </p:txBody>
        </p:sp>
        <p:sp>
          <p:nvSpPr>
            <p:cNvPr id="12" name="Freeform 8"/>
            <p:cNvSpPr>
              <a:spLocks noEditPoints="1"/>
            </p:cNvSpPr>
            <p:nvPr/>
          </p:nvSpPr>
          <p:spPr bwMode="auto">
            <a:xfrm>
              <a:off x="2766835" y="1429030"/>
              <a:ext cx="1716742" cy="1365262"/>
            </a:xfrm>
            <a:custGeom>
              <a:avLst/>
              <a:gdLst>
                <a:gd name="T0" fmla="*/ 1452 w 1452"/>
                <a:gd name="T1" fmla="*/ 800 h 1155"/>
                <a:gd name="T2" fmla="*/ 758 w 1452"/>
                <a:gd name="T3" fmla="*/ 1034 h 1155"/>
                <a:gd name="T4" fmla="*/ 62 w 1452"/>
                <a:gd name="T5" fmla="*/ 197 h 1155"/>
                <a:gd name="T6" fmla="*/ 740 w 1452"/>
                <a:gd name="T7" fmla="*/ 0 h 1155"/>
                <a:gd name="T8" fmla="*/ 1452 w 1452"/>
                <a:gd name="T9" fmla="*/ 800 h 1155"/>
                <a:gd name="T10" fmla="*/ 684 w 1452"/>
                <a:gd name="T11" fmla="*/ 1155 h 1155"/>
                <a:gd name="T12" fmla="*/ 0 w 1452"/>
                <a:gd name="T13" fmla="*/ 326 h 1155"/>
                <a:gd name="T14" fmla="*/ 49 w 1452"/>
                <a:gd name="T15" fmla="*/ 224 h 1155"/>
                <a:gd name="T16" fmla="*/ 734 w 1452"/>
                <a:gd name="T17" fmla="*/ 1052 h 1155"/>
                <a:gd name="T18" fmla="*/ 684 w 1452"/>
                <a:gd name="T19" fmla="*/ 1155 h 1155"/>
                <a:gd name="T20" fmla="*/ 1399 w 1452"/>
                <a:gd name="T21" fmla="*/ 910 h 1155"/>
                <a:gd name="T22" fmla="*/ 704 w 1452"/>
                <a:gd name="T23" fmla="*/ 1152 h 1155"/>
                <a:gd name="T24" fmla="*/ 725 w 1452"/>
                <a:gd name="T25" fmla="*/ 1108 h 1155"/>
                <a:gd name="T26" fmla="*/ 1420 w 1452"/>
                <a:gd name="T27" fmla="*/ 866 h 1155"/>
                <a:gd name="T28" fmla="*/ 1399 w 1452"/>
                <a:gd name="T29" fmla="*/ 910 h 1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52" h="1155">
                  <a:moveTo>
                    <a:pt x="1452" y="800"/>
                  </a:moveTo>
                  <a:lnTo>
                    <a:pt x="758" y="1034"/>
                  </a:lnTo>
                  <a:lnTo>
                    <a:pt x="62" y="197"/>
                  </a:lnTo>
                  <a:lnTo>
                    <a:pt x="740" y="0"/>
                  </a:lnTo>
                  <a:lnTo>
                    <a:pt x="1452" y="800"/>
                  </a:lnTo>
                  <a:close/>
                  <a:moveTo>
                    <a:pt x="684" y="1155"/>
                  </a:moveTo>
                  <a:lnTo>
                    <a:pt x="0" y="326"/>
                  </a:lnTo>
                  <a:lnTo>
                    <a:pt x="49" y="224"/>
                  </a:lnTo>
                  <a:lnTo>
                    <a:pt x="734" y="1052"/>
                  </a:lnTo>
                  <a:lnTo>
                    <a:pt x="684" y="1155"/>
                  </a:lnTo>
                  <a:close/>
                  <a:moveTo>
                    <a:pt x="1399" y="910"/>
                  </a:moveTo>
                  <a:lnTo>
                    <a:pt x="704" y="1152"/>
                  </a:lnTo>
                  <a:lnTo>
                    <a:pt x="725" y="1108"/>
                  </a:lnTo>
                  <a:lnTo>
                    <a:pt x="1420" y="866"/>
                  </a:lnTo>
                  <a:lnTo>
                    <a:pt x="1399" y="910"/>
                  </a:lnTo>
                  <a:close/>
                </a:path>
              </a:pathLst>
            </a:custGeom>
            <a:solidFill>
              <a:srgbClr val="F8F8F8"/>
            </a:solidFill>
            <a:ln>
              <a:noFill/>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0" cap="none" spc="0" normalizeH="0" baseline="0" noProof="0">
                <a:ln>
                  <a:noFill/>
                </a:ln>
                <a:solidFill>
                  <a:srgbClr val="A92F2F"/>
                </a:solidFill>
                <a:effectLst/>
                <a:uLnTx/>
                <a:uFillTx/>
                <a:latin typeface="Arial" panose="020B0604020202020204" pitchFamily="34" charset="0"/>
              </a:endParaRPr>
            </a:p>
          </p:txBody>
        </p:sp>
        <p:sp>
          <p:nvSpPr>
            <p:cNvPr id="13" name="Freeform 9"/>
            <p:cNvSpPr>
              <a:spLocks noEditPoints="1"/>
            </p:cNvSpPr>
            <p:nvPr/>
          </p:nvSpPr>
          <p:spPr bwMode="auto">
            <a:xfrm>
              <a:off x="7259951" y="1345509"/>
              <a:ext cx="1104276" cy="1506904"/>
            </a:xfrm>
            <a:custGeom>
              <a:avLst/>
              <a:gdLst>
                <a:gd name="T0" fmla="*/ 123 w 934"/>
                <a:gd name="T1" fmla="*/ 207 h 1274"/>
                <a:gd name="T2" fmla="*/ 103 w 934"/>
                <a:gd name="T3" fmla="*/ 1274 h 1274"/>
                <a:gd name="T4" fmla="*/ 934 w 934"/>
                <a:gd name="T5" fmla="*/ 313 h 1274"/>
                <a:gd name="T6" fmla="*/ 863 w 934"/>
                <a:gd name="T7" fmla="*/ 336 h 1274"/>
                <a:gd name="T8" fmla="*/ 107 w 934"/>
                <a:gd name="T9" fmla="*/ 1200 h 1274"/>
                <a:gd name="T10" fmla="*/ 404 w 934"/>
                <a:gd name="T11" fmla="*/ 136 h 1274"/>
                <a:gd name="T12" fmla="*/ 530 w 934"/>
                <a:gd name="T13" fmla="*/ 136 h 1274"/>
                <a:gd name="T14" fmla="*/ 465 w 934"/>
                <a:gd name="T15" fmla="*/ 203 h 1274"/>
                <a:gd name="T16" fmla="*/ 326 w 934"/>
                <a:gd name="T17" fmla="*/ 139 h 1274"/>
                <a:gd name="T18" fmla="*/ 171 w 934"/>
                <a:gd name="T19" fmla="*/ 323 h 1274"/>
                <a:gd name="T20" fmla="*/ 762 w 934"/>
                <a:gd name="T21" fmla="*/ 323 h 1274"/>
                <a:gd name="T22" fmla="*/ 607 w 934"/>
                <a:gd name="T23" fmla="*/ 139 h 1274"/>
                <a:gd name="T24" fmla="*/ 326 w 934"/>
                <a:gd name="T25" fmla="*/ 139 h 1274"/>
                <a:gd name="T26" fmla="*/ 330 w 934"/>
                <a:gd name="T27" fmla="*/ 967 h 1274"/>
                <a:gd name="T28" fmla="*/ 226 w 934"/>
                <a:gd name="T29" fmla="*/ 996 h 1274"/>
                <a:gd name="T30" fmla="*/ 204 w 934"/>
                <a:gd name="T31" fmla="*/ 1019 h 1274"/>
                <a:gd name="T32" fmla="*/ 330 w 934"/>
                <a:gd name="T33" fmla="*/ 1029 h 1274"/>
                <a:gd name="T34" fmla="*/ 197 w 934"/>
                <a:gd name="T35" fmla="*/ 1093 h 1274"/>
                <a:gd name="T36" fmla="*/ 362 w 934"/>
                <a:gd name="T37" fmla="*/ 1012 h 1274"/>
                <a:gd name="T38" fmla="*/ 362 w 934"/>
                <a:gd name="T39" fmla="*/ 961 h 1274"/>
                <a:gd name="T40" fmla="*/ 165 w 934"/>
                <a:gd name="T41" fmla="*/ 971 h 1274"/>
                <a:gd name="T42" fmla="*/ 320 w 934"/>
                <a:gd name="T43" fmla="*/ 1135 h 1274"/>
                <a:gd name="T44" fmla="*/ 320 w 934"/>
                <a:gd name="T45" fmla="*/ 500 h 1274"/>
                <a:gd name="T46" fmla="*/ 226 w 934"/>
                <a:gd name="T47" fmla="*/ 529 h 1274"/>
                <a:gd name="T48" fmla="*/ 258 w 934"/>
                <a:gd name="T49" fmla="*/ 613 h 1274"/>
                <a:gd name="T50" fmla="*/ 197 w 934"/>
                <a:gd name="T51" fmla="*/ 635 h 1274"/>
                <a:gd name="T52" fmla="*/ 320 w 934"/>
                <a:gd name="T53" fmla="*/ 468 h 1274"/>
                <a:gd name="T54" fmla="*/ 165 w 934"/>
                <a:gd name="T55" fmla="*/ 632 h 1274"/>
                <a:gd name="T56" fmla="*/ 361 w 934"/>
                <a:gd name="T57" fmla="*/ 537 h 1274"/>
                <a:gd name="T58" fmla="*/ 359 w 934"/>
                <a:gd name="T59" fmla="*/ 494 h 1274"/>
                <a:gd name="T60" fmla="*/ 330 w 934"/>
                <a:gd name="T61" fmla="*/ 751 h 1274"/>
                <a:gd name="T62" fmla="*/ 204 w 934"/>
                <a:gd name="T63" fmla="*/ 784 h 1274"/>
                <a:gd name="T64" fmla="*/ 330 w 934"/>
                <a:gd name="T65" fmla="*/ 868 h 1274"/>
                <a:gd name="T66" fmla="*/ 361 w 934"/>
                <a:gd name="T67" fmla="*/ 727 h 1274"/>
                <a:gd name="T68" fmla="*/ 165 w 934"/>
                <a:gd name="T69" fmla="*/ 735 h 1274"/>
                <a:gd name="T70" fmla="*/ 330 w 934"/>
                <a:gd name="T71" fmla="*/ 900 h 1274"/>
                <a:gd name="T72" fmla="*/ 432 w 934"/>
                <a:gd name="T73" fmla="*/ 694 h 1274"/>
                <a:gd name="T74" fmla="*/ 488 w 934"/>
                <a:gd name="T75" fmla="*/ 1080 h 1274"/>
                <a:gd name="T76" fmla="*/ 749 w 934"/>
                <a:gd name="T77" fmla="*/ 1000 h 1274"/>
                <a:gd name="T78" fmla="*/ 478 w 934"/>
                <a:gd name="T79" fmla="*/ 1071 h 1274"/>
                <a:gd name="T80" fmla="*/ 749 w 934"/>
                <a:gd name="T81" fmla="*/ 758 h 1274"/>
                <a:gd name="T82" fmla="*/ 478 w 934"/>
                <a:gd name="T83" fmla="*/ 613 h 1274"/>
                <a:gd name="T84" fmla="*/ 478 w 934"/>
                <a:gd name="T85" fmla="*/ 526 h 1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34" h="1274">
                  <a:moveTo>
                    <a:pt x="71" y="336"/>
                  </a:moveTo>
                  <a:cubicBezTo>
                    <a:pt x="71" y="300"/>
                    <a:pt x="88" y="282"/>
                    <a:pt x="123" y="281"/>
                  </a:cubicBezTo>
                  <a:lnTo>
                    <a:pt x="123" y="207"/>
                  </a:lnTo>
                  <a:cubicBezTo>
                    <a:pt x="58" y="208"/>
                    <a:pt x="0" y="250"/>
                    <a:pt x="0" y="313"/>
                  </a:cubicBezTo>
                  <a:lnTo>
                    <a:pt x="0" y="1171"/>
                  </a:lnTo>
                  <a:cubicBezTo>
                    <a:pt x="0" y="1223"/>
                    <a:pt x="51" y="1274"/>
                    <a:pt x="103" y="1274"/>
                  </a:cubicBezTo>
                  <a:lnTo>
                    <a:pt x="830" y="1274"/>
                  </a:lnTo>
                  <a:cubicBezTo>
                    <a:pt x="883" y="1274"/>
                    <a:pt x="934" y="1223"/>
                    <a:pt x="934" y="1171"/>
                  </a:cubicBezTo>
                  <a:lnTo>
                    <a:pt x="934" y="313"/>
                  </a:lnTo>
                  <a:cubicBezTo>
                    <a:pt x="934" y="250"/>
                    <a:pt x="876" y="208"/>
                    <a:pt x="811" y="207"/>
                  </a:cubicBezTo>
                  <a:lnTo>
                    <a:pt x="811" y="281"/>
                  </a:lnTo>
                  <a:cubicBezTo>
                    <a:pt x="846" y="282"/>
                    <a:pt x="863" y="300"/>
                    <a:pt x="863" y="336"/>
                  </a:cubicBezTo>
                  <a:lnTo>
                    <a:pt x="863" y="1148"/>
                  </a:lnTo>
                  <a:cubicBezTo>
                    <a:pt x="863" y="1174"/>
                    <a:pt x="852" y="1200"/>
                    <a:pt x="827" y="1200"/>
                  </a:cubicBezTo>
                  <a:lnTo>
                    <a:pt x="107" y="1200"/>
                  </a:lnTo>
                  <a:cubicBezTo>
                    <a:pt x="79" y="1200"/>
                    <a:pt x="71" y="1170"/>
                    <a:pt x="71" y="1142"/>
                  </a:cubicBezTo>
                  <a:lnTo>
                    <a:pt x="71" y="336"/>
                  </a:lnTo>
                  <a:close/>
                  <a:moveTo>
                    <a:pt x="404" y="136"/>
                  </a:moveTo>
                  <a:cubicBezTo>
                    <a:pt x="404" y="106"/>
                    <a:pt x="432" y="78"/>
                    <a:pt x="462" y="78"/>
                  </a:cubicBezTo>
                  <a:lnTo>
                    <a:pt x="472" y="78"/>
                  </a:lnTo>
                  <a:cubicBezTo>
                    <a:pt x="501" y="78"/>
                    <a:pt x="530" y="106"/>
                    <a:pt x="530" y="136"/>
                  </a:cubicBezTo>
                  <a:lnTo>
                    <a:pt x="530" y="142"/>
                  </a:lnTo>
                  <a:cubicBezTo>
                    <a:pt x="530" y="175"/>
                    <a:pt x="501" y="203"/>
                    <a:pt x="468" y="203"/>
                  </a:cubicBezTo>
                  <a:lnTo>
                    <a:pt x="465" y="203"/>
                  </a:lnTo>
                  <a:cubicBezTo>
                    <a:pt x="432" y="203"/>
                    <a:pt x="404" y="175"/>
                    <a:pt x="404" y="142"/>
                  </a:cubicBezTo>
                  <a:lnTo>
                    <a:pt x="404" y="136"/>
                  </a:lnTo>
                  <a:close/>
                  <a:moveTo>
                    <a:pt x="326" y="139"/>
                  </a:moveTo>
                  <a:lnTo>
                    <a:pt x="223" y="139"/>
                  </a:lnTo>
                  <a:cubicBezTo>
                    <a:pt x="188" y="139"/>
                    <a:pt x="171" y="155"/>
                    <a:pt x="171" y="190"/>
                  </a:cubicBezTo>
                  <a:lnTo>
                    <a:pt x="171" y="323"/>
                  </a:lnTo>
                  <a:cubicBezTo>
                    <a:pt x="171" y="345"/>
                    <a:pt x="186" y="368"/>
                    <a:pt x="207" y="368"/>
                  </a:cubicBezTo>
                  <a:lnTo>
                    <a:pt x="727" y="368"/>
                  </a:lnTo>
                  <a:cubicBezTo>
                    <a:pt x="748" y="368"/>
                    <a:pt x="762" y="345"/>
                    <a:pt x="762" y="323"/>
                  </a:cubicBezTo>
                  <a:lnTo>
                    <a:pt x="762" y="190"/>
                  </a:lnTo>
                  <a:cubicBezTo>
                    <a:pt x="762" y="155"/>
                    <a:pt x="746" y="139"/>
                    <a:pt x="711" y="139"/>
                  </a:cubicBezTo>
                  <a:lnTo>
                    <a:pt x="607" y="139"/>
                  </a:lnTo>
                  <a:cubicBezTo>
                    <a:pt x="607" y="68"/>
                    <a:pt x="547" y="0"/>
                    <a:pt x="478" y="0"/>
                  </a:cubicBezTo>
                  <a:lnTo>
                    <a:pt x="456" y="0"/>
                  </a:lnTo>
                  <a:cubicBezTo>
                    <a:pt x="387" y="0"/>
                    <a:pt x="326" y="68"/>
                    <a:pt x="326" y="139"/>
                  </a:cubicBezTo>
                  <a:close/>
                  <a:moveTo>
                    <a:pt x="197" y="977"/>
                  </a:moveTo>
                  <a:cubicBezTo>
                    <a:pt x="197" y="970"/>
                    <a:pt x="199" y="967"/>
                    <a:pt x="207" y="967"/>
                  </a:cubicBezTo>
                  <a:lnTo>
                    <a:pt x="330" y="967"/>
                  </a:lnTo>
                  <a:lnTo>
                    <a:pt x="330" y="977"/>
                  </a:lnTo>
                  <a:cubicBezTo>
                    <a:pt x="330" y="987"/>
                    <a:pt x="278" y="1017"/>
                    <a:pt x="268" y="1022"/>
                  </a:cubicBezTo>
                  <a:cubicBezTo>
                    <a:pt x="260" y="1015"/>
                    <a:pt x="240" y="996"/>
                    <a:pt x="226" y="996"/>
                  </a:cubicBezTo>
                  <a:lnTo>
                    <a:pt x="223" y="996"/>
                  </a:lnTo>
                  <a:cubicBezTo>
                    <a:pt x="215" y="996"/>
                    <a:pt x="204" y="1008"/>
                    <a:pt x="204" y="1016"/>
                  </a:cubicBezTo>
                  <a:lnTo>
                    <a:pt x="204" y="1019"/>
                  </a:lnTo>
                  <a:cubicBezTo>
                    <a:pt x="204" y="1028"/>
                    <a:pt x="249" y="1077"/>
                    <a:pt x="258" y="1077"/>
                  </a:cubicBezTo>
                  <a:lnTo>
                    <a:pt x="262" y="1077"/>
                  </a:lnTo>
                  <a:cubicBezTo>
                    <a:pt x="269" y="1077"/>
                    <a:pt x="319" y="1036"/>
                    <a:pt x="330" y="1029"/>
                  </a:cubicBezTo>
                  <a:cubicBezTo>
                    <a:pt x="330" y="1046"/>
                    <a:pt x="337" y="1103"/>
                    <a:pt x="320" y="1103"/>
                  </a:cubicBezTo>
                  <a:lnTo>
                    <a:pt x="207" y="1103"/>
                  </a:lnTo>
                  <a:cubicBezTo>
                    <a:pt x="199" y="1103"/>
                    <a:pt x="197" y="1101"/>
                    <a:pt x="197" y="1093"/>
                  </a:cubicBezTo>
                  <a:lnTo>
                    <a:pt x="197" y="977"/>
                  </a:lnTo>
                  <a:close/>
                  <a:moveTo>
                    <a:pt x="320" y="1135"/>
                  </a:moveTo>
                  <a:cubicBezTo>
                    <a:pt x="381" y="1135"/>
                    <a:pt x="358" y="1069"/>
                    <a:pt x="362" y="1012"/>
                  </a:cubicBezTo>
                  <a:cubicBezTo>
                    <a:pt x="364" y="984"/>
                    <a:pt x="435" y="959"/>
                    <a:pt x="443" y="932"/>
                  </a:cubicBezTo>
                  <a:lnTo>
                    <a:pt x="433" y="932"/>
                  </a:lnTo>
                  <a:cubicBezTo>
                    <a:pt x="411" y="932"/>
                    <a:pt x="378" y="952"/>
                    <a:pt x="362" y="961"/>
                  </a:cubicBezTo>
                  <a:cubicBezTo>
                    <a:pt x="354" y="949"/>
                    <a:pt x="346" y="935"/>
                    <a:pt x="326" y="935"/>
                  </a:cubicBezTo>
                  <a:lnTo>
                    <a:pt x="200" y="935"/>
                  </a:lnTo>
                  <a:cubicBezTo>
                    <a:pt x="181" y="935"/>
                    <a:pt x="165" y="952"/>
                    <a:pt x="165" y="971"/>
                  </a:cubicBezTo>
                  <a:lnTo>
                    <a:pt x="165" y="1100"/>
                  </a:lnTo>
                  <a:cubicBezTo>
                    <a:pt x="165" y="1121"/>
                    <a:pt x="184" y="1135"/>
                    <a:pt x="207" y="1135"/>
                  </a:cubicBezTo>
                  <a:lnTo>
                    <a:pt x="320" y="1135"/>
                  </a:lnTo>
                  <a:close/>
                  <a:moveTo>
                    <a:pt x="197" y="510"/>
                  </a:moveTo>
                  <a:cubicBezTo>
                    <a:pt x="197" y="502"/>
                    <a:pt x="199" y="500"/>
                    <a:pt x="207" y="500"/>
                  </a:cubicBezTo>
                  <a:lnTo>
                    <a:pt x="320" y="500"/>
                  </a:lnTo>
                  <a:cubicBezTo>
                    <a:pt x="327" y="500"/>
                    <a:pt x="330" y="502"/>
                    <a:pt x="330" y="510"/>
                  </a:cubicBezTo>
                  <a:cubicBezTo>
                    <a:pt x="330" y="518"/>
                    <a:pt x="275" y="555"/>
                    <a:pt x="268" y="555"/>
                  </a:cubicBezTo>
                  <a:cubicBezTo>
                    <a:pt x="262" y="555"/>
                    <a:pt x="245" y="529"/>
                    <a:pt x="226" y="529"/>
                  </a:cubicBezTo>
                  <a:cubicBezTo>
                    <a:pt x="217" y="529"/>
                    <a:pt x="204" y="539"/>
                    <a:pt x="204" y="548"/>
                  </a:cubicBezTo>
                  <a:lnTo>
                    <a:pt x="204" y="552"/>
                  </a:lnTo>
                  <a:cubicBezTo>
                    <a:pt x="204" y="564"/>
                    <a:pt x="248" y="607"/>
                    <a:pt x="258" y="613"/>
                  </a:cubicBezTo>
                  <a:lnTo>
                    <a:pt x="330" y="561"/>
                  </a:lnTo>
                  <a:lnTo>
                    <a:pt x="330" y="635"/>
                  </a:lnTo>
                  <a:lnTo>
                    <a:pt x="197" y="635"/>
                  </a:lnTo>
                  <a:lnTo>
                    <a:pt x="197" y="510"/>
                  </a:lnTo>
                  <a:close/>
                  <a:moveTo>
                    <a:pt x="359" y="494"/>
                  </a:moveTo>
                  <a:cubicBezTo>
                    <a:pt x="355" y="477"/>
                    <a:pt x="340" y="468"/>
                    <a:pt x="320" y="468"/>
                  </a:cubicBezTo>
                  <a:lnTo>
                    <a:pt x="207" y="468"/>
                  </a:lnTo>
                  <a:cubicBezTo>
                    <a:pt x="184" y="468"/>
                    <a:pt x="165" y="481"/>
                    <a:pt x="165" y="503"/>
                  </a:cubicBezTo>
                  <a:lnTo>
                    <a:pt x="165" y="632"/>
                  </a:lnTo>
                  <a:cubicBezTo>
                    <a:pt x="165" y="651"/>
                    <a:pt x="181" y="668"/>
                    <a:pt x="200" y="668"/>
                  </a:cubicBezTo>
                  <a:lnTo>
                    <a:pt x="326" y="668"/>
                  </a:lnTo>
                  <a:cubicBezTo>
                    <a:pt x="377" y="668"/>
                    <a:pt x="362" y="588"/>
                    <a:pt x="361" y="537"/>
                  </a:cubicBezTo>
                  <a:lnTo>
                    <a:pt x="443" y="468"/>
                  </a:lnTo>
                  <a:cubicBezTo>
                    <a:pt x="443" y="468"/>
                    <a:pt x="437" y="465"/>
                    <a:pt x="436" y="465"/>
                  </a:cubicBezTo>
                  <a:cubicBezTo>
                    <a:pt x="404" y="465"/>
                    <a:pt x="378" y="492"/>
                    <a:pt x="359" y="494"/>
                  </a:cubicBezTo>
                  <a:close/>
                  <a:moveTo>
                    <a:pt x="197" y="735"/>
                  </a:moveTo>
                  <a:lnTo>
                    <a:pt x="330" y="735"/>
                  </a:lnTo>
                  <a:lnTo>
                    <a:pt x="330" y="751"/>
                  </a:lnTo>
                  <a:lnTo>
                    <a:pt x="268" y="790"/>
                  </a:lnTo>
                  <a:lnTo>
                    <a:pt x="227" y="760"/>
                  </a:lnTo>
                  <a:cubicBezTo>
                    <a:pt x="216" y="766"/>
                    <a:pt x="204" y="769"/>
                    <a:pt x="204" y="784"/>
                  </a:cubicBezTo>
                  <a:cubicBezTo>
                    <a:pt x="204" y="794"/>
                    <a:pt x="250" y="845"/>
                    <a:pt x="258" y="845"/>
                  </a:cubicBezTo>
                  <a:cubicBezTo>
                    <a:pt x="273" y="845"/>
                    <a:pt x="313" y="801"/>
                    <a:pt x="330" y="797"/>
                  </a:cubicBezTo>
                  <a:lnTo>
                    <a:pt x="330" y="868"/>
                  </a:lnTo>
                  <a:lnTo>
                    <a:pt x="197" y="868"/>
                  </a:lnTo>
                  <a:lnTo>
                    <a:pt x="197" y="735"/>
                  </a:lnTo>
                  <a:close/>
                  <a:moveTo>
                    <a:pt x="361" y="727"/>
                  </a:moveTo>
                  <a:cubicBezTo>
                    <a:pt x="355" y="717"/>
                    <a:pt x="348" y="703"/>
                    <a:pt x="330" y="703"/>
                  </a:cubicBezTo>
                  <a:lnTo>
                    <a:pt x="197" y="703"/>
                  </a:lnTo>
                  <a:cubicBezTo>
                    <a:pt x="181" y="703"/>
                    <a:pt x="165" y="719"/>
                    <a:pt x="165" y="735"/>
                  </a:cubicBezTo>
                  <a:lnTo>
                    <a:pt x="165" y="868"/>
                  </a:lnTo>
                  <a:cubicBezTo>
                    <a:pt x="165" y="884"/>
                    <a:pt x="181" y="900"/>
                    <a:pt x="197" y="900"/>
                  </a:cubicBezTo>
                  <a:lnTo>
                    <a:pt x="330" y="900"/>
                  </a:lnTo>
                  <a:cubicBezTo>
                    <a:pt x="376" y="900"/>
                    <a:pt x="362" y="817"/>
                    <a:pt x="361" y="770"/>
                  </a:cubicBezTo>
                  <a:lnTo>
                    <a:pt x="442" y="700"/>
                  </a:lnTo>
                  <a:lnTo>
                    <a:pt x="432" y="694"/>
                  </a:lnTo>
                  <a:lnTo>
                    <a:pt x="361" y="727"/>
                  </a:lnTo>
                  <a:close/>
                  <a:moveTo>
                    <a:pt x="478" y="1071"/>
                  </a:moveTo>
                  <a:cubicBezTo>
                    <a:pt x="478" y="1078"/>
                    <a:pt x="480" y="1080"/>
                    <a:pt x="488" y="1080"/>
                  </a:cubicBezTo>
                  <a:lnTo>
                    <a:pt x="740" y="1080"/>
                  </a:lnTo>
                  <a:cubicBezTo>
                    <a:pt x="747" y="1080"/>
                    <a:pt x="749" y="1078"/>
                    <a:pt x="749" y="1071"/>
                  </a:cubicBezTo>
                  <a:lnTo>
                    <a:pt x="749" y="1000"/>
                  </a:lnTo>
                  <a:cubicBezTo>
                    <a:pt x="749" y="992"/>
                    <a:pt x="747" y="990"/>
                    <a:pt x="740" y="990"/>
                  </a:cubicBezTo>
                  <a:lnTo>
                    <a:pt x="478" y="990"/>
                  </a:lnTo>
                  <a:lnTo>
                    <a:pt x="478" y="1071"/>
                  </a:lnTo>
                  <a:close/>
                  <a:moveTo>
                    <a:pt x="478" y="845"/>
                  </a:moveTo>
                  <a:lnTo>
                    <a:pt x="749" y="845"/>
                  </a:lnTo>
                  <a:lnTo>
                    <a:pt x="749" y="758"/>
                  </a:lnTo>
                  <a:lnTo>
                    <a:pt x="478" y="758"/>
                  </a:lnTo>
                  <a:lnTo>
                    <a:pt x="478" y="845"/>
                  </a:lnTo>
                  <a:close/>
                  <a:moveTo>
                    <a:pt x="478" y="613"/>
                  </a:moveTo>
                  <a:lnTo>
                    <a:pt x="675" y="613"/>
                  </a:lnTo>
                  <a:lnTo>
                    <a:pt x="675" y="526"/>
                  </a:lnTo>
                  <a:lnTo>
                    <a:pt x="478" y="526"/>
                  </a:lnTo>
                  <a:lnTo>
                    <a:pt x="478" y="613"/>
                  </a:lnTo>
                  <a:close/>
                </a:path>
              </a:pathLst>
            </a:custGeom>
            <a:solidFill>
              <a:srgbClr val="F8F8F8"/>
            </a:solidFill>
            <a:ln>
              <a:noFill/>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0" cap="none" spc="0" normalizeH="0" baseline="0" noProof="0">
                <a:ln>
                  <a:noFill/>
                </a:ln>
                <a:solidFill>
                  <a:srgbClr val="A92F2F"/>
                </a:solidFill>
                <a:effectLst/>
                <a:uLnTx/>
                <a:uFillTx/>
                <a:latin typeface="Arial" panose="020B0604020202020204" pitchFamily="34" charset="0"/>
              </a:endParaRPr>
            </a:p>
          </p:txBody>
        </p:sp>
        <p:sp>
          <p:nvSpPr>
            <p:cNvPr id="14" name="TextBox 14"/>
            <p:cNvSpPr txBox="1"/>
            <p:nvPr/>
          </p:nvSpPr>
          <p:spPr>
            <a:xfrm>
              <a:off x="1841528" y="3325584"/>
              <a:ext cx="3176733" cy="753977"/>
            </a:xfrm>
            <a:prstGeom prst="rect">
              <a:avLst/>
            </a:prstGeom>
            <a:noFill/>
            <a:ln>
              <a:noFill/>
            </a:ln>
          </p:spPr>
          <p:txBody>
            <a:bodyPr wrap="square">
              <a:spAutoFit/>
            </a:bodyPr>
            <a:lstStyle>
              <a:defPPr>
                <a:defRPr lang="zh-CN"/>
              </a:defPPr>
              <a:lvl1pPr algn="just" eaLnBrk="0" hangingPunct="0">
                <a:defRPr sz="2000">
                  <a:solidFill>
                    <a:schemeClr val="bg1"/>
                  </a:solidFill>
                  <a:latin typeface="微软雅黑" panose="020B0503020204020204" charset="-122"/>
                  <a:ea typeface="微软雅黑" panose="020B0503020204020204" charset="-122"/>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buFont typeface="Arial" panose="020B0604020202020204" pitchFamily="34" charset="0"/>
              </a:lvl6pPr>
              <a:lvl7pPr marL="2971800" indent="-228600" eaLnBrk="0" fontAlgn="base" hangingPunct="0">
                <a:spcBef>
                  <a:spcPct val="0"/>
                </a:spcBef>
                <a:spcAft>
                  <a:spcPct val="0"/>
                </a:spcAft>
                <a:buFont typeface="Arial" panose="020B0604020202020204" pitchFamily="34" charset="0"/>
              </a:lvl7pPr>
              <a:lvl8pPr marL="3429000" indent="-228600" eaLnBrk="0" fontAlgn="base" hangingPunct="0">
                <a:spcBef>
                  <a:spcPct val="0"/>
                </a:spcBef>
                <a:spcAft>
                  <a:spcPct val="0"/>
                </a:spcAft>
                <a:buFont typeface="Arial" panose="020B0604020202020204" pitchFamily="34" charset="0"/>
              </a:lvl8pPr>
              <a:lvl9pPr marL="3886200" indent="-228600" eaLnBrk="0" fontAlgn="base" hangingPunct="0">
                <a:spcBef>
                  <a:spcPct val="0"/>
                </a:spcBef>
                <a:spcAft>
                  <a:spcPct val="0"/>
                </a:spcAft>
                <a:buFont typeface="Arial" panose="020B0604020202020204" pitchFamily="34" charset="0"/>
              </a:lvl9pPr>
            </a:lstStyle>
            <a:p>
              <a:pPr marL="0" marR="0" lvl="0" indent="0" algn="ctr" defTabSz="91440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1600" b="0" i="0" u="none" strike="noStrike" kern="0" cap="none" spc="0" normalizeH="0" baseline="0" noProof="0" dirty="0">
                  <a:ln>
                    <a:noFill/>
                  </a:ln>
                  <a:solidFill>
                    <a:srgbClr val="4D4D4D"/>
                  </a:solidFill>
                  <a:effectLst/>
                  <a:uLnTx/>
                  <a:uFillTx/>
                  <a:latin typeface="微软雅黑" panose="020B0503020204020204" charset="-122"/>
                  <a:ea typeface="微软雅黑" panose="020B0503020204020204" charset="-122"/>
                </a:rPr>
                <a:t>制定下发</a:t>
              </a:r>
              <a:r>
                <a:rPr kumimoji="0" lang="en-US" altLang="zh-CN" sz="1600" b="0" i="0" u="none" strike="noStrike" kern="0" cap="none" spc="0" normalizeH="0" baseline="0" noProof="0" dirty="0">
                  <a:ln>
                    <a:noFill/>
                  </a:ln>
                  <a:solidFill>
                    <a:srgbClr val="4D4D4D"/>
                  </a:solidFill>
                  <a:effectLst/>
                  <a:uLnTx/>
                  <a:uFillTx/>
                  <a:latin typeface="微软雅黑" panose="020B0503020204020204" charset="-122"/>
                  <a:ea typeface="微软雅黑" panose="020B0503020204020204" charset="-122"/>
                </a:rPr>
                <a:t>《2017</a:t>
              </a:r>
              <a:r>
                <a:rPr kumimoji="0" lang="zh-CN" altLang="en-US" sz="1600" b="0" i="0" u="none" strike="noStrike" kern="0" cap="none" spc="0" normalizeH="0" baseline="0" noProof="0" dirty="0">
                  <a:ln>
                    <a:noFill/>
                  </a:ln>
                  <a:solidFill>
                    <a:srgbClr val="4D4D4D"/>
                  </a:solidFill>
                  <a:effectLst/>
                  <a:uLnTx/>
                  <a:uFillTx/>
                  <a:latin typeface="微软雅黑" panose="020B0503020204020204" charset="-122"/>
                  <a:ea typeface="微软雅黑" panose="020B0503020204020204" charset="-122"/>
                </a:rPr>
                <a:t>年党风廉政建设工作实施意见</a:t>
              </a:r>
              <a:r>
                <a:rPr kumimoji="0" lang="en-US" altLang="zh-CN" sz="1600" b="0" i="0" u="none" strike="noStrike" kern="0" cap="none" spc="0" normalizeH="0" baseline="0" noProof="0" dirty="0">
                  <a:ln>
                    <a:noFill/>
                  </a:ln>
                  <a:solidFill>
                    <a:srgbClr val="4D4D4D"/>
                  </a:solidFill>
                  <a:effectLst/>
                  <a:uLnTx/>
                  <a:uFillTx/>
                  <a:latin typeface="微软雅黑" panose="020B0503020204020204" charset="-122"/>
                  <a:ea typeface="微软雅黑" panose="020B0503020204020204" charset="-122"/>
                </a:rPr>
                <a:t>》</a:t>
              </a:r>
              <a:endParaRPr kumimoji="0" lang="zh-CN" altLang="en-US" sz="1600" b="0" i="0" u="none" strike="noStrike" kern="0" cap="none" spc="0" normalizeH="0" baseline="0" noProof="0" dirty="0">
                <a:ln>
                  <a:noFill/>
                </a:ln>
                <a:solidFill>
                  <a:srgbClr val="4D4D4D"/>
                </a:solidFill>
                <a:effectLst/>
                <a:uLnTx/>
                <a:uFillTx/>
                <a:latin typeface="微软雅黑" panose="020B0503020204020204" charset="-122"/>
                <a:ea typeface="微软雅黑" panose="020B0503020204020204" charset="-122"/>
              </a:endParaRPr>
            </a:p>
          </p:txBody>
        </p:sp>
        <p:sp>
          <p:nvSpPr>
            <p:cNvPr id="15" name="TextBox 15"/>
            <p:cNvSpPr txBox="1"/>
            <p:nvPr/>
          </p:nvSpPr>
          <p:spPr>
            <a:xfrm>
              <a:off x="6642238" y="3325584"/>
              <a:ext cx="2527648" cy="753977"/>
            </a:xfrm>
            <a:prstGeom prst="rect">
              <a:avLst/>
            </a:prstGeom>
            <a:noFill/>
            <a:ln>
              <a:noFill/>
            </a:ln>
          </p:spPr>
          <p:txBody>
            <a:bodyPr wrap="square">
              <a:spAutoFit/>
            </a:bodyPr>
            <a:lstStyle>
              <a:defPPr>
                <a:defRPr lang="zh-CN"/>
              </a:defPPr>
              <a:lvl1pPr algn="just" eaLnBrk="0" hangingPunct="0">
                <a:defRPr sz="2000">
                  <a:solidFill>
                    <a:schemeClr val="bg1"/>
                  </a:solidFill>
                  <a:latin typeface="微软雅黑" panose="020B0503020204020204" charset="-122"/>
                  <a:ea typeface="微软雅黑" panose="020B0503020204020204" charset="-122"/>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buFont typeface="Arial" panose="020B0604020202020204" pitchFamily="34" charset="0"/>
              </a:lvl6pPr>
              <a:lvl7pPr marL="2971800" indent="-228600" eaLnBrk="0" fontAlgn="base" hangingPunct="0">
                <a:spcBef>
                  <a:spcPct val="0"/>
                </a:spcBef>
                <a:spcAft>
                  <a:spcPct val="0"/>
                </a:spcAft>
                <a:buFont typeface="Arial" panose="020B0604020202020204" pitchFamily="34" charset="0"/>
              </a:lvl7pPr>
              <a:lvl8pPr marL="3429000" indent="-228600" eaLnBrk="0" fontAlgn="base" hangingPunct="0">
                <a:spcBef>
                  <a:spcPct val="0"/>
                </a:spcBef>
                <a:spcAft>
                  <a:spcPct val="0"/>
                </a:spcAft>
                <a:buFont typeface="Arial" panose="020B0604020202020204" pitchFamily="34" charset="0"/>
              </a:lvl8pPr>
              <a:lvl9pPr marL="3886200" indent="-228600" eaLnBrk="0" fontAlgn="base" hangingPunct="0">
                <a:spcBef>
                  <a:spcPct val="0"/>
                </a:spcBef>
                <a:spcAft>
                  <a:spcPct val="0"/>
                </a:spcAft>
                <a:buFont typeface="Arial" panose="020B0604020202020204" pitchFamily="34" charset="0"/>
              </a:lvl9pPr>
            </a:lstStyle>
            <a:p>
              <a:pPr marL="0" marR="0" lvl="0" indent="0" algn="ctr" defTabSz="91440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1600" b="0" i="0" u="none" strike="noStrike" kern="0" cap="none" spc="0" normalizeH="0" baseline="0" noProof="0" dirty="0">
                  <a:ln>
                    <a:noFill/>
                  </a:ln>
                  <a:solidFill>
                    <a:srgbClr val="4D4D4D"/>
                  </a:solidFill>
                  <a:effectLst/>
                  <a:uLnTx/>
                  <a:uFillTx/>
                  <a:latin typeface="微软雅黑" panose="020B0503020204020204" charset="-122"/>
                  <a:ea typeface="微软雅黑" panose="020B0503020204020204" charset="-122"/>
                </a:rPr>
                <a:t>考核结果与年终评优评先挂钩</a:t>
              </a:r>
              <a:endParaRPr kumimoji="0" lang="zh-CN" altLang="en-US" sz="1600" b="0" i="0" u="none" strike="noStrike" kern="0" cap="none" spc="0" normalizeH="0" baseline="0" noProof="0" dirty="0">
                <a:ln>
                  <a:noFill/>
                </a:ln>
                <a:solidFill>
                  <a:srgbClr val="4D4D4D"/>
                </a:solidFill>
                <a:effectLst/>
                <a:uLnTx/>
                <a:uFillTx/>
                <a:latin typeface="微软雅黑" panose="020B0503020204020204" charset="-122"/>
                <a:ea typeface="微软雅黑" panose="020B0503020204020204" charset="-122"/>
              </a:endParaRPr>
            </a:p>
          </p:txBody>
        </p:sp>
        <p:sp>
          <p:nvSpPr>
            <p:cNvPr id="16" name="矩形 83"/>
            <p:cNvSpPr>
              <a:spLocks noChangeArrowheads="1"/>
            </p:cNvSpPr>
            <p:nvPr/>
          </p:nvSpPr>
          <p:spPr bwMode="auto">
            <a:xfrm>
              <a:off x="785940" y="4518909"/>
              <a:ext cx="10569025" cy="1945256"/>
            </a:xfrm>
            <a:prstGeom prst="rect">
              <a:avLst/>
            </a:prstGeom>
            <a:solidFill>
              <a:srgbClr val="A92F2F"/>
            </a:solidFill>
            <a:ln w="9525" cmpd="sng">
              <a:solidFill>
                <a:srgbClr val="4D4D4D">
                  <a:lumMod val="40000"/>
                  <a:lumOff val="60000"/>
                </a:srgbClr>
              </a:solidFill>
              <a:miter lim="800000"/>
            </a:ln>
          </p:spPr>
          <p:txBody>
            <a:body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0" cap="none" spc="0" normalizeH="0" baseline="0" noProof="0">
                <a:ln>
                  <a:noFill/>
                </a:ln>
                <a:solidFill>
                  <a:schemeClr val="bg1"/>
                </a:solidFill>
                <a:effectLst/>
                <a:uLnTx/>
                <a:uFillTx/>
                <a:latin typeface="Arial" panose="020B0604020202020204" pitchFamily="34" charset="0"/>
              </a:endParaRPr>
            </a:p>
          </p:txBody>
        </p:sp>
        <p:sp>
          <p:nvSpPr>
            <p:cNvPr id="17" name="TextBox 84"/>
            <p:cNvSpPr txBox="1">
              <a:spLocks noChangeArrowheads="1"/>
            </p:cNvSpPr>
            <p:nvPr/>
          </p:nvSpPr>
          <p:spPr bwMode="auto">
            <a:xfrm>
              <a:off x="1091907" y="4662797"/>
              <a:ext cx="10110106" cy="1706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just" eaLnBrk="0" hangingPunct="0">
                <a:defRPr sz="2000">
                  <a:solidFill>
                    <a:schemeClr val="bg1"/>
                  </a:solidFill>
                  <a:latin typeface="微软雅黑" panose="020B0503020204020204" charset="-122"/>
                  <a:ea typeface="微软雅黑" panose="020B0503020204020204" charset="-122"/>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buFont typeface="Arial" panose="020B0604020202020204" pitchFamily="34" charset="0"/>
              </a:lvl6pPr>
              <a:lvl7pPr marL="2971800" indent="-228600" eaLnBrk="0" fontAlgn="base" hangingPunct="0">
                <a:spcBef>
                  <a:spcPct val="0"/>
                </a:spcBef>
                <a:spcAft>
                  <a:spcPct val="0"/>
                </a:spcAft>
                <a:buFont typeface="Arial" panose="020B0604020202020204" pitchFamily="34" charset="0"/>
              </a:lvl7pPr>
              <a:lvl8pPr marL="3429000" indent="-228600" eaLnBrk="0" fontAlgn="base" hangingPunct="0">
                <a:spcBef>
                  <a:spcPct val="0"/>
                </a:spcBef>
                <a:spcAft>
                  <a:spcPct val="0"/>
                </a:spcAft>
                <a:buFont typeface="Arial" panose="020B0604020202020204" pitchFamily="34" charset="0"/>
              </a:lvl8pPr>
              <a:lvl9pPr marL="3886200" indent="-228600" eaLnBrk="0" fontAlgn="base" hangingPunct="0">
                <a:spcBef>
                  <a:spcPct val="0"/>
                </a:spcBef>
                <a:spcAft>
                  <a:spcPct val="0"/>
                </a:spcAft>
                <a:buFont typeface="Arial" panose="020B0604020202020204" pitchFamily="34" charset="0"/>
              </a:lvl9pPr>
            </a:lstStyle>
            <a:p>
              <a:pPr marL="0" marR="0" lvl="0" indent="0" algn="just" defTabSz="91440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1600" b="0" i="0" u="none" strike="noStrike" kern="0" cap="none" spc="0" normalizeH="0" baseline="0" noProof="0" dirty="0">
                  <a:ln>
                    <a:noFill/>
                  </a:ln>
                  <a:effectLst/>
                  <a:uLnTx/>
                  <a:uFillTx/>
                  <a:latin typeface="微软雅黑" panose="020B0503020204020204" charset="-122"/>
                  <a:ea typeface="微软雅黑" panose="020B0503020204020204" charset="-122"/>
                </a:rPr>
                <a:t>制定下发了</a:t>
              </a:r>
              <a:r>
                <a:rPr kumimoji="0" lang="en-US" altLang="zh-CN" sz="1600" b="0" i="0" u="none" strike="noStrike" kern="0" cap="none" spc="0" normalizeH="0" baseline="0" noProof="0" dirty="0">
                  <a:ln>
                    <a:noFill/>
                  </a:ln>
                  <a:effectLst/>
                  <a:uLnTx/>
                  <a:uFillTx/>
                  <a:latin typeface="微软雅黑" panose="020B0503020204020204" charset="-122"/>
                  <a:ea typeface="微软雅黑" panose="020B0503020204020204" charset="-122"/>
                </a:rPr>
                <a:t>《2017</a:t>
              </a:r>
              <a:r>
                <a:rPr kumimoji="0" lang="zh-CN" altLang="en-US" sz="1600" b="0" i="0" u="none" strike="noStrike" kern="0" cap="none" spc="0" normalizeH="0" baseline="0" noProof="0" dirty="0">
                  <a:ln>
                    <a:noFill/>
                  </a:ln>
                  <a:effectLst/>
                  <a:uLnTx/>
                  <a:uFillTx/>
                  <a:latin typeface="微软雅黑" panose="020B0503020204020204" charset="-122"/>
                  <a:ea typeface="微软雅黑" panose="020B0503020204020204" charset="-122"/>
                </a:rPr>
                <a:t>年党风廉政建设工作实施意见</a:t>
              </a:r>
              <a:r>
                <a:rPr kumimoji="0" lang="en-US" altLang="zh-CN" sz="1600" b="0" i="0" u="none" strike="noStrike" kern="0" cap="none" spc="0" normalizeH="0" baseline="0" noProof="0" dirty="0">
                  <a:ln>
                    <a:noFill/>
                  </a:ln>
                  <a:effectLst/>
                  <a:uLnTx/>
                  <a:uFillTx/>
                  <a:latin typeface="微软雅黑" panose="020B0503020204020204" charset="-122"/>
                  <a:ea typeface="微软雅黑" panose="020B0503020204020204" charset="-122"/>
                </a:rPr>
                <a:t>》</a:t>
              </a:r>
              <a:r>
                <a:rPr kumimoji="0" lang="zh-CN" altLang="en-US" sz="1600" b="0" i="0" u="none" strike="noStrike" kern="0" cap="none" spc="0" normalizeH="0" baseline="0" noProof="0" dirty="0">
                  <a:ln>
                    <a:noFill/>
                  </a:ln>
                  <a:effectLst/>
                  <a:uLnTx/>
                  <a:uFillTx/>
                  <a:latin typeface="微软雅黑" panose="020B0503020204020204" charset="-122"/>
                  <a:ea typeface="微软雅黑" panose="020B0503020204020204" charset="-122"/>
                </a:rPr>
                <a:t>，与局属各科室签定了</a:t>
              </a:r>
              <a:r>
                <a:rPr kumimoji="0" lang="en-US" altLang="zh-CN" sz="1600" b="0" i="0" u="none" strike="noStrike" kern="0" cap="none" spc="0" normalizeH="0" baseline="0" noProof="0" dirty="0">
                  <a:ln>
                    <a:noFill/>
                  </a:ln>
                  <a:effectLst/>
                  <a:uLnTx/>
                  <a:uFillTx/>
                  <a:latin typeface="微软雅黑" panose="020B0503020204020204" charset="-122"/>
                  <a:ea typeface="微软雅黑" panose="020B0503020204020204" charset="-122"/>
                </a:rPr>
                <a:t>2017</a:t>
              </a:r>
              <a:r>
                <a:rPr kumimoji="0" lang="zh-CN" altLang="en-US" sz="1600" b="0" i="0" u="none" strike="noStrike" kern="0" cap="none" spc="0" normalizeH="0" baseline="0" noProof="0" dirty="0">
                  <a:ln>
                    <a:noFill/>
                  </a:ln>
                  <a:effectLst/>
                  <a:uLnTx/>
                  <a:uFillTx/>
                  <a:latin typeface="微软雅黑" panose="020B0503020204020204" charset="-122"/>
                  <a:ea typeface="微软雅黑" panose="020B0503020204020204" charset="-122"/>
                </a:rPr>
                <a:t>年党风廉政建设目标责任书，做到任务明确，责任到人，形成了主要领导亲自抓，上下合力共同抓，一级抓一级，层层抓落实的工作格局，并把目标责任书的考核结果与年终评优评先挂钩，增强了局属各科室抓好党风廉政建设的责任性，进一步健全和完善了党风廉政建设工作责任机制。</a:t>
              </a:r>
              <a:endParaRPr kumimoji="0" lang="zh-CN" altLang="en-US" sz="1600" b="0" i="0" u="none" strike="noStrike" kern="0" cap="none" spc="0" normalizeH="0" baseline="0" noProof="0" dirty="0">
                <a:ln>
                  <a:noFill/>
                </a:ln>
                <a:effectLst/>
                <a:uLnTx/>
                <a:uFillTx/>
                <a:latin typeface="微软雅黑" panose="020B0503020204020204" charset="-122"/>
                <a:ea typeface="微软雅黑" panose="020B0503020204020204" charset="-122"/>
              </a:endParaRPr>
            </a:p>
          </p:txBody>
        </p:sp>
      </p:gr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图片 3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0413" cy="6857107"/>
          </a:xfrm>
          <a:prstGeom prst="rect">
            <a:avLst/>
          </a:prstGeom>
        </p:spPr>
      </p:pic>
      <p:pic>
        <p:nvPicPr>
          <p:cNvPr id="34" name="图片 3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317615">
            <a:off x="8549131" y="976635"/>
            <a:ext cx="4045476" cy="5708512"/>
          </a:xfrm>
          <a:prstGeom prst="rect">
            <a:avLst/>
          </a:prstGeom>
        </p:spPr>
      </p:pic>
      <p:pic>
        <p:nvPicPr>
          <p:cNvPr id="35" name="图片 3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5644135"/>
            <a:ext cx="12196763" cy="1213865"/>
          </a:xfrm>
          <a:prstGeom prst="rect">
            <a:avLst/>
          </a:prstGeom>
        </p:spPr>
      </p:pic>
      <p:pic>
        <p:nvPicPr>
          <p:cNvPr id="71" name="图片 7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flipV="1">
            <a:off x="-6350" y="0"/>
            <a:ext cx="12196763" cy="1213865"/>
          </a:xfrm>
          <a:prstGeom prst="rect">
            <a:avLst/>
          </a:prstGeom>
        </p:spPr>
      </p:pic>
      <p:sp>
        <p:nvSpPr>
          <p:cNvPr id="72" name="标题 1"/>
          <p:cNvSpPr txBox="1"/>
          <p:nvPr/>
        </p:nvSpPr>
        <p:spPr>
          <a:xfrm>
            <a:off x="-6350" y="2811966"/>
            <a:ext cx="7053942" cy="1193800"/>
          </a:xfrm>
          <a:prstGeom prst="rect">
            <a:avLst/>
          </a:prstGeom>
        </p:spPr>
        <p:txBody>
          <a:bodyPr rtlCol="0"/>
          <a:lstStyle>
            <a:lvl1pPr algn="ctr" defTabSz="1219200" rtl="0" eaLnBrk="1" latinLnBrk="0" hangingPunct="1">
              <a:spcBef>
                <a:spcPct val="0"/>
              </a:spcBef>
              <a:buNone/>
              <a:defRPr sz="5900" kern="1200">
                <a:solidFill>
                  <a:schemeClr val="tx1"/>
                </a:solidFill>
                <a:latin typeface="+mj-lt"/>
                <a:ea typeface="+mj-ea"/>
                <a:cs typeface="+mj-cs"/>
              </a:defRPr>
            </a:lvl1pPr>
          </a:lstStyle>
          <a:p>
            <a:pPr>
              <a:defRPr/>
            </a:pPr>
            <a:r>
              <a:rPr lang="zh-CN" altLang="en-US" sz="5400" b="1" spc="300" dirty="0">
                <a:solidFill>
                  <a:srgbClr val="A92F2F"/>
                </a:solidFill>
                <a:latin typeface="微软雅黑" panose="020B0503020204020204" charset="-122"/>
                <a:ea typeface="微软雅黑" panose="020B0503020204020204" charset="-122"/>
              </a:rPr>
              <a:t>点击加入你标题</a:t>
            </a:r>
            <a:endParaRPr lang="zh-CN" altLang="en-US" sz="5400" b="1" spc="300" dirty="0">
              <a:solidFill>
                <a:srgbClr val="A92F2F"/>
              </a:solidFill>
              <a:latin typeface="微软雅黑" panose="020B0503020204020204" charset="-122"/>
              <a:ea typeface="微软雅黑" panose="020B0503020204020204" charset="-122"/>
            </a:endParaRPr>
          </a:p>
        </p:txBody>
      </p:sp>
      <p:sp>
        <p:nvSpPr>
          <p:cNvPr id="73" name="副标题 2"/>
          <p:cNvSpPr txBox="1"/>
          <p:nvPr/>
        </p:nvSpPr>
        <p:spPr>
          <a:xfrm>
            <a:off x="345621" y="4090157"/>
            <a:ext cx="6350000" cy="519112"/>
          </a:xfrm>
          <a:prstGeom prst="rect">
            <a:avLst/>
          </a:prstGeom>
        </p:spPr>
        <p:txBody>
          <a:bodyPr rtlCol="0"/>
          <a:lstStyle>
            <a:lvl1pPr marL="457200" indent="-457200" algn="l" defTabSz="1219200"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3800" kern="1200">
                <a:solidFill>
                  <a:schemeClr val="tx1"/>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a:lstStyle>
          <a:p>
            <a:pPr algn="ctr">
              <a:defRPr/>
            </a:pPr>
            <a:r>
              <a:rPr lang="zh-CN" altLang="en-US" sz="1800" dirty="0">
                <a:solidFill>
                  <a:srgbClr val="A92F2F"/>
                </a:solidFill>
                <a:latin typeface="微软雅黑" panose="020B0503020204020204" charset="-122"/>
                <a:ea typeface="微软雅黑" panose="020B0503020204020204" charset="-122"/>
              </a:rPr>
              <a:t>简洁大气</a:t>
            </a:r>
            <a:r>
              <a:rPr lang="en-US" altLang="zh-CN" sz="1800" dirty="0">
                <a:solidFill>
                  <a:srgbClr val="A92F2F"/>
                </a:solidFill>
                <a:latin typeface="微软雅黑" panose="020B0503020204020204" charset="-122"/>
                <a:ea typeface="微软雅黑" panose="020B0503020204020204" charset="-122"/>
              </a:rPr>
              <a:t>|</a:t>
            </a:r>
            <a:r>
              <a:rPr lang="zh-CN" altLang="en-US" sz="1800" dirty="0">
                <a:solidFill>
                  <a:srgbClr val="A92F2F"/>
                </a:solidFill>
                <a:latin typeface="微软雅黑" panose="020B0503020204020204" charset="-122"/>
                <a:ea typeface="微软雅黑" panose="020B0503020204020204" charset="-122"/>
              </a:rPr>
              <a:t>易编辑</a:t>
            </a:r>
            <a:r>
              <a:rPr lang="en-US" altLang="zh-CN" sz="1800" dirty="0">
                <a:solidFill>
                  <a:srgbClr val="A92F2F"/>
                </a:solidFill>
                <a:latin typeface="微软雅黑" panose="020B0503020204020204" charset="-122"/>
                <a:ea typeface="微软雅黑" panose="020B0503020204020204" charset="-122"/>
              </a:rPr>
              <a:t>|</a:t>
            </a:r>
            <a:r>
              <a:rPr lang="zh-CN" altLang="en-US" sz="1800" dirty="0">
                <a:solidFill>
                  <a:srgbClr val="A92F2F"/>
                </a:solidFill>
                <a:latin typeface="微软雅黑" panose="020B0503020204020204" charset="-122"/>
                <a:ea typeface="微软雅黑" panose="020B0503020204020204" charset="-122"/>
              </a:rPr>
              <a:t>任意替换内容</a:t>
            </a:r>
            <a:endParaRPr lang="zh-CN" altLang="en-US" sz="1800" dirty="0">
              <a:solidFill>
                <a:srgbClr val="A92F2F"/>
              </a:solidFill>
              <a:latin typeface="微软雅黑" panose="020B0503020204020204" charset="-122"/>
              <a:ea typeface="微软雅黑" panose="020B0503020204020204" charset="-122"/>
            </a:endParaRPr>
          </a:p>
        </p:txBody>
      </p:sp>
      <p:cxnSp>
        <p:nvCxnSpPr>
          <p:cNvPr id="74" name="直接连接符 73"/>
          <p:cNvCxnSpPr/>
          <p:nvPr/>
        </p:nvCxnSpPr>
        <p:spPr>
          <a:xfrm>
            <a:off x="345621" y="3846134"/>
            <a:ext cx="6350000" cy="0"/>
          </a:xfrm>
          <a:prstGeom prst="line">
            <a:avLst/>
          </a:prstGeom>
          <a:ln w="3175">
            <a:solidFill>
              <a:srgbClr val="A92F2F"/>
            </a:solidFill>
          </a:ln>
        </p:spPr>
        <p:style>
          <a:lnRef idx="1">
            <a:schemeClr val="accent1"/>
          </a:lnRef>
          <a:fillRef idx="0">
            <a:schemeClr val="accent1"/>
          </a:fillRef>
          <a:effectRef idx="0">
            <a:schemeClr val="accent1"/>
          </a:effectRef>
          <a:fontRef idx="minor">
            <a:schemeClr val="tx1"/>
          </a:fontRef>
        </p:style>
      </p:cxnSp>
      <p:grpSp>
        <p:nvGrpSpPr>
          <p:cNvPr id="75" name="组合 74"/>
          <p:cNvGrpSpPr/>
          <p:nvPr/>
        </p:nvGrpSpPr>
        <p:grpSpPr>
          <a:xfrm>
            <a:off x="2888736" y="1410173"/>
            <a:ext cx="1255419" cy="1202792"/>
            <a:chOff x="5034786" y="1937792"/>
            <a:chExt cx="1060738" cy="1016272"/>
          </a:xfrm>
          <a:solidFill>
            <a:srgbClr val="A92F2F"/>
          </a:solidFill>
        </p:grpSpPr>
        <p:sp>
          <p:nvSpPr>
            <p:cNvPr id="76" name="文本框 2"/>
            <p:cNvSpPr txBox="1"/>
            <p:nvPr/>
          </p:nvSpPr>
          <p:spPr>
            <a:xfrm>
              <a:off x="5034786" y="1937792"/>
              <a:ext cx="1060738" cy="1016272"/>
            </a:xfrm>
            <a:prstGeom prst="rect">
              <a:avLst/>
            </a:prstGeom>
            <a:grpFill/>
            <a:ln w="19050">
              <a:noFill/>
            </a:ln>
            <a:effectLst/>
          </p:spPr>
          <p:txBody>
            <a:bodyPr wrap="square" rtlCol="0">
              <a:spAutoFit/>
            </a:bodyPr>
            <a:lstStyle/>
            <a:p>
              <a:pPr algn="ctr"/>
              <a:endParaRPr lang="zh-CN" altLang="en-US" sz="6000" dirty="0">
                <a:solidFill>
                  <a:schemeClr val="bg1"/>
                </a:solidFill>
                <a:latin typeface="张海山锐线体简" panose="02000000000000000000" pitchFamily="2" charset="-122"/>
                <a:ea typeface="张海山锐线体简" panose="02000000000000000000" pitchFamily="2" charset="-122"/>
              </a:endParaRPr>
            </a:p>
          </p:txBody>
        </p:sp>
        <p:sp>
          <p:nvSpPr>
            <p:cNvPr id="77" name="_14"/>
            <p:cNvSpPr txBox="1">
              <a:spLocks noChangeArrowheads="1"/>
            </p:cNvSpPr>
            <p:nvPr/>
          </p:nvSpPr>
          <p:spPr bwMode="auto">
            <a:xfrm>
              <a:off x="5066369" y="2173273"/>
              <a:ext cx="1029155" cy="517697"/>
            </a:xfrm>
            <a:prstGeom prst="rect">
              <a:avLst/>
            </a:prstGeom>
            <a:grpFill/>
            <a:ln w="9525">
              <a:noFill/>
              <a:miter lim="800000"/>
            </a:ln>
            <a:effectLst/>
          </p:spPr>
          <p:txBody>
            <a:bodyPr vert="horz" wrap="square" lIns="91440" tIns="45720" rIns="91440" bIns="45720"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9pPr>
            </a:lstStyle>
            <a:p>
              <a:pPr algn="ctr"/>
              <a:r>
                <a:rPr lang="en-US" altLang="zh-CN" sz="4800" b="1" spc="600" dirty="0">
                  <a:solidFill>
                    <a:schemeClr val="bg1"/>
                  </a:solidFill>
                  <a:latin typeface="微软雅黑" panose="020B0503020204020204" charset="-122"/>
                  <a:ea typeface="微软雅黑" panose="020B0503020204020204" charset="-122"/>
                </a:rPr>
                <a:t>02</a:t>
              </a:r>
              <a:endParaRPr lang="zh-CN" altLang="zh-CN" sz="4800" b="1" spc="600" dirty="0">
                <a:solidFill>
                  <a:schemeClr val="bg1"/>
                </a:solidFill>
                <a:latin typeface="微软雅黑" panose="020B0503020204020204" charset="-122"/>
                <a:ea typeface="微软雅黑" panose="020B0503020204020204" charset="-122"/>
              </a:endParaRPr>
            </a:p>
          </p:txBody>
        </p:sp>
      </p:gr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randombar(horizontal)">
                                      <p:cBhvr>
                                        <p:cTn id="7" dur="750"/>
                                        <p:tgtEl>
                                          <p:spTgt spid="33"/>
                                        </p:tgtEl>
                                      </p:cBhvr>
                                    </p:animEffect>
                                  </p:childTnLst>
                                </p:cTn>
                              </p:par>
                              <p:par>
                                <p:cTn id="8" presetID="22" presetClass="entr" presetSubtype="8" fill="hold"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wipe(left)">
                                      <p:cBhvr>
                                        <p:cTn id="10" dur="500"/>
                                        <p:tgtEl>
                                          <p:spTgt spid="35"/>
                                        </p:tgtEl>
                                      </p:cBhvr>
                                    </p:animEffect>
                                  </p:childTnLst>
                                </p:cTn>
                              </p:par>
                              <p:par>
                                <p:cTn id="11" presetID="22" presetClass="entr" presetSubtype="2" fill="hold" nodeType="withEffect">
                                  <p:stCondLst>
                                    <p:cond delay="0"/>
                                  </p:stCondLst>
                                  <p:childTnLst>
                                    <p:set>
                                      <p:cBhvr>
                                        <p:cTn id="12" dur="1" fill="hold">
                                          <p:stCondLst>
                                            <p:cond delay="0"/>
                                          </p:stCondLst>
                                        </p:cTn>
                                        <p:tgtEl>
                                          <p:spTgt spid="71"/>
                                        </p:tgtEl>
                                        <p:attrNameLst>
                                          <p:attrName>style.visibility</p:attrName>
                                        </p:attrNameLst>
                                      </p:cBhvr>
                                      <p:to>
                                        <p:strVal val="visible"/>
                                      </p:to>
                                    </p:set>
                                    <p:animEffect transition="in" filter="wipe(right)">
                                      <p:cBhvr>
                                        <p:cTn id="13" dur="500"/>
                                        <p:tgtEl>
                                          <p:spTgt spid="71"/>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600"/>
                                        <p:tgtEl>
                                          <p:spTgt spid="34"/>
                                        </p:tgtEl>
                                      </p:cBhvr>
                                    </p:animEffect>
                                    <p:anim calcmode="lin" valueType="num">
                                      <p:cBhvr>
                                        <p:cTn id="18" dur="600" fill="hold"/>
                                        <p:tgtEl>
                                          <p:spTgt spid="34"/>
                                        </p:tgtEl>
                                        <p:attrNameLst>
                                          <p:attrName>ppt_x</p:attrName>
                                        </p:attrNameLst>
                                      </p:cBhvr>
                                      <p:tavLst>
                                        <p:tav tm="0">
                                          <p:val>
                                            <p:strVal val="#ppt_x"/>
                                          </p:val>
                                        </p:tav>
                                        <p:tav tm="100000">
                                          <p:val>
                                            <p:strVal val="#ppt_x"/>
                                          </p:val>
                                        </p:tav>
                                      </p:tavLst>
                                    </p:anim>
                                    <p:anim calcmode="lin" valueType="num">
                                      <p:cBhvr>
                                        <p:cTn id="19" dur="600" fill="hold"/>
                                        <p:tgtEl>
                                          <p:spTgt spid="34"/>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72"/>
                                        </p:tgtEl>
                                        <p:attrNameLst>
                                          <p:attrName>style.visibility</p:attrName>
                                        </p:attrNameLst>
                                      </p:cBhvr>
                                      <p:to>
                                        <p:strVal val="visible"/>
                                      </p:to>
                                    </p:set>
                                    <p:animEffect transition="in" filter="fade">
                                      <p:cBhvr>
                                        <p:cTn id="23" dur="500"/>
                                        <p:tgtEl>
                                          <p:spTgt spid="72"/>
                                        </p:tgtEl>
                                      </p:cBhvr>
                                    </p:animEffect>
                                    <p:anim calcmode="lin" valueType="num">
                                      <p:cBhvr>
                                        <p:cTn id="24" dur="500" fill="hold"/>
                                        <p:tgtEl>
                                          <p:spTgt spid="72"/>
                                        </p:tgtEl>
                                        <p:attrNameLst>
                                          <p:attrName>ppt_x</p:attrName>
                                        </p:attrNameLst>
                                      </p:cBhvr>
                                      <p:tavLst>
                                        <p:tav tm="0">
                                          <p:val>
                                            <p:strVal val="#ppt_x"/>
                                          </p:val>
                                        </p:tav>
                                        <p:tav tm="100000">
                                          <p:val>
                                            <p:strVal val="#ppt_x"/>
                                          </p:val>
                                        </p:tav>
                                      </p:tavLst>
                                    </p:anim>
                                    <p:anim calcmode="lin" valueType="num">
                                      <p:cBhvr>
                                        <p:cTn id="25" dur="500" fill="hold"/>
                                        <p:tgtEl>
                                          <p:spTgt spid="72"/>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75"/>
                                        </p:tgtEl>
                                        <p:attrNameLst>
                                          <p:attrName>style.visibility</p:attrName>
                                        </p:attrNameLst>
                                      </p:cBhvr>
                                      <p:to>
                                        <p:strVal val="visible"/>
                                      </p:to>
                                    </p:set>
                                    <p:animEffect transition="in" filter="fade">
                                      <p:cBhvr>
                                        <p:cTn id="28" dur="1000"/>
                                        <p:tgtEl>
                                          <p:spTgt spid="75"/>
                                        </p:tgtEl>
                                      </p:cBhvr>
                                    </p:animEffect>
                                    <p:anim calcmode="lin" valueType="num">
                                      <p:cBhvr>
                                        <p:cTn id="29" dur="1000" fill="hold"/>
                                        <p:tgtEl>
                                          <p:spTgt spid="75"/>
                                        </p:tgtEl>
                                        <p:attrNameLst>
                                          <p:attrName>ppt_x</p:attrName>
                                        </p:attrNameLst>
                                      </p:cBhvr>
                                      <p:tavLst>
                                        <p:tav tm="0">
                                          <p:val>
                                            <p:strVal val="#ppt_x"/>
                                          </p:val>
                                        </p:tav>
                                        <p:tav tm="100000">
                                          <p:val>
                                            <p:strVal val="#ppt_x"/>
                                          </p:val>
                                        </p:tav>
                                      </p:tavLst>
                                    </p:anim>
                                    <p:anim calcmode="lin" valueType="num">
                                      <p:cBhvr>
                                        <p:cTn id="30" dur="1000" fill="hold"/>
                                        <p:tgtEl>
                                          <p:spTgt spid="75"/>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74"/>
                                        </p:tgtEl>
                                        <p:attrNameLst>
                                          <p:attrName>style.visibility</p:attrName>
                                        </p:attrNameLst>
                                      </p:cBhvr>
                                      <p:to>
                                        <p:strVal val="visible"/>
                                      </p:to>
                                    </p:set>
                                    <p:animEffect transition="in" filter="fade">
                                      <p:cBhvr>
                                        <p:cTn id="34" dur="500"/>
                                        <p:tgtEl>
                                          <p:spTgt spid="74"/>
                                        </p:tgtEl>
                                      </p:cBhvr>
                                    </p:animEffect>
                                    <p:anim calcmode="lin" valueType="num">
                                      <p:cBhvr>
                                        <p:cTn id="35" dur="500" fill="hold"/>
                                        <p:tgtEl>
                                          <p:spTgt spid="74"/>
                                        </p:tgtEl>
                                        <p:attrNameLst>
                                          <p:attrName>ppt_x</p:attrName>
                                        </p:attrNameLst>
                                      </p:cBhvr>
                                      <p:tavLst>
                                        <p:tav tm="0">
                                          <p:val>
                                            <p:strVal val="#ppt_x"/>
                                          </p:val>
                                        </p:tav>
                                        <p:tav tm="100000">
                                          <p:val>
                                            <p:strVal val="#ppt_x"/>
                                          </p:val>
                                        </p:tav>
                                      </p:tavLst>
                                    </p:anim>
                                    <p:anim calcmode="lin" valueType="num">
                                      <p:cBhvr>
                                        <p:cTn id="36" dur="500" fill="hold"/>
                                        <p:tgtEl>
                                          <p:spTgt spid="74"/>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73"/>
                                        </p:tgtEl>
                                        <p:attrNameLst>
                                          <p:attrName>style.visibility</p:attrName>
                                        </p:attrNameLst>
                                      </p:cBhvr>
                                      <p:to>
                                        <p:strVal val="visible"/>
                                      </p:to>
                                    </p:set>
                                    <p:animEffect transition="in" filter="fade">
                                      <p:cBhvr>
                                        <p:cTn id="40" dur="500"/>
                                        <p:tgtEl>
                                          <p:spTgt spid="73"/>
                                        </p:tgtEl>
                                      </p:cBhvr>
                                    </p:animEffect>
                                    <p:anim calcmode="lin" valueType="num">
                                      <p:cBhvr>
                                        <p:cTn id="41" dur="500" fill="hold"/>
                                        <p:tgtEl>
                                          <p:spTgt spid="73"/>
                                        </p:tgtEl>
                                        <p:attrNameLst>
                                          <p:attrName>ppt_x</p:attrName>
                                        </p:attrNameLst>
                                      </p:cBhvr>
                                      <p:tavLst>
                                        <p:tav tm="0">
                                          <p:val>
                                            <p:strVal val="#ppt_x"/>
                                          </p:val>
                                        </p:tav>
                                        <p:tav tm="100000">
                                          <p:val>
                                            <p:strVal val="#ppt_x"/>
                                          </p:val>
                                        </p:tav>
                                      </p:tavLst>
                                    </p:anim>
                                    <p:anim calcmode="lin" valueType="num">
                                      <p:cBhvr>
                                        <p:cTn id="42" dur="50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P spid="73" grpId="0"/>
    </p:bldLst>
  </p:timing>
</p:sld>
</file>

<file path=ppt/tags/tag1.xml><?xml version="1.0" encoding="utf-8"?>
<p:tagLst xmlns:p="http://schemas.openxmlformats.org/presentationml/2006/main">
  <p:tag name="PA" val="v3.0.1"/>
</p:tagLst>
</file>

<file path=ppt/tags/tag2.xml><?xml version="1.0" encoding="utf-8"?>
<p:tagLst xmlns:p="http://schemas.openxmlformats.org/presentationml/2006/main">
  <p:tag name="PA" val="v3.0.1"/>
</p:tagLst>
</file>

<file path=ppt/tags/tag3.xml><?xml version="1.0" encoding="utf-8"?>
<p:tagLst xmlns:p="http://schemas.openxmlformats.org/presentationml/2006/main">
  <p:tag name="PA" val="v3.0.1"/>
</p:tagLst>
</file>

<file path=ppt/tags/tag4.xml><?xml version="1.0" encoding="utf-8"?>
<p:tagLst xmlns:p="http://schemas.openxmlformats.org/presentationml/2006/main">
  <p:tag name="PA" val="v3.0.1"/>
</p:tagLst>
</file>

<file path=ppt/tags/tag5.xml><?xml version="1.0" encoding="utf-8"?>
<p:tagLst xmlns:p="http://schemas.openxmlformats.org/presentationml/2006/main">
  <p:tag name="ISPRING_ULTRA_SCORM_TRACKING_SLIDES" val="1"/>
  <p:tag name="GENSWF_OUTPUT_FILE_NAME" val="33"/>
  <p:tag name="commondata" val="eyJoZGlkIjoiYTQ3YTc2YjBlNWRhYjQ0NTA0MDBkN2E0YWM4YTZjZGMifQ=="/>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炫彩扁平2">
      <a:dk1>
        <a:srgbClr val="000000"/>
      </a:dk1>
      <a:lt1>
        <a:srgbClr val="FFFFFF"/>
      </a:lt1>
      <a:dk2>
        <a:srgbClr val="44546A"/>
      </a:dk2>
      <a:lt2>
        <a:srgbClr val="E7E6E6"/>
      </a:lt2>
      <a:accent1>
        <a:srgbClr val="FFBF53"/>
      </a:accent1>
      <a:accent2>
        <a:srgbClr val="F17475"/>
      </a:accent2>
      <a:accent3>
        <a:srgbClr val="01B3C5"/>
      </a:accent3>
      <a:accent4>
        <a:srgbClr val="77448C"/>
      </a:accent4>
      <a:accent5>
        <a:srgbClr val="00AF92"/>
      </a:accent5>
      <a:accent6>
        <a:srgbClr val="C65885"/>
      </a:accent6>
      <a:hlink>
        <a:srgbClr val="FCC79F"/>
      </a:hlink>
      <a:folHlink>
        <a:srgbClr val="869FB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4347</Words>
  <Application>WPS 演示</Application>
  <PresentationFormat>自定义</PresentationFormat>
  <Paragraphs>391</Paragraphs>
  <Slides>27</Slides>
  <Notes>26</Notes>
  <HiddenSlides>0</HiddenSlides>
  <MMClips>0</MMClips>
  <ScaleCrop>false</ScaleCrop>
  <HeadingPairs>
    <vt:vector size="6" baseType="variant">
      <vt:variant>
        <vt:lpstr>已用的字体</vt:lpstr>
      </vt:variant>
      <vt:variant>
        <vt:i4>31</vt:i4>
      </vt:variant>
      <vt:variant>
        <vt:lpstr>主题</vt:lpstr>
      </vt:variant>
      <vt:variant>
        <vt:i4>10</vt:i4>
      </vt:variant>
      <vt:variant>
        <vt:lpstr>幻灯片标题</vt:lpstr>
      </vt:variant>
      <vt:variant>
        <vt:i4>27</vt:i4>
      </vt:variant>
    </vt:vector>
  </HeadingPairs>
  <TitlesOfParts>
    <vt:vector size="68" baseType="lpstr">
      <vt:lpstr>Arial</vt:lpstr>
      <vt:lpstr>宋体</vt:lpstr>
      <vt:lpstr>Wingdings</vt:lpstr>
      <vt:lpstr>Calibri</vt:lpstr>
      <vt:lpstr>Impact</vt:lpstr>
      <vt:lpstr>Signika</vt:lpstr>
      <vt:lpstr>Segoe Print</vt:lpstr>
      <vt:lpstr>Open Sans Extrabold</vt:lpstr>
      <vt:lpstr>LiHei Pro</vt:lpstr>
      <vt:lpstr>迷你简汉真广标</vt:lpstr>
      <vt:lpstr>ITC Avant Garde Std Bk</vt:lpstr>
      <vt:lpstr>NumberOnly</vt:lpstr>
      <vt:lpstr>微软雅黑</vt:lpstr>
      <vt:lpstr>仿宋_GB2312</vt:lpstr>
      <vt:lpstr>仿宋</vt:lpstr>
      <vt:lpstr>Arial</vt:lpstr>
      <vt:lpstr>张海山锐线体简</vt:lpstr>
      <vt:lpstr>Century Gothic</vt:lpstr>
      <vt:lpstr>Calibri</vt:lpstr>
      <vt:lpstr>Open Sans</vt:lpstr>
      <vt:lpstr>Open Sans Light</vt:lpstr>
      <vt:lpstr>Times New Roman</vt:lpstr>
      <vt:lpstr>Arial Unicode MS</vt:lpstr>
      <vt:lpstr>等线</vt:lpstr>
      <vt:lpstr>Gill Sans</vt:lpstr>
      <vt:lpstr>Impact MT Std</vt:lpstr>
      <vt:lpstr>Meiryo</vt:lpstr>
      <vt:lpstr>Yu Gothic UI</vt:lpstr>
      <vt:lpstr>Arial Narrow</vt:lpstr>
      <vt:lpstr>等线 Light</vt:lpstr>
      <vt:lpstr>Calibri Light</vt:lpstr>
      <vt:lpstr>Office 主题​​</vt:lpstr>
      <vt:lpstr>1_Office Theme</vt:lpstr>
      <vt:lpstr>2_Office Theme</vt:lpstr>
      <vt:lpstr>3_Office Theme</vt:lpstr>
      <vt:lpstr>4_Office Theme</vt:lpstr>
      <vt:lpstr>5_Office Theme</vt:lpstr>
      <vt:lpstr>6_Office Theme</vt:lpstr>
      <vt:lpstr>7_Office Theme</vt:lpstr>
      <vt:lpstr>8_Office Theme</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http://www.ypppt.com/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cp:keywords>http:/www.ypppt.com</cp:keywords>
  <dc:description>http://www.ypppt.com/</dc:description>
  <cp:lastModifiedBy>Years later</cp:lastModifiedBy>
  <cp:revision>2872</cp:revision>
  <dcterms:created xsi:type="dcterms:W3CDTF">2015-12-01T09:06:00Z</dcterms:created>
  <dcterms:modified xsi:type="dcterms:W3CDTF">2024-06-04T23:29:38Z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22FE7529923C4EC782B17992A24AD36F_13</vt:lpwstr>
  </property>
  <property fmtid="{D5CDD505-2E9C-101B-9397-08002B2CF9AE}" pid="3" name="KSOProductBuildVer">
    <vt:lpwstr>2052-12.1.0.16417</vt:lpwstr>
  </property>
</Properties>
</file>